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17" r:id="rId5"/>
    <p:sldId id="318" r:id="rId6"/>
    <p:sldId id="327" r:id="rId7"/>
    <p:sldId id="323" r:id="rId8"/>
    <p:sldId id="324" r:id="rId9"/>
    <p:sldId id="325" r:id="rId10"/>
    <p:sldId id="319" r:id="rId11"/>
    <p:sldId id="322" r:id="rId12"/>
    <p:sldId id="326" r:id="rId13"/>
    <p:sldId id="328" r:id="rId14"/>
    <p:sldId id="329" r:id="rId15"/>
    <p:sldId id="320" r:id="rId16"/>
    <p:sldId id="330" r:id="rId17"/>
    <p:sldId id="331" r:id="rId18"/>
    <p:sldId id="332" r:id="rId19"/>
    <p:sldId id="333" r:id="rId20"/>
    <p:sldId id="321" r:id="rId21"/>
    <p:sldId id="334" r:id="rId22"/>
    <p:sldId id="335" r:id="rId23"/>
    <p:sldId id="285" r:id="rId24"/>
    <p:sldId id="301" r:id="rId25"/>
    <p:sldId id="337" r:id="rId26"/>
    <p:sldId id="362" r:id="rId27"/>
  </p:sldIdLst>
  <p:sldSz cx="9144000" cy="5143500" type="screen16x9"/>
  <p:notesSz cx="6858000" cy="9144000"/>
  <p:custDataLst>
    <p:tags r:id="rId31"/>
  </p:custDataLst>
  <p:defaultTextStyle>
    <a:defPPr>
      <a:defRPr lang="zh-CN"/>
    </a:defPPr>
    <a:lvl1pPr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1pPr>
    <a:lvl2pPr marL="341630" indent="1162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2pPr>
    <a:lvl3pPr marL="684530" indent="2305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3pPr>
    <a:lvl4pPr marL="1027430" indent="3448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4pPr>
    <a:lvl5pPr marL="1370330" indent="4591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D6E"/>
    <a:srgbClr val="E4484C"/>
    <a:srgbClr val="2E2E2E"/>
    <a:srgbClr val="FB565C"/>
    <a:srgbClr val="B31128"/>
    <a:srgbClr val="CE142F"/>
    <a:srgbClr val="EA2D49"/>
    <a:srgbClr val="5CA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49" d="100"/>
          <a:sy n="149" d="100"/>
        </p:scale>
        <p:origin x="486" y="120"/>
      </p:cViewPr>
      <p:guideLst>
        <p:guide orient="horz" pos="1620"/>
        <p:guide pos="2880"/>
      </p:guideLst>
    </p:cSldViewPr>
  </p:slideViewPr>
  <p:notesTextViewPr>
    <p:cViewPr>
      <p:scale>
        <a:sx n="1" d="1"/>
        <a:sy n="1" d="1"/>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800" eaLnBrk="1" fontAlgn="auto" hangingPunct="1">
              <a:spcBef>
                <a:spcPts val="0"/>
              </a:spcBef>
              <a:spcAft>
                <a:spcPts val="0"/>
              </a:spcAft>
              <a:defRPr sz="1200">
                <a:latin typeface="+mn-lt"/>
                <a:ea typeface="+mn-ea"/>
              </a:defRPr>
            </a:lvl1pPr>
          </a:lstStyle>
          <a:p>
            <a:pPr>
              <a:defRPr/>
            </a:pPr>
            <a:fld id="{1D429342-02BD-48B8-951F-F916BBC98217}"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ea typeface="宋体" panose="02010600030101010101" pitchFamily="2" charset="-122"/>
              </a:defRPr>
            </a:lvl1pPr>
          </a:lstStyle>
          <a:p>
            <a:pPr>
              <a:defRPr/>
            </a:pPr>
            <a:fld id="{3A7FE2B6-6320-4E08-BBF2-751937A5A32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4530" rtl="0" eaLnBrk="0" fontAlgn="base" hangingPunct="0">
      <a:spcBef>
        <a:spcPct val="30000"/>
      </a:spcBef>
      <a:spcAft>
        <a:spcPct val="0"/>
      </a:spcAft>
      <a:defRPr sz="900" kern="1200">
        <a:solidFill>
          <a:schemeClr val="tx1"/>
        </a:solidFill>
        <a:latin typeface="+mn-lt"/>
        <a:ea typeface="+mn-ea"/>
        <a:cs typeface="+mn-cs"/>
      </a:defRPr>
    </a:lvl1pPr>
    <a:lvl2pPr marL="341630" algn="l" defTabSz="684530" rtl="0" eaLnBrk="0" fontAlgn="base" hangingPunct="0">
      <a:spcBef>
        <a:spcPct val="30000"/>
      </a:spcBef>
      <a:spcAft>
        <a:spcPct val="0"/>
      </a:spcAft>
      <a:defRPr sz="900" kern="1200">
        <a:solidFill>
          <a:schemeClr val="tx1"/>
        </a:solidFill>
        <a:latin typeface="+mn-lt"/>
        <a:ea typeface="+mn-ea"/>
        <a:cs typeface="+mn-cs"/>
      </a:defRPr>
    </a:lvl2pPr>
    <a:lvl3pPr marL="684530" algn="l" defTabSz="684530" rtl="0" eaLnBrk="0" fontAlgn="base" hangingPunct="0">
      <a:spcBef>
        <a:spcPct val="30000"/>
      </a:spcBef>
      <a:spcAft>
        <a:spcPct val="0"/>
      </a:spcAft>
      <a:defRPr sz="900" kern="1200">
        <a:solidFill>
          <a:schemeClr val="tx1"/>
        </a:solidFill>
        <a:latin typeface="+mn-lt"/>
        <a:ea typeface="+mn-ea"/>
        <a:cs typeface="+mn-cs"/>
      </a:defRPr>
    </a:lvl3pPr>
    <a:lvl4pPr marL="1027430" algn="l" defTabSz="684530" rtl="0" eaLnBrk="0" fontAlgn="base" hangingPunct="0">
      <a:spcBef>
        <a:spcPct val="30000"/>
      </a:spcBef>
      <a:spcAft>
        <a:spcPct val="0"/>
      </a:spcAft>
      <a:defRPr sz="900" kern="1200">
        <a:solidFill>
          <a:schemeClr val="tx1"/>
        </a:solidFill>
        <a:latin typeface="+mn-lt"/>
        <a:ea typeface="+mn-ea"/>
        <a:cs typeface="+mn-cs"/>
      </a:defRPr>
    </a:lvl4pPr>
    <a:lvl5pPr marL="1370330" algn="l" defTabSz="68453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49867205-D124-464B-9ED3-1E45EB71053B}"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8ABEC748-6D37-4B31-9CEC-F43DBAF81A9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6A5D1AD-99FB-4BB4-8E06-5A9983928A2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7759F1E-596A-41E5-8996-822511A6C6E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36D132F-9AFE-4ADF-BD98-B6AC1CA88AA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9AD7923-71FA-41CB-8C45-9A2C7145CFB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F368D87-C707-41CF-BD1A-0D0616453F7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0BBCA708-E3A5-4301-A3C3-22731B5F84C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87DE630-7A5A-41FC-8D3D-44478BB7840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BA31DC2-BD9A-4DB1-9742-4DC851CDCEF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DAE5324-F0AC-42BC-9610-AB1820D1D451}" type="slidenum">
              <a:rPr lang="en-US" altLang="zh-CN" sz="1200">
                <a:latin typeface="Calibri" panose="020F0502020204030204" pitchFamily="34" charset="0"/>
                <a:ea typeface="微软雅黑" panose="020B0503020204020204" pitchFamily="34" charset="-122"/>
              </a:rPr>
            </a:fld>
            <a:endParaRPr lang="en-US" altLang="zh-CN" sz="1200">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6CB6957F-9421-4759-A186-2EC440AF851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2426F97-F467-46E9-9C9B-6762FD322FBF}"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25FAF43E-DE1C-4D33-B7C6-11CC81B6BEE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675B1776-4C1E-410F-B2BD-EC0E2C924BD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F24426C5-B459-451E-9603-2A0E4C32C229}"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A17AD06-82A9-4616-AFBB-4F6921A8ABC2}"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7E96242-8142-4B1C-AF73-12E9C1A61EB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53C5D71-D21A-49F1-B612-8171C5B5191F}"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865BD250-941F-4054-8371-B8CDF20C283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837908C-DFD5-4B28-AD7D-B511BECE78E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AF3AD9F-0CBC-401F-8DFC-A33782E805D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53C9EFA-E311-45A4-BDE5-512549C3386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screen"/>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2F2F2"/>
        </a:solidFill>
        <a:effectLst/>
      </p:bgPr>
    </p:bg>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screen"/>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screen"/>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EE597277-BDD0-44F1-A7BE-E70E35B88AC5}" type="datetimeFigureOut">
              <a:rPr lang="zh-CN" altLang="en-US"/>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smtClean="0">
                <a:solidFill>
                  <a:srgbClr val="898989"/>
                </a:solidFill>
              </a:defRPr>
            </a:lvl1pPr>
          </a:lstStyle>
          <a:p>
            <a:pPr>
              <a:defRPr/>
            </a:pPr>
            <a:fld id="{DD8AB562-27F9-49ED-AE60-242C89FC432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2" Type="http://schemas.openxmlformats.org/officeDocument/2006/relationships/notesSlide" Target="../notesSlides/notesSlide11.xml"/><Relationship Id="rId11" Type="http://schemas.openxmlformats.org/officeDocument/2006/relationships/slideLayout" Target="../slideLayouts/slideLayout3.xml"/><Relationship Id="rId10" Type="http://schemas.openxmlformats.org/officeDocument/2006/relationships/image" Target="../media/image33.pn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35.jpeg"/><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43.jpe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1" cstate="screen"/>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4400">
                <a:solidFill>
                  <a:schemeClr val="bg2"/>
                </a:solidFill>
                <a:latin typeface="Agency FB" pitchFamily="34" charset="0"/>
              </a:rPr>
              <a:t>POWERPOINT TEMPALTE</a:t>
            </a:r>
            <a:endParaRPr lang="zh-CN" altLang="en-US" sz="4400">
              <a:solidFill>
                <a:schemeClr val="bg2"/>
              </a:solidFill>
              <a:latin typeface="Agency FB" pitchFamily="34" charset="0"/>
            </a:endParaRPr>
          </a:p>
        </p:txBody>
      </p:sp>
      <p:sp>
        <p:nvSpPr>
          <p:cNvPr id="19" name="矩形 18"/>
          <p:cNvSpPr/>
          <p:nvPr/>
        </p:nvSpPr>
        <p:spPr>
          <a:xfrm>
            <a:off x="2201863" y="962025"/>
            <a:ext cx="4740275" cy="1414463"/>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8197" name="文本框 29"/>
          <p:cNvSpPr>
            <a:spLocks noChangeAspect="1"/>
          </p:cNvSpPr>
          <p:nvPr/>
        </p:nvSpPr>
        <p:spPr bwMode="auto">
          <a:xfrm>
            <a:off x="2406650" y="1095375"/>
            <a:ext cx="544513" cy="1166813"/>
          </a:xfrm>
          <a:custGeom>
            <a:avLst/>
            <a:gdLst>
              <a:gd name="T0" fmla="*/ 260658 w 655935"/>
              <a:gd name="T1" fmla="*/ 334586 h 1404000"/>
              <a:gd name="T2" fmla="*/ 306057 w 655935"/>
              <a:gd name="T3" fmla="*/ 345440 h 1404000"/>
              <a:gd name="T4" fmla="*/ 318479 w 655935"/>
              <a:gd name="T5" fmla="*/ 391114 h 1404000"/>
              <a:gd name="T6" fmla="*/ 318479 w 655935"/>
              <a:gd name="T7" fmla="*/ 431363 h 1404000"/>
              <a:gd name="T8" fmla="*/ 305605 w 655935"/>
              <a:gd name="T9" fmla="*/ 488569 h 1404000"/>
              <a:gd name="T10" fmla="*/ 260658 w 655935"/>
              <a:gd name="T11" fmla="*/ 497387 h 1404000"/>
              <a:gd name="T12" fmla="*/ 260658 w 655935"/>
              <a:gd name="T13" fmla="*/ 334586 h 1404000"/>
              <a:gd name="T14" fmla="*/ 70485 w 655935"/>
              <a:gd name="T15" fmla="*/ 209320 h 1404000"/>
              <a:gd name="T16" fmla="*/ 70485 w 655935"/>
              <a:gd name="T17" fmla="*/ 941473 h 1404000"/>
              <a:gd name="T18" fmla="*/ 260658 w 655935"/>
              <a:gd name="T19" fmla="*/ 941473 h 1404000"/>
              <a:gd name="T20" fmla="*/ 260658 w 655935"/>
              <a:gd name="T21" fmla="*/ 611349 h 1404000"/>
              <a:gd name="T22" fmla="*/ 309219 w 655935"/>
              <a:gd name="T23" fmla="*/ 625367 h 1404000"/>
              <a:gd name="T24" fmla="*/ 318479 w 655935"/>
              <a:gd name="T25" fmla="*/ 698176 h 1404000"/>
              <a:gd name="T26" fmla="*/ 318479 w 655935"/>
              <a:gd name="T27" fmla="*/ 941473 h 1404000"/>
              <a:gd name="T28" fmla="*/ 495101 w 655935"/>
              <a:gd name="T29" fmla="*/ 941473 h 1404000"/>
              <a:gd name="T30" fmla="*/ 495101 w 655935"/>
              <a:gd name="T31" fmla="*/ 748373 h 1404000"/>
              <a:gd name="T32" fmla="*/ 490358 w 655935"/>
              <a:gd name="T33" fmla="*/ 640064 h 1404000"/>
              <a:gd name="T34" fmla="*/ 466191 w 655935"/>
              <a:gd name="T35" fmla="*/ 596877 h 1404000"/>
              <a:gd name="T36" fmla="*/ 390302 w 655935"/>
              <a:gd name="T37" fmla="*/ 559342 h 1404000"/>
              <a:gd name="T38" fmla="*/ 473870 w 655935"/>
              <a:gd name="T39" fmla="*/ 524069 h 1404000"/>
              <a:gd name="T40" fmla="*/ 495101 w 655935"/>
              <a:gd name="T41" fmla="*/ 409203 h 1404000"/>
              <a:gd name="T42" fmla="*/ 465061 w 655935"/>
              <a:gd name="T43" fmla="*/ 272857 h 1404000"/>
              <a:gd name="T44" fmla="*/ 387366 w 655935"/>
              <a:gd name="T45" fmla="*/ 219721 h 1404000"/>
              <a:gd name="T46" fmla="*/ 205098 w 655935"/>
              <a:gd name="T47" fmla="*/ 209320 h 1404000"/>
              <a:gd name="T48" fmla="*/ 70485 w 655935"/>
              <a:gd name="T49" fmla="*/ 209320 h 1404000"/>
              <a:gd name="T50" fmla="*/ 0 w 655935"/>
              <a:gd name="T51" fmla="*/ 0 h 1404000"/>
              <a:gd name="T52" fmla="*/ 544513 w 655935"/>
              <a:gd name="T53" fmla="*/ 0 h 1404000"/>
              <a:gd name="T54" fmla="*/ 544513 w 655935"/>
              <a:gd name="T55" fmla="*/ 1166813 h 1404000"/>
              <a:gd name="T56" fmla="*/ 0 w 655935"/>
              <a:gd name="T57" fmla="*/ 1166813 h 1404000"/>
              <a:gd name="T58" fmla="*/ 0 w 655935"/>
              <a:gd name="T59" fmla="*/ 0 h 1404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5935" h="1404000">
                <a:moveTo>
                  <a:pt x="313996" y="402600"/>
                </a:moveTo>
                <a:cubicBezTo>
                  <a:pt x="340478" y="402600"/>
                  <a:pt x="358708" y="406953"/>
                  <a:pt x="368684" y="415660"/>
                </a:cubicBezTo>
                <a:cubicBezTo>
                  <a:pt x="378660" y="424366"/>
                  <a:pt x="383648" y="442686"/>
                  <a:pt x="383648" y="470619"/>
                </a:cubicBezTo>
                <a:lnTo>
                  <a:pt x="383648" y="519049"/>
                </a:lnTo>
                <a:cubicBezTo>
                  <a:pt x="383648" y="557865"/>
                  <a:pt x="378478"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6" y="630600"/>
                </a:cubicBezTo>
                <a:cubicBezTo>
                  <a:pt x="587887" y="607020"/>
                  <a:pt x="596412" y="560949"/>
                  <a:pt x="596412" y="492385"/>
                </a:cubicBezTo>
                <a:cubicBezTo>
                  <a:pt x="596412" y="417292"/>
                  <a:pt x="584350" y="362605"/>
                  <a:pt x="560225" y="328323"/>
                </a:cubicBezTo>
                <a:cubicBezTo>
                  <a:pt x="536101" y="294041"/>
                  <a:pt x="504903" y="272729"/>
                  <a:pt x="466631" y="264385"/>
                </a:cubicBezTo>
                <a:cubicBezTo>
                  <a:pt x="428359" y="256041"/>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文本框 30"/>
          <p:cNvSpPr>
            <a:spLocks noChangeAspect="1"/>
          </p:cNvSpPr>
          <p:nvPr/>
        </p:nvSpPr>
        <p:spPr bwMode="auto">
          <a:xfrm>
            <a:off x="3173413" y="1095375"/>
            <a:ext cx="544512" cy="1166813"/>
          </a:xfrm>
          <a:custGeom>
            <a:avLst/>
            <a:gdLst>
              <a:gd name="T0" fmla="*/ 125834 w 655935"/>
              <a:gd name="T1" fmla="*/ 209320 h 1404000"/>
              <a:gd name="T2" fmla="*/ 125834 w 655935"/>
              <a:gd name="T3" fmla="*/ 941473 h 1404000"/>
              <a:gd name="T4" fmla="*/ 455588 w 655935"/>
              <a:gd name="T5" fmla="*/ 941473 h 1404000"/>
              <a:gd name="T6" fmla="*/ 455588 w 655935"/>
              <a:gd name="T7" fmla="*/ 794952 h 1404000"/>
              <a:gd name="T8" fmla="*/ 316007 w 655935"/>
              <a:gd name="T9" fmla="*/ 794952 h 1404000"/>
              <a:gd name="T10" fmla="*/ 316007 w 655935"/>
              <a:gd name="T11" fmla="*/ 633959 h 1404000"/>
              <a:gd name="T12" fmla="*/ 434809 w 655935"/>
              <a:gd name="T13" fmla="*/ 633959 h 1404000"/>
              <a:gd name="T14" fmla="*/ 434809 w 655935"/>
              <a:gd name="T15" fmla="*/ 494674 h 1404000"/>
              <a:gd name="T16" fmla="*/ 316007 w 655935"/>
              <a:gd name="T17" fmla="*/ 494674 h 1404000"/>
              <a:gd name="T18" fmla="*/ 316007 w 655935"/>
              <a:gd name="T19" fmla="*/ 355841 h 1404000"/>
              <a:gd name="T20" fmla="*/ 442940 w 655935"/>
              <a:gd name="T21" fmla="*/ 355841 h 1404000"/>
              <a:gd name="T22" fmla="*/ 442940 w 655935"/>
              <a:gd name="T23" fmla="*/ 209320 h 1404000"/>
              <a:gd name="T24" fmla="*/ 125834 w 655935"/>
              <a:gd name="T25" fmla="*/ 209320 h 1404000"/>
              <a:gd name="T26" fmla="*/ 0 w 655935"/>
              <a:gd name="T27" fmla="*/ 0 h 1404000"/>
              <a:gd name="T28" fmla="*/ 544512 w 655935"/>
              <a:gd name="T29" fmla="*/ 0 h 1404000"/>
              <a:gd name="T30" fmla="*/ 544512 w 655935"/>
              <a:gd name="T31" fmla="*/ 1166813 h 1404000"/>
              <a:gd name="T32" fmla="*/ 0 w 655935"/>
              <a:gd name="T33" fmla="*/ 1166813 h 1404000"/>
              <a:gd name="T34" fmla="*/ 0 w 655935"/>
              <a:gd name="T35" fmla="*/ 0 h 1404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5935" h="1404000">
                <a:moveTo>
                  <a:pt x="151583" y="251870"/>
                </a:moveTo>
                <a:lnTo>
                  <a:pt x="151583" y="1132853"/>
                </a:lnTo>
                <a:lnTo>
                  <a:pt x="548815" y="1132853"/>
                </a:lnTo>
                <a:lnTo>
                  <a:pt x="548815" y="956548"/>
                </a:lnTo>
                <a:lnTo>
                  <a:pt x="380671" y="956548"/>
                </a:lnTo>
                <a:lnTo>
                  <a:pt x="380671" y="762829"/>
                </a:lnTo>
                <a:lnTo>
                  <a:pt x="523784" y="762829"/>
                </a:lnTo>
                <a:lnTo>
                  <a:pt x="523784" y="595230"/>
                </a:lnTo>
                <a:lnTo>
                  <a:pt x="380671" y="595230"/>
                </a:lnTo>
                <a:lnTo>
                  <a:pt x="380671" y="428175"/>
                </a:lnTo>
                <a:lnTo>
                  <a:pt x="533578" y="428175"/>
                </a:lnTo>
                <a:lnTo>
                  <a:pt x="533578" y="251870"/>
                </a:lnTo>
                <a:lnTo>
                  <a:pt x="151583"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文本框 31"/>
          <p:cNvSpPr>
            <a:spLocks noChangeAspect="1"/>
          </p:cNvSpPr>
          <p:nvPr/>
        </p:nvSpPr>
        <p:spPr bwMode="auto">
          <a:xfrm>
            <a:off x="3938588" y="1095375"/>
            <a:ext cx="546100" cy="1166813"/>
          </a:xfrm>
          <a:custGeom>
            <a:avLst/>
            <a:gdLst>
              <a:gd name="T0" fmla="*/ 277278 w 655935"/>
              <a:gd name="T1" fmla="*/ 334586 h 1404000"/>
              <a:gd name="T2" fmla="*/ 326206 w 655935"/>
              <a:gd name="T3" fmla="*/ 345892 h 1404000"/>
              <a:gd name="T4" fmla="*/ 337985 w 655935"/>
              <a:gd name="T5" fmla="*/ 394732 h 1404000"/>
              <a:gd name="T6" fmla="*/ 337985 w 655935"/>
              <a:gd name="T7" fmla="*/ 454878 h 1404000"/>
              <a:gd name="T8" fmla="*/ 327792 w 655935"/>
              <a:gd name="T9" fmla="*/ 508467 h 1404000"/>
              <a:gd name="T10" fmla="*/ 291322 w 655935"/>
              <a:gd name="T11" fmla="*/ 521355 h 1404000"/>
              <a:gd name="T12" fmla="*/ 277278 w 655935"/>
              <a:gd name="T13" fmla="*/ 520903 h 1404000"/>
              <a:gd name="T14" fmla="*/ 277278 w 655935"/>
              <a:gd name="T15" fmla="*/ 334586 h 1404000"/>
              <a:gd name="T16" fmla="*/ 86550 w 655935"/>
              <a:gd name="T17" fmla="*/ 209320 h 1404000"/>
              <a:gd name="T18" fmla="*/ 86550 w 655935"/>
              <a:gd name="T19" fmla="*/ 941473 h 1404000"/>
              <a:gd name="T20" fmla="*/ 277278 w 655935"/>
              <a:gd name="T21" fmla="*/ 941473 h 1404000"/>
              <a:gd name="T22" fmla="*/ 277278 w 655935"/>
              <a:gd name="T23" fmla="*/ 646621 h 1404000"/>
              <a:gd name="T24" fmla="*/ 328472 w 655935"/>
              <a:gd name="T25" fmla="*/ 646621 h 1404000"/>
              <a:gd name="T26" fmla="*/ 429725 w 655935"/>
              <a:gd name="T27" fmla="*/ 629437 h 1404000"/>
              <a:gd name="T28" fmla="*/ 482957 w 655935"/>
              <a:gd name="T29" fmla="*/ 580145 h 1404000"/>
              <a:gd name="T30" fmla="*/ 497454 w 655935"/>
              <a:gd name="T31" fmla="*/ 477941 h 1404000"/>
              <a:gd name="T32" fmla="*/ 497454 w 655935"/>
              <a:gd name="T33" fmla="*/ 414178 h 1404000"/>
              <a:gd name="T34" fmla="*/ 489979 w 655935"/>
              <a:gd name="T35" fmla="*/ 312654 h 1404000"/>
              <a:gd name="T36" fmla="*/ 461437 w 655935"/>
              <a:gd name="T37" fmla="*/ 256804 h 1404000"/>
              <a:gd name="T38" fmla="*/ 398465 w 655935"/>
              <a:gd name="T39" fmla="*/ 221530 h 1404000"/>
              <a:gd name="T40" fmla="*/ 278638 w 655935"/>
              <a:gd name="T41" fmla="*/ 209320 h 1404000"/>
              <a:gd name="T42" fmla="*/ 86550 w 655935"/>
              <a:gd name="T43" fmla="*/ 209320 h 1404000"/>
              <a:gd name="T44" fmla="*/ 0 w 655935"/>
              <a:gd name="T45" fmla="*/ 0 h 1404000"/>
              <a:gd name="T46" fmla="*/ 546100 w 655935"/>
              <a:gd name="T47" fmla="*/ 0 h 1404000"/>
              <a:gd name="T48" fmla="*/ 546100 w 655935"/>
              <a:gd name="T49" fmla="*/ 1166813 h 1404000"/>
              <a:gd name="T50" fmla="*/ 0 w 655935"/>
              <a:gd name="T51" fmla="*/ 1166813 h 1404000"/>
              <a:gd name="T52" fmla="*/ 0 w 655935"/>
              <a:gd name="T53" fmla="*/ 0 h 1404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5935" h="1404000">
                <a:moveTo>
                  <a:pt x="333046" y="402600"/>
                </a:moveTo>
                <a:cubicBezTo>
                  <a:pt x="362793" y="402600"/>
                  <a:pt x="382383" y="407135"/>
                  <a:pt x="391815" y="416204"/>
                </a:cubicBezTo>
                <a:cubicBezTo>
                  <a:pt x="401247" y="425273"/>
                  <a:pt x="405963" y="444863"/>
                  <a:pt x="405963" y="474972"/>
                </a:cubicBezTo>
                <a:lnTo>
                  <a:pt x="405963" y="547345"/>
                </a:lnTo>
                <a:cubicBezTo>
                  <a:pt x="405963" y="579994"/>
                  <a:pt x="401882" y="601488"/>
                  <a:pt x="393719" y="611827"/>
                </a:cubicBezTo>
                <a:cubicBezTo>
                  <a:pt x="385557" y="622166"/>
                  <a:pt x="370956" y="627335"/>
                  <a:pt x="349915" y="627335"/>
                </a:cubicBezTo>
                <a:cubicBezTo>
                  <a:pt x="345199" y="627335"/>
                  <a:pt x="339576" y="627154"/>
                  <a:pt x="333046" y="626791"/>
                </a:cubicBezTo>
                <a:lnTo>
                  <a:pt x="333046" y="402600"/>
                </a:lnTo>
                <a:close/>
                <a:moveTo>
                  <a:pt x="103958" y="251870"/>
                </a:moveTo>
                <a:lnTo>
                  <a:pt x="103958" y="1132853"/>
                </a:lnTo>
                <a:lnTo>
                  <a:pt x="333046" y="1132853"/>
                </a:lnTo>
                <a:lnTo>
                  <a:pt x="333046" y="778065"/>
                </a:lnTo>
                <a:lnTo>
                  <a:pt x="394536" y="778065"/>
                </a:lnTo>
                <a:cubicBezTo>
                  <a:pt x="444598" y="778065"/>
                  <a:pt x="485137" y="771173"/>
                  <a:pt x="516154" y="757388"/>
                </a:cubicBezTo>
                <a:cubicBezTo>
                  <a:pt x="547171" y="743602"/>
                  <a:pt x="568483" y="723832"/>
                  <a:pt x="580092" y="698075"/>
                </a:cubicBezTo>
                <a:cubicBezTo>
                  <a:pt x="591700" y="672318"/>
                  <a:pt x="597505" y="631326"/>
                  <a:pt x="597505" y="575096"/>
                </a:cubicBezTo>
                <a:lnTo>
                  <a:pt x="597505" y="498371"/>
                </a:lnTo>
                <a:cubicBezTo>
                  <a:pt x="597505" y="443230"/>
                  <a:pt x="594512" y="402509"/>
                  <a:pt x="588526" y="376209"/>
                </a:cubicBezTo>
                <a:cubicBezTo>
                  <a:pt x="582540" y="349908"/>
                  <a:pt x="571113" y="327507"/>
                  <a:pt x="554244" y="309006"/>
                </a:cubicBezTo>
                <a:cubicBezTo>
                  <a:pt x="537376" y="290504"/>
                  <a:pt x="512163" y="276357"/>
                  <a:pt x="478607" y="266562"/>
                </a:cubicBezTo>
                <a:cubicBezTo>
                  <a:pt x="445051" y="256767"/>
                  <a:pt x="397075" y="251870"/>
                  <a:pt x="334679" y="251870"/>
                </a:cubicBezTo>
                <a:lnTo>
                  <a:pt x="10395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0" name="文本框 33"/>
          <p:cNvSpPr>
            <a:spLocks noChangeAspect="1"/>
          </p:cNvSpPr>
          <p:nvPr/>
        </p:nvSpPr>
        <p:spPr bwMode="auto">
          <a:xfrm>
            <a:off x="4705350" y="1095375"/>
            <a:ext cx="546100" cy="1166813"/>
          </a:xfrm>
          <a:custGeom>
            <a:avLst/>
            <a:gdLst>
              <a:gd name="T0" fmla="*/ 278858 w 655935"/>
              <a:gd name="T1" fmla="*/ 317853 h 1404000"/>
              <a:gd name="T2" fmla="*/ 302190 w 655935"/>
              <a:gd name="T3" fmla="*/ 332099 h 1404000"/>
              <a:gd name="T4" fmla="*/ 307853 w 655935"/>
              <a:gd name="T5" fmla="*/ 397445 h 1404000"/>
              <a:gd name="T6" fmla="*/ 307853 w 655935"/>
              <a:gd name="T7" fmla="*/ 733901 h 1404000"/>
              <a:gd name="T8" fmla="*/ 302416 w 655935"/>
              <a:gd name="T9" fmla="*/ 815754 h 1404000"/>
              <a:gd name="T10" fmla="*/ 277500 w 655935"/>
              <a:gd name="T11" fmla="*/ 832938 h 1404000"/>
              <a:gd name="T12" fmla="*/ 253261 w 655935"/>
              <a:gd name="T13" fmla="*/ 818015 h 1404000"/>
              <a:gd name="T14" fmla="*/ 248052 w 655935"/>
              <a:gd name="T15" fmla="*/ 739328 h 1404000"/>
              <a:gd name="T16" fmla="*/ 248052 w 655935"/>
              <a:gd name="T17" fmla="*/ 397445 h 1404000"/>
              <a:gd name="T18" fmla="*/ 255980 w 655935"/>
              <a:gd name="T19" fmla="*/ 329385 h 1404000"/>
              <a:gd name="T20" fmla="*/ 278858 w 655935"/>
              <a:gd name="T21" fmla="*/ 317853 h 1404000"/>
              <a:gd name="T22" fmla="*/ 277952 w 655935"/>
              <a:gd name="T23" fmla="*/ 193944 h 1404000"/>
              <a:gd name="T24" fmla="*/ 169224 w 655935"/>
              <a:gd name="T25" fmla="*/ 214294 h 1404000"/>
              <a:gd name="T26" fmla="*/ 95152 w 655935"/>
              <a:gd name="T27" fmla="*/ 272631 h 1404000"/>
              <a:gd name="T28" fmla="*/ 62534 w 655935"/>
              <a:gd name="T29" fmla="*/ 356519 h 1404000"/>
              <a:gd name="T30" fmla="*/ 57324 w 655935"/>
              <a:gd name="T31" fmla="*/ 512763 h 1404000"/>
              <a:gd name="T32" fmla="*/ 57324 w 655935"/>
              <a:gd name="T33" fmla="*/ 638030 h 1404000"/>
              <a:gd name="T34" fmla="*/ 62760 w 655935"/>
              <a:gd name="T35" fmla="*/ 796308 h 1404000"/>
              <a:gd name="T36" fmla="*/ 96738 w 655935"/>
              <a:gd name="T37" fmla="*/ 879970 h 1404000"/>
              <a:gd name="T38" fmla="*/ 172168 w 655935"/>
              <a:gd name="T39" fmla="*/ 937629 h 1404000"/>
              <a:gd name="T40" fmla="*/ 277952 w 655935"/>
              <a:gd name="T41" fmla="*/ 956848 h 1404000"/>
              <a:gd name="T42" fmla="*/ 386680 w 655935"/>
              <a:gd name="T43" fmla="*/ 936499 h 1404000"/>
              <a:gd name="T44" fmla="*/ 460752 w 655935"/>
              <a:gd name="T45" fmla="*/ 878161 h 1404000"/>
              <a:gd name="T46" fmla="*/ 493370 w 655935"/>
              <a:gd name="T47" fmla="*/ 794273 h 1404000"/>
              <a:gd name="T48" fmla="*/ 498580 w 655935"/>
              <a:gd name="T49" fmla="*/ 638030 h 1404000"/>
              <a:gd name="T50" fmla="*/ 498580 w 655935"/>
              <a:gd name="T51" fmla="*/ 512763 h 1404000"/>
              <a:gd name="T52" fmla="*/ 493144 w 655935"/>
              <a:gd name="T53" fmla="*/ 354484 h 1404000"/>
              <a:gd name="T54" fmla="*/ 459167 w 655935"/>
              <a:gd name="T55" fmla="*/ 270822 h 1404000"/>
              <a:gd name="T56" fmla="*/ 383736 w 655935"/>
              <a:gd name="T57" fmla="*/ 213164 h 1404000"/>
              <a:gd name="T58" fmla="*/ 277952 w 655935"/>
              <a:gd name="T59" fmla="*/ 193944 h 1404000"/>
              <a:gd name="T60" fmla="*/ 0 w 655935"/>
              <a:gd name="T61" fmla="*/ 0 h 1404000"/>
              <a:gd name="T62" fmla="*/ 546100 w 655935"/>
              <a:gd name="T63" fmla="*/ 0 h 1404000"/>
              <a:gd name="T64" fmla="*/ 546100 w 655935"/>
              <a:gd name="T65" fmla="*/ 1166813 h 1404000"/>
              <a:gd name="T66" fmla="*/ 0 w 655935"/>
              <a:gd name="T67" fmla="*/ 1166813 h 1404000"/>
              <a:gd name="T68" fmla="*/ 0 w 655935"/>
              <a:gd name="T69" fmla="*/ 0 h 1404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5935" h="1404000">
                <a:moveTo>
                  <a:pt x="334944" y="382466"/>
                </a:moveTo>
                <a:cubicBezTo>
                  <a:pt x="349092" y="382466"/>
                  <a:pt x="358433" y="388180"/>
                  <a:pt x="362968" y="399607"/>
                </a:cubicBezTo>
                <a:cubicBezTo>
                  <a:pt x="367502" y="411034"/>
                  <a:pt x="369770" y="437244"/>
                  <a:pt x="369770" y="478237"/>
                </a:cubicBezTo>
                <a:lnTo>
                  <a:pt x="369770" y="883087"/>
                </a:lnTo>
                <a:cubicBezTo>
                  <a:pt x="369770" y="934963"/>
                  <a:pt x="367593" y="967793"/>
                  <a:pt x="363240" y="981579"/>
                </a:cubicBezTo>
                <a:cubicBezTo>
                  <a:pt x="358887" y="995364"/>
                  <a:pt x="348911" y="1002256"/>
                  <a:pt x="333312" y="1002256"/>
                </a:cubicBezTo>
                <a:cubicBezTo>
                  <a:pt x="318075" y="1002256"/>
                  <a:pt x="308371" y="996271"/>
                  <a:pt x="304199" y="984299"/>
                </a:cubicBezTo>
                <a:cubicBezTo>
                  <a:pt x="300028" y="972328"/>
                  <a:pt x="297942" y="940767"/>
                  <a:pt x="297942" y="889617"/>
                </a:cubicBezTo>
                <a:lnTo>
                  <a:pt x="297942" y="478237"/>
                </a:lnTo>
                <a:cubicBezTo>
                  <a:pt x="297942" y="432891"/>
                  <a:pt x="301116" y="405593"/>
                  <a:pt x="307464" y="396342"/>
                </a:cubicBezTo>
                <a:cubicBezTo>
                  <a:pt x="313813" y="387092"/>
                  <a:pt x="322973" y="382466"/>
                  <a:pt x="334944" y="382466"/>
                </a:cubicBezTo>
                <a:close/>
                <a:moveTo>
                  <a:pt x="333856" y="233368"/>
                </a:moveTo>
                <a:cubicBezTo>
                  <a:pt x="284156" y="233368"/>
                  <a:pt x="240624" y="241531"/>
                  <a:pt x="203259" y="257855"/>
                </a:cubicBezTo>
                <a:cubicBezTo>
                  <a:pt x="165894" y="274180"/>
                  <a:pt x="136238" y="297578"/>
                  <a:pt x="114290" y="328051"/>
                </a:cubicBezTo>
                <a:cubicBezTo>
                  <a:pt x="92343" y="358524"/>
                  <a:pt x="79283" y="392170"/>
                  <a:pt x="75111" y="428991"/>
                </a:cubicBezTo>
                <a:cubicBezTo>
                  <a:pt x="70939" y="465812"/>
                  <a:pt x="68853" y="528481"/>
                  <a:pt x="68853" y="616996"/>
                </a:cubicBezTo>
                <a:lnTo>
                  <a:pt x="68853" y="767727"/>
                </a:lnTo>
                <a:cubicBezTo>
                  <a:pt x="68853" y="858419"/>
                  <a:pt x="71030" y="921903"/>
                  <a:pt x="75383" y="958180"/>
                </a:cubicBezTo>
                <a:cubicBezTo>
                  <a:pt x="79736" y="994457"/>
                  <a:pt x="93340" y="1028013"/>
                  <a:pt x="116195" y="1058848"/>
                </a:cubicBezTo>
                <a:cubicBezTo>
                  <a:pt x="139049" y="1089684"/>
                  <a:pt x="169249" y="1112810"/>
                  <a:pt x="206796" y="1128228"/>
                </a:cubicBezTo>
                <a:cubicBezTo>
                  <a:pt x="244343" y="1143646"/>
                  <a:pt x="286696" y="1151354"/>
                  <a:pt x="333856" y="1151354"/>
                </a:cubicBezTo>
                <a:cubicBezTo>
                  <a:pt x="383555" y="1151354"/>
                  <a:pt x="427087" y="1143192"/>
                  <a:pt x="464452" y="1126868"/>
                </a:cubicBezTo>
                <a:cubicBezTo>
                  <a:pt x="501817" y="1110543"/>
                  <a:pt x="531474" y="1087144"/>
                  <a:pt x="553421" y="1056672"/>
                </a:cubicBezTo>
                <a:cubicBezTo>
                  <a:pt x="575369" y="1026199"/>
                  <a:pt x="588429" y="992552"/>
                  <a:pt x="592600" y="955731"/>
                </a:cubicBezTo>
                <a:cubicBezTo>
                  <a:pt x="596772" y="918910"/>
                  <a:pt x="598858" y="856242"/>
                  <a:pt x="598858" y="767727"/>
                </a:cubicBezTo>
                <a:lnTo>
                  <a:pt x="598858" y="616996"/>
                </a:lnTo>
                <a:cubicBezTo>
                  <a:pt x="598858" y="526304"/>
                  <a:pt x="596681" y="462820"/>
                  <a:pt x="592328" y="426543"/>
                </a:cubicBezTo>
                <a:cubicBezTo>
                  <a:pt x="587975" y="390266"/>
                  <a:pt x="574371" y="356710"/>
                  <a:pt x="551517" y="325874"/>
                </a:cubicBezTo>
                <a:cubicBezTo>
                  <a:pt x="528662" y="295039"/>
                  <a:pt x="498462" y="271913"/>
                  <a:pt x="460915" y="256495"/>
                </a:cubicBezTo>
                <a:cubicBezTo>
                  <a:pt x="423369" y="241077"/>
                  <a:pt x="381016" y="233368"/>
                  <a:pt x="333856" y="233368"/>
                </a:cubicBez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1" name="文本框 34"/>
          <p:cNvSpPr>
            <a:spLocks noChangeAspect="1"/>
          </p:cNvSpPr>
          <p:nvPr/>
        </p:nvSpPr>
        <p:spPr bwMode="auto">
          <a:xfrm>
            <a:off x="5472113" y="1095375"/>
            <a:ext cx="544512" cy="1166813"/>
          </a:xfrm>
          <a:custGeom>
            <a:avLst/>
            <a:gdLst>
              <a:gd name="T0" fmla="*/ 260658 w 655935"/>
              <a:gd name="T1" fmla="*/ 334586 h 1404000"/>
              <a:gd name="T2" fmla="*/ 306056 w 655935"/>
              <a:gd name="T3" fmla="*/ 345440 h 1404000"/>
              <a:gd name="T4" fmla="*/ 318478 w 655935"/>
              <a:gd name="T5" fmla="*/ 391114 h 1404000"/>
              <a:gd name="T6" fmla="*/ 318478 w 655935"/>
              <a:gd name="T7" fmla="*/ 431363 h 1404000"/>
              <a:gd name="T8" fmla="*/ 305604 w 655935"/>
              <a:gd name="T9" fmla="*/ 488569 h 1404000"/>
              <a:gd name="T10" fmla="*/ 260658 w 655935"/>
              <a:gd name="T11" fmla="*/ 497387 h 1404000"/>
              <a:gd name="T12" fmla="*/ 260658 w 655935"/>
              <a:gd name="T13" fmla="*/ 334586 h 1404000"/>
              <a:gd name="T14" fmla="*/ 70485 w 655935"/>
              <a:gd name="T15" fmla="*/ 209320 h 1404000"/>
              <a:gd name="T16" fmla="*/ 70485 w 655935"/>
              <a:gd name="T17" fmla="*/ 941473 h 1404000"/>
              <a:gd name="T18" fmla="*/ 260658 w 655935"/>
              <a:gd name="T19" fmla="*/ 941473 h 1404000"/>
              <a:gd name="T20" fmla="*/ 260658 w 655935"/>
              <a:gd name="T21" fmla="*/ 611349 h 1404000"/>
              <a:gd name="T22" fmla="*/ 309218 w 655935"/>
              <a:gd name="T23" fmla="*/ 625367 h 1404000"/>
              <a:gd name="T24" fmla="*/ 318478 w 655935"/>
              <a:gd name="T25" fmla="*/ 698176 h 1404000"/>
              <a:gd name="T26" fmla="*/ 318478 w 655935"/>
              <a:gd name="T27" fmla="*/ 941473 h 1404000"/>
              <a:gd name="T28" fmla="*/ 495100 w 655935"/>
              <a:gd name="T29" fmla="*/ 941473 h 1404000"/>
              <a:gd name="T30" fmla="*/ 495100 w 655935"/>
              <a:gd name="T31" fmla="*/ 748373 h 1404000"/>
              <a:gd name="T32" fmla="*/ 490357 w 655935"/>
              <a:gd name="T33" fmla="*/ 640064 h 1404000"/>
              <a:gd name="T34" fmla="*/ 466190 w 655935"/>
              <a:gd name="T35" fmla="*/ 596877 h 1404000"/>
              <a:gd name="T36" fmla="*/ 390301 w 655935"/>
              <a:gd name="T37" fmla="*/ 559342 h 1404000"/>
              <a:gd name="T38" fmla="*/ 473870 w 655935"/>
              <a:gd name="T39" fmla="*/ 524069 h 1404000"/>
              <a:gd name="T40" fmla="*/ 495100 w 655935"/>
              <a:gd name="T41" fmla="*/ 409203 h 1404000"/>
              <a:gd name="T42" fmla="*/ 465061 w 655935"/>
              <a:gd name="T43" fmla="*/ 272857 h 1404000"/>
              <a:gd name="T44" fmla="*/ 387365 w 655935"/>
              <a:gd name="T45" fmla="*/ 219721 h 1404000"/>
              <a:gd name="T46" fmla="*/ 205097 w 655935"/>
              <a:gd name="T47" fmla="*/ 209320 h 1404000"/>
              <a:gd name="T48" fmla="*/ 70485 w 655935"/>
              <a:gd name="T49" fmla="*/ 209320 h 1404000"/>
              <a:gd name="T50" fmla="*/ 0 w 655935"/>
              <a:gd name="T51" fmla="*/ 0 h 1404000"/>
              <a:gd name="T52" fmla="*/ 544512 w 655935"/>
              <a:gd name="T53" fmla="*/ 0 h 1404000"/>
              <a:gd name="T54" fmla="*/ 544512 w 655935"/>
              <a:gd name="T55" fmla="*/ 1166813 h 1404000"/>
              <a:gd name="T56" fmla="*/ 0 w 655935"/>
              <a:gd name="T57" fmla="*/ 1166813 h 1404000"/>
              <a:gd name="T58" fmla="*/ 0 w 655935"/>
              <a:gd name="T59" fmla="*/ 0 h 1404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5935" h="1404000">
                <a:moveTo>
                  <a:pt x="313996" y="402600"/>
                </a:moveTo>
                <a:cubicBezTo>
                  <a:pt x="340479" y="402600"/>
                  <a:pt x="358708" y="406953"/>
                  <a:pt x="368684" y="415660"/>
                </a:cubicBezTo>
                <a:cubicBezTo>
                  <a:pt x="378660" y="424366"/>
                  <a:pt x="383648" y="442686"/>
                  <a:pt x="383648" y="470619"/>
                </a:cubicBezTo>
                <a:lnTo>
                  <a:pt x="383648" y="519049"/>
                </a:lnTo>
                <a:cubicBezTo>
                  <a:pt x="383648" y="557865"/>
                  <a:pt x="378479"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7" y="630600"/>
                </a:cubicBezTo>
                <a:cubicBezTo>
                  <a:pt x="587887" y="607020"/>
                  <a:pt x="596412" y="560949"/>
                  <a:pt x="596412" y="492385"/>
                </a:cubicBezTo>
                <a:cubicBezTo>
                  <a:pt x="596412" y="417292"/>
                  <a:pt x="584350" y="362605"/>
                  <a:pt x="560226" y="328323"/>
                </a:cubicBezTo>
                <a:cubicBezTo>
                  <a:pt x="536101" y="294042"/>
                  <a:pt x="504903" y="272729"/>
                  <a:pt x="466631" y="264385"/>
                </a:cubicBezTo>
                <a:cubicBezTo>
                  <a:pt x="428359" y="256042"/>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文本框 35"/>
          <p:cNvSpPr>
            <a:spLocks noChangeAspect="1"/>
          </p:cNvSpPr>
          <p:nvPr/>
        </p:nvSpPr>
        <p:spPr bwMode="auto">
          <a:xfrm>
            <a:off x="6238875" y="1125538"/>
            <a:ext cx="517525" cy="1108075"/>
          </a:xfrm>
          <a:custGeom>
            <a:avLst/>
            <a:gdLst>
              <a:gd name="T0" fmla="*/ 66140 w 655935"/>
              <a:gd name="T1" fmla="*/ 198783 h 1404000"/>
              <a:gd name="T2" fmla="*/ 66140 w 655935"/>
              <a:gd name="T3" fmla="*/ 337927 h 1404000"/>
              <a:gd name="T4" fmla="*/ 173043 w 655935"/>
              <a:gd name="T5" fmla="*/ 337927 h 1404000"/>
              <a:gd name="T6" fmla="*/ 173043 w 655935"/>
              <a:gd name="T7" fmla="*/ 894078 h 1404000"/>
              <a:gd name="T8" fmla="*/ 353791 w 655935"/>
              <a:gd name="T9" fmla="*/ 894078 h 1404000"/>
              <a:gd name="T10" fmla="*/ 353791 w 655935"/>
              <a:gd name="T11" fmla="*/ 337927 h 1404000"/>
              <a:gd name="T12" fmla="*/ 461123 w 655935"/>
              <a:gd name="T13" fmla="*/ 337927 h 1404000"/>
              <a:gd name="T14" fmla="*/ 461123 w 655935"/>
              <a:gd name="T15" fmla="*/ 198783 h 1404000"/>
              <a:gd name="T16" fmla="*/ 66140 w 655935"/>
              <a:gd name="T17" fmla="*/ 198783 h 1404000"/>
              <a:gd name="T18" fmla="*/ 0 w 655935"/>
              <a:gd name="T19" fmla="*/ 0 h 1404000"/>
              <a:gd name="T20" fmla="*/ 517525 w 655935"/>
              <a:gd name="T21" fmla="*/ 0 h 1404000"/>
              <a:gd name="T22" fmla="*/ 517525 w 655935"/>
              <a:gd name="T23" fmla="*/ 1108075 h 1404000"/>
              <a:gd name="T24" fmla="*/ 0 w 655935"/>
              <a:gd name="T25" fmla="*/ 1108075 h 1404000"/>
              <a:gd name="T26" fmla="*/ 0 w 655935"/>
              <a:gd name="T27" fmla="*/ 0 h 140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5935" h="1404000">
                <a:moveTo>
                  <a:pt x="83829" y="251870"/>
                </a:moveTo>
                <a:lnTo>
                  <a:pt x="83829" y="428175"/>
                </a:lnTo>
                <a:lnTo>
                  <a:pt x="219323" y="428175"/>
                </a:lnTo>
                <a:lnTo>
                  <a:pt x="219323" y="1132853"/>
                </a:lnTo>
                <a:lnTo>
                  <a:pt x="448411" y="1132853"/>
                </a:lnTo>
                <a:lnTo>
                  <a:pt x="448411" y="428175"/>
                </a:lnTo>
                <a:lnTo>
                  <a:pt x="584449" y="428175"/>
                </a:lnTo>
                <a:lnTo>
                  <a:pt x="584449" y="251870"/>
                </a:lnTo>
                <a:lnTo>
                  <a:pt x="83829"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8203" name="组合 52"/>
          <p:cNvGrpSpPr/>
          <p:nvPr/>
        </p:nvGrpSpPr>
        <p:grpSpPr bwMode="auto">
          <a:xfrm>
            <a:off x="3527425" y="3795713"/>
            <a:ext cx="2089150" cy="446087"/>
            <a:chOff x="4703806" y="3847070"/>
            <a:chExt cx="2784389" cy="593124"/>
          </a:xfrm>
        </p:grpSpPr>
        <p:sp>
          <p:nvSpPr>
            <p:cNvPr id="54" name="矩形 53"/>
            <p:cNvSpPr/>
            <p:nvPr/>
          </p:nvSpPr>
          <p:spPr>
            <a:xfrm>
              <a:off x="4703806" y="3847070"/>
              <a:ext cx="2784389" cy="593124"/>
            </a:xfrm>
            <a:prstGeom prst="rect">
              <a:avLst/>
            </a:prstGeom>
            <a:noFill/>
            <a:ln>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55" name="等腰三角形 54"/>
            <p:cNvSpPr>
              <a:spLocks noChangeAspect="1"/>
            </p:cNvSpPr>
            <p:nvPr/>
          </p:nvSpPr>
          <p:spPr>
            <a:xfrm rot="5400000">
              <a:off x="5020462" y="3997647"/>
              <a:ext cx="289175" cy="2877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8207" name="文本框 55"/>
            <p:cNvSpPr txBox="1">
              <a:spLocks noChangeArrowheads="1"/>
            </p:cNvSpPr>
            <p:nvPr/>
          </p:nvSpPr>
          <p:spPr bwMode="auto">
            <a:xfrm>
              <a:off x="5544866" y="3881309"/>
              <a:ext cx="1911178"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2100">
                  <a:solidFill>
                    <a:schemeClr val="bg2"/>
                  </a:solidFill>
                  <a:latin typeface="Agency FB" pitchFamily="34" charset="0"/>
                </a:rPr>
                <a:t>LET’S GO</a:t>
              </a:r>
              <a:endParaRPr lang="zh-CN" altLang="en-US" sz="2100">
                <a:solidFill>
                  <a:schemeClr val="bg2"/>
                </a:solidFill>
                <a:latin typeface="Agency FB" pitchFamily="34" charset="0"/>
              </a:endParaRPr>
            </a:p>
          </p:txBody>
        </p:sp>
      </p:grpSp>
      <p:sp>
        <p:nvSpPr>
          <p:cNvPr id="57" name="任意多边形 56"/>
          <p:cNvSpPr>
            <a:spLocks noChangeAspect="1"/>
          </p:cNvSpPr>
          <p:nvPr/>
        </p:nvSpPr>
        <p:spPr>
          <a:xfrm>
            <a:off x="4368800" y="4651375"/>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Tree>
  </p:cSld>
  <p:clrMapOvr>
    <a:masterClrMapping/>
  </p:clrMapOvr>
  <p:transition spd="slow" advClick="0"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46250"/>
            <a:ext cx="4378325" cy="263207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nvGrpSpPr>
          <p:cNvPr id="8" name="组合 7"/>
          <p:cNvGrpSpPr/>
          <p:nvPr/>
        </p:nvGrpSpPr>
        <p:grpSpPr bwMode="auto">
          <a:xfrm>
            <a:off x="4578350" y="1746250"/>
            <a:ext cx="4433888" cy="2573338"/>
            <a:chOff x="4578926" y="1496291"/>
            <a:chExt cx="4433456" cy="2573280"/>
          </a:xfrm>
        </p:grpSpPr>
        <p:sp>
          <p:nvSpPr>
            <p:cNvPr id="3" name="文本框 2"/>
            <p:cNvSpPr txBox="1"/>
            <p:nvPr/>
          </p:nvSpPr>
          <p:spPr>
            <a:xfrm>
              <a:off x="4578926" y="1496291"/>
              <a:ext cx="2784204" cy="338130"/>
            </a:xfrm>
            <a:prstGeom prst="rect">
              <a:avLst/>
            </a:prstGeom>
            <a:noFill/>
          </p:spPr>
          <p:txBody>
            <a:bodyPr>
              <a:spAutoFit/>
            </a:bodyPr>
            <a:lstStyle/>
            <a:p>
              <a:pPr defTabSz="685800" eaLnBrk="1" fontAlgn="auto" hangingPunct="1">
                <a:spcBef>
                  <a:spcPts val="0"/>
                </a:spcBef>
                <a:spcAft>
                  <a:spcPts val="0"/>
                </a:spcAft>
                <a:defRPr/>
              </a:pPr>
              <a:r>
                <a:rPr lang="en-US" altLang="zh-CN" sz="1600" b="1" dirty="0">
                  <a:solidFill>
                    <a:schemeClr val="bg1"/>
                  </a:solidFill>
                  <a:latin typeface="+mn-ea"/>
                  <a:ea typeface="+mn-ea"/>
                </a:rPr>
                <a:t>WHAT WE DO</a:t>
              </a:r>
              <a:r>
                <a:rPr lang="zh-CN" altLang="en-US" sz="1600" dirty="0">
                  <a:solidFill>
                    <a:schemeClr val="bg1"/>
                  </a:solidFill>
                  <a:latin typeface="+mn-ea"/>
                  <a:ea typeface="+mn-ea"/>
                </a:rPr>
                <a:t>？</a:t>
              </a:r>
              <a:endParaRPr lang="zh-CN" altLang="en-US" sz="1600" b="1" dirty="0">
                <a:solidFill>
                  <a:schemeClr val="bg1"/>
                </a:solidFill>
                <a:latin typeface="+mn-ea"/>
                <a:ea typeface="+mn-ea"/>
              </a:endParaRPr>
            </a:p>
          </p:txBody>
        </p:sp>
        <p:sp>
          <p:nvSpPr>
            <p:cNvPr id="5" name="文本框 4"/>
            <p:cNvSpPr txBox="1"/>
            <p:nvPr/>
          </p:nvSpPr>
          <p:spPr>
            <a:xfrm>
              <a:off x="4578926" y="1897920"/>
              <a:ext cx="4433456" cy="769920"/>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rPr>
                <a:t>There are many variations of passages of Lorem available, but the majority have suffered alteration in some form, by injected humor, or randomized words which don't look even slightly believable. </a:t>
              </a:r>
              <a:endParaRPr lang="zh-CN" altLang="en-US" sz="1100" dirty="0">
                <a:solidFill>
                  <a:schemeClr val="bg1"/>
                </a:solidFill>
                <a:latin typeface="+mn-ea"/>
                <a:ea typeface="+mn-ea"/>
              </a:endParaRPr>
            </a:p>
          </p:txBody>
        </p:sp>
        <p:sp>
          <p:nvSpPr>
            <p:cNvPr id="6" name="文本框 5"/>
            <p:cNvSpPr txBox="1"/>
            <p:nvPr/>
          </p:nvSpPr>
          <p:spPr>
            <a:xfrm>
              <a:off x="4578926" y="2791662"/>
              <a:ext cx="4433456" cy="1277909"/>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rPr>
                <a:t>There are many variations of passages of Lorem available, but the majority have suffered alteration in some form, by injected humor, or randomized words which don't look even slightly believable. There are many variations of passages of Lorem available, but the majority have suffered alteration in some form, There are many variations of passages of Lorem available, but the majority have</a:t>
              </a:r>
              <a:endParaRPr lang="zh-CN" altLang="en-US" sz="1100" dirty="0">
                <a:solidFill>
                  <a:schemeClr val="bg1"/>
                </a:solidFill>
                <a:latin typeface="+mn-ea"/>
                <a:ea typeface="+mn-ea"/>
              </a:endParaRPr>
            </a:p>
          </p:txBody>
        </p:sp>
      </p:grpSp>
      <p:pic>
        <p:nvPicPr>
          <p:cNvPr id="17412" name="Zara Larsson-Uncover">
            <a:hlinkClick r:id="" action="ppaction://media"/>
          </p:cNvPr>
          <p:cNvPicPr>
            <a:picLocks noChangeAspect="1"/>
          </p:cNvPicPr>
          <p:nvPr/>
        </p:nvPicPr>
        <p:blipFill>
          <a:blip r:embed="rId2" cstate="screen"/>
          <a:srcRect/>
          <a:stretch>
            <a:fillRect/>
          </a:stretch>
        </p:blipFill>
        <p:spPr bwMode="auto">
          <a:xfrm>
            <a:off x="4267200" y="-671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par>
                          <p:cTn id="18" fill="hold">
                            <p:stCondLst>
                              <p:cond delay="500"/>
                            </p:stCondLst>
                            <p:childTnLst>
                              <p:par>
                                <p:cTn id="19" presetID="2" presetClass="entr" presetSubtype="2"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p:nvPr/>
        </p:nvSpPr>
        <p:spPr bwMode="auto">
          <a:xfrm>
            <a:off x="366713" y="3254375"/>
            <a:ext cx="405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FontTx/>
              <a:buNone/>
            </a:pPr>
            <a:r>
              <a:rPr lang="en-US" altLang="zh-CN" sz="3300">
                <a:solidFill>
                  <a:schemeClr val="bg1"/>
                </a:solidFill>
              </a:rPr>
              <a:t>BLOG POST</a:t>
            </a:r>
            <a:endParaRPr lang="en-US" altLang="zh-CN" sz="3300">
              <a:solidFill>
                <a:schemeClr val="bg1"/>
              </a:solidFill>
            </a:endParaRPr>
          </a:p>
        </p:txBody>
      </p:sp>
      <p:sp>
        <p:nvSpPr>
          <p:cNvPr id="26" name="Content Placeholder 2"/>
          <p:cNvSpPr txBox="1"/>
          <p:nvPr/>
        </p:nvSpPr>
        <p:spPr>
          <a:xfrm>
            <a:off x="381000" y="3851275"/>
            <a:ext cx="8493125" cy="60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spcAft>
                <a:spcPts val="0"/>
              </a:spcAft>
              <a:buFont typeface="Arial" panose="020B0604020202020204"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slightly believable. If you are going to use a passage of </a:t>
            </a:r>
            <a:r>
              <a:rPr lang="en-US" altLang="zh-CN" sz="1050" dirty="0" err="1">
                <a:solidFill>
                  <a:schemeClr val="bg1"/>
                </a:solidFill>
              </a:rPr>
              <a:t>Lorem</a:t>
            </a:r>
            <a:r>
              <a:rPr lang="en-US" altLang="zh-CN" sz="1050" dirty="0">
                <a:solidFill>
                  <a:schemeClr val="bg1"/>
                </a:solidFill>
              </a:rPr>
              <a:t>, you need to be sure there isn't anything embarrassing. There are many variations of passages</a:t>
            </a:r>
            <a:endParaRPr lang="en-US" altLang="zh-CN" sz="1050" dirty="0">
              <a:solidFill>
                <a:schemeClr val="bg1"/>
              </a:solidFill>
              <a:cs typeface="Arial" panose="020B0604020202020204" pitchFamily="34" charset="0"/>
            </a:endParaRPr>
          </a:p>
        </p:txBody>
      </p:sp>
      <p:sp>
        <p:nvSpPr>
          <p:cNvPr id="28" name="Rectangle 1"/>
          <p:cNvSpPr/>
          <p:nvPr/>
        </p:nvSpPr>
        <p:spPr>
          <a:xfrm>
            <a:off x="0" y="0"/>
            <a:ext cx="1828800" cy="14859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29" name="Rectangle 24"/>
          <p:cNvSpPr/>
          <p:nvPr/>
        </p:nvSpPr>
        <p:spPr>
          <a:xfrm>
            <a:off x="0" y="1485900"/>
            <a:ext cx="1828800" cy="14859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34" name="Rectangle 26"/>
          <p:cNvSpPr/>
          <p:nvPr/>
        </p:nvSpPr>
        <p:spPr>
          <a:xfrm>
            <a:off x="3657600" y="1485900"/>
            <a:ext cx="1828800" cy="14859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38" name="Rectangle 8"/>
          <p:cNvSpPr/>
          <p:nvPr/>
        </p:nvSpPr>
        <p:spPr>
          <a:xfrm>
            <a:off x="5486400" y="0"/>
            <a:ext cx="1828800" cy="14859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39" name="Rectangle 27"/>
          <p:cNvSpPr/>
          <p:nvPr/>
        </p:nvSpPr>
        <p:spPr>
          <a:xfrm>
            <a:off x="5486400" y="1485900"/>
            <a:ext cx="1828800" cy="14859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3" name="Rectangle 28"/>
          <p:cNvSpPr/>
          <p:nvPr/>
        </p:nvSpPr>
        <p:spPr>
          <a:xfrm>
            <a:off x="7315200" y="0"/>
            <a:ext cx="1828800" cy="14859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4" name="Rectangle 29"/>
          <p:cNvSpPr/>
          <p:nvPr/>
        </p:nvSpPr>
        <p:spPr>
          <a:xfrm>
            <a:off x="7315200" y="1485900"/>
            <a:ext cx="1828800" cy="14859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8" name="Rectangle 41"/>
          <p:cNvSpPr/>
          <p:nvPr/>
        </p:nvSpPr>
        <p:spPr>
          <a:xfrm>
            <a:off x="1825625" y="0"/>
            <a:ext cx="1828800" cy="148590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9" name="Rectangle 42"/>
          <p:cNvSpPr/>
          <p:nvPr/>
        </p:nvSpPr>
        <p:spPr>
          <a:xfrm>
            <a:off x="1825625" y="1485900"/>
            <a:ext cx="1828800" cy="148590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grpSp>
        <p:nvGrpSpPr>
          <p:cNvPr id="3" name="组合 2"/>
          <p:cNvGrpSpPr/>
          <p:nvPr/>
        </p:nvGrpSpPr>
        <p:grpSpPr bwMode="auto">
          <a:xfrm>
            <a:off x="3654426" y="0"/>
            <a:ext cx="1831975" cy="1485900"/>
            <a:chOff x="3654927" y="-456"/>
            <a:chExt cx="1831033" cy="1486109"/>
          </a:xfrm>
        </p:grpSpPr>
        <p:sp>
          <p:nvSpPr>
            <p:cNvPr id="33" name="Rectangle 6"/>
            <p:cNvSpPr/>
            <p:nvPr/>
          </p:nvSpPr>
          <p:spPr>
            <a:xfrm>
              <a:off x="3656514" y="-456"/>
              <a:ext cx="1829446" cy="1486109"/>
            </a:xfrm>
            <a:prstGeom prst="rect">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2" name="矩形 1"/>
            <p:cNvSpPr/>
            <p:nvPr/>
          </p:nvSpPr>
          <p:spPr>
            <a:xfrm>
              <a:off x="3654927" y="-456"/>
              <a:ext cx="1831033" cy="1486109"/>
            </a:xfrm>
            <a:prstGeom prst="rect">
              <a:avLst/>
            </a:prstGeom>
            <a:solidFill>
              <a:srgbClr val="255D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8448" name="文本框 26"/>
            <p:cNvSpPr txBox="1">
              <a:spLocks noChangeArrowheads="1"/>
            </p:cNvSpPr>
            <p:nvPr/>
          </p:nvSpPr>
          <p:spPr bwMode="auto">
            <a:xfrm>
              <a:off x="3695897" y="351326"/>
              <a:ext cx="17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chemeClr val="bg1"/>
                  </a:solidFill>
                </a:rPr>
                <a:t>PREMIUM</a:t>
              </a:r>
              <a:endParaRPr lang="zh-CN" altLang="en-US" sz="1600">
                <a:solidFill>
                  <a:schemeClr val="bg1"/>
                </a:solidFill>
              </a:endParaRPr>
            </a:p>
          </p:txBody>
        </p:sp>
        <p:sp>
          <p:nvSpPr>
            <p:cNvPr id="18449" name="文本框 31"/>
            <p:cNvSpPr txBox="1">
              <a:spLocks noChangeArrowheads="1"/>
            </p:cNvSpPr>
            <p:nvPr/>
          </p:nvSpPr>
          <p:spPr bwMode="auto">
            <a:xfrm>
              <a:off x="4079173" y="658048"/>
              <a:ext cx="960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235</a:t>
              </a:r>
              <a:endParaRPr lang="zh-CN" altLang="en-US" sz="1400">
                <a:solidFill>
                  <a:schemeClr val="bg1"/>
                </a:solidFill>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3"/>
                                        </p:tgtEl>
                                      </p:cBhvr>
                                    </p:animEffect>
                                    <p:animScale>
                                      <p:cBhvr>
                                        <p:cTn id="38" dur="250" autoRev="1" fill="hold"/>
                                        <p:tgtEl>
                                          <p:spTgt spid="3"/>
                                        </p:tgtEl>
                                      </p:cBhvr>
                                      <p:by x="105000" y="105000"/>
                                    </p:animScale>
                                  </p:childTnLst>
                                </p:cTn>
                              </p:par>
                            </p:childTnLst>
                          </p:cTn>
                        </p:par>
                        <p:par>
                          <p:cTn id="39" fill="hold">
                            <p:stCondLst>
                              <p:cond delay="1000"/>
                            </p:stCondLst>
                            <p:childTnLst>
                              <p:par>
                                <p:cTn id="40" presetID="26" presetClass="emph" presetSubtype="0" fill="hold" nodeType="afterEffect">
                                  <p:stCondLst>
                                    <p:cond delay="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childTnLst>
                          </p:cTn>
                        </p:par>
                        <p:par>
                          <p:cTn id="43" fill="hold">
                            <p:stCondLst>
                              <p:cond delay="1500"/>
                            </p:stCondLst>
                            <p:childTnLst>
                              <p:par>
                                <p:cTn id="44" presetID="2" presetClass="entr" presetSubtype="4" decel="10000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animBg="1"/>
      <p:bldP spid="29" grpId="0" animBg="1"/>
      <p:bldP spid="34" grpId="0" animBg="1"/>
      <p:bldP spid="38" grpId="0" animBg="1"/>
      <p:bldP spid="39" grpId="0" animBg="1"/>
      <p:bldP spid="43" grpId="0" animBg="1"/>
      <p:bldP spid="44"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p:nvPr/>
        </p:nvSpPr>
        <p:spPr>
          <a:xfrm flipH="1">
            <a:off x="0" y="0"/>
            <a:ext cx="9144000" cy="2932113"/>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 name="Title 13"/>
          <p:cNvSpPr txBox="1"/>
          <p:nvPr/>
        </p:nvSpPr>
        <p:spPr>
          <a:xfrm>
            <a:off x="2921000" y="419100"/>
            <a:ext cx="5383213" cy="85725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dirty="0" smtClean="0">
                <a:solidFill>
                  <a:schemeClr val="bg1"/>
                </a:solidFill>
                <a:latin typeface="+mn-ea"/>
                <a:ea typeface="+mn-ea"/>
              </a:rPr>
              <a:t>App Project Sample</a:t>
            </a:r>
            <a:endParaRPr lang="en-US" dirty="0">
              <a:solidFill>
                <a:schemeClr val="bg1"/>
              </a:solidFill>
              <a:latin typeface="+mn-ea"/>
              <a:ea typeface="+mn-ea"/>
            </a:endParaRPr>
          </a:p>
        </p:txBody>
      </p:sp>
      <p:sp>
        <p:nvSpPr>
          <p:cNvPr id="5" name="Content Placeholder 2"/>
          <p:cNvSpPr txBox="1"/>
          <p:nvPr/>
        </p:nvSpPr>
        <p:spPr bwMode="auto">
          <a:xfrm>
            <a:off x="3025775" y="1243013"/>
            <a:ext cx="4511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50000"/>
              </a:lnSpc>
              <a:spcBef>
                <a:spcPct val="0"/>
              </a:spcBef>
              <a:buFont typeface="Arial" panose="020B0604020202020204" pitchFamily="34" charset="0"/>
              <a:buNone/>
            </a:pPr>
            <a:r>
              <a:rPr lang="en-US" altLang="zh-CN" sz="1000" dirty="0">
                <a:solidFill>
                  <a:schemeClr val="bg1"/>
                </a:solidFill>
              </a:rPr>
              <a:t>There are many variations of passages of Lorem available,</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but the majority have suffered alteration</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in some form, by injected humor, or randomized words</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which don't look even slightly believable. If you </a:t>
            </a:r>
            <a:endParaRPr lang="en-US" altLang="zh-CN" sz="1000" dirty="0">
              <a:solidFill>
                <a:schemeClr val="bg1"/>
              </a:solidFill>
            </a:endParaRPr>
          </a:p>
        </p:txBody>
      </p:sp>
      <p:grpSp>
        <p:nvGrpSpPr>
          <p:cNvPr id="36" name="组合 35"/>
          <p:cNvGrpSpPr/>
          <p:nvPr/>
        </p:nvGrpSpPr>
        <p:grpSpPr bwMode="auto">
          <a:xfrm>
            <a:off x="5508625" y="3189288"/>
            <a:ext cx="614363" cy="614362"/>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81" name="文本框 37"/>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3" name="组合 2"/>
          <p:cNvGrpSpPr/>
          <p:nvPr/>
        </p:nvGrpSpPr>
        <p:grpSpPr bwMode="auto">
          <a:xfrm>
            <a:off x="2787650" y="3930650"/>
            <a:ext cx="1779588" cy="627063"/>
            <a:chOff x="2787394" y="3931169"/>
            <a:chExt cx="1780309" cy="627085"/>
          </a:xfrm>
        </p:grpSpPr>
        <p:sp>
          <p:nvSpPr>
            <p:cNvPr id="19478" name="文本框 39"/>
            <p:cNvSpPr txBox="1">
              <a:spLocks noChangeArrowheads="1"/>
            </p:cNvSpPr>
            <p:nvPr/>
          </p:nvSpPr>
          <p:spPr bwMode="auto">
            <a:xfrm>
              <a:off x="2972745"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19479" name="文本框 40"/>
            <p:cNvSpPr txBox="1">
              <a:spLocks noChangeArrowheads="1"/>
            </p:cNvSpPr>
            <p:nvPr/>
          </p:nvSpPr>
          <p:spPr bwMode="auto">
            <a:xfrm>
              <a:off x="2787394"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2" name="组合 41"/>
          <p:cNvGrpSpPr/>
          <p:nvPr/>
        </p:nvGrpSpPr>
        <p:grpSpPr bwMode="auto">
          <a:xfrm>
            <a:off x="3360738" y="3214688"/>
            <a:ext cx="612775" cy="612775"/>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7" name="文本框 43"/>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48" name="组合 47"/>
          <p:cNvGrpSpPr/>
          <p:nvPr/>
        </p:nvGrpSpPr>
        <p:grpSpPr bwMode="auto">
          <a:xfrm>
            <a:off x="7713663" y="3208338"/>
            <a:ext cx="614362" cy="614362"/>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5" name="文本框 4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8" name="组合 7"/>
          <p:cNvGrpSpPr/>
          <p:nvPr/>
        </p:nvGrpSpPr>
        <p:grpSpPr bwMode="auto">
          <a:xfrm>
            <a:off x="4935538" y="3930650"/>
            <a:ext cx="1779587" cy="627063"/>
            <a:chOff x="4935245" y="3931169"/>
            <a:chExt cx="1780309" cy="627085"/>
          </a:xfrm>
        </p:grpSpPr>
        <p:sp>
          <p:nvSpPr>
            <p:cNvPr id="51" name="文本框 50"/>
            <p:cNvSpPr txBox="1"/>
            <p:nvPr/>
          </p:nvSpPr>
          <p:spPr>
            <a:xfrm>
              <a:off x="5121057" y="3931169"/>
              <a:ext cx="1459505"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endParaRPr lang="en-US" altLang="zh-CN" sz="1100" dirty="0">
                <a:solidFill>
                  <a:schemeClr val="bg1"/>
                </a:solidFill>
                <a:latin typeface="+mn-ea"/>
                <a:ea typeface="+mn-ea"/>
                <a:cs typeface="Open Sans" panose="020B0606030504020204" pitchFamily="34" charset="0"/>
              </a:endParaRPr>
            </a:p>
          </p:txBody>
        </p:sp>
        <p:sp>
          <p:nvSpPr>
            <p:cNvPr id="19473" name="文本框 51"/>
            <p:cNvSpPr txBox="1">
              <a:spLocks noChangeArrowheads="1"/>
            </p:cNvSpPr>
            <p:nvPr/>
          </p:nvSpPr>
          <p:spPr bwMode="auto">
            <a:xfrm>
              <a:off x="4935245"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9" name="组合 8"/>
          <p:cNvGrpSpPr/>
          <p:nvPr/>
        </p:nvGrpSpPr>
        <p:grpSpPr bwMode="auto">
          <a:xfrm>
            <a:off x="7119938" y="3930650"/>
            <a:ext cx="1781175" cy="627063"/>
            <a:chOff x="7120362" y="3931169"/>
            <a:chExt cx="1780309" cy="627085"/>
          </a:xfrm>
        </p:grpSpPr>
        <p:sp>
          <p:nvSpPr>
            <p:cNvPr id="19470" name="文本框 52"/>
            <p:cNvSpPr txBox="1">
              <a:spLocks noChangeArrowheads="1"/>
            </p:cNvSpPr>
            <p:nvPr/>
          </p:nvSpPr>
          <p:spPr bwMode="auto">
            <a:xfrm>
              <a:off x="7305713"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19471" name="文本框 53"/>
            <p:cNvSpPr txBox="1">
              <a:spLocks noChangeArrowheads="1"/>
            </p:cNvSpPr>
            <p:nvPr/>
          </p:nvSpPr>
          <p:spPr bwMode="auto">
            <a:xfrm>
              <a:off x="7120362"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pic>
        <p:nvPicPr>
          <p:cNvPr id="19468" name="Picture 2"/>
          <p:cNvPicPr>
            <a:picLocks noChangeAspect="1" noChangeArrowheads="1"/>
          </p:cNvPicPr>
          <p:nvPr/>
        </p:nvPicPr>
        <p:blipFill>
          <a:blip r:embed="rId1" cstate="screen"/>
          <a:srcRect/>
          <a:stretch>
            <a:fillRect/>
          </a:stretch>
        </p:blipFill>
        <p:spPr bwMode="auto">
          <a:xfrm>
            <a:off x="-147638" y="609600"/>
            <a:ext cx="3044826"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bwMode="auto">
          <a:xfrm>
            <a:off x="603250" y="1336675"/>
            <a:ext cx="1644650" cy="290353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50" fill="hold"/>
                                        <p:tgtEl>
                                          <p:spTgt spid="42"/>
                                        </p:tgtEl>
                                        <p:attrNameLst>
                                          <p:attrName>ppt_w</p:attrName>
                                        </p:attrNameLst>
                                      </p:cBhvr>
                                      <p:tavLst>
                                        <p:tav tm="0">
                                          <p:val>
                                            <p:fltVal val="0"/>
                                          </p:val>
                                        </p:tav>
                                        <p:tav tm="100000">
                                          <p:val>
                                            <p:strVal val="#ppt_w"/>
                                          </p:val>
                                        </p:tav>
                                      </p:tavLst>
                                    </p:anim>
                                    <p:anim calcmode="lin" valueType="num">
                                      <p:cBhvr>
                                        <p:cTn id="32" dur="250" fill="hold"/>
                                        <p:tgtEl>
                                          <p:spTgt spid="42"/>
                                        </p:tgtEl>
                                        <p:attrNameLst>
                                          <p:attrName>ppt_h</p:attrName>
                                        </p:attrNameLst>
                                      </p:cBhvr>
                                      <p:tavLst>
                                        <p:tav tm="0">
                                          <p:val>
                                            <p:fltVal val="0"/>
                                          </p:val>
                                        </p:tav>
                                        <p:tav tm="100000">
                                          <p:val>
                                            <p:strVal val="#ppt_h"/>
                                          </p:val>
                                        </p:tav>
                                      </p:tavLst>
                                    </p:anim>
                                    <p:animEffect transition="in" filter="fade">
                                      <p:cBhvr>
                                        <p:cTn id="33" dur="250"/>
                                        <p:tgtEl>
                                          <p:spTgt spid="42"/>
                                        </p:tgtEl>
                                      </p:cBhvr>
                                    </p:animEffect>
                                  </p:childTnLst>
                                </p:cTn>
                              </p:par>
                              <p:par>
                                <p:cTn id="34" presetID="6" presetClass="emph" presetSubtype="0" decel="100000" fill="hold" nodeType="withEffect">
                                  <p:stCondLst>
                                    <p:cond delay="200"/>
                                  </p:stCondLst>
                                  <p:childTnLst>
                                    <p:animScale>
                                      <p:cBhvr>
                                        <p:cTn id="35" dur="250" fill="hold"/>
                                        <p:tgtEl>
                                          <p:spTgt spid="42"/>
                                        </p:tgtEl>
                                      </p:cBhvr>
                                      <p:by x="110000" y="110000"/>
                                    </p:animScale>
                                  </p:childTnLst>
                                </p:cTn>
                              </p:par>
                              <p:par>
                                <p:cTn id="36" presetID="6" presetClass="emph" presetSubtype="0" decel="100000" fill="hold" nodeType="withEffect">
                                  <p:stCondLst>
                                    <p:cond delay="300"/>
                                  </p:stCondLst>
                                  <p:childTnLst>
                                    <p:animScale>
                                      <p:cBhvr>
                                        <p:cTn id="37" dur="250" fill="hold"/>
                                        <p:tgtEl>
                                          <p:spTgt spid="42"/>
                                        </p:tgtEl>
                                      </p:cBhvr>
                                      <p:by x="91000" y="91000"/>
                                    </p:animScale>
                                  </p:childTnLst>
                                </p:cTn>
                              </p:par>
                            </p:childTnLst>
                          </p:cTn>
                        </p:par>
                        <p:par>
                          <p:cTn id="38" fill="hold">
                            <p:stCondLst>
                              <p:cond delay="3500"/>
                            </p:stCondLst>
                            <p:childTnLst>
                              <p:par>
                                <p:cTn id="39" presetID="2" presetClass="entr" presetSubtype="4"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ppt_w</p:attrName>
                                        </p:attrNameLst>
                                      </p:cBhvr>
                                      <p:tavLst>
                                        <p:tav tm="0">
                                          <p:val>
                                            <p:fltVal val="0"/>
                                          </p:val>
                                        </p:tav>
                                        <p:tav tm="100000">
                                          <p:val>
                                            <p:strVal val="#ppt_w"/>
                                          </p:val>
                                        </p:tav>
                                      </p:tavLst>
                                    </p:anim>
                                    <p:anim calcmode="lin" valueType="num">
                                      <p:cBhvr>
                                        <p:cTn id="47" dur="250" fill="hold"/>
                                        <p:tgtEl>
                                          <p:spTgt spid="36"/>
                                        </p:tgtEl>
                                        <p:attrNameLst>
                                          <p:attrName>ppt_h</p:attrName>
                                        </p:attrNameLst>
                                      </p:cBhvr>
                                      <p:tavLst>
                                        <p:tav tm="0">
                                          <p:val>
                                            <p:fltVal val="0"/>
                                          </p:val>
                                        </p:tav>
                                        <p:tav tm="100000">
                                          <p:val>
                                            <p:strVal val="#ppt_h"/>
                                          </p:val>
                                        </p:tav>
                                      </p:tavLst>
                                    </p:anim>
                                    <p:animEffect transition="in" filter="fade">
                                      <p:cBhvr>
                                        <p:cTn id="48" dur="250"/>
                                        <p:tgtEl>
                                          <p:spTgt spid="36"/>
                                        </p:tgtEl>
                                      </p:cBhvr>
                                    </p:animEffect>
                                  </p:childTnLst>
                                </p:cTn>
                              </p:par>
                              <p:par>
                                <p:cTn id="49" presetID="6" presetClass="emph" presetSubtype="0" decel="100000" fill="hold" nodeType="withEffect">
                                  <p:stCondLst>
                                    <p:cond delay="200"/>
                                  </p:stCondLst>
                                  <p:childTnLst>
                                    <p:animScale>
                                      <p:cBhvr>
                                        <p:cTn id="50" dur="250" fill="hold"/>
                                        <p:tgtEl>
                                          <p:spTgt spid="36"/>
                                        </p:tgtEl>
                                      </p:cBhvr>
                                      <p:by x="110000" y="110000"/>
                                    </p:animScale>
                                  </p:childTnLst>
                                </p:cTn>
                              </p:par>
                              <p:par>
                                <p:cTn id="51" presetID="6" presetClass="emph" presetSubtype="0" decel="100000" fill="hold" nodeType="withEffect">
                                  <p:stCondLst>
                                    <p:cond delay="300"/>
                                  </p:stCondLst>
                                  <p:childTnLst>
                                    <p:animScale>
                                      <p:cBhvr>
                                        <p:cTn id="52" dur="250" fill="hold"/>
                                        <p:tgtEl>
                                          <p:spTgt spid="36"/>
                                        </p:tgtEl>
                                      </p:cBhvr>
                                      <p:by x="91000" y="91000"/>
                                    </p:animScale>
                                  </p:childTnLst>
                                </p:cTn>
                              </p:par>
                            </p:childTnLst>
                          </p:cTn>
                        </p:par>
                        <p:par>
                          <p:cTn id="53" fill="hold">
                            <p:stCondLst>
                              <p:cond delay="4500"/>
                            </p:stCondLst>
                            <p:childTnLst>
                              <p:par>
                                <p:cTn id="54" presetID="2" presetClass="entr" presetSubtype="4"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250" fill="hold"/>
                                        <p:tgtEl>
                                          <p:spTgt spid="48"/>
                                        </p:tgtEl>
                                        <p:attrNameLst>
                                          <p:attrName>ppt_w</p:attrName>
                                        </p:attrNameLst>
                                      </p:cBhvr>
                                      <p:tavLst>
                                        <p:tav tm="0">
                                          <p:val>
                                            <p:fltVal val="0"/>
                                          </p:val>
                                        </p:tav>
                                        <p:tav tm="100000">
                                          <p:val>
                                            <p:strVal val="#ppt_w"/>
                                          </p:val>
                                        </p:tav>
                                      </p:tavLst>
                                    </p:anim>
                                    <p:anim calcmode="lin" valueType="num">
                                      <p:cBhvr>
                                        <p:cTn id="62" dur="250" fill="hold"/>
                                        <p:tgtEl>
                                          <p:spTgt spid="48"/>
                                        </p:tgtEl>
                                        <p:attrNameLst>
                                          <p:attrName>ppt_h</p:attrName>
                                        </p:attrNameLst>
                                      </p:cBhvr>
                                      <p:tavLst>
                                        <p:tav tm="0">
                                          <p:val>
                                            <p:fltVal val="0"/>
                                          </p:val>
                                        </p:tav>
                                        <p:tav tm="100000">
                                          <p:val>
                                            <p:strVal val="#ppt_h"/>
                                          </p:val>
                                        </p:tav>
                                      </p:tavLst>
                                    </p:anim>
                                    <p:animEffect transition="in" filter="fade">
                                      <p:cBhvr>
                                        <p:cTn id="63" dur="250"/>
                                        <p:tgtEl>
                                          <p:spTgt spid="48"/>
                                        </p:tgtEl>
                                      </p:cBhvr>
                                    </p:animEffect>
                                  </p:childTnLst>
                                </p:cTn>
                              </p:par>
                              <p:par>
                                <p:cTn id="64" presetID="6" presetClass="emph" presetSubtype="0" decel="100000" fill="hold" nodeType="withEffect">
                                  <p:stCondLst>
                                    <p:cond delay="200"/>
                                  </p:stCondLst>
                                  <p:childTnLst>
                                    <p:animScale>
                                      <p:cBhvr>
                                        <p:cTn id="65" dur="250" fill="hold"/>
                                        <p:tgtEl>
                                          <p:spTgt spid="48"/>
                                        </p:tgtEl>
                                      </p:cBhvr>
                                      <p:by x="110000" y="110000"/>
                                    </p:animScale>
                                  </p:childTnLst>
                                </p:cTn>
                              </p:par>
                              <p:par>
                                <p:cTn id="66" presetID="6" presetClass="emph" presetSubtype="0" decel="100000" fill="hold" nodeType="withEffect">
                                  <p:stCondLst>
                                    <p:cond delay="300"/>
                                  </p:stCondLst>
                                  <p:childTnLst>
                                    <p:animScale>
                                      <p:cBhvr>
                                        <p:cTn id="67" dur="250" fill="hold"/>
                                        <p:tgtEl>
                                          <p:spTgt spid="48"/>
                                        </p:tgtEl>
                                      </p:cBhvr>
                                      <p:by x="91000" y="91000"/>
                                    </p:animScale>
                                  </p:childTnLst>
                                </p:cTn>
                              </p:par>
                            </p:childTnLst>
                          </p:cTn>
                        </p:par>
                        <p:par>
                          <p:cTn id="68" fill="hold">
                            <p:stCondLst>
                              <p:cond delay="5500"/>
                            </p:stCondLst>
                            <p:childTnLst>
                              <p:par>
                                <p:cTn id="69" presetID="2" presetClass="entr" presetSubtype="4" decel="10000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48308 w 1427586"/>
              <a:gd name="T1" fmla="*/ 354081 h 1656000"/>
              <a:gd name="T2" fmla="*/ 464779 w 1427586"/>
              <a:gd name="T3" fmla="*/ 398466 h 1656000"/>
              <a:gd name="T4" fmla="*/ 407052 w 1427586"/>
              <a:gd name="T5" fmla="*/ 569197 h 1656000"/>
              <a:gd name="T6" fmla="*/ 407052 w 1427586"/>
              <a:gd name="T7" fmla="*/ 644351 h 1656000"/>
              <a:gd name="T8" fmla="*/ 627069 w 1427586"/>
              <a:gd name="T9" fmla="*/ 644351 h 1656000"/>
              <a:gd name="T10" fmla="*/ 627069 w 1427586"/>
              <a:gd name="T11" fmla="*/ 571920 h 1656000"/>
              <a:gd name="T12" fmla="*/ 635510 w 1427586"/>
              <a:gd name="T13" fmla="*/ 505751 h 1656000"/>
              <a:gd name="T14" fmla="*/ 666824 w 1427586"/>
              <a:gd name="T15" fmla="*/ 490230 h 1656000"/>
              <a:gd name="T16" fmla="*/ 696504 w 1427586"/>
              <a:gd name="T17" fmla="*/ 504934 h 1656000"/>
              <a:gd name="T18" fmla="*/ 706035 w 1427586"/>
              <a:gd name="T19" fmla="*/ 565929 h 1656000"/>
              <a:gd name="T20" fmla="*/ 706035 w 1427586"/>
              <a:gd name="T21" fmla="*/ 614943 h 1656000"/>
              <a:gd name="T22" fmla="*/ 697866 w 1427586"/>
              <a:gd name="T23" fmla="*/ 678116 h 1656000"/>
              <a:gd name="T24" fmla="*/ 671181 w 1427586"/>
              <a:gd name="T25" fmla="*/ 704257 h 1656000"/>
              <a:gd name="T26" fmla="*/ 574243 w 1427586"/>
              <a:gd name="T27" fmla="*/ 710248 h 1656000"/>
              <a:gd name="T28" fmla="*/ 574243 w 1427586"/>
              <a:gd name="T29" fmla="*/ 838228 h 1656000"/>
              <a:gd name="T30" fmla="*/ 660833 w 1427586"/>
              <a:gd name="T31" fmla="*/ 846669 h 1656000"/>
              <a:gd name="T32" fmla="*/ 694599 w 1427586"/>
              <a:gd name="T33" fmla="*/ 877439 h 1656000"/>
              <a:gd name="T34" fmla="*/ 706035 w 1427586"/>
              <a:gd name="T35" fmla="*/ 951504 h 1656000"/>
              <a:gd name="T36" fmla="*/ 706035 w 1427586"/>
              <a:gd name="T37" fmla="*/ 1012499 h 1656000"/>
              <a:gd name="T38" fmla="*/ 697866 w 1427586"/>
              <a:gd name="T39" fmla="*/ 1114882 h 1656000"/>
              <a:gd name="T40" fmla="*/ 664101 w 1427586"/>
              <a:gd name="T41" fmla="*/ 1134488 h 1656000"/>
              <a:gd name="T42" fmla="*/ 633875 w 1427586"/>
              <a:gd name="T43" fmla="*/ 1118967 h 1656000"/>
              <a:gd name="T44" fmla="*/ 627069 w 1427586"/>
              <a:gd name="T45" fmla="*/ 1046263 h 1656000"/>
              <a:gd name="T46" fmla="*/ 627069 w 1427586"/>
              <a:gd name="T47" fmla="*/ 903035 h 1656000"/>
              <a:gd name="T48" fmla="*/ 407052 w 1427586"/>
              <a:gd name="T49" fmla="*/ 903035 h 1656000"/>
              <a:gd name="T50" fmla="*/ 407052 w 1427586"/>
              <a:gd name="T51" fmla="*/ 972742 h 1656000"/>
              <a:gd name="T52" fmla="*/ 425840 w 1427586"/>
              <a:gd name="T53" fmla="*/ 1149464 h 1656000"/>
              <a:gd name="T54" fmla="*/ 504262 w 1427586"/>
              <a:gd name="T55" fmla="*/ 1235510 h 1656000"/>
              <a:gd name="T56" fmla="*/ 668458 w 1427586"/>
              <a:gd name="T57" fmla="*/ 1270637 h 1656000"/>
              <a:gd name="T58" fmla="*/ 819311 w 1427586"/>
              <a:gd name="T59" fmla="*/ 1240395 h 1656000"/>
              <a:gd name="T60" fmla="*/ 902090 w 1427586"/>
              <a:gd name="T61" fmla="*/ 1152123 h 1656000"/>
              <a:gd name="T62" fmla="*/ 926051 w 1427586"/>
              <a:gd name="T63" fmla="*/ 988937 h 1656000"/>
              <a:gd name="T64" fmla="*/ 901545 w 1427586"/>
              <a:gd name="T65" fmla="*/ 808849 h 1656000"/>
              <a:gd name="T66" fmla="*/ 826936 w 1427586"/>
              <a:gd name="T67" fmla="*/ 753543 h 1656000"/>
              <a:gd name="T68" fmla="*/ 897733 w 1427586"/>
              <a:gd name="T69" fmla="*/ 693403 h 1656000"/>
              <a:gd name="T70" fmla="*/ 917883 w 1427586"/>
              <a:gd name="T71" fmla="*/ 586463 h 1656000"/>
              <a:gd name="T72" fmla="*/ 861789 w 1427586"/>
              <a:gd name="T73" fmla="*/ 415579 h 1656000"/>
              <a:gd name="T74" fmla="*/ 648308 w 1427586"/>
              <a:gd name="T75" fmla="*/ 354081 h 1656000"/>
              <a:gd name="T76" fmla="*/ 714375 w 1427586"/>
              <a:gd name="T77" fmla="*/ 0 h 1656000"/>
              <a:gd name="T78" fmla="*/ 1428750 w 1427586"/>
              <a:gd name="T79" fmla="*/ 357187 h 1656000"/>
              <a:gd name="T80" fmla="*/ 1428750 w 1427586"/>
              <a:gd name="T81" fmla="*/ 1300162 h 1656000"/>
              <a:gd name="T82" fmla="*/ 714375 w 1427586"/>
              <a:gd name="T83" fmla="*/ 1657350 h 1656000"/>
              <a:gd name="T84" fmla="*/ 0 w 1427586"/>
              <a:gd name="T85" fmla="*/ 1300162 h 1656000"/>
              <a:gd name="T86" fmla="*/ 0 w 1427586"/>
              <a:gd name="T87" fmla="*/ 357187 h 1656000"/>
              <a:gd name="T88" fmla="*/ 714375 w 1427586"/>
              <a:gd name="T89" fmla="*/ 0 h 1656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7586" h="1656000">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THREE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917575" y="1866900"/>
            <a:ext cx="1158875" cy="1160463"/>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31" name="TextBox 24"/>
            <p:cNvSpPr txBox="1">
              <a:spLocks noChangeArrowheads="1"/>
            </p:cNvSpPr>
            <p:nvPr/>
          </p:nvSpPr>
          <p:spPr bwMode="auto">
            <a:xfrm>
              <a:off x="1244833"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80%</a:t>
              </a:r>
              <a:endParaRPr lang="en-US" altLang="zh-CN" sz="1800">
                <a:solidFill>
                  <a:schemeClr val="bg1"/>
                </a:solidFill>
              </a:endParaRPr>
            </a:p>
          </p:txBody>
        </p:sp>
        <p:sp>
          <p:nvSpPr>
            <p:cNvPr id="21" name="Arc 37"/>
            <p:cNvSpPr/>
            <p:nvPr/>
          </p:nvSpPr>
          <p:spPr>
            <a:xfrm>
              <a:off x="980440" y="1633180"/>
              <a:ext cx="1028813" cy="1027405"/>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7" name="组合 26"/>
          <p:cNvGrpSpPr/>
          <p:nvPr/>
        </p:nvGrpSpPr>
        <p:grpSpPr bwMode="auto">
          <a:xfrm>
            <a:off x="2960688" y="1866900"/>
            <a:ext cx="1158875" cy="1158875"/>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7" name="TextBox 27"/>
            <p:cNvSpPr txBox="1">
              <a:spLocks noChangeArrowheads="1"/>
            </p:cNvSpPr>
            <p:nvPr/>
          </p:nvSpPr>
          <p:spPr bwMode="auto">
            <a:xfrm>
              <a:off x="3285521" y="197231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70%</a:t>
              </a:r>
              <a:endParaRPr lang="en-US" altLang="zh-CN" sz="1800">
                <a:solidFill>
                  <a:schemeClr val="bg1"/>
                </a:solidFill>
              </a:endParaRPr>
            </a:p>
          </p:txBody>
        </p:sp>
        <p:sp>
          <p:nvSpPr>
            <p:cNvPr id="22" name="Arc 38"/>
            <p:cNvSpPr/>
            <p:nvPr/>
          </p:nvSpPr>
          <p:spPr>
            <a:xfrm>
              <a:off x="3022072" y="1623050"/>
              <a:ext cx="1028813" cy="1028813"/>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8" name="组合 27"/>
          <p:cNvGrpSpPr/>
          <p:nvPr/>
        </p:nvGrpSpPr>
        <p:grpSpPr bwMode="auto">
          <a:xfrm>
            <a:off x="4995863" y="1863725"/>
            <a:ext cx="1158875" cy="1158875"/>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3" name="TextBox 28"/>
            <p:cNvSpPr txBox="1">
              <a:spLocks noChangeArrowheads="1"/>
            </p:cNvSpPr>
            <p:nvPr/>
          </p:nvSpPr>
          <p:spPr bwMode="auto">
            <a:xfrm>
              <a:off x="5324942" y="1973731"/>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76%</a:t>
              </a:r>
              <a:endParaRPr lang="en-US" altLang="zh-CN" sz="1800">
                <a:solidFill>
                  <a:schemeClr val="bg1"/>
                </a:solidFill>
              </a:endParaRPr>
            </a:p>
          </p:txBody>
        </p:sp>
        <p:sp>
          <p:nvSpPr>
            <p:cNvPr id="23" name="Arc 39"/>
            <p:cNvSpPr/>
            <p:nvPr/>
          </p:nvSpPr>
          <p:spPr>
            <a:xfrm>
              <a:off x="5056107" y="1623418"/>
              <a:ext cx="1028813" cy="1028813"/>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9" name="组合 28"/>
          <p:cNvGrpSpPr/>
          <p:nvPr/>
        </p:nvGrpSpPr>
        <p:grpSpPr bwMode="auto">
          <a:xfrm>
            <a:off x="7042150" y="1863725"/>
            <a:ext cx="1158875" cy="1158875"/>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19" name="TextBox 29"/>
            <p:cNvSpPr txBox="1">
              <a:spLocks noChangeArrowheads="1"/>
            </p:cNvSpPr>
            <p:nvPr/>
          </p:nvSpPr>
          <p:spPr bwMode="auto">
            <a:xfrm>
              <a:off x="7370694"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92%</a:t>
              </a:r>
              <a:endParaRPr lang="en-US" altLang="zh-CN" sz="1800">
                <a:solidFill>
                  <a:schemeClr val="bg1"/>
                </a:solidFill>
              </a:endParaRPr>
            </a:p>
          </p:txBody>
        </p:sp>
        <p:sp>
          <p:nvSpPr>
            <p:cNvPr id="24" name="Arc 40"/>
            <p:cNvSpPr/>
            <p:nvPr/>
          </p:nvSpPr>
          <p:spPr>
            <a:xfrm>
              <a:off x="7114240" y="1623418"/>
              <a:ext cx="1028813" cy="1028813"/>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sp>
        <p:nvSpPr>
          <p:cNvPr id="30" name="文本框 29"/>
          <p:cNvSpPr txBox="1">
            <a:spLocks noChangeArrowheads="1"/>
          </p:cNvSpPr>
          <p:nvPr/>
        </p:nvSpPr>
        <p:spPr bwMode="auto">
          <a:xfrm>
            <a:off x="642938" y="321945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 Adobe Photoshop</a:t>
            </a:r>
            <a:endParaRPr lang="zh-CN" altLang="en-US" sz="1200">
              <a:solidFill>
                <a:schemeClr val="bg1"/>
              </a:solidFill>
            </a:endParaRPr>
          </a:p>
        </p:txBody>
      </p:sp>
      <p:sp>
        <p:nvSpPr>
          <p:cNvPr id="31" name="文本框 30"/>
          <p:cNvSpPr txBox="1">
            <a:spLocks noChangeArrowheads="1"/>
          </p:cNvSpPr>
          <p:nvPr/>
        </p:nvSpPr>
        <p:spPr bwMode="auto">
          <a:xfrm>
            <a:off x="2713038" y="3233738"/>
            <a:ext cx="171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dirty="0">
                <a:solidFill>
                  <a:schemeClr val="bg1"/>
                </a:solidFill>
              </a:rPr>
              <a:t>Adobe Illustrator</a:t>
            </a:r>
            <a:endParaRPr lang="zh-CN" altLang="en-US" sz="1200" dirty="0">
              <a:solidFill>
                <a:schemeClr val="bg1"/>
              </a:solidFill>
            </a:endParaRPr>
          </a:p>
        </p:txBody>
      </p:sp>
      <p:sp>
        <p:nvSpPr>
          <p:cNvPr id="32" name="文本框 31"/>
          <p:cNvSpPr txBox="1">
            <a:spLocks noChangeArrowheads="1"/>
          </p:cNvSpPr>
          <p:nvPr/>
        </p:nvSpPr>
        <p:spPr bwMode="auto">
          <a:xfrm>
            <a:off x="4830763" y="3219450"/>
            <a:ext cx="136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Adobe Flash</a:t>
            </a:r>
            <a:endParaRPr lang="zh-CN" altLang="en-US" sz="1200">
              <a:solidFill>
                <a:schemeClr val="bg1"/>
              </a:solidFill>
            </a:endParaRPr>
          </a:p>
        </p:txBody>
      </p:sp>
      <p:sp>
        <p:nvSpPr>
          <p:cNvPr id="33" name="文本框 32"/>
          <p:cNvSpPr txBox="1">
            <a:spLocks noChangeArrowheads="1"/>
          </p:cNvSpPr>
          <p:nvPr/>
        </p:nvSpPr>
        <p:spPr bwMode="auto">
          <a:xfrm>
            <a:off x="6723063" y="3219450"/>
            <a:ext cx="18557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dirty="0">
                <a:solidFill>
                  <a:schemeClr val="bg1"/>
                </a:solidFill>
              </a:rPr>
              <a:t>Adobe Illustrator</a:t>
            </a:r>
            <a:endParaRPr lang="zh-CN" altLang="en-US" sz="1200" dirty="0">
              <a:solidFill>
                <a:schemeClr val="bg1"/>
              </a:solidFill>
            </a:endParaRPr>
          </a:p>
        </p:txBody>
      </p:sp>
      <p:sp>
        <p:nvSpPr>
          <p:cNvPr id="34" name="Content Placeholder 2"/>
          <p:cNvSpPr txBox="1"/>
          <p:nvPr/>
        </p:nvSpPr>
        <p:spPr bwMode="auto">
          <a:xfrm>
            <a:off x="381000" y="3851275"/>
            <a:ext cx="8493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endParaRPr lang="en-US" altLang="zh-CN" sz="1200">
              <a:solidFill>
                <a:schemeClr val="bg1"/>
              </a:solidFill>
              <a:cs typeface="Arial" panose="020B0604020202020204" pitchFamily="34" charset="0"/>
            </a:endParaRPr>
          </a:p>
        </p:txBody>
      </p:sp>
      <p:sp>
        <p:nvSpPr>
          <p:cNvPr id="35"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6"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down)">
                                      <p:cBhvr>
                                        <p:cTn id="12" dur="500"/>
                                        <p:tgtEl>
                                          <p:spTgt spid="36"/>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 calcmode="lin" valueType="num">
                                      <p:cBhvr>
                                        <p:cTn id="18" dur="500" fill="hold"/>
                                        <p:tgtEl>
                                          <p:spTgt spid="26"/>
                                        </p:tgtEl>
                                        <p:attrNameLst>
                                          <p:attrName>style.rotation</p:attrName>
                                        </p:attrNameLst>
                                      </p:cBhvr>
                                      <p:tavLst>
                                        <p:tav tm="0">
                                          <p:val>
                                            <p:fltVal val="360"/>
                                          </p:val>
                                        </p:tav>
                                        <p:tav tm="100000">
                                          <p:val>
                                            <p:fltVal val="0"/>
                                          </p:val>
                                        </p:tav>
                                      </p:tavLst>
                                    </p:anim>
                                    <p:animEffect transition="in" filter="fade">
                                      <p:cBhvr>
                                        <p:cTn id="19" dur="500"/>
                                        <p:tgtEl>
                                          <p:spTgt spid="26"/>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childTnLst>
                          </p:cTn>
                        </p:par>
                        <p:par>
                          <p:cTn id="32" fill="hold">
                            <p:stCondLst>
                              <p:cond delay="2000"/>
                            </p:stCondLst>
                            <p:childTnLst>
                              <p:par>
                                <p:cTn id="33" presetID="2" presetClass="entr" presetSubtype="4" decel="10000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 calcmode="lin" valueType="num">
                                      <p:cBhvr>
                                        <p:cTn id="42" dur="500" fill="hold"/>
                                        <p:tgtEl>
                                          <p:spTgt spid="28"/>
                                        </p:tgtEl>
                                        <p:attrNameLst>
                                          <p:attrName>style.rotation</p:attrName>
                                        </p:attrNameLst>
                                      </p:cBhvr>
                                      <p:tavLst>
                                        <p:tav tm="0">
                                          <p:val>
                                            <p:fltVal val="360"/>
                                          </p:val>
                                        </p:tav>
                                        <p:tav tm="100000">
                                          <p:val>
                                            <p:fltVal val="0"/>
                                          </p:val>
                                        </p:tav>
                                      </p:tavLst>
                                    </p:anim>
                                    <p:animEffect transition="in" filter="fade">
                                      <p:cBhvr>
                                        <p:cTn id="43" dur="500"/>
                                        <p:tgtEl>
                                          <p:spTgt spid="28"/>
                                        </p:tgtEl>
                                      </p:cBhvr>
                                    </p:animEffect>
                                  </p:childTnLst>
                                </p:cTn>
                              </p:par>
                            </p:childTnLst>
                          </p:cTn>
                        </p:par>
                        <p:par>
                          <p:cTn id="44" fill="hold">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360"/>
                                          </p:val>
                                        </p:tav>
                                        <p:tav tm="100000">
                                          <p:val>
                                            <p:fltVal val="0"/>
                                          </p:val>
                                        </p:tav>
                                      </p:tavLst>
                                    </p:anim>
                                    <p:animEffect transition="in" filter="fade">
                                      <p:cBhvr>
                                        <p:cTn id="55" dur="500"/>
                                        <p:tgtEl>
                                          <p:spTgt spid="29"/>
                                        </p:tgtEl>
                                      </p:cBhvr>
                                    </p:animEffect>
                                  </p:childTnLst>
                                </p:cTn>
                              </p:par>
                            </p:childTnLst>
                          </p:cTn>
                        </p:par>
                        <p:par>
                          <p:cTn id="56" fill="hold">
                            <p:stCondLst>
                              <p:cond delay="4000"/>
                            </p:stCondLst>
                            <p:childTnLst>
                              <p:par>
                                <p:cTn id="57" presetID="2" presetClass="entr" presetSubtype="4" decel="10000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outVertical)">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20688" y="1708150"/>
            <a:ext cx="1951037" cy="164147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4" name="矩形 23"/>
          <p:cNvSpPr/>
          <p:nvPr/>
        </p:nvSpPr>
        <p:spPr>
          <a:xfrm>
            <a:off x="2524125" y="1708150"/>
            <a:ext cx="1949450" cy="16414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5" name="矩形 24"/>
          <p:cNvSpPr/>
          <p:nvPr/>
        </p:nvSpPr>
        <p:spPr>
          <a:xfrm>
            <a:off x="4625975" y="1708150"/>
            <a:ext cx="1949450" cy="164147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6" name="矩形 25"/>
          <p:cNvSpPr/>
          <p:nvPr/>
        </p:nvSpPr>
        <p:spPr>
          <a:xfrm>
            <a:off x="6727825" y="1708150"/>
            <a:ext cx="1987550" cy="16414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7" name="Rectangle 23"/>
          <p:cNvSpPr>
            <a:spLocks noChangeArrowheads="1"/>
          </p:cNvSpPr>
          <p:nvPr/>
        </p:nvSpPr>
        <p:spPr bwMode="auto">
          <a:xfrm>
            <a:off x="574675" y="3779838"/>
            <a:ext cx="16240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600">
                <a:solidFill>
                  <a:schemeClr val="bg1"/>
                </a:solidFill>
                <a:cs typeface="Arial" panose="020B0604020202020204" pitchFamily="34" charset="0"/>
              </a:rPr>
              <a:t>$49.99</a:t>
            </a:r>
            <a:endParaRPr lang="en-US" altLang="zh-CN" sz="1600">
              <a:solidFill>
                <a:schemeClr val="bg1"/>
              </a:solidFill>
              <a:cs typeface="Arial" panose="020B0604020202020204" pitchFamily="34" charset="0"/>
            </a:endParaRPr>
          </a:p>
        </p:txBody>
      </p:sp>
      <p:sp>
        <p:nvSpPr>
          <p:cNvPr id="28" name="文本框 27"/>
          <p:cNvSpPr txBox="1"/>
          <p:nvPr/>
        </p:nvSpPr>
        <p:spPr>
          <a:xfrm>
            <a:off x="571500" y="3443288"/>
            <a:ext cx="1631950"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Specimen  One</a:t>
            </a:r>
            <a:endParaRPr lang="zh-CN" altLang="en-US" sz="1400" dirty="0">
              <a:solidFill>
                <a:schemeClr val="bg1"/>
              </a:solidFill>
              <a:latin typeface="+mn-ea"/>
              <a:ea typeface="+mn-ea"/>
            </a:endParaRPr>
          </a:p>
        </p:txBody>
      </p:sp>
      <p:sp>
        <p:nvSpPr>
          <p:cNvPr id="29" name="Rectangle 27"/>
          <p:cNvSpPr/>
          <p:nvPr/>
        </p:nvSpPr>
        <p:spPr>
          <a:xfrm>
            <a:off x="842963" y="4260850"/>
            <a:ext cx="1087437" cy="254000"/>
          </a:xfrm>
          <a:prstGeom prst="rect">
            <a:avLst/>
          </a:prstGeom>
          <a:solidFill>
            <a:schemeClr val="accent1">
              <a:alpha val="40000"/>
            </a:schemeClr>
          </a:solidFill>
          <a:ln w="12700">
            <a:noFill/>
          </a:ln>
        </p:spPr>
        <p:txBody>
          <a:bodyPr>
            <a:spAutoFit/>
          </a:bodyPr>
          <a:lstStyle/>
          <a:p>
            <a:pPr algn="ctr" defTabSz="685800" eaLnBrk="1" fontAlgn="auto" hangingPunct="1">
              <a:spcBef>
                <a:spcPts val="0"/>
              </a:spcBef>
              <a:spcAft>
                <a:spcPts val="0"/>
              </a:spcAft>
              <a:defRPr/>
            </a:pPr>
            <a:r>
              <a:rPr lang="en-US" altLang="zh-CN" sz="1050" dirty="0">
                <a:solidFill>
                  <a:schemeClr val="bg1"/>
                </a:solidFill>
                <a:latin typeface="+mn-lt"/>
                <a:ea typeface="+mn-ea"/>
              </a:rPr>
              <a:t>ADD TO CART</a:t>
            </a:r>
            <a:endParaRPr lang="en-US" altLang="zh-CN" sz="1050" dirty="0">
              <a:solidFill>
                <a:schemeClr val="bg1"/>
              </a:solidFill>
              <a:latin typeface="+mn-lt"/>
              <a:ea typeface="+mn-ea"/>
            </a:endParaRPr>
          </a:p>
        </p:txBody>
      </p:sp>
      <p:sp>
        <p:nvSpPr>
          <p:cNvPr id="30" name="Rectangle 23"/>
          <p:cNvSpPr>
            <a:spLocks noChangeArrowheads="1"/>
          </p:cNvSpPr>
          <p:nvPr/>
        </p:nvSpPr>
        <p:spPr bwMode="auto">
          <a:xfrm>
            <a:off x="2686050" y="3779838"/>
            <a:ext cx="16240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600">
                <a:solidFill>
                  <a:schemeClr val="bg1"/>
                </a:solidFill>
                <a:cs typeface="Arial" panose="020B0604020202020204" pitchFamily="34" charset="0"/>
              </a:rPr>
              <a:t>$99.99</a:t>
            </a:r>
            <a:endParaRPr lang="en-US" altLang="zh-CN" sz="1600">
              <a:solidFill>
                <a:schemeClr val="bg1"/>
              </a:solidFill>
              <a:cs typeface="Arial" panose="020B0604020202020204" pitchFamily="34" charset="0"/>
            </a:endParaRPr>
          </a:p>
        </p:txBody>
      </p:sp>
      <p:sp>
        <p:nvSpPr>
          <p:cNvPr id="31" name="文本框 30"/>
          <p:cNvSpPr txBox="1"/>
          <p:nvPr/>
        </p:nvSpPr>
        <p:spPr>
          <a:xfrm>
            <a:off x="2681288" y="3443288"/>
            <a:ext cx="1633537"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Specimen  One</a:t>
            </a:r>
            <a:endParaRPr lang="zh-CN" altLang="en-US" sz="1400" dirty="0">
              <a:solidFill>
                <a:schemeClr val="bg1"/>
              </a:solidFill>
              <a:latin typeface="+mn-ea"/>
              <a:ea typeface="+mn-ea"/>
            </a:endParaRPr>
          </a:p>
        </p:txBody>
      </p:sp>
      <p:sp>
        <p:nvSpPr>
          <p:cNvPr id="32" name="Rectangle 27"/>
          <p:cNvSpPr/>
          <p:nvPr/>
        </p:nvSpPr>
        <p:spPr>
          <a:xfrm>
            <a:off x="2954338" y="4260850"/>
            <a:ext cx="1087437" cy="254000"/>
          </a:xfrm>
          <a:prstGeom prst="rect">
            <a:avLst/>
          </a:prstGeom>
          <a:solidFill>
            <a:schemeClr val="accent1">
              <a:alpha val="40000"/>
            </a:schemeClr>
          </a:solidFill>
          <a:ln w="12700">
            <a:noFill/>
          </a:ln>
        </p:spPr>
        <p:txBody>
          <a:bodyPr>
            <a:spAutoFit/>
          </a:bodyPr>
          <a:lstStyle/>
          <a:p>
            <a:pPr algn="ctr" defTabSz="685800" eaLnBrk="1" fontAlgn="auto" hangingPunct="1">
              <a:spcBef>
                <a:spcPts val="0"/>
              </a:spcBef>
              <a:spcAft>
                <a:spcPts val="0"/>
              </a:spcAft>
              <a:defRPr/>
            </a:pPr>
            <a:r>
              <a:rPr lang="en-US" altLang="zh-CN" sz="1050" dirty="0">
                <a:solidFill>
                  <a:schemeClr val="bg1"/>
                </a:solidFill>
                <a:latin typeface="+mn-lt"/>
                <a:ea typeface="+mn-ea"/>
              </a:rPr>
              <a:t>ADD TO CART</a:t>
            </a:r>
            <a:endParaRPr lang="en-US" altLang="zh-CN" sz="1050" dirty="0">
              <a:solidFill>
                <a:schemeClr val="bg1"/>
              </a:solidFill>
              <a:latin typeface="+mn-lt"/>
              <a:ea typeface="+mn-ea"/>
            </a:endParaRPr>
          </a:p>
        </p:txBody>
      </p:sp>
      <p:sp>
        <p:nvSpPr>
          <p:cNvPr id="34" name="Rectangle 23"/>
          <p:cNvSpPr>
            <a:spLocks noChangeArrowheads="1"/>
          </p:cNvSpPr>
          <p:nvPr/>
        </p:nvSpPr>
        <p:spPr bwMode="auto">
          <a:xfrm>
            <a:off x="4789488" y="3779838"/>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600">
                <a:solidFill>
                  <a:schemeClr val="bg1"/>
                </a:solidFill>
                <a:cs typeface="Arial" panose="020B0604020202020204" pitchFamily="34" charset="0"/>
              </a:rPr>
              <a:t>$149.99</a:t>
            </a:r>
            <a:endParaRPr lang="en-US" altLang="zh-CN" sz="1600">
              <a:solidFill>
                <a:schemeClr val="bg1"/>
              </a:solidFill>
              <a:cs typeface="Arial" panose="020B0604020202020204" pitchFamily="34" charset="0"/>
            </a:endParaRPr>
          </a:p>
        </p:txBody>
      </p:sp>
      <p:sp>
        <p:nvSpPr>
          <p:cNvPr id="35" name="文本框 34"/>
          <p:cNvSpPr txBox="1"/>
          <p:nvPr/>
        </p:nvSpPr>
        <p:spPr>
          <a:xfrm>
            <a:off x="4784725" y="3443288"/>
            <a:ext cx="1631950"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Specimen  One</a:t>
            </a:r>
            <a:endParaRPr lang="zh-CN" altLang="en-US" sz="1400" dirty="0">
              <a:solidFill>
                <a:schemeClr val="bg1"/>
              </a:solidFill>
              <a:latin typeface="+mn-ea"/>
              <a:ea typeface="+mn-ea"/>
            </a:endParaRPr>
          </a:p>
        </p:txBody>
      </p:sp>
      <p:sp>
        <p:nvSpPr>
          <p:cNvPr id="36" name="Rectangle 27"/>
          <p:cNvSpPr/>
          <p:nvPr/>
        </p:nvSpPr>
        <p:spPr>
          <a:xfrm>
            <a:off x="5057775" y="4260850"/>
            <a:ext cx="1087438" cy="254000"/>
          </a:xfrm>
          <a:prstGeom prst="rect">
            <a:avLst/>
          </a:prstGeom>
          <a:solidFill>
            <a:schemeClr val="accent1">
              <a:alpha val="40000"/>
            </a:schemeClr>
          </a:solidFill>
          <a:ln w="12700">
            <a:noFill/>
          </a:ln>
        </p:spPr>
        <p:txBody>
          <a:bodyPr>
            <a:spAutoFit/>
          </a:bodyPr>
          <a:lstStyle/>
          <a:p>
            <a:pPr algn="ctr" defTabSz="685800" eaLnBrk="1" fontAlgn="auto" hangingPunct="1">
              <a:spcBef>
                <a:spcPts val="0"/>
              </a:spcBef>
              <a:spcAft>
                <a:spcPts val="0"/>
              </a:spcAft>
              <a:defRPr/>
            </a:pPr>
            <a:r>
              <a:rPr lang="en-US" altLang="zh-CN" sz="1050" dirty="0">
                <a:solidFill>
                  <a:schemeClr val="bg1"/>
                </a:solidFill>
                <a:latin typeface="+mn-lt"/>
                <a:ea typeface="+mn-ea"/>
              </a:rPr>
              <a:t>ADD TO CART</a:t>
            </a:r>
            <a:endParaRPr lang="en-US" altLang="zh-CN" sz="1050" dirty="0">
              <a:solidFill>
                <a:schemeClr val="bg1"/>
              </a:solidFill>
              <a:latin typeface="+mn-lt"/>
              <a:ea typeface="+mn-ea"/>
            </a:endParaRPr>
          </a:p>
        </p:txBody>
      </p:sp>
      <p:sp>
        <p:nvSpPr>
          <p:cNvPr id="38" name="Rectangle 23"/>
          <p:cNvSpPr>
            <a:spLocks noChangeArrowheads="1"/>
          </p:cNvSpPr>
          <p:nvPr/>
        </p:nvSpPr>
        <p:spPr bwMode="auto">
          <a:xfrm>
            <a:off x="6908800" y="3779838"/>
            <a:ext cx="162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600">
                <a:solidFill>
                  <a:schemeClr val="bg1"/>
                </a:solidFill>
                <a:cs typeface="Arial" panose="020B0604020202020204" pitchFamily="34" charset="0"/>
              </a:rPr>
              <a:t>$199.99</a:t>
            </a:r>
            <a:endParaRPr lang="en-US" altLang="zh-CN" sz="1600">
              <a:solidFill>
                <a:schemeClr val="bg1"/>
              </a:solidFill>
              <a:cs typeface="Arial" panose="020B0604020202020204" pitchFamily="34" charset="0"/>
            </a:endParaRPr>
          </a:p>
        </p:txBody>
      </p:sp>
      <p:sp>
        <p:nvSpPr>
          <p:cNvPr id="39" name="文本框 38"/>
          <p:cNvSpPr txBox="1"/>
          <p:nvPr/>
        </p:nvSpPr>
        <p:spPr>
          <a:xfrm>
            <a:off x="6905625" y="3443288"/>
            <a:ext cx="1631950"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Specimen  One</a:t>
            </a:r>
            <a:endParaRPr lang="zh-CN" altLang="en-US" sz="1400" dirty="0">
              <a:solidFill>
                <a:schemeClr val="bg1"/>
              </a:solidFill>
              <a:latin typeface="+mn-ea"/>
              <a:ea typeface="+mn-ea"/>
            </a:endParaRPr>
          </a:p>
        </p:txBody>
      </p:sp>
      <p:sp>
        <p:nvSpPr>
          <p:cNvPr id="40" name="Rectangle 27"/>
          <p:cNvSpPr/>
          <p:nvPr/>
        </p:nvSpPr>
        <p:spPr>
          <a:xfrm>
            <a:off x="7178675" y="4260850"/>
            <a:ext cx="1087438" cy="254000"/>
          </a:xfrm>
          <a:prstGeom prst="rect">
            <a:avLst/>
          </a:prstGeom>
          <a:solidFill>
            <a:schemeClr val="accent1">
              <a:alpha val="40000"/>
            </a:schemeClr>
          </a:solidFill>
          <a:ln w="12700">
            <a:noFill/>
          </a:ln>
        </p:spPr>
        <p:txBody>
          <a:bodyPr>
            <a:spAutoFit/>
          </a:bodyPr>
          <a:lstStyle/>
          <a:p>
            <a:pPr algn="ctr" defTabSz="685800" eaLnBrk="1" fontAlgn="auto" hangingPunct="1">
              <a:spcBef>
                <a:spcPts val="0"/>
              </a:spcBef>
              <a:spcAft>
                <a:spcPts val="0"/>
              </a:spcAft>
              <a:defRPr/>
            </a:pPr>
            <a:r>
              <a:rPr lang="en-US" altLang="zh-CN" sz="1050" dirty="0">
                <a:solidFill>
                  <a:schemeClr val="bg1"/>
                </a:solidFill>
                <a:latin typeface="+mn-lt"/>
                <a:ea typeface="+mn-ea"/>
              </a:rPr>
              <a:t>ADD TO CART</a:t>
            </a:r>
            <a:endParaRPr lang="en-US" altLang="zh-CN" sz="1050" dirty="0">
              <a:solidFill>
                <a:schemeClr val="bg1"/>
              </a:solidFill>
              <a:latin typeface="+mn-lt"/>
              <a:ea typeface="+mn-ea"/>
            </a:endParaRPr>
          </a:p>
        </p:txBody>
      </p:sp>
      <p:sp>
        <p:nvSpPr>
          <p:cNvPr id="18"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9"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down)">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600"/>
                                        <p:tgtEl>
                                          <p:spTgt spid="23"/>
                                        </p:tgtEl>
                                      </p:cBhvr>
                                    </p:animEffect>
                                  </p:childTnLst>
                                </p:cTn>
                              </p:par>
                              <p:par>
                                <p:cTn id="17" presetID="35" presetClass="path" presetSubtype="0" decel="100000" fill="hold" grpId="1" nodeType="withEffect">
                                  <p:stCondLst>
                                    <p:cond delay="0"/>
                                  </p:stCondLst>
                                  <p:childTnLst>
                                    <p:animMotion origin="layout" path="M -0.05552 0.00023 L -3.51034E-6 0.00023 " pathEditMode="relative" rAng="0" ptsTypes="AA">
                                      <p:cBhvr>
                                        <p:cTn id="18" dur="800" fill="hold"/>
                                        <p:tgtEl>
                                          <p:spTgt spid="23"/>
                                        </p:tgtEl>
                                        <p:attrNameLst>
                                          <p:attrName>ppt_x</p:attrName>
                                          <p:attrName>ppt_y</p:attrName>
                                        </p:attrNameLst>
                                      </p:cBhvr>
                                      <p:rCtr x="2770" y="0"/>
                                    </p:animMotion>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600"/>
                                        <p:tgtEl>
                                          <p:spTgt spid="24"/>
                                        </p:tgtEl>
                                      </p:cBhvr>
                                    </p:animEffect>
                                  </p:childTnLst>
                                </p:cTn>
                              </p:par>
                              <p:par>
                                <p:cTn id="36" presetID="35" presetClass="path" presetSubtype="0" decel="100000" fill="hold" grpId="1" nodeType="withEffect">
                                  <p:stCondLst>
                                    <p:cond delay="0"/>
                                  </p:stCondLst>
                                  <p:childTnLst>
                                    <p:animMotion origin="layout" path="M -0.05552 0.00023 L -3.51034E-6 0.00023 " pathEditMode="relative" rAng="0" ptsTypes="AA">
                                      <p:cBhvr>
                                        <p:cTn id="37" dur="800" fill="hold"/>
                                        <p:tgtEl>
                                          <p:spTgt spid="24"/>
                                        </p:tgtEl>
                                        <p:attrNameLst>
                                          <p:attrName>ppt_x</p:attrName>
                                          <p:attrName>ppt_y</p:attrName>
                                        </p:attrNameLst>
                                      </p:cBhvr>
                                      <p:rCtr x="2770" y="0"/>
                                    </p:animMotion>
                                  </p:childTnLst>
                                </p:cTn>
                              </p:par>
                            </p:childTnLst>
                          </p:cTn>
                        </p:par>
                        <p:par>
                          <p:cTn id="38" fill="hold">
                            <p:stCondLst>
                              <p:cond delay="3000"/>
                            </p:stCondLst>
                            <p:childTnLst>
                              <p:par>
                                <p:cTn id="39" presetID="2" presetClass="entr" presetSubtype="4" decel="10000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600"/>
                                        <p:tgtEl>
                                          <p:spTgt spid="25"/>
                                        </p:tgtEl>
                                      </p:cBhvr>
                                    </p:animEffect>
                                  </p:childTnLst>
                                </p:cTn>
                              </p:par>
                              <p:par>
                                <p:cTn id="55" presetID="35" presetClass="path" presetSubtype="0" decel="100000" fill="hold" grpId="1" nodeType="withEffect">
                                  <p:stCondLst>
                                    <p:cond delay="0"/>
                                  </p:stCondLst>
                                  <p:childTnLst>
                                    <p:animMotion origin="layout" path="M -0.05552 0.00023 L -3.51034E-6 0.00023 " pathEditMode="relative" rAng="0" ptsTypes="AA">
                                      <p:cBhvr>
                                        <p:cTn id="56" dur="800" fill="hold"/>
                                        <p:tgtEl>
                                          <p:spTgt spid="25"/>
                                        </p:tgtEl>
                                        <p:attrNameLst>
                                          <p:attrName>ppt_x</p:attrName>
                                          <p:attrName>ppt_y</p:attrName>
                                        </p:attrNameLst>
                                      </p:cBhvr>
                                      <p:rCtr x="2770" y="0"/>
                                    </p:animMotion>
                                  </p:childTnLst>
                                </p:cTn>
                              </p:par>
                            </p:childTnLst>
                          </p:cTn>
                        </p:par>
                        <p:par>
                          <p:cTn id="57" fill="hold">
                            <p:stCondLst>
                              <p:cond delay="4500"/>
                            </p:stCondLst>
                            <p:childTnLst>
                              <p:par>
                                <p:cTn id="58" presetID="2" presetClass="entr" presetSubtype="4" decel="10000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25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50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600"/>
                                        <p:tgtEl>
                                          <p:spTgt spid="26"/>
                                        </p:tgtEl>
                                      </p:cBhvr>
                                    </p:animEffect>
                                  </p:childTnLst>
                                </p:cTn>
                              </p:par>
                              <p:par>
                                <p:cTn id="74" presetID="35" presetClass="path" presetSubtype="0" decel="100000" fill="hold" grpId="1" nodeType="withEffect">
                                  <p:stCondLst>
                                    <p:cond delay="0"/>
                                  </p:stCondLst>
                                  <p:childTnLst>
                                    <p:animMotion origin="layout" path="M -0.05552 0.00023 L -3.51034E-6 0.00023 " pathEditMode="relative" rAng="0" ptsTypes="AA">
                                      <p:cBhvr>
                                        <p:cTn id="75" dur="800" fill="hold"/>
                                        <p:tgtEl>
                                          <p:spTgt spid="26"/>
                                        </p:tgtEl>
                                        <p:attrNameLst>
                                          <p:attrName>ppt_x</p:attrName>
                                          <p:attrName>ppt_y</p:attrName>
                                        </p:attrNameLst>
                                      </p:cBhvr>
                                      <p:rCtr x="2770" y="0"/>
                                    </p:animMotion>
                                  </p:childTnLst>
                                </p:cTn>
                              </p:par>
                            </p:childTnLst>
                          </p:cTn>
                        </p:par>
                        <p:par>
                          <p:cTn id="76" fill="hold">
                            <p:stCondLst>
                              <p:cond delay="6000"/>
                            </p:stCondLst>
                            <p:childTnLst>
                              <p:par>
                                <p:cTn id="77" presetID="2" presetClass="entr" presetSubtype="4" decel="10000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50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p:bldP spid="28" grpId="0"/>
      <p:bldP spid="29" grpId="0" animBg="1"/>
      <p:bldP spid="30" grpId="0"/>
      <p:bldP spid="31" grpId="0"/>
      <p:bldP spid="32" grpId="0" animBg="1"/>
      <p:bldP spid="34" grpId="0"/>
      <p:bldP spid="35" grpId="0"/>
      <p:bldP spid="36" grpId="0" animBg="1"/>
      <p:bldP spid="38" grpId="0"/>
      <p:bldP spid="39" grpId="0"/>
      <p:bldP spid="40"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157288" y="1601788"/>
            <a:ext cx="1917700" cy="3021012"/>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 name="矩形 2"/>
            <p:cNvSpPr/>
            <p:nvPr/>
          </p:nvSpPr>
          <p:spPr>
            <a:xfrm>
              <a:off x="1463289" y="1675744"/>
              <a:ext cx="1753655" cy="95684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71" name="文本框 6"/>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357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7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0" name="组合 29"/>
          <p:cNvGrpSpPr/>
          <p:nvPr/>
        </p:nvGrpSpPr>
        <p:grpSpPr bwMode="auto">
          <a:xfrm>
            <a:off x="3651250" y="1601788"/>
            <a:ext cx="1917700" cy="3021012"/>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2" name="矩形 31"/>
            <p:cNvSpPr/>
            <p:nvPr/>
          </p:nvSpPr>
          <p:spPr>
            <a:xfrm>
              <a:off x="1463290" y="1675744"/>
              <a:ext cx="1753655" cy="95684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6" name="文本框 32"/>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3567"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8" name="Rectangle 27"/>
            <p:cNvSpPr>
              <a:spLocks noChangeArrowheads="1"/>
            </p:cNvSpPr>
            <p:nvPr/>
          </p:nvSpPr>
          <p:spPr bwMode="auto">
            <a:xfrm>
              <a:off x="1960294" y="4071465"/>
              <a:ext cx="751508" cy="215444"/>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6" name="组合 35"/>
          <p:cNvGrpSpPr/>
          <p:nvPr/>
        </p:nvGrpSpPr>
        <p:grpSpPr bwMode="auto">
          <a:xfrm>
            <a:off x="6143625" y="1601788"/>
            <a:ext cx="1919288" cy="3021012"/>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8" name="矩形 37"/>
            <p:cNvSpPr/>
            <p:nvPr/>
          </p:nvSpPr>
          <p:spPr>
            <a:xfrm>
              <a:off x="1463225" y="1675744"/>
              <a:ext cx="1753790"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1" name="文本框 38"/>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356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sp>
        <p:nvSpPr>
          <p:cNvPr id="2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1"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3049588" y="123825"/>
            <a:ext cx="3044825" cy="4533900"/>
            <a:chOff x="3049443" y="123751"/>
            <a:chExt cx="3045114" cy="4533668"/>
          </a:xfrm>
        </p:grpSpPr>
        <p:pic>
          <p:nvPicPr>
            <p:cNvPr id="24611" name="Picture 2"/>
            <p:cNvPicPr>
              <a:picLocks noChangeAspect="1" noChangeArrowheads="1"/>
            </p:cNvPicPr>
            <p:nvPr/>
          </p:nvPicPr>
          <p:blipFill>
            <a:blip r:embed="rId1" cstate="screen"/>
            <a:srcRect/>
            <a:stretch>
              <a:fillRect/>
            </a:stretch>
          </p:blipFill>
          <p:spPr bwMode="auto">
            <a:xfrm>
              <a:off x="3049443" y="123751"/>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3" name="Rectangle 58"/>
          <p:cNvSpPr/>
          <p:nvPr/>
        </p:nvSpPr>
        <p:spPr>
          <a:xfrm flipH="1">
            <a:off x="0" y="2932113"/>
            <a:ext cx="9144000" cy="2211387"/>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95000"/>
                  <a:lumOff val="5000"/>
                </a:schemeClr>
              </a:solidFill>
              <a:latin typeface="+mn-ea"/>
            </a:endParaRPr>
          </a:p>
        </p:txBody>
      </p:sp>
      <p:cxnSp>
        <p:nvCxnSpPr>
          <p:cNvPr id="24" name="Straight Connector 26"/>
          <p:cNvCxnSpPr/>
          <p:nvPr/>
        </p:nvCxnSpPr>
        <p:spPr>
          <a:xfrm>
            <a:off x="1730375"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3892550"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6076950" y="3695700"/>
            <a:ext cx="136842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bwMode="auto">
          <a:xfrm>
            <a:off x="6011863" y="1047750"/>
            <a:ext cx="23764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514350" indent="-1714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857250" indent="-17145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2001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15430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0002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4574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29146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3718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00000"/>
              </a:lnSpc>
              <a:buFont typeface="Arial" panose="020B0604020202020204" pitchFamily="34" charset="0"/>
              <a:buNone/>
            </a:pPr>
            <a:r>
              <a:rPr lang="en-US" altLang="zh-CN" sz="900">
                <a:solidFill>
                  <a:schemeClr val="bg1"/>
                </a:solidFill>
              </a:rPr>
              <a:t>There are many variations of passages of Lorem available, but the majority </a:t>
            </a:r>
            <a:endParaRPr lang="en-US" altLang="zh-CN" sz="900">
              <a:solidFill>
                <a:schemeClr val="bg1"/>
              </a:solidFill>
            </a:endParaRPr>
          </a:p>
          <a:p>
            <a:pPr eaLnBrk="1" hangingPunct="1">
              <a:lnSpc>
                <a:spcPct val="100000"/>
              </a:lnSpc>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28" name="Title 13"/>
          <p:cNvSpPr txBox="1"/>
          <p:nvPr/>
        </p:nvSpPr>
        <p:spPr>
          <a:xfrm>
            <a:off x="6021388" y="581025"/>
            <a:ext cx="2289175"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400" dirty="0" smtClean="0">
                <a:solidFill>
                  <a:schemeClr val="accent1"/>
                </a:solidFill>
                <a:latin typeface="+mn-ea"/>
                <a:ea typeface="+mn-ea"/>
              </a:rPr>
              <a:t>Develop</a:t>
            </a:r>
            <a:endParaRPr lang="en-US" sz="2400" dirty="0">
              <a:solidFill>
                <a:schemeClr val="accent1"/>
              </a:solidFill>
              <a:latin typeface="+mn-ea"/>
              <a:ea typeface="+mn-ea"/>
            </a:endParaRPr>
          </a:p>
        </p:txBody>
      </p:sp>
      <p:sp>
        <p:nvSpPr>
          <p:cNvPr id="29" name="Content Placeholder 2"/>
          <p:cNvSpPr txBox="1"/>
          <p:nvPr/>
        </p:nvSpPr>
        <p:spPr bwMode="auto">
          <a:xfrm>
            <a:off x="811213" y="1041400"/>
            <a:ext cx="23764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r" eaLnBrk="1" hangingPunct="1">
              <a:lnSpc>
                <a:spcPct val="100000"/>
              </a:lnSpc>
              <a:spcBef>
                <a:spcPct val="20000"/>
              </a:spcBef>
              <a:buFont typeface="Arial" panose="020B0604020202020204" pitchFamily="34" charset="0"/>
              <a:buNone/>
            </a:pPr>
            <a:r>
              <a:rPr lang="en-US" altLang="zh-CN" sz="900">
                <a:solidFill>
                  <a:schemeClr val="bg1"/>
                </a:solidFill>
              </a:rPr>
              <a:t>There are many variations of passages of Lorem available, but the majority </a:t>
            </a:r>
            <a:endParaRPr lang="en-US" altLang="zh-CN" sz="900">
              <a:solidFill>
                <a:schemeClr val="bg1"/>
              </a:solidFill>
            </a:endParaRPr>
          </a:p>
          <a:p>
            <a:pPr algn="r" eaLnBrk="1" hangingPunct="1">
              <a:lnSpc>
                <a:spcPct val="100000"/>
              </a:lnSpc>
              <a:spcBef>
                <a:spcPct val="20000"/>
              </a:spcBef>
              <a:buFont typeface="Arial" panose="020B0604020202020204" pitchFamily="34" charset="0"/>
              <a:buNone/>
            </a:pPr>
            <a:endParaRPr lang="en-US" altLang="zh-CN" sz="900">
              <a:solidFill>
                <a:schemeClr val="bg1"/>
              </a:solidFill>
            </a:endParaRPr>
          </a:p>
          <a:p>
            <a:pPr algn="r" eaLnBrk="1" hangingPunct="1">
              <a:lnSpc>
                <a:spcPct val="100000"/>
              </a:lnSpc>
              <a:spcBef>
                <a:spcPct val="20000"/>
              </a:spcBef>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30" name="Title 13"/>
          <p:cNvSpPr txBox="1"/>
          <p:nvPr/>
        </p:nvSpPr>
        <p:spPr>
          <a:xfrm>
            <a:off x="896938" y="581025"/>
            <a:ext cx="2290762"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400" dirty="0" smtClean="0">
                <a:solidFill>
                  <a:schemeClr val="accent1"/>
                </a:solidFill>
                <a:latin typeface="+mn-ea"/>
                <a:ea typeface="+mn-ea"/>
              </a:rPr>
              <a:t>Design</a:t>
            </a:r>
            <a:endParaRPr lang="en-US" sz="2400" dirty="0">
              <a:solidFill>
                <a:schemeClr val="accent1"/>
              </a:solidFill>
              <a:latin typeface="+mn-ea"/>
              <a:ea typeface="+mn-ea"/>
            </a:endParaRPr>
          </a:p>
        </p:txBody>
      </p:sp>
      <p:grpSp>
        <p:nvGrpSpPr>
          <p:cNvPr id="5" name="组合 4"/>
          <p:cNvGrpSpPr/>
          <p:nvPr/>
        </p:nvGrpSpPr>
        <p:grpSpPr bwMode="auto">
          <a:xfrm>
            <a:off x="493713" y="4105275"/>
            <a:ext cx="1781175" cy="627063"/>
            <a:chOff x="494467" y="4105021"/>
            <a:chExt cx="1780309" cy="627085"/>
          </a:xfrm>
        </p:grpSpPr>
        <p:sp>
          <p:nvSpPr>
            <p:cNvPr id="24609" name="文本框 35"/>
            <p:cNvSpPr txBox="1">
              <a:spLocks noChangeArrowheads="1"/>
            </p:cNvSpPr>
            <p:nvPr/>
          </p:nvSpPr>
          <p:spPr bwMode="auto">
            <a:xfrm>
              <a:off x="679818"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24610" name="文本框 36"/>
            <p:cNvSpPr txBox="1">
              <a:spLocks noChangeArrowheads="1"/>
            </p:cNvSpPr>
            <p:nvPr/>
          </p:nvSpPr>
          <p:spPr bwMode="auto">
            <a:xfrm>
              <a:off x="494467"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38" name="组合 37"/>
          <p:cNvGrpSpPr/>
          <p:nvPr/>
        </p:nvGrpSpPr>
        <p:grpSpPr bwMode="auto">
          <a:xfrm>
            <a:off x="1068388" y="3387725"/>
            <a:ext cx="612775" cy="612775"/>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8" name="文本框 3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33" name="组合 32"/>
          <p:cNvGrpSpPr/>
          <p:nvPr/>
        </p:nvGrpSpPr>
        <p:grpSpPr bwMode="auto">
          <a:xfrm>
            <a:off x="3216275" y="3363913"/>
            <a:ext cx="612775" cy="612775"/>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6" name="文本框 34"/>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6" name="组合 5"/>
          <p:cNvGrpSpPr/>
          <p:nvPr/>
        </p:nvGrpSpPr>
        <p:grpSpPr bwMode="auto">
          <a:xfrm>
            <a:off x="2641600" y="4105275"/>
            <a:ext cx="1781175" cy="627063"/>
            <a:chOff x="2642318" y="4105021"/>
            <a:chExt cx="1780309" cy="627085"/>
          </a:xfrm>
        </p:grpSpPr>
        <p:sp>
          <p:nvSpPr>
            <p:cNvPr id="44" name="文本框 43"/>
            <p:cNvSpPr txBox="1"/>
            <p:nvPr/>
          </p:nvSpPr>
          <p:spPr>
            <a:xfrm>
              <a:off x="2827966" y="4105021"/>
              <a:ext cx="1459790"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endParaRPr lang="en-US" altLang="zh-CN" sz="1100" dirty="0">
                <a:solidFill>
                  <a:schemeClr val="bg1"/>
                </a:solidFill>
                <a:latin typeface="+mn-ea"/>
                <a:ea typeface="+mn-ea"/>
                <a:cs typeface="Open Sans" panose="020B0606030504020204" pitchFamily="34" charset="0"/>
              </a:endParaRPr>
            </a:p>
          </p:txBody>
        </p:sp>
        <p:sp>
          <p:nvSpPr>
            <p:cNvPr id="24604" name="文本框 44"/>
            <p:cNvSpPr txBox="1">
              <a:spLocks noChangeArrowheads="1"/>
            </p:cNvSpPr>
            <p:nvPr/>
          </p:nvSpPr>
          <p:spPr bwMode="auto">
            <a:xfrm>
              <a:off x="2642318"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1" name="组合 40"/>
          <p:cNvGrpSpPr/>
          <p:nvPr/>
        </p:nvGrpSpPr>
        <p:grpSpPr bwMode="auto">
          <a:xfrm>
            <a:off x="5421313" y="3382963"/>
            <a:ext cx="612775" cy="612775"/>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2" name="文本框 4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7" name="组合 6"/>
          <p:cNvGrpSpPr/>
          <p:nvPr/>
        </p:nvGrpSpPr>
        <p:grpSpPr bwMode="auto">
          <a:xfrm>
            <a:off x="4827588" y="4105275"/>
            <a:ext cx="1779587" cy="627063"/>
            <a:chOff x="4827435" y="4105021"/>
            <a:chExt cx="1780309" cy="627085"/>
          </a:xfrm>
        </p:grpSpPr>
        <p:sp>
          <p:nvSpPr>
            <p:cNvPr id="24599" name="文本框 45"/>
            <p:cNvSpPr txBox="1">
              <a:spLocks noChangeArrowheads="1"/>
            </p:cNvSpPr>
            <p:nvPr/>
          </p:nvSpPr>
          <p:spPr bwMode="auto">
            <a:xfrm>
              <a:off x="5012786"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24600" name="文本框 46"/>
            <p:cNvSpPr txBox="1">
              <a:spLocks noChangeArrowheads="1"/>
            </p:cNvSpPr>
            <p:nvPr/>
          </p:nvSpPr>
          <p:spPr bwMode="auto">
            <a:xfrm>
              <a:off x="4827435"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51" name="组合 50"/>
          <p:cNvGrpSpPr/>
          <p:nvPr/>
        </p:nvGrpSpPr>
        <p:grpSpPr bwMode="auto">
          <a:xfrm>
            <a:off x="7500938" y="3362325"/>
            <a:ext cx="614362" cy="614363"/>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ln>
                  <a:solidFill>
                    <a:schemeClr val="bg1"/>
                  </a:solidFill>
                </a:ln>
                <a:solidFill>
                  <a:schemeClr val="bg1"/>
                </a:solidFill>
              </a:endParaRPr>
            </a:p>
          </p:txBody>
        </p:sp>
        <p:sp>
          <p:nvSpPr>
            <p:cNvPr id="24598" name="文本框 5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8" name="组合 7"/>
          <p:cNvGrpSpPr/>
          <p:nvPr/>
        </p:nvGrpSpPr>
        <p:grpSpPr bwMode="auto">
          <a:xfrm>
            <a:off x="6856413" y="4110038"/>
            <a:ext cx="1781175" cy="627062"/>
            <a:chOff x="6856906" y="4109962"/>
            <a:chExt cx="1780309" cy="627085"/>
          </a:xfrm>
        </p:grpSpPr>
        <p:sp>
          <p:nvSpPr>
            <p:cNvPr id="24595" name="文本框 53"/>
            <p:cNvSpPr txBox="1">
              <a:spLocks noChangeArrowheads="1"/>
            </p:cNvSpPr>
            <p:nvPr/>
          </p:nvSpPr>
          <p:spPr bwMode="auto">
            <a:xfrm>
              <a:off x="7042257" y="4109962"/>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SEO OPITIMZED</a:t>
              </a:r>
              <a:endParaRPr lang="zh-CN" altLang="en-US" sz="1100">
                <a:solidFill>
                  <a:schemeClr val="bg1"/>
                </a:solidFill>
              </a:endParaRPr>
            </a:p>
          </p:txBody>
        </p:sp>
        <p:sp>
          <p:nvSpPr>
            <p:cNvPr id="24596" name="文本框 54"/>
            <p:cNvSpPr txBox="1">
              <a:spLocks noChangeArrowheads="1"/>
            </p:cNvSpPr>
            <p:nvPr/>
          </p:nvSpPr>
          <p:spPr bwMode="auto">
            <a:xfrm>
              <a:off x="6856906" y="4336937"/>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50" fill="hold"/>
                                        <p:tgtEl>
                                          <p:spTgt spid="38"/>
                                        </p:tgtEl>
                                        <p:attrNameLst>
                                          <p:attrName>ppt_w</p:attrName>
                                        </p:attrNameLst>
                                      </p:cBhvr>
                                      <p:tavLst>
                                        <p:tav tm="0">
                                          <p:val>
                                            <p:fltVal val="0"/>
                                          </p:val>
                                        </p:tav>
                                        <p:tav tm="100000">
                                          <p:val>
                                            <p:strVal val="#ppt_w"/>
                                          </p:val>
                                        </p:tav>
                                      </p:tavLst>
                                    </p:anim>
                                    <p:anim calcmode="lin" valueType="num">
                                      <p:cBhvr>
                                        <p:cTn id="35" dur="250" fill="hold"/>
                                        <p:tgtEl>
                                          <p:spTgt spid="38"/>
                                        </p:tgtEl>
                                        <p:attrNameLst>
                                          <p:attrName>ppt_h</p:attrName>
                                        </p:attrNameLst>
                                      </p:cBhvr>
                                      <p:tavLst>
                                        <p:tav tm="0">
                                          <p:val>
                                            <p:fltVal val="0"/>
                                          </p:val>
                                        </p:tav>
                                        <p:tav tm="100000">
                                          <p:val>
                                            <p:strVal val="#ppt_h"/>
                                          </p:val>
                                        </p:tav>
                                      </p:tavLst>
                                    </p:anim>
                                    <p:animEffect transition="in" filter="fade">
                                      <p:cBhvr>
                                        <p:cTn id="36" dur="250"/>
                                        <p:tgtEl>
                                          <p:spTgt spid="38"/>
                                        </p:tgtEl>
                                      </p:cBhvr>
                                    </p:animEffect>
                                  </p:childTnLst>
                                </p:cTn>
                              </p:par>
                              <p:par>
                                <p:cTn id="37" presetID="6" presetClass="emph" presetSubtype="0" decel="100000" fill="hold" nodeType="withEffect">
                                  <p:stCondLst>
                                    <p:cond delay="200"/>
                                  </p:stCondLst>
                                  <p:childTnLst>
                                    <p:animScale>
                                      <p:cBhvr>
                                        <p:cTn id="38" dur="250" fill="hold"/>
                                        <p:tgtEl>
                                          <p:spTgt spid="38"/>
                                        </p:tgtEl>
                                      </p:cBhvr>
                                      <p:by x="110000" y="110000"/>
                                    </p:animScale>
                                  </p:childTnLst>
                                </p:cTn>
                              </p:par>
                              <p:par>
                                <p:cTn id="39" presetID="6" presetClass="emph" presetSubtype="0" decel="100000" fill="hold" nodeType="withEffect">
                                  <p:stCondLst>
                                    <p:cond delay="300"/>
                                  </p:stCondLst>
                                  <p:childTnLst>
                                    <p:animScale>
                                      <p:cBhvr>
                                        <p:cTn id="40" dur="250" fill="hold"/>
                                        <p:tgtEl>
                                          <p:spTgt spid="38"/>
                                        </p:tgtEl>
                                      </p:cBhvr>
                                      <p:by x="91000" y="91000"/>
                                    </p:animScale>
                                  </p:childTnLst>
                                </p:cTn>
                              </p:par>
                            </p:childTnLst>
                          </p:cTn>
                        </p:par>
                        <p:par>
                          <p:cTn id="41" fill="hold">
                            <p:stCondLst>
                              <p:cond delay="2500"/>
                            </p:stCondLst>
                            <p:childTnLst>
                              <p:par>
                                <p:cTn id="42" presetID="2" presetClass="entr" presetSubtype="4"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400"/>
                                        <p:tgtEl>
                                          <p:spTgt spid="24"/>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fltVal val="0"/>
                                          </p:val>
                                        </p:tav>
                                        <p:tav tm="100000">
                                          <p:val>
                                            <p:strVal val="#ppt_w"/>
                                          </p:val>
                                        </p:tav>
                                      </p:tavLst>
                                    </p:anim>
                                    <p:anim calcmode="lin" valueType="num">
                                      <p:cBhvr>
                                        <p:cTn id="55" dur="250" fill="hold"/>
                                        <p:tgtEl>
                                          <p:spTgt spid="33"/>
                                        </p:tgtEl>
                                        <p:attrNameLst>
                                          <p:attrName>ppt_h</p:attrName>
                                        </p:attrNameLst>
                                      </p:cBhvr>
                                      <p:tavLst>
                                        <p:tav tm="0">
                                          <p:val>
                                            <p:fltVal val="0"/>
                                          </p:val>
                                        </p:tav>
                                        <p:tav tm="100000">
                                          <p:val>
                                            <p:strVal val="#ppt_h"/>
                                          </p:val>
                                        </p:tav>
                                      </p:tavLst>
                                    </p:anim>
                                    <p:animEffect transition="in" filter="fade">
                                      <p:cBhvr>
                                        <p:cTn id="56" dur="250"/>
                                        <p:tgtEl>
                                          <p:spTgt spid="33"/>
                                        </p:tgtEl>
                                      </p:cBhvr>
                                    </p:animEffect>
                                  </p:childTnLst>
                                </p:cTn>
                              </p:par>
                              <p:par>
                                <p:cTn id="57" presetID="6" presetClass="emph" presetSubtype="0" decel="100000" fill="hold" nodeType="withEffect">
                                  <p:stCondLst>
                                    <p:cond delay="200"/>
                                  </p:stCondLst>
                                  <p:childTnLst>
                                    <p:animScale>
                                      <p:cBhvr>
                                        <p:cTn id="58" dur="250" fill="hold"/>
                                        <p:tgtEl>
                                          <p:spTgt spid="33"/>
                                        </p:tgtEl>
                                      </p:cBhvr>
                                      <p:by x="110000" y="110000"/>
                                    </p:animScale>
                                  </p:childTnLst>
                                </p:cTn>
                              </p:par>
                              <p:par>
                                <p:cTn id="59" presetID="6" presetClass="emph" presetSubtype="0" decel="100000" fill="hold" nodeType="withEffect">
                                  <p:stCondLst>
                                    <p:cond delay="300"/>
                                  </p:stCondLst>
                                  <p:childTnLst>
                                    <p:animScale>
                                      <p:cBhvr>
                                        <p:cTn id="60" dur="250" fill="hold"/>
                                        <p:tgtEl>
                                          <p:spTgt spid="33"/>
                                        </p:tgtEl>
                                      </p:cBhvr>
                                      <p:by x="91000" y="91000"/>
                                    </p:animScale>
                                  </p:childTnLst>
                                </p:cTn>
                              </p:par>
                            </p:childTnLst>
                          </p:cTn>
                        </p:par>
                        <p:par>
                          <p:cTn id="61" fill="hold">
                            <p:stCondLst>
                              <p:cond delay="1000"/>
                            </p:stCondLst>
                            <p:childTnLst>
                              <p:par>
                                <p:cTn id="62" presetID="2" presetClass="entr" presetSubtype="4" decel="10000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400"/>
                                        <p:tgtEl>
                                          <p:spTgt spid="25"/>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50" fill="hold"/>
                                        <p:tgtEl>
                                          <p:spTgt spid="41"/>
                                        </p:tgtEl>
                                        <p:attrNameLst>
                                          <p:attrName>ppt_w</p:attrName>
                                        </p:attrNameLst>
                                      </p:cBhvr>
                                      <p:tavLst>
                                        <p:tav tm="0">
                                          <p:val>
                                            <p:fltVal val="0"/>
                                          </p:val>
                                        </p:tav>
                                        <p:tav tm="100000">
                                          <p:val>
                                            <p:strVal val="#ppt_w"/>
                                          </p:val>
                                        </p:tav>
                                      </p:tavLst>
                                    </p:anim>
                                    <p:anim calcmode="lin" valueType="num">
                                      <p:cBhvr>
                                        <p:cTn id="75" dur="250" fill="hold"/>
                                        <p:tgtEl>
                                          <p:spTgt spid="41"/>
                                        </p:tgtEl>
                                        <p:attrNameLst>
                                          <p:attrName>ppt_h</p:attrName>
                                        </p:attrNameLst>
                                      </p:cBhvr>
                                      <p:tavLst>
                                        <p:tav tm="0">
                                          <p:val>
                                            <p:fltVal val="0"/>
                                          </p:val>
                                        </p:tav>
                                        <p:tav tm="100000">
                                          <p:val>
                                            <p:strVal val="#ppt_h"/>
                                          </p:val>
                                        </p:tav>
                                      </p:tavLst>
                                    </p:anim>
                                    <p:animEffect transition="in" filter="fade">
                                      <p:cBhvr>
                                        <p:cTn id="76" dur="250"/>
                                        <p:tgtEl>
                                          <p:spTgt spid="41"/>
                                        </p:tgtEl>
                                      </p:cBhvr>
                                    </p:animEffect>
                                  </p:childTnLst>
                                </p:cTn>
                              </p:par>
                              <p:par>
                                <p:cTn id="77" presetID="6" presetClass="emph" presetSubtype="0" decel="100000" fill="hold" nodeType="withEffect">
                                  <p:stCondLst>
                                    <p:cond delay="200"/>
                                  </p:stCondLst>
                                  <p:childTnLst>
                                    <p:animScale>
                                      <p:cBhvr>
                                        <p:cTn id="78" dur="250" fill="hold"/>
                                        <p:tgtEl>
                                          <p:spTgt spid="41"/>
                                        </p:tgtEl>
                                      </p:cBhvr>
                                      <p:by x="110000" y="110000"/>
                                    </p:animScale>
                                  </p:childTnLst>
                                </p:cTn>
                              </p:par>
                              <p:par>
                                <p:cTn id="79" presetID="6" presetClass="emph" presetSubtype="0" decel="100000" fill="hold" nodeType="withEffect">
                                  <p:stCondLst>
                                    <p:cond delay="300"/>
                                  </p:stCondLst>
                                  <p:childTnLst>
                                    <p:animScale>
                                      <p:cBhvr>
                                        <p:cTn id="80" dur="250" fill="hold"/>
                                        <p:tgtEl>
                                          <p:spTgt spid="41"/>
                                        </p:tgtEl>
                                      </p:cBhvr>
                                      <p:by x="91000" y="91000"/>
                                    </p:animScale>
                                  </p:childTnLst>
                                </p:cTn>
                              </p:par>
                            </p:childTnLst>
                          </p:cTn>
                        </p:par>
                        <p:par>
                          <p:cTn id="81" fill="hold">
                            <p:stCondLst>
                              <p:cond delay="1000"/>
                            </p:stCondLst>
                            <p:childTnLst>
                              <p:par>
                                <p:cTn id="82" presetID="2" presetClass="entr" presetSubtype="4" decel="10000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400"/>
                                        <p:tgtEl>
                                          <p:spTgt spid="26"/>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250" fill="hold"/>
                                        <p:tgtEl>
                                          <p:spTgt spid="51"/>
                                        </p:tgtEl>
                                        <p:attrNameLst>
                                          <p:attrName>ppt_w</p:attrName>
                                        </p:attrNameLst>
                                      </p:cBhvr>
                                      <p:tavLst>
                                        <p:tav tm="0">
                                          <p:val>
                                            <p:fltVal val="0"/>
                                          </p:val>
                                        </p:tav>
                                        <p:tav tm="100000">
                                          <p:val>
                                            <p:strVal val="#ppt_w"/>
                                          </p:val>
                                        </p:tav>
                                      </p:tavLst>
                                    </p:anim>
                                    <p:anim calcmode="lin" valueType="num">
                                      <p:cBhvr>
                                        <p:cTn id="95" dur="250" fill="hold"/>
                                        <p:tgtEl>
                                          <p:spTgt spid="51"/>
                                        </p:tgtEl>
                                        <p:attrNameLst>
                                          <p:attrName>ppt_h</p:attrName>
                                        </p:attrNameLst>
                                      </p:cBhvr>
                                      <p:tavLst>
                                        <p:tav tm="0">
                                          <p:val>
                                            <p:fltVal val="0"/>
                                          </p:val>
                                        </p:tav>
                                        <p:tav tm="100000">
                                          <p:val>
                                            <p:strVal val="#ppt_h"/>
                                          </p:val>
                                        </p:tav>
                                      </p:tavLst>
                                    </p:anim>
                                    <p:animEffect transition="in" filter="fade">
                                      <p:cBhvr>
                                        <p:cTn id="96" dur="250"/>
                                        <p:tgtEl>
                                          <p:spTgt spid="51"/>
                                        </p:tgtEl>
                                      </p:cBhvr>
                                    </p:animEffect>
                                  </p:childTnLst>
                                </p:cTn>
                              </p:par>
                              <p:par>
                                <p:cTn id="97" presetID="6" presetClass="emph" presetSubtype="0" decel="100000" fill="hold" nodeType="withEffect">
                                  <p:stCondLst>
                                    <p:cond delay="200"/>
                                  </p:stCondLst>
                                  <p:childTnLst>
                                    <p:animScale>
                                      <p:cBhvr>
                                        <p:cTn id="98" dur="250" fill="hold"/>
                                        <p:tgtEl>
                                          <p:spTgt spid="51"/>
                                        </p:tgtEl>
                                      </p:cBhvr>
                                      <p:by x="110000" y="110000"/>
                                    </p:animScale>
                                  </p:childTnLst>
                                </p:cTn>
                              </p:par>
                              <p:par>
                                <p:cTn id="99" presetID="6" presetClass="emph" presetSubtype="0" decel="100000" fill="hold" nodeType="withEffect">
                                  <p:stCondLst>
                                    <p:cond delay="300"/>
                                  </p:stCondLst>
                                  <p:childTnLst>
                                    <p:animScale>
                                      <p:cBhvr>
                                        <p:cTn id="100" dur="250" fill="hold"/>
                                        <p:tgtEl>
                                          <p:spTgt spid="51"/>
                                        </p:tgtEl>
                                      </p:cBhvr>
                                      <p:by x="91000" y="91000"/>
                                    </p:animScale>
                                  </p:childTnLst>
                                </p:cTn>
                              </p:par>
                            </p:childTnLst>
                          </p:cTn>
                        </p:par>
                        <p:par>
                          <p:cTn id="101" fill="hold">
                            <p:stCondLst>
                              <p:cond delay="1000"/>
                            </p:stCondLst>
                            <p:childTnLst>
                              <p:par>
                                <p:cTn id="102" presetID="2" presetClass="entr" presetSubtype="4" decel="100000" fill="hold"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ppt_x"/>
                                          </p:val>
                                        </p:tav>
                                        <p:tav tm="100000">
                                          <p:val>
                                            <p:strVal val="#ppt_x"/>
                                          </p:val>
                                        </p:tav>
                                      </p:tavLst>
                                    </p:anim>
                                    <p:anim calcmode="lin" valueType="num">
                                      <p:cBhvr additive="base">
                                        <p:cTn id="10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1351 w 1427586"/>
              <a:gd name="T1" fmla="*/ 572464 h 1656000"/>
              <a:gd name="T2" fmla="*/ 661351 w 1427586"/>
              <a:gd name="T3" fmla="*/ 947691 h 1656000"/>
              <a:gd name="T4" fmla="*/ 564141 w 1427586"/>
              <a:gd name="T5" fmla="*/ 947691 h 1656000"/>
              <a:gd name="T6" fmla="*/ 661351 w 1427586"/>
              <a:gd name="T7" fmla="*/ 572464 h 1656000"/>
              <a:gd name="T8" fmla="*/ 590009 w 1427586"/>
              <a:gd name="T9" fmla="*/ 371509 h 1656000"/>
              <a:gd name="T10" fmla="*/ 399945 w 1427586"/>
              <a:gd name="T11" fmla="*/ 947691 h 1656000"/>
              <a:gd name="T12" fmla="*/ 399945 w 1427586"/>
              <a:gd name="T13" fmla="*/ 1098000 h 1656000"/>
              <a:gd name="T14" fmla="*/ 661351 w 1427586"/>
              <a:gd name="T15" fmla="*/ 1098000 h 1656000"/>
              <a:gd name="T16" fmla="*/ 661351 w 1427586"/>
              <a:gd name="T17" fmla="*/ 1253210 h 1656000"/>
              <a:gd name="T18" fmla="*/ 881368 w 1427586"/>
              <a:gd name="T19" fmla="*/ 1253210 h 1656000"/>
              <a:gd name="T20" fmla="*/ 881368 w 1427586"/>
              <a:gd name="T21" fmla="*/ 1098000 h 1656000"/>
              <a:gd name="T22" fmla="*/ 943997 w 1427586"/>
              <a:gd name="T23" fmla="*/ 1098000 h 1656000"/>
              <a:gd name="T24" fmla="*/ 943997 w 1427586"/>
              <a:gd name="T25" fmla="*/ 947691 h 1656000"/>
              <a:gd name="T26" fmla="*/ 881368 w 1427586"/>
              <a:gd name="T27" fmla="*/ 947691 h 1656000"/>
              <a:gd name="T28" fmla="*/ 881368 w 1427586"/>
              <a:gd name="T29" fmla="*/ 371509 h 1656000"/>
              <a:gd name="T30" fmla="*/ 590009 w 1427586"/>
              <a:gd name="T31" fmla="*/ 371509 h 1656000"/>
              <a:gd name="T32" fmla="*/ 714375 w 1427586"/>
              <a:gd name="T33" fmla="*/ 0 h 1656000"/>
              <a:gd name="T34" fmla="*/ 1428750 w 1427586"/>
              <a:gd name="T35" fmla="*/ 357187 h 1656000"/>
              <a:gd name="T36" fmla="*/ 1428750 w 1427586"/>
              <a:gd name="T37" fmla="*/ 1300162 h 1656000"/>
              <a:gd name="T38" fmla="*/ 714375 w 1427586"/>
              <a:gd name="T39" fmla="*/ 1657350 h 1656000"/>
              <a:gd name="T40" fmla="*/ 0 w 1427586"/>
              <a:gd name="T41" fmla="*/ 1300162 h 1656000"/>
              <a:gd name="T42" fmla="*/ 0 w 1427586"/>
              <a:gd name="T43" fmla="*/ 357187 h 1656000"/>
              <a:gd name="T44" fmla="*/ 714375 w 1427586"/>
              <a:gd name="T45" fmla="*/ 0 h 165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586" h="1656000">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FOUR</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bwMode="auto">
          <a:xfrm>
            <a:off x="6858000" y="1658938"/>
            <a:ext cx="1784350" cy="2908300"/>
            <a:chOff x="6858016" y="1659316"/>
            <a:chExt cx="1784804" cy="2907334"/>
          </a:xfrm>
        </p:grpSpPr>
        <p:grpSp>
          <p:nvGrpSpPr>
            <p:cNvPr id="26650" name="Group 49"/>
            <p:cNvGrpSpPr/>
            <p:nvPr/>
          </p:nvGrpSpPr>
          <p:grpSpPr bwMode="auto">
            <a:xfrm>
              <a:off x="6858016" y="3357568"/>
              <a:ext cx="1643074" cy="1209082"/>
              <a:chOff x="6858016" y="3357568"/>
              <a:chExt cx="1643074" cy="1209082"/>
            </a:xfrm>
          </p:grpSpPr>
          <p:sp>
            <p:nvSpPr>
              <p:cNvPr id="23" name="Rectangle 22"/>
              <p:cNvSpPr/>
              <p:nvPr/>
            </p:nvSpPr>
            <p:spPr>
              <a:xfrm>
                <a:off x="6858016" y="3643032"/>
                <a:ext cx="1643481" cy="923618"/>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4" name="Rectangle 23"/>
              <p:cNvSpPr/>
              <p:nvPr/>
            </p:nvSpPr>
            <p:spPr>
              <a:xfrm>
                <a:off x="7053329" y="3357377"/>
                <a:ext cx="125762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Document File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47" name="组合 46"/>
          <p:cNvGrpSpPr/>
          <p:nvPr/>
        </p:nvGrpSpPr>
        <p:grpSpPr bwMode="auto">
          <a:xfrm>
            <a:off x="4786313" y="1227138"/>
            <a:ext cx="1643062" cy="3200400"/>
            <a:chOff x="6385076" y="1636400"/>
            <a:chExt cx="2191906" cy="4267801"/>
          </a:xfrm>
        </p:grpSpPr>
        <p:grpSp>
          <p:nvGrpSpPr>
            <p:cNvPr id="26644" name="Group 48"/>
            <p:cNvGrpSpPr/>
            <p:nvPr/>
          </p:nvGrpSpPr>
          <p:grpSpPr bwMode="auto">
            <a:xfrm>
              <a:off x="6385076" y="4476758"/>
              <a:ext cx="2191906" cy="1427443"/>
              <a:chOff x="4786314" y="3357568"/>
              <a:chExt cx="1643074" cy="1070582"/>
            </a:xfrm>
          </p:grpSpPr>
          <p:sp>
            <p:nvSpPr>
              <p:cNvPr id="21" name="Rectangle 20"/>
              <p:cNvSpPr/>
              <p:nvPr/>
            </p:nvSpPr>
            <p:spPr>
              <a:xfrm>
                <a:off x="4786314" y="3643814"/>
                <a:ext cx="1643074" cy="784336"/>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latin typeface="Open Sans Light" pitchFamily="34" charset="0"/>
                  <a:ea typeface="Open Sans Light" pitchFamily="34" charset="0"/>
                  <a:cs typeface="Open Sans Light" pitchFamily="34" charset="0"/>
                </a:endParaRPr>
              </a:p>
            </p:txBody>
          </p:sp>
          <p:sp>
            <p:nvSpPr>
              <p:cNvPr id="22" name="Rectangle 21"/>
              <p:cNvSpPr/>
              <p:nvPr/>
            </p:nvSpPr>
            <p:spPr>
              <a:xfrm>
                <a:off x="5086353" y="3358024"/>
                <a:ext cx="1087446" cy="276264"/>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Calendar List</a:t>
                </a:r>
                <a:endParaRPr lang="en-US" sz="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12" name="Group 56"/>
          <p:cNvGrpSpPr/>
          <p:nvPr/>
        </p:nvGrpSpPr>
        <p:grpSpPr bwMode="auto">
          <a:xfrm>
            <a:off x="571500" y="1658938"/>
            <a:ext cx="1643063" cy="2908300"/>
            <a:chOff x="571472" y="1659313"/>
            <a:chExt cx="1643074" cy="2907337"/>
          </a:xfrm>
        </p:grpSpPr>
        <p:grpSp>
          <p:nvGrpSpPr>
            <p:cNvPr id="26638" name="Group 46"/>
            <p:cNvGrpSpPr/>
            <p:nvPr/>
          </p:nvGrpSpPr>
          <p:grpSpPr bwMode="auto">
            <a:xfrm>
              <a:off x="571472" y="3357568"/>
              <a:ext cx="1643074" cy="1209082"/>
              <a:chOff x="571472" y="3357568"/>
              <a:chExt cx="1643074" cy="1209082"/>
            </a:xfrm>
          </p:grpSpPr>
          <p:sp>
            <p:nvSpPr>
              <p:cNvPr id="17" name="Rectangle 16"/>
              <p:cNvSpPr/>
              <p:nvPr/>
            </p:nvSpPr>
            <p:spPr>
              <a:xfrm>
                <a:off x="571472" y="3643031"/>
                <a:ext cx="1643074"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18" name="Rectangle 17"/>
              <p:cNvSpPr/>
              <p:nvPr/>
            </p:nvSpPr>
            <p:spPr>
              <a:xfrm>
                <a:off x="847699" y="3357375"/>
                <a:ext cx="1082682"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Shop Online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7" name="AutoShape 28"/>
            <p:cNvSpPr/>
            <p:nvPr/>
          </p:nvSpPr>
          <p:spPr bwMode="auto">
            <a:xfrm>
              <a:off x="1285852" y="2000512"/>
              <a:ext cx="366715" cy="36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nvGrpSpPr>
          <p:cNvPr id="40" name="Group 57"/>
          <p:cNvGrpSpPr/>
          <p:nvPr/>
        </p:nvGrpSpPr>
        <p:grpSpPr bwMode="auto">
          <a:xfrm>
            <a:off x="2554288" y="1658938"/>
            <a:ext cx="1731962" cy="2908300"/>
            <a:chOff x="2554002" y="1659314"/>
            <a:chExt cx="1732246" cy="2907336"/>
          </a:xfrm>
        </p:grpSpPr>
        <p:grpSp>
          <p:nvGrpSpPr>
            <p:cNvPr id="26632" name="Group 47"/>
            <p:cNvGrpSpPr/>
            <p:nvPr/>
          </p:nvGrpSpPr>
          <p:grpSpPr bwMode="auto">
            <a:xfrm>
              <a:off x="2643174" y="3357568"/>
              <a:ext cx="1643074" cy="1209082"/>
              <a:chOff x="2643174" y="3357568"/>
              <a:chExt cx="1643074" cy="1209082"/>
            </a:xfrm>
          </p:grpSpPr>
          <p:sp>
            <p:nvSpPr>
              <p:cNvPr id="19" name="Rectangle 18"/>
              <p:cNvSpPr/>
              <p:nvPr/>
            </p:nvSpPr>
            <p:spPr>
              <a:xfrm>
                <a:off x="2642917" y="3643031"/>
                <a:ext cx="1643331"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0" name="Rectangle 19"/>
              <p:cNvSpPr/>
              <p:nvPr/>
            </p:nvSpPr>
            <p:spPr>
              <a:xfrm>
                <a:off x="2760411" y="3357376"/>
                <a:ext cx="140358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Research Online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8" name="AutoShape 100"/>
            <p:cNvSpPr/>
            <p:nvPr/>
          </p:nvSpPr>
          <p:spPr bwMode="auto">
            <a:xfrm>
              <a:off x="3357409" y="2000513"/>
              <a:ext cx="320728" cy="36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sp>
        <p:nvSpPr>
          <p:cNvPr id="42"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43"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down)">
                                      <p:cBhvr>
                                        <p:cTn id="8" dur="500"/>
                                        <p:tgtEl>
                                          <p:spTgt spid="4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ppt_y</p:attrName>
                                        </p:attrNameLst>
                                      </p:cBhvr>
                                      <p:tavLst>
                                        <p:tav tm="0">
                                          <p:val>
                                            <p:strVal val="#ppt_y-#ppt_h*1.125000"/>
                                          </p:val>
                                        </p:tav>
                                        <p:tav tm="100000">
                                          <p:val>
                                            <p:strVal val="#ppt_y"/>
                                          </p:val>
                                        </p:tav>
                                      </p:tavLst>
                                    </p:anim>
                                    <p:animEffect transition="in" filter="wipe(down)">
                                      <p:cBhvr>
                                        <p:cTn id="12" dur="500"/>
                                        <p:tgtEl>
                                          <p:spTgt spid="43"/>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Top)">
                                      <p:cBhvr>
                                        <p:cTn id="16" dur="500"/>
                                        <p:tgtEl>
                                          <p:spTgt spid="12"/>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Top)">
                                      <p:cBhvr>
                                        <p:cTn id="20" dur="500"/>
                                        <p:tgtEl>
                                          <p:spTgt spid="40"/>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Top)">
                                      <p:cBhvr>
                                        <p:cTn id="24" dur="500"/>
                                        <p:tgtEl>
                                          <p:spTgt spid="47"/>
                                        </p:tgtEl>
                                      </p:cBhvr>
                                    </p:animEffect>
                                  </p:childTnLst>
                                </p:cTn>
                              </p:par>
                            </p:childTnLst>
                          </p:cTn>
                        </p:par>
                        <p:par>
                          <p:cTn id="25" fill="hold">
                            <p:stCondLst>
                              <p:cond delay="2000"/>
                            </p:stCondLst>
                            <p:childTnLst>
                              <p:par>
                                <p:cTn id="26" presetID="1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To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2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053137" y="2036763"/>
            <a:ext cx="122580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2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7503" y="2060575"/>
            <a:ext cx="123299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70263" y="3271698"/>
            <a:ext cx="1223962" cy="124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45"/>
          <p:cNvSpPr>
            <a:spLocks noChangeArrowheads="1"/>
          </p:cNvSpPr>
          <p:nvPr/>
        </p:nvSpPr>
        <p:spPr bwMode="auto">
          <a:xfrm>
            <a:off x="501650" y="487363"/>
            <a:ext cx="2286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800">
                <a:solidFill>
                  <a:srgbClr val="F2F2F2"/>
                </a:solidFill>
                <a:ea typeface="Arial Unicode MS" pitchFamily="34" charset="-122"/>
                <a:cs typeface="Arial Unicode MS" pitchFamily="34" charset="-122"/>
                <a:sym typeface="微软雅黑" panose="020B0503020204020204" pitchFamily="34" charset="-122"/>
              </a:rPr>
              <a:t>CONTENTS</a:t>
            </a:r>
            <a:endParaRPr lang="zh-CN" altLang="en-US" sz="2800">
              <a:solidFill>
                <a:srgbClr val="F2F2F2"/>
              </a:solidFill>
              <a:ea typeface="Arial Unicode MS" pitchFamily="34" charset="-122"/>
              <a:cs typeface="Arial Unicode MS" pitchFamily="34" charset="-122"/>
              <a:sym typeface="微软雅黑" panose="020B0503020204020204" pitchFamily="34" charset="-122"/>
            </a:endParaRPr>
          </a:p>
        </p:txBody>
      </p:sp>
      <p:grpSp>
        <p:nvGrpSpPr>
          <p:cNvPr id="2" name="组合 1"/>
          <p:cNvGrpSpPr/>
          <p:nvPr/>
        </p:nvGrpSpPr>
        <p:grpSpPr bwMode="auto">
          <a:xfrm>
            <a:off x="2141538" y="2041525"/>
            <a:ext cx="1227137" cy="1227138"/>
            <a:chOff x="3169166" y="2457450"/>
            <a:chExt cx="1638221" cy="1638300"/>
          </a:xfrm>
        </p:grpSpPr>
        <p:sp>
          <p:nvSpPr>
            <p:cNvPr id="33" name="矩形 4"/>
            <p:cNvSpPr>
              <a:spLocks noChangeArrowheads="1"/>
            </p:cNvSpPr>
            <p:nvPr/>
          </p:nvSpPr>
          <p:spPr bwMode="auto">
            <a:xfrm>
              <a:off x="3169166" y="2457450"/>
              <a:ext cx="1638221" cy="1638300"/>
            </a:xfrm>
            <a:prstGeom prst="rect">
              <a:avLst/>
            </a:prstGeom>
            <a:solidFill>
              <a:schemeClr val="bg1">
                <a:alpha val="20000"/>
              </a:schemeClr>
            </a:solidFill>
            <a:ln>
              <a:noFill/>
            </a:ln>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57" name="文本框 42"/>
            <p:cNvSpPr>
              <a:spLocks noChangeArrowheads="1"/>
            </p:cNvSpPr>
            <p:nvPr/>
          </p:nvSpPr>
          <p:spPr bwMode="auto">
            <a:xfrm>
              <a:off x="3362022" y="3635839"/>
              <a:ext cx="1369070" cy="38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275" dirty="0">
                  <a:solidFill>
                    <a:schemeClr val="bg1">
                      <a:lumMod val="95000"/>
                    </a:schemeClr>
                  </a:solidFill>
                  <a:ea typeface="+mn-ea"/>
                  <a:sym typeface="微软雅黑" panose="020B0503020204020204" pitchFamily="34" charset="-122"/>
                </a:rPr>
                <a:t>Your Text</a:t>
              </a:r>
              <a:endParaRPr lang="zh-CN" altLang="en-US" sz="1275" dirty="0">
                <a:solidFill>
                  <a:schemeClr val="bg1">
                    <a:lumMod val="95000"/>
                  </a:schemeClr>
                </a:solidFill>
                <a:ea typeface="+mn-ea"/>
                <a:sym typeface="微软雅黑" panose="020B0503020204020204" pitchFamily="34" charset="-122"/>
              </a:endParaRPr>
            </a:p>
          </p:txBody>
        </p:sp>
        <p:grpSp>
          <p:nvGrpSpPr>
            <p:cNvPr id="65" name="组合 64"/>
            <p:cNvGrpSpPr>
              <a:grpSpLocks noChangeAspect="1"/>
            </p:cNvGrpSpPr>
            <p:nvPr/>
          </p:nvGrpSpPr>
          <p:grpSpPr>
            <a:xfrm>
              <a:off x="3694246" y="2804636"/>
              <a:ext cx="648000" cy="624651"/>
              <a:chOff x="7019925" y="5499100"/>
              <a:chExt cx="312738" cy="301626"/>
            </a:xfrm>
            <a:solidFill>
              <a:schemeClr val="bg1"/>
            </a:solidFill>
          </p:grpSpPr>
          <p:sp>
            <p:nvSpPr>
              <p:cNvPr id="66"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sp>
            <p:nvSpPr>
              <p:cNvPr id="67"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grpSp>
      </p:grpSp>
      <p:grpSp>
        <p:nvGrpSpPr>
          <p:cNvPr id="3" name="组合 2"/>
          <p:cNvGrpSpPr/>
          <p:nvPr/>
        </p:nvGrpSpPr>
        <p:grpSpPr bwMode="auto">
          <a:xfrm>
            <a:off x="3368675" y="2041525"/>
            <a:ext cx="1228725" cy="1227138"/>
            <a:chOff x="4806792" y="2457450"/>
            <a:chExt cx="1638221" cy="1638300"/>
          </a:xfrm>
        </p:grpSpPr>
        <p:sp>
          <p:nvSpPr>
            <p:cNvPr id="34" name="矩形 5"/>
            <p:cNvSpPr>
              <a:spLocks noChangeArrowheads="1"/>
            </p:cNvSpPr>
            <p:nvPr/>
          </p:nvSpPr>
          <p:spPr bwMode="auto">
            <a:xfrm>
              <a:off x="4806792" y="2457450"/>
              <a:ext cx="1638221" cy="1638300"/>
            </a:xfrm>
            <a:prstGeom prst="rect">
              <a:avLst/>
            </a:prstGeom>
            <a:solidFill>
              <a:schemeClr val="bg1">
                <a:alpha val="30000"/>
              </a:schemeClr>
            </a:solidFill>
            <a:ln>
              <a:noFill/>
            </a:ln>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68" name="Freeform 8"/>
            <p:cNvSpPr>
              <a:spLocks noEditPoints="1"/>
            </p:cNvSpPr>
            <p:nvPr/>
          </p:nvSpPr>
          <p:spPr bwMode="auto">
            <a:xfrm>
              <a:off x="5208939" y="2749928"/>
              <a:ext cx="776780" cy="68032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69" name="文本框 42"/>
            <p:cNvSpPr>
              <a:spLocks noChangeArrowheads="1"/>
            </p:cNvSpPr>
            <p:nvPr/>
          </p:nvSpPr>
          <p:spPr bwMode="auto">
            <a:xfrm>
              <a:off x="4946485" y="3635839"/>
              <a:ext cx="1369418" cy="38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275" dirty="0">
                  <a:solidFill>
                    <a:schemeClr val="bg1">
                      <a:lumMod val="95000"/>
                    </a:schemeClr>
                  </a:solidFill>
                  <a:ea typeface="+mn-ea"/>
                  <a:sym typeface="微软雅黑" panose="020B0503020204020204" pitchFamily="34" charset="-122"/>
                </a:rPr>
                <a:t>Your Text</a:t>
              </a:r>
              <a:endParaRPr lang="zh-CN" altLang="en-US" sz="1275" dirty="0">
                <a:solidFill>
                  <a:schemeClr val="bg1">
                    <a:lumMod val="95000"/>
                  </a:schemeClr>
                </a:solidFill>
                <a:ea typeface="+mn-ea"/>
                <a:sym typeface="微软雅黑" panose="020B0503020204020204" pitchFamily="34" charset="-122"/>
              </a:endParaRPr>
            </a:p>
          </p:txBody>
        </p:sp>
      </p:grpSp>
      <p:grpSp>
        <p:nvGrpSpPr>
          <p:cNvPr id="4" name="组合 3"/>
          <p:cNvGrpSpPr/>
          <p:nvPr/>
        </p:nvGrpSpPr>
        <p:grpSpPr bwMode="auto">
          <a:xfrm>
            <a:off x="5830888" y="812800"/>
            <a:ext cx="1228725" cy="1228725"/>
            <a:chOff x="8091567" y="819150"/>
            <a:chExt cx="1638221" cy="1638300"/>
          </a:xfrm>
        </p:grpSpPr>
        <p:sp>
          <p:nvSpPr>
            <p:cNvPr id="40" name="矩形 21"/>
            <p:cNvSpPr>
              <a:spLocks noChangeArrowheads="1"/>
            </p:cNvSpPr>
            <p:nvPr/>
          </p:nvSpPr>
          <p:spPr bwMode="auto">
            <a:xfrm>
              <a:off x="8091567" y="819150"/>
              <a:ext cx="1638221" cy="1638300"/>
            </a:xfrm>
            <a:prstGeom prst="rect">
              <a:avLst/>
            </a:prstGeom>
            <a:solidFill>
              <a:schemeClr val="bg1">
                <a:alpha val="20000"/>
              </a:schemeClr>
            </a:solidFill>
            <a:ln>
              <a:noFill/>
            </a:ln>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grpSp>
          <p:nvGrpSpPr>
            <p:cNvPr id="70" name="组合 69"/>
            <p:cNvGrpSpPr>
              <a:grpSpLocks noChangeAspect="1"/>
            </p:cNvGrpSpPr>
            <p:nvPr/>
          </p:nvGrpSpPr>
          <p:grpSpPr>
            <a:xfrm>
              <a:off x="8513923" y="1149677"/>
              <a:ext cx="720000" cy="695147"/>
              <a:chOff x="7493000" y="1820863"/>
              <a:chExt cx="233363" cy="225425"/>
            </a:xfrm>
            <a:solidFill>
              <a:schemeClr val="bg1"/>
            </a:solidFill>
          </p:grpSpPr>
          <p:sp>
            <p:nvSpPr>
              <p:cNvPr id="71"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72"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73"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74"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75"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sp>
            <p:nvSpPr>
              <p:cNvPr id="76"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44" tIns="34272" rIns="68544" bIns="34272"/>
              <a:lstStyle/>
              <a:p>
                <a:pPr defTabSz="685800" eaLnBrk="1" fontAlgn="auto" hangingPunct="1">
                  <a:spcBef>
                    <a:spcPts val="0"/>
                  </a:spcBef>
                  <a:spcAft>
                    <a:spcPts val="0"/>
                  </a:spcAft>
                  <a:defRPr/>
                </a:pPr>
                <a:endParaRPr lang="zh-CN" altLang="en-US" sz="1350" dirty="0">
                  <a:solidFill>
                    <a:schemeClr val="bg1">
                      <a:lumMod val="95000"/>
                    </a:schemeClr>
                  </a:solidFill>
                  <a:ea typeface="+mn-ea"/>
                </a:endParaRPr>
              </a:p>
            </p:txBody>
          </p:sp>
        </p:grpSp>
        <p:sp>
          <p:nvSpPr>
            <p:cNvPr id="78" name="文本框 42"/>
            <p:cNvSpPr>
              <a:spLocks noChangeArrowheads="1"/>
            </p:cNvSpPr>
            <p:nvPr/>
          </p:nvSpPr>
          <p:spPr bwMode="auto">
            <a:xfrm>
              <a:off x="8258775" y="1979083"/>
              <a:ext cx="1369418"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275" dirty="0">
                  <a:solidFill>
                    <a:schemeClr val="bg1">
                      <a:lumMod val="95000"/>
                    </a:schemeClr>
                  </a:solidFill>
                  <a:ea typeface="+mn-ea"/>
                  <a:sym typeface="微软雅黑" panose="020B0503020204020204" pitchFamily="34" charset="-122"/>
                </a:rPr>
                <a:t>Your Text</a:t>
              </a:r>
              <a:endParaRPr lang="zh-CN" altLang="en-US" sz="1275" dirty="0">
                <a:solidFill>
                  <a:schemeClr val="bg1">
                    <a:lumMod val="95000"/>
                  </a:schemeClr>
                </a:solidFill>
                <a:ea typeface="+mn-ea"/>
                <a:sym typeface="微软雅黑" panose="020B0503020204020204" pitchFamily="34" charset="-122"/>
              </a:endParaRPr>
            </a:p>
          </p:txBody>
        </p:sp>
      </p:grpSp>
      <p:grpSp>
        <p:nvGrpSpPr>
          <p:cNvPr id="5" name="组合 4"/>
          <p:cNvGrpSpPr/>
          <p:nvPr/>
        </p:nvGrpSpPr>
        <p:grpSpPr bwMode="auto">
          <a:xfrm>
            <a:off x="5840413" y="3278188"/>
            <a:ext cx="1228725" cy="1228725"/>
            <a:chOff x="8104188" y="4107656"/>
            <a:chExt cx="1638221" cy="1638300"/>
          </a:xfrm>
        </p:grpSpPr>
        <p:sp>
          <p:nvSpPr>
            <p:cNvPr id="62" name="矩形 21"/>
            <p:cNvSpPr>
              <a:spLocks noChangeArrowheads="1"/>
            </p:cNvSpPr>
            <p:nvPr/>
          </p:nvSpPr>
          <p:spPr bwMode="auto">
            <a:xfrm>
              <a:off x="8104188" y="4107656"/>
              <a:ext cx="1638221" cy="1638300"/>
            </a:xfrm>
            <a:prstGeom prst="rect">
              <a:avLst/>
            </a:prstGeom>
            <a:solidFill>
              <a:schemeClr val="bg1">
                <a:alpha val="20000"/>
              </a:schemeClr>
            </a:solidFill>
            <a:ln>
              <a:noFill/>
            </a:ln>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grpSp>
          <p:nvGrpSpPr>
            <p:cNvPr id="79" name="组合 78"/>
            <p:cNvGrpSpPr>
              <a:grpSpLocks noChangeAspect="1"/>
            </p:cNvGrpSpPr>
            <p:nvPr/>
          </p:nvGrpSpPr>
          <p:grpSpPr>
            <a:xfrm>
              <a:off x="8630144" y="4419129"/>
              <a:ext cx="684000" cy="524129"/>
              <a:chOff x="5611813" y="1835150"/>
              <a:chExt cx="285750" cy="219076"/>
            </a:xfrm>
            <a:solidFill>
              <a:schemeClr val="bg1"/>
            </a:solidFill>
          </p:grpSpPr>
          <p:sp>
            <p:nvSpPr>
              <p:cNvPr id="80"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sp>
            <p:nvSpPr>
              <p:cNvPr id="81" name="Rectangle 58"/>
              <p:cNvSpPr>
                <a:spLocks noChangeArrowheads="1"/>
              </p:cNvSpPr>
              <p:nvPr/>
            </p:nvSpPr>
            <p:spPr bwMode="auto">
              <a:xfrm>
                <a:off x="5648326" y="1884363"/>
                <a:ext cx="41275" cy="13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sp>
            <p:nvSpPr>
              <p:cNvPr id="82" name="Rectangle 59"/>
              <p:cNvSpPr>
                <a:spLocks noChangeArrowheads="1"/>
              </p:cNvSpPr>
              <p:nvPr/>
            </p:nvSpPr>
            <p:spPr bwMode="auto">
              <a:xfrm>
                <a:off x="5708651" y="1835150"/>
                <a:ext cx="41275" cy="18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sp>
            <p:nvSpPr>
              <p:cNvPr id="83" name="Rectangle 60"/>
              <p:cNvSpPr>
                <a:spLocks noChangeArrowheads="1"/>
              </p:cNvSpPr>
              <p:nvPr/>
            </p:nvSpPr>
            <p:spPr bwMode="auto">
              <a:xfrm>
                <a:off x="5765801" y="1895475"/>
                <a:ext cx="41275" cy="128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sp>
            <p:nvSpPr>
              <p:cNvPr id="84" name="Rectangle 61"/>
              <p:cNvSpPr>
                <a:spLocks noChangeArrowheads="1"/>
              </p:cNvSpPr>
              <p:nvPr/>
            </p:nvSpPr>
            <p:spPr bwMode="auto">
              <a:xfrm>
                <a:off x="5829301" y="1936750"/>
                <a:ext cx="41275" cy="87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lumMod val="95000"/>
                    </a:schemeClr>
                  </a:solidFill>
                </a:endParaRPr>
              </a:p>
            </p:txBody>
          </p:sp>
        </p:grpSp>
        <p:sp>
          <p:nvSpPr>
            <p:cNvPr id="85" name="文本框 42"/>
            <p:cNvSpPr>
              <a:spLocks noChangeArrowheads="1"/>
            </p:cNvSpPr>
            <p:nvPr/>
          </p:nvSpPr>
          <p:spPr bwMode="auto">
            <a:xfrm>
              <a:off x="8275629" y="5157523"/>
              <a:ext cx="1369418"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275" dirty="0">
                  <a:solidFill>
                    <a:schemeClr val="bg1">
                      <a:lumMod val="95000"/>
                    </a:schemeClr>
                  </a:solidFill>
                  <a:ea typeface="+mn-ea"/>
                  <a:sym typeface="微软雅黑" panose="020B0503020204020204" pitchFamily="34" charset="-122"/>
                </a:rPr>
                <a:t>Your Text</a:t>
              </a:r>
              <a:endParaRPr lang="zh-CN" altLang="en-US" sz="1275" dirty="0">
                <a:solidFill>
                  <a:schemeClr val="bg1">
                    <a:lumMod val="95000"/>
                  </a:schemeClr>
                </a:solidFill>
                <a:ea typeface="+mn-ea"/>
                <a:sym typeface="微软雅黑" panose="020B0503020204020204" pitchFamily="34" charset="-122"/>
              </a:endParaRPr>
            </a:p>
          </p:txBody>
        </p:sp>
      </p:grpSp>
      <p:pic>
        <p:nvPicPr>
          <p:cNvPr id="88" name="图片 2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96481" y="812800"/>
            <a:ext cx="122580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4591050" y="2049463"/>
            <a:ext cx="1233488" cy="1228725"/>
            <a:chOff x="2255813" y="4383987"/>
            <a:chExt cx="1638221" cy="1638300"/>
          </a:xfrm>
        </p:grpSpPr>
        <p:sp>
          <p:nvSpPr>
            <p:cNvPr id="90" name="矩形 21"/>
            <p:cNvSpPr>
              <a:spLocks noChangeArrowheads="1"/>
            </p:cNvSpPr>
            <p:nvPr/>
          </p:nvSpPr>
          <p:spPr bwMode="auto">
            <a:xfrm>
              <a:off x="2255813" y="4383987"/>
              <a:ext cx="1638221" cy="1638300"/>
            </a:xfrm>
            <a:prstGeom prst="rect">
              <a:avLst/>
            </a:prstGeom>
            <a:solidFill>
              <a:schemeClr val="bg1">
                <a:lumMod val="85000"/>
                <a:alpha val="50000"/>
              </a:schemeClr>
            </a:solidFill>
            <a:ln>
              <a:noFill/>
            </a:ln>
          </p:spPr>
          <p:txBody>
            <a:bodyPr anchor="ctr"/>
            <a:lstStyle/>
            <a:p>
              <a:pPr algn="ctr" defTabSz="685800" eaLnBrk="1" fontAlgn="auto" hangingPunct="1">
                <a:spcBef>
                  <a:spcPts val="0"/>
                </a:spcBef>
                <a:spcAft>
                  <a:spcPts val="0"/>
                </a:spcAft>
                <a:defRPr/>
              </a:pPr>
              <a:endParaRPr lang="zh-CN" altLang="zh-CN" sz="2100" dirty="0">
                <a:solidFill>
                  <a:schemeClr val="bg1">
                    <a:lumMod val="95000"/>
                  </a:schemeClr>
                </a:solidFill>
                <a:ea typeface="+mn-ea"/>
                <a:sym typeface="宋体" panose="02010600030101010101" pitchFamily="2" charset="-122"/>
              </a:endParaRPr>
            </a:p>
          </p:txBody>
        </p:sp>
        <p:sp>
          <p:nvSpPr>
            <p:cNvPr id="92" name="文本框 42"/>
            <p:cNvSpPr>
              <a:spLocks noChangeArrowheads="1"/>
            </p:cNvSpPr>
            <p:nvPr/>
          </p:nvSpPr>
          <p:spPr bwMode="auto">
            <a:xfrm>
              <a:off x="2390750" y="4652803"/>
              <a:ext cx="1368347"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050" dirty="0">
                  <a:solidFill>
                    <a:schemeClr val="bg1">
                      <a:lumMod val="95000"/>
                    </a:schemeClr>
                  </a:solidFill>
                  <a:ea typeface="+mn-ea"/>
                </a:rPr>
                <a:t>Click here to modify the text ,  you may post text here .</a:t>
              </a:r>
              <a:endParaRPr lang="zh-CN" altLang="en-US" sz="1050" dirty="0">
                <a:solidFill>
                  <a:schemeClr val="bg1">
                    <a:lumMod val="95000"/>
                  </a:schemeClr>
                </a:solidFill>
                <a:ea typeface="+mn-ea"/>
                <a:sym typeface="微软雅黑" panose="020B0503020204020204" pitchFamily="34" charset="-122"/>
              </a:endParaRPr>
            </a:p>
          </p:txBody>
        </p:sp>
      </p:grpSp>
      <p:grpSp>
        <p:nvGrpSpPr>
          <p:cNvPr id="98" name="组合 97"/>
          <p:cNvGrpSpPr/>
          <p:nvPr/>
        </p:nvGrpSpPr>
        <p:grpSpPr bwMode="auto">
          <a:xfrm>
            <a:off x="7053263" y="814388"/>
            <a:ext cx="1227137" cy="1228725"/>
            <a:chOff x="2255813" y="4383987"/>
            <a:chExt cx="1638221" cy="1638300"/>
          </a:xfrm>
        </p:grpSpPr>
        <p:sp>
          <p:nvSpPr>
            <p:cNvPr id="99" name="矩形 21"/>
            <p:cNvSpPr>
              <a:spLocks noChangeArrowheads="1"/>
            </p:cNvSpPr>
            <p:nvPr/>
          </p:nvSpPr>
          <p:spPr bwMode="auto">
            <a:xfrm>
              <a:off x="2255813" y="4383987"/>
              <a:ext cx="1638221" cy="1638300"/>
            </a:xfrm>
            <a:prstGeom prst="rect">
              <a:avLst/>
            </a:prstGeom>
            <a:solidFill>
              <a:schemeClr val="bg1">
                <a:lumMod val="85000"/>
                <a:alpha val="50000"/>
              </a:schemeClr>
            </a:solidFill>
            <a:ln>
              <a:noFill/>
            </a:ln>
          </p:spPr>
          <p:txBody>
            <a:bodyPr anchor="ctr"/>
            <a:lstStyle/>
            <a:p>
              <a:pPr algn="ctr" defTabSz="685800" eaLnBrk="1" fontAlgn="auto" hangingPunct="1">
                <a:spcBef>
                  <a:spcPts val="0"/>
                </a:spcBef>
                <a:spcAft>
                  <a:spcPts val="0"/>
                </a:spcAft>
                <a:defRPr/>
              </a:pPr>
              <a:endParaRPr lang="zh-CN" altLang="zh-CN" sz="2100" dirty="0">
                <a:solidFill>
                  <a:schemeClr val="bg1">
                    <a:lumMod val="95000"/>
                  </a:schemeClr>
                </a:solidFill>
                <a:ea typeface="+mn-ea"/>
                <a:sym typeface="宋体" panose="02010600030101010101" pitchFamily="2" charset="-122"/>
              </a:endParaRPr>
            </a:p>
          </p:txBody>
        </p:sp>
        <p:sp>
          <p:nvSpPr>
            <p:cNvPr id="100" name="文本框 42"/>
            <p:cNvSpPr>
              <a:spLocks noChangeArrowheads="1"/>
            </p:cNvSpPr>
            <p:nvPr/>
          </p:nvSpPr>
          <p:spPr bwMode="auto">
            <a:xfrm>
              <a:off x="2391448" y="4652803"/>
              <a:ext cx="136695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050" dirty="0">
                  <a:solidFill>
                    <a:schemeClr val="bg1">
                      <a:lumMod val="95000"/>
                    </a:schemeClr>
                  </a:solidFill>
                  <a:ea typeface="+mn-ea"/>
                </a:rPr>
                <a:t>Click here to modify the text ,  you may post text here .</a:t>
              </a:r>
              <a:endParaRPr lang="zh-CN" altLang="en-US" sz="1050" dirty="0">
                <a:solidFill>
                  <a:schemeClr val="bg1">
                    <a:lumMod val="95000"/>
                  </a:schemeClr>
                </a:solidFill>
                <a:ea typeface="+mn-ea"/>
                <a:sym typeface="微软雅黑" panose="020B0503020204020204" pitchFamily="34" charset="-122"/>
              </a:endParaRPr>
            </a:p>
          </p:txBody>
        </p:sp>
      </p:grpSp>
      <p:grpSp>
        <p:nvGrpSpPr>
          <p:cNvPr id="102" name="组合 101"/>
          <p:cNvGrpSpPr/>
          <p:nvPr/>
        </p:nvGrpSpPr>
        <p:grpSpPr bwMode="auto">
          <a:xfrm>
            <a:off x="4611688" y="3287713"/>
            <a:ext cx="1228725" cy="1227137"/>
            <a:chOff x="2255813" y="4383987"/>
            <a:chExt cx="1638221" cy="1638300"/>
          </a:xfrm>
        </p:grpSpPr>
        <p:sp>
          <p:nvSpPr>
            <p:cNvPr id="103" name="矩形 21"/>
            <p:cNvSpPr>
              <a:spLocks noChangeArrowheads="1"/>
            </p:cNvSpPr>
            <p:nvPr/>
          </p:nvSpPr>
          <p:spPr bwMode="auto">
            <a:xfrm>
              <a:off x="2255813" y="4383987"/>
              <a:ext cx="1638221" cy="1638300"/>
            </a:xfrm>
            <a:prstGeom prst="rect">
              <a:avLst/>
            </a:prstGeom>
            <a:solidFill>
              <a:schemeClr val="bg1">
                <a:lumMod val="50000"/>
                <a:alpha val="50000"/>
              </a:schemeClr>
            </a:solidFill>
            <a:ln>
              <a:noFill/>
            </a:ln>
          </p:spPr>
          <p:txBody>
            <a:bodyPr anchor="ctr"/>
            <a:lstStyle/>
            <a:p>
              <a:pPr algn="ctr" defTabSz="685800" eaLnBrk="1" fontAlgn="auto" hangingPunct="1">
                <a:spcBef>
                  <a:spcPts val="0"/>
                </a:spcBef>
                <a:spcAft>
                  <a:spcPts val="0"/>
                </a:spcAft>
                <a:defRPr/>
              </a:pPr>
              <a:endParaRPr lang="zh-CN" altLang="zh-CN" sz="2100" dirty="0">
                <a:solidFill>
                  <a:schemeClr val="bg1">
                    <a:lumMod val="95000"/>
                  </a:schemeClr>
                </a:solidFill>
                <a:ea typeface="+mn-ea"/>
                <a:sym typeface="宋体" panose="02010600030101010101" pitchFamily="2" charset="-122"/>
              </a:endParaRPr>
            </a:p>
          </p:txBody>
        </p:sp>
        <p:sp>
          <p:nvSpPr>
            <p:cNvPr id="104" name="文本框 42"/>
            <p:cNvSpPr>
              <a:spLocks noChangeArrowheads="1"/>
            </p:cNvSpPr>
            <p:nvPr/>
          </p:nvSpPr>
          <p:spPr bwMode="auto">
            <a:xfrm>
              <a:off x="2391273" y="4653151"/>
              <a:ext cx="1367301" cy="11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050" dirty="0">
                  <a:solidFill>
                    <a:schemeClr val="bg1">
                      <a:lumMod val="95000"/>
                    </a:schemeClr>
                  </a:solidFill>
                  <a:ea typeface="+mn-ea"/>
                </a:rPr>
                <a:t>Click here to modify the text ,  you may post text here .</a:t>
              </a:r>
              <a:endParaRPr lang="zh-CN" altLang="en-US" sz="1050" dirty="0">
                <a:solidFill>
                  <a:schemeClr val="bg1">
                    <a:lumMod val="95000"/>
                  </a:schemeClr>
                </a:solidFill>
                <a:ea typeface="+mn-ea"/>
                <a:sym typeface="微软雅黑" panose="020B0503020204020204" pitchFamily="34" charset="-122"/>
              </a:endParaRPr>
            </a:p>
          </p:txBody>
        </p:sp>
      </p:grpSp>
      <p:grpSp>
        <p:nvGrpSpPr>
          <p:cNvPr id="105" name="组合 104"/>
          <p:cNvGrpSpPr/>
          <p:nvPr/>
        </p:nvGrpSpPr>
        <p:grpSpPr bwMode="auto">
          <a:xfrm>
            <a:off x="5830888" y="2049463"/>
            <a:ext cx="1228725" cy="1228725"/>
            <a:chOff x="2255813" y="4383987"/>
            <a:chExt cx="1638221" cy="1638300"/>
          </a:xfrm>
        </p:grpSpPr>
        <p:sp>
          <p:nvSpPr>
            <p:cNvPr id="106" name="矩形 21"/>
            <p:cNvSpPr>
              <a:spLocks noChangeArrowheads="1"/>
            </p:cNvSpPr>
            <p:nvPr/>
          </p:nvSpPr>
          <p:spPr bwMode="auto">
            <a:xfrm>
              <a:off x="2255813" y="4383987"/>
              <a:ext cx="1638221" cy="1638300"/>
            </a:xfrm>
            <a:prstGeom prst="rect">
              <a:avLst/>
            </a:prstGeom>
            <a:solidFill>
              <a:schemeClr val="bg1">
                <a:lumMod val="50000"/>
                <a:alpha val="50000"/>
              </a:schemeClr>
            </a:solidFill>
            <a:ln>
              <a:noFill/>
            </a:ln>
          </p:spPr>
          <p:txBody>
            <a:bodyPr anchor="ctr"/>
            <a:lstStyle/>
            <a:p>
              <a:pPr algn="ctr" defTabSz="685800" eaLnBrk="1" fontAlgn="auto" hangingPunct="1">
                <a:spcBef>
                  <a:spcPts val="0"/>
                </a:spcBef>
                <a:spcAft>
                  <a:spcPts val="0"/>
                </a:spcAft>
                <a:defRPr/>
              </a:pPr>
              <a:endParaRPr lang="zh-CN" altLang="zh-CN" sz="2100" dirty="0">
                <a:solidFill>
                  <a:schemeClr val="bg1">
                    <a:lumMod val="95000"/>
                  </a:schemeClr>
                </a:solidFill>
                <a:ea typeface="+mn-ea"/>
                <a:sym typeface="宋体" panose="02010600030101010101" pitchFamily="2" charset="-122"/>
              </a:endParaRPr>
            </a:p>
          </p:txBody>
        </p:sp>
        <p:sp>
          <p:nvSpPr>
            <p:cNvPr id="107" name="文本框 42"/>
            <p:cNvSpPr>
              <a:spLocks noChangeArrowheads="1"/>
            </p:cNvSpPr>
            <p:nvPr/>
          </p:nvSpPr>
          <p:spPr bwMode="auto">
            <a:xfrm>
              <a:off x="2391273" y="4652803"/>
              <a:ext cx="1367301"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eaLnBrk="1" fontAlgn="auto" hangingPunct="1">
                <a:spcBef>
                  <a:spcPts val="0"/>
                </a:spcBef>
                <a:spcAft>
                  <a:spcPts val="0"/>
                </a:spcAft>
                <a:defRPr/>
              </a:pPr>
              <a:r>
                <a:rPr lang="en-US" altLang="zh-CN" sz="1050" dirty="0">
                  <a:solidFill>
                    <a:schemeClr val="bg1">
                      <a:lumMod val="95000"/>
                    </a:schemeClr>
                  </a:solidFill>
                  <a:ea typeface="+mn-ea"/>
                </a:rPr>
                <a:t>Click here to modify the text ,  you may post text here .</a:t>
              </a:r>
              <a:endParaRPr lang="zh-CN" altLang="en-US" sz="1050" dirty="0">
                <a:solidFill>
                  <a:schemeClr val="bg1">
                    <a:lumMod val="95000"/>
                  </a:schemeClr>
                </a:solidFill>
                <a:ea typeface="+mn-ea"/>
                <a:sym typeface="微软雅黑" panose="020B0503020204020204" pitchFamily="34" charset="-122"/>
              </a:endParaRPr>
            </a:p>
          </p:txBody>
        </p:sp>
      </p:grpSp>
      <p:cxnSp>
        <p:nvCxnSpPr>
          <p:cNvPr id="8" name="直接连接符 7"/>
          <p:cNvCxnSpPr/>
          <p:nvPr/>
        </p:nvCxnSpPr>
        <p:spPr>
          <a:xfrm>
            <a:off x="558800" y="1006475"/>
            <a:ext cx="217805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500"/>
                                        <p:tgtEl>
                                          <p:spTgt spid="43"/>
                                        </p:tgtEl>
                                      </p:cBhvr>
                                    </p:animEffect>
                                  </p:childTnLst>
                                </p:cTn>
                              </p:par>
                              <p:par>
                                <p:cTn id="16" presetID="8" presetClass="emph" presetSubtype="0" decel="58000" fill="hold" nodeType="withEffect">
                                  <p:stCondLst>
                                    <p:cond delay="500"/>
                                  </p:stCondLst>
                                  <p:childTnLst>
                                    <p:animRot by="-21600000">
                                      <p:cBhvr>
                                        <p:cTn id="17" dur="1500" fill="hold"/>
                                        <p:tgtEl>
                                          <p:spTgt spid="43"/>
                                        </p:tgtEl>
                                        <p:attrNameLst>
                                          <p:attrName>r</p:attrName>
                                        </p:attrNameLst>
                                      </p:cBhvr>
                                    </p:animRot>
                                  </p:childTnLst>
                                </p:cTn>
                              </p:par>
                              <p:par>
                                <p:cTn id="18"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9" dur="1500" fill="hold"/>
                                        <p:tgtEl>
                                          <p:spTgt spid="43"/>
                                        </p:tgtEl>
                                        <p:attrNameLst>
                                          <p:attrName>ppt_x</p:attrName>
                                          <p:attrName>ppt_y</p:attrName>
                                        </p:attrNameLst>
                                      </p:cBhvr>
                                    </p:animMotion>
                                  </p:childTnLst>
                                </p:cTn>
                              </p:par>
                              <p:par>
                                <p:cTn id="20" presetID="10" presetClass="entr" presetSubtype="0" fill="hold"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500"/>
                                        <p:tgtEl>
                                          <p:spTgt spid="2"/>
                                        </p:tgtEl>
                                      </p:cBhvr>
                                    </p:animEffect>
                                  </p:childTnLst>
                                </p:cTn>
                              </p:par>
                              <p:par>
                                <p:cTn id="23" presetID="8" presetClass="emph" presetSubtype="0" decel="58000" fill="hold" nodeType="withEffect">
                                  <p:stCondLst>
                                    <p:cond delay="500"/>
                                  </p:stCondLst>
                                  <p:childTnLst>
                                    <p:animRot by="-21600000">
                                      <p:cBhvr>
                                        <p:cTn id="24" dur="1500" fill="hold"/>
                                        <p:tgtEl>
                                          <p:spTgt spid="2"/>
                                        </p:tgtEl>
                                        <p:attrNameLst>
                                          <p:attrName>r</p:attrName>
                                        </p:attrNameLst>
                                      </p:cBhvr>
                                    </p:animRot>
                                  </p:childTnLst>
                                </p:cTn>
                              </p:par>
                              <p:par>
                                <p:cTn id="25"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26" dur="1500" fill="hold"/>
                                        <p:tgtEl>
                                          <p:spTgt spid="2"/>
                                        </p:tgtEl>
                                        <p:attrNameLst>
                                          <p:attrName>ppt_x</p:attrName>
                                          <p:attrName>ppt_y</p:attrName>
                                        </p:attrNameLst>
                                      </p:cBhvr>
                                    </p:animMotion>
                                  </p:childTnLst>
                                </p:cTn>
                              </p:par>
                              <p:par>
                                <p:cTn id="27" presetID="10" presetClass="entr" presetSubtype="0" fill="hold" nodeType="withEffect">
                                  <p:stCondLst>
                                    <p:cond delay="50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1500"/>
                                        <p:tgtEl>
                                          <p:spTgt spid="88"/>
                                        </p:tgtEl>
                                      </p:cBhvr>
                                    </p:animEffect>
                                  </p:childTnLst>
                                </p:cTn>
                              </p:par>
                              <p:par>
                                <p:cTn id="30" presetID="8" presetClass="emph" presetSubtype="0" decel="58000" fill="hold" nodeType="withEffect">
                                  <p:stCondLst>
                                    <p:cond delay="500"/>
                                  </p:stCondLst>
                                  <p:childTnLst>
                                    <p:animRot by="-21600000">
                                      <p:cBhvr>
                                        <p:cTn id="31" dur="1500" fill="hold"/>
                                        <p:tgtEl>
                                          <p:spTgt spid="88"/>
                                        </p:tgtEl>
                                        <p:attrNameLst>
                                          <p:attrName>r</p:attrName>
                                        </p:attrNameLst>
                                      </p:cBhvr>
                                    </p:animRot>
                                  </p:childTnLst>
                                </p:cTn>
                              </p:par>
                              <p:par>
                                <p:cTn id="32"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33" dur="1500" fill="hold"/>
                                        <p:tgtEl>
                                          <p:spTgt spid="88"/>
                                        </p:tgtEl>
                                        <p:attrNameLst>
                                          <p:attrName>ppt_x</p:attrName>
                                          <p:attrName>ppt_y</p:attrName>
                                        </p:attrNameLst>
                                      </p:cBhvr>
                                    </p:animMotion>
                                  </p:childTnLst>
                                </p:cTn>
                              </p:par>
                              <p:par>
                                <p:cTn id="34" presetID="10" presetClass="entr" presetSubtype="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childTnLst>
                                </p:cTn>
                              </p:par>
                              <p:par>
                                <p:cTn id="37" presetID="8" presetClass="emph" presetSubtype="0" decel="58000" fill="hold" nodeType="withEffect">
                                  <p:stCondLst>
                                    <p:cond delay="500"/>
                                  </p:stCondLst>
                                  <p:childTnLst>
                                    <p:animRot by="21600000">
                                      <p:cBhvr>
                                        <p:cTn id="38" dur="1500" fill="hold"/>
                                        <p:tgtEl>
                                          <p:spTgt spid="4"/>
                                        </p:tgtEl>
                                        <p:attrNameLst>
                                          <p:attrName>r</p:attrName>
                                        </p:attrNameLst>
                                      </p:cBhvr>
                                    </p:animRot>
                                  </p:childTnLst>
                                </p:cTn>
                              </p:par>
                              <p:par>
                                <p:cTn id="39"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0" dur="1500" fill="hold"/>
                                        <p:tgtEl>
                                          <p:spTgt spid="4"/>
                                        </p:tgtEl>
                                        <p:attrNameLst>
                                          <p:attrName>ppt_x</p:attrName>
                                          <p:attrName>ppt_y</p:attrName>
                                        </p:attrNameLst>
                                      </p:cBhvr>
                                    </p:animMotion>
                                  </p:childTnLst>
                                </p:cTn>
                              </p:par>
                              <p:par>
                                <p:cTn id="41" presetID="10" presetClass="entr" presetSubtype="0"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500"/>
                                        <p:tgtEl>
                                          <p:spTgt spid="3"/>
                                        </p:tgtEl>
                                      </p:cBhvr>
                                    </p:animEffect>
                                  </p:childTnLst>
                                </p:cTn>
                              </p:par>
                              <p:par>
                                <p:cTn id="44" presetID="8" presetClass="emph" presetSubtype="0" decel="58000" fill="hold" nodeType="withEffect">
                                  <p:stCondLst>
                                    <p:cond delay="500"/>
                                  </p:stCondLst>
                                  <p:childTnLst>
                                    <p:animRot by="21600000">
                                      <p:cBhvr>
                                        <p:cTn id="45" dur="1500" fill="hold"/>
                                        <p:tgtEl>
                                          <p:spTgt spid="3"/>
                                        </p:tgtEl>
                                        <p:attrNameLst>
                                          <p:attrName>r</p:attrName>
                                        </p:attrNameLst>
                                      </p:cBhvr>
                                    </p:animRot>
                                  </p:childTnLst>
                                </p:cTn>
                              </p:par>
                              <p:par>
                                <p:cTn id="46"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7" dur="1500" fill="hold"/>
                                        <p:tgtEl>
                                          <p:spTgt spid="3"/>
                                        </p:tgtEl>
                                        <p:attrNameLst>
                                          <p:attrName>ppt_x</p:attrName>
                                          <p:attrName>ppt_y</p:attrName>
                                        </p:attrNameLst>
                                      </p:cBhvr>
                                    </p:animMotion>
                                  </p:childTnLst>
                                </p:cTn>
                              </p:par>
                              <p:par>
                                <p:cTn id="48" presetID="10" presetClass="entr" presetSubtype="0" fill="hold" nodeType="withEffect">
                                  <p:stCondLst>
                                    <p:cond delay="5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500"/>
                                        <p:tgtEl>
                                          <p:spTgt spid="6"/>
                                        </p:tgtEl>
                                      </p:cBhvr>
                                    </p:animEffect>
                                  </p:childTnLst>
                                </p:cTn>
                              </p:par>
                              <p:par>
                                <p:cTn id="51" presetID="8" presetClass="emph" presetSubtype="0" decel="58000" fill="hold" nodeType="withEffect">
                                  <p:stCondLst>
                                    <p:cond delay="500"/>
                                  </p:stCondLst>
                                  <p:childTnLst>
                                    <p:animRot by="-21600000">
                                      <p:cBhvr>
                                        <p:cTn id="52" dur="1500" fill="hold"/>
                                        <p:tgtEl>
                                          <p:spTgt spid="6"/>
                                        </p:tgtEl>
                                        <p:attrNameLst>
                                          <p:attrName>r</p:attrName>
                                        </p:attrNameLst>
                                      </p:cBhvr>
                                    </p:animRot>
                                  </p:childTnLst>
                                </p:cTn>
                              </p:par>
                              <p:par>
                                <p:cTn id="53"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54" dur="1500" fill="hold"/>
                                        <p:tgtEl>
                                          <p:spTgt spid="6"/>
                                        </p:tgtEl>
                                        <p:attrNameLst>
                                          <p:attrName>ppt_x</p:attrName>
                                          <p:attrName>ppt_y</p:attrName>
                                        </p:attrNameLst>
                                      </p:cBhvr>
                                    </p:animMotion>
                                  </p:childTnLst>
                                </p:cTn>
                              </p:par>
                              <p:par>
                                <p:cTn id="55" presetID="10" presetClass="entr" presetSubtype="0" fill="hold" nodeType="withEffect">
                                  <p:stCondLst>
                                    <p:cond delay="50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1500"/>
                                        <p:tgtEl>
                                          <p:spTgt spid="102"/>
                                        </p:tgtEl>
                                      </p:cBhvr>
                                    </p:animEffect>
                                  </p:childTnLst>
                                </p:cTn>
                              </p:par>
                              <p:par>
                                <p:cTn id="58" presetID="8" presetClass="emph" presetSubtype="0" decel="58000" fill="hold" nodeType="withEffect">
                                  <p:stCondLst>
                                    <p:cond delay="500"/>
                                  </p:stCondLst>
                                  <p:childTnLst>
                                    <p:animRot by="-21600000">
                                      <p:cBhvr>
                                        <p:cTn id="59" dur="1500" fill="hold"/>
                                        <p:tgtEl>
                                          <p:spTgt spid="102"/>
                                        </p:tgtEl>
                                        <p:attrNameLst>
                                          <p:attrName>r</p:attrName>
                                        </p:attrNameLst>
                                      </p:cBhvr>
                                    </p:animRot>
                                  </p:childTnLst>
                                </p:cTn>
                              </p:par>
                              <p:par>
                                <p:cTn id="60"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61" dur="1500" fill="hold"/>
                                        <p:tgtEl>
                                          <p:spTgt spid="102"/>
                                        </p:tgtEl>
                                        <p:attrNameLst>
                                          <p:attrName>ppt_x</p:attrName>
                                          <p:attrName>ppt_y</p:attrName>
                                        </p:attrNameLst>
                                      </p:cBhvr>
                                    </p:animMotion>
                                  </p:childTnLst>
                                </p:cTn>
                              </p:par>
                              <p:par>
                                <p:cTn id="62" presetID="10" presetClass="entr" presetSubtype="0" fill="hold" nodeType="withEffect">
                                  <p:stCondLst>
                                    <p:cond delay="50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1500"/>
                                        <p:tgtEl>
                                          <p:spTgt spid="98"/>
                                        </p:tgtEl>
                                      </p:cBhvr>
                                    </p:animEffect>
                                  </p:childTnLst>
                                </p:cTn>
                              </p:par>
                              <p:par>
                                <p:cTn id="65" presetID="8" presetClass="emph" presetSubtype="0" decel="58000" fill="hold" nodeType="withEffect">
                                  <p:stCondLst>
                                    <p:cond delay="500"/>
                                  </p:stCondLst>
                                  <p:childTnLst>
                                    <p:animRot by="-21600000">
                                      <p:cBhvr>
                                        <p:cTn id="66" dur="1500" fill="hold"/>
                                        <p:tgtEl>
                                          <p:spTgt spid="98"/>
                                        </p:tgtEl>
                                        <p:attrNameLst>
                                          <p:attrName>r</p:attrName>
                                        </p:attrNameLst>
                                      </p:cBhvr>
                                    </p:animRot>
                                  </p:childTnLst>
                                </p:cTn>
                              </p:par>
                              <p:par>
                                <p:cTn id="67"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68" dur="1500" fill="hold"/>
                                        <p:tgtEl>
                                          <p:spTgt spid="98"/>
                                        </p:tgtEl>
                                        <p:attrNameLst>
                                          <p:attrName>ppt_x</p:attrName>
                                          <p:attrName>ppt_y</p:attrName>
                                        </p:attrNameLst>
                                      </p:cBhvr>
                                    </p:animMotion>
                                  </p:childTnLst>
                                </p:cTn>
                              </p:par>
                              <p:par>
                                <p:cTn id="69" presetID="10" presetClass="entr" presetSubtype="0" fill="hold" nodeType="withEffect">
                                  <p:stCondLst>
                                    <p:cond delay="50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1500"/>
                                        <p:tgtEl>
                                          <p:spTgt spid="41"/>
                                        </p:tgtEl>
                                      </p:cBhvr>
                                    </p:animEffect>
                                  </p:childTnLst>
                                </p:cTn>
                              </p:par>
                              <p:par>
                                <p:cTn id="72" presetID="8" presetClass="emph" presetSubtype="0" decel="58000" fill="hold" nodeType="withEffect">
                                  <p:stCondLst>
                                    <p:cond delay="500"/>
                                  </p:stCondLst>
                                  <p:childTnLst>
                                    <p:animRot by="-21600000">
                                      <p:cBhvr>
                                        <p:cTn id="73" dur="1500" fill="hold"/>
                                        <p:tgtEl>
                                          <p:spTgt spid="41"/>
                                        </p:tgtEl>
                                        <p:attrNameLst>
                                          <p:attrName>r</p:attrName>
                                        </p:attrNameLst>
                                      </p:cBhvr>
                                    </p:animRot>
                                  </p:childTnLst>
                                </p:cTn>
                              </p:par>
                              <p:par>
                                <p:cTn id="74"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75" dur="1500" fill="hold"/>
                                        <p:tgtEl>
                                          <p:spTgt spid="41"/>
                                        </p:tgtEl>
                                        <p:attrNameLst>
                                          <p:attrName>ppt_x</p:attrName>
                                          <p:attrName>ppt_y</p:attrName>
                                        </p:attrNameLst>
                                      </p:cBhvr>
                                    </p:animMotion>
                                  </p:childTnLst>
                                </p:cTn>
                              </p:par>
                              <p:par>
                                <p:cTn id="76" presetID="10" presetClass="entr" presetSubtype="0" fill="hold" nodeType="withEffect">
                                  <p:stCondLst>
                                    <p:cond delay="50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500"/>
                                        <p:tgtEl>
                                          <p:spTgt spid="5"/>
                                        </p:tgtEl>
                                      </p:cBhvr>
                                    </p:animEffect>
                                  </p:childTnLst>
                                </p:cTn>
                              </p:par>
                              <p:par>
                                <p:cTn id="79" presetID="8" presetClass="emph" presetSubtype="0" decel="58000" fill="hold" nodeType="withEffect">
                                  <p:stCondLst>
                                    <p:cond delay="500"/>
                                  </p:stCondLst>
                                  <p:childTnLst>
                                    <p:animRot by="21600000">
                                      <p:cBhvr>
                                        <p:cTn id="80" dur="1500" fill="hold"/>
                                        <p:tgtEl>
                                          <p:spTgt spid="5"/>
                                        </p:tgtEl>
                                        <p:attrNameLst>
                                          <p:attrName>r</p:attrName>
                                        </p:attrNameLst>
                                      </p:cBhvr>
                                    </p:animRot>
                                  </p:childTnLst>
                                </p:cTn>
                              </p:par>
                              <p:par>
                                <p:cTn id="81"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82" dur="1500" fill="hold"/>
                                        <p:tgtEl>
                                          <p:spTgt spid="5"/>
                                        </p:tgtEl>
                                        <p:attrNameLst>
                                          <p:attrName>ppt_x</p:attrName>
                                          <p:attrName>ppt_y</p:attrName>
                                        </p:attrNameLst>
                                      </p:cBhvr>
                                    </p:animMotion>
                                  </p:childTnLst>
                                </p:cTn>
                              </p:par>
                              <p:par>
                                <p:cTn id="83" presetID="10" presetClass="entr" presetSubtype="0" fill="hold" nodeType="withEffect">
                                  <p:stCondLst>
                                    <p:cond delay="50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500"/>
                                        <p:tgtEl>
                                          <p:spTgt spid="44"/>
                                        </p:tgtEl>
                                      </p:cBhvr>
                                    </p:animEffect>
                                  </p:childTnLst>
                                </p:cTn>
                              </p:par>
                              <p:par>
                                <p:cTn id="86" presetID="8" presetClass="emph" presetSubtype="0" decel="58000" fill="hold" nodeType="withEffect">
                                  <p:stCondLst>
                                    <p:cond delay="500"/>
                                  </p:stCondLst>
                                  <p:childTnLst>
                                    <p:animRot by="21600000">
                                      <p:cBhvr>
                                        <p:cTn id="87" dur="1500" fill="hold"/>
                                        <p:tgtEl>
                                          <p:spTgt spid="44"/>
                                        </p:tgtEl>
                                        <p:attrNameLst>
                                          <p:attrName>r</p:attrName>
                                        </p:attrNameLst>
                                      </p:cBhvr>
                                    </p:animRot>
                                  </p:childTnLst>
                                </p:cTn>
                              </p:par>
                              <p:par>
                                <p:cTn id="88"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89" dur="1500" fill="hold"/>
                                        <p:tgtEl>
                                          <p:spTgt spid="44"/>
                                        </p:tgtEl>
                                        <p:attrNameLst>
                                          <p:attrName>ppt_x</p:attrName>
                                          <p:attrName>ppt_y</p:attrName>
                                        </p:attrNameLst>
                                      </p:cBhvr>
                                    </p:animMotion>
                                  </p:childTnLst>
                                </p:cTn>
                              </p:par>
                              <p:par>
                                <p:cTn id="90" presetID="10" presetClass="entr" presetSubtype="0" fill="hold" nodeType="withEffect">
                                  <p:stCondLst>
                                    <p:cond delay="50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1500"/>
                                        <p:tgtEl>
                                          <p:spTgt spid="105"/>
                                        </p:tgtEl>
                                      </p:cBhvr>
                                    </p:animEffect>
                                  </p:childTnLst>
                                </p:cTn>
                              </p:par>
                              <p:par>
                                <p:cTn id="93" presetID="8" presetClass="emph" presetSubtype="0" decel="58000" fill="hold" nodeType="withEffect">
                                  <p:stCondLst>
                                    <p:cond delay="500"/>
                                  </p:stCondLst>
                                  <p:childTnLst>
                                    <p:animRot by="-21600000">
                                      <p:cBhvr>
                                        <p:cTn id="94" dur="1500" fill="hold"/>
                                        <p:tgtEl>
                                          <p:spTgt spid="105"/>
                                        </p:tgtEl>
                                        <p:attrNameLst>
                                          <p:attrName>r</p:attrName>
                                        </p:attrNameLst>
                                      </p:cBhvr>
                                    </p:animRot>
                                  </p:childTnLst>
                                </p:cTn>
                              </p:par>
                              <p:par>
                                <p:cTn id="95"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96" dur="1500" fill="hold"/>
                                        <p:tgtEl>
                                          <p:spTgt spid="10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空心弧 2"/>
          <p:cNvSpPr>
            <a:spLocks noChangeArrowheads="1"/>
          </p:cNvSpPr>
          <p:nvPr/>
        </p:nvSpPr>
        <p:spPr bwMode="auto">
          <a:xfrm rot="16200000">
            <a:off x="1217613" y="1903413"/>
            <a:ext cx="2198687" cy="2198687"/>
          </a:xfrm>
          <a:custGeom>
            <a:avLst/>
            <a:gdLst>
              <a:gd name="G0" fmla="+- 9012 0 0"/>
              <a:gd name="G1" fmla="+- 9868328 0 0"/>
              <a:gd name="G2" fmla="+- 0 0 9868328"/>
              <a:gd name="T0" fmla="*/ 0 256 1"/>
              <a:gd name="T1" fmla="*/ 180 256 1"/>
              <a:gd name="G3" fmla="+- 9868328 T0 T1"/>
              <a:gd name="T2" fmla="*/ 0 256 1"/>
              <a:gd name="T3" fmla="*/ 90 256 1"/>
              <a:gd name="G4" fmla="+- 9868328 T2 T3"/>
              <a:gd name="G5" fmla="*/ G4 2 1"/>
              <a:gd name="T4" fmla="*/ 90 256 1"/>
              <a:gd name="T5" fmla="*/ 0 256 1"/>
              <a:gd name="G6" fmla="+- 9868328 T4 T5"/>
              <a:gd name="G7" fmla="*/ G6 2 1"/>
              <a:gd name="G8" fmla="abs 98683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12"/>
              <a:gd name="G18" fmla="*/ 9012 1 2"/>
              <a:gd name="G19" fmla="+- G18 5400 0"/>
              <a:gd name="G20" fmla="cos G19 9868328"/>
              <a:gd name="G21" fmla="sin G19 9868328"/>
              <a:gd name="G22" fmla="+- G20 10800 0"/>
              <a:gd name="G23" fmla="+- G21 10800 0"/>
              <a:gd name="G24" fmla="+- 10800 0 G20"/>
              <a:gd name="G25" fmla="+- 9012 10800 0"/>
              <a:gd name="G26" fmla="?: G9 G17 G25"/>
              <a:gd name="G27" fmla="?: G9 0 21600"/>
              <a:gd name="G28" fmla="cos 10800 9868328"/>
              <a:gd name="G29" fmla="sin 10800 9868328"/>
              <a:gd name="G30" fmla="sin 9012 9868328"/>
              <a:gd name="G31" fmla="+- G28 10800 0"/>
              <a:gd name="G32" fmla="+- G29 10800 0"/>
              <a:gd name="G33" fmla="+- G30 10800 0"/>
              <a:gd name="G34" fmla="?: G4 0 G31"/>
              <a:gd name="G35" fmla="?: 9868328 G34 0"/>
              <a:gd name="G36" fmla="?: G6 G35 G31"/>
              <a:gd name="G37" fmla="+- 21600 0 G36"/>
              <a:gd name="G38" fmla="?: G4 0 G33"/>
              <a:gd name="G39" fmla="?: 9868328 G38 G32"/>
              <a:gd name="G40" fmla="?: G6 G39 0"/>
              <a:gd name="G41" fmla="?: G4 G32 21600"/>
              <a:gd name="G42" fmla="?: G6 G41 G33"/>
              <a:gd name="T12" fmla="*/ 10800 w 21600"/>
              <a:gd name="T13" fmla="*/ 0 h 21600"/>
              <a:gd name="T14" fmla="*/ 2171 w 21600"/>
              <a:gd name="T15" fmla="*/ 15666 h 21600"/>
              <a:gd name="T16" fmla="*/ 10800 w 21600"/>
              <a:gd name="T17" fmla="*/ 1788 h 21600"/>
              <a:gd name="T18" fmla="*/ 19429 w 21600"/>
              <a:gd name="T19" fmla="*/ 15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89" name="空心弧 3"/>
          <p:cNvSpPr>
            <a:spLocks noChangeArrowheads="1"/>
          </p:cNvSpPr>
          <p:nvPr/>
        </p:nvSpPr>
        <p:spPr bwMode="auto">
          <a:xfrm rot="16426183">
            <a:off x="1394619" y="2082006"/>
            <a:ext cx="1824038" cy="1825625"/>
          </a:xfrm>
          <a:custGeom>
            <a:avLst/>
            <a:gdLst>
              <a:gd name="G0" fmla="+- 8720 0 0"/>
              <a:gd name="G1" fmla="+- 13154032 0 0"/>
              <a:gd name="G2" fmla="+- 0 0 13154032"/>
              <a:gd name="T0" fmla="*/ 0 256 1"/>
              <a:gd name="T1" fmla="*/ 180 256 1"/>
              <a:gd name="G3" fmla="+- 13154032 T0 T1"/>
              <a:gd name="T2" fmla="*/ 0 256 1"/>
              <a:gd name="T3" fmla="*/ 90 256 1"/>
              <a:gd name="G4" fmla="+- 13154032 T2 T3"/>
              <a:gd name="G5" fmla="*/ G4 2 1"/>
              <a:gd name="T4" fmla="*/ 90 256 1"/>
              <a:gd name="T5" fmla="*/ 0 256 1"/>
              <a:gd name="G6" fmla="+- 13154032 T4 T5"/>
              <a:gd name="G7" fmla="*/ G6 2 1"/>
              <a:gd name="G8" fmla="abs 1315403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20"/>
              <a:gd name="G18" fmla="*/ 8720 1 2"/>
              <a:gd name="G19" fmla="+- G18 5400 0"/>
              <a:gd name="G20" fmla="cos G19 13154032"/>
              <a:gd name="G21" fmla="sin G19 13154032"/>
              <a:gd name="G22" fmla="+- G20 10800 0"/>
              <a:gd name="G23" fmla="+- G21 10800 0"/>
              <a:gd name="G24" fmla="+- 10800 0 G20"/>
              <a:gd name="G25" fmla="+- 8720 10800 0"/>
              <a:gd name="G26" fmla="?: G9 G17 G25"/>
              <a:gd name="G27" fmla="?: G9 0 21600"/>
              <a:gd name="G28" fmla="cos 10800 13154032"/>
              <a:gd name="G29" fmla="sin 10800 13154032"/>
              <a:gd name="G30" fmla="sin 8720 13154032"/>
              <a:gd name="G31" fmla="+- G28 10800 0"/>
              <a:gd name="G32" fmla="+- G29 10800 0"/>
              <a:gd name="G33" fmla="+- G30 10800 0"/>
              <a:gd name="G34" fmla="?: G4 0 G31"/>
              <a:gd name="G35" fmla="?: 13154032 G34 0"/>
              <a:gd name="G36" fmla="?: G6 G35 G31"/>
              <a:gd name="G37" fmla="+- 21600 0 G36"/>
              <a:gd name="G38" fmla="?: G4 0 G33"/>
              <a:gd name="G39" fmla="?: 13154032 G38 G32"/>
              <a:gd name="G40" fmla="?: G6 G39 0"/>
              <a:gd name="G41" fmla="?: G4 G32 21600"/>
              <a:gd name="G42" fmla="?: G6 G41 G33"/>
              <a:gd name="T12" fmla="*/ 10800 w 21600"/>
              <a:gd name="T13" fmla="*/ 0 h 21600"/>
              <a:gd name="T14" fmla="*/ 1670 w 21600"/>
              <a:gd name="T15" fmla="*/ 7347 h 21600"/>
              <a:gd name="T16" fmla="*/ 10800 w 21600"/>
              <a:gd name="T17" fmla="*/ 2080 h 21600"/>
              <a:gd name="T18" fmla="*/ 19930 w 21600"/>
              <a:gd name="T19" fmla="*/ 73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0" name="空心弧 4"/>
          <p:cNvSpPr>
            <a:spLocks noChangeArrowheads="1"/>
          </p:cNvSpPr>
          <p:nvPr/>
        </p:nvSpPr>
        <p:spPr bwMode="auto">
          <a:xfrm rot="16200000">
            <a:off x="1017588" y="1731963"/>
            <a:ext cx="2560637" cy="2560637"/>
          </a:xfrm>
          <a:custGeom>
            <a:avLst/>
            <a:gdLst>
              <a:gd name="G0" fmla="+- 9049 0 0"/>
              <a:gd name="G1" fmla="+- 7945690 0 0"/>
              <a:gd name="G2" fmla="+- 0 0 7945690"/>
              <a:gd name="T0" fmla="*/ 0 256 1"/>
              <a:gd name="T1" fmla="*/ 180 256 1"/>
              <a:gd name="G3" fmla="+- 7945690 T0 T1"/>
              <a:gd name="T2" fmla="*/ 0 256 1"/>
              <a:gd name="T3" fmla="*/ 90 256 1"/>
              <a:gd name="G4" fmla="+- 7945690 T2 T3"/>
              <a:gd name="G5" fmla="*/ G4 2 1"/>
              <a:gd name="T4" fmla="*/ 90 256 1"/>
              <a:gd name="T5" fmla="*/ 0 256 1"/>
              <a:gd name="G6" fmla="+- 7945690 T4 T5"/>
              <a:gd name="G7" fmla="*/ G6 2 1"/>
              <a:gd name="G8" fmla="abs 794569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49"/>
              <a:gd name="G18" fmla="*/ 9049 1 2"/>
              <a:gd name="G19" fmla="+- G18 5400 0"/>
              <a:gd name="G20" fmla="cos G19 7945690"/>
              <a:gd name="G21" fmla="sin G19 7945690"/>
              <a:gd name="G22" fmla="+- G20 10800 0"/>
              <a:gd name="G23" fmla="+- G21 10800 0"/>
              <a:gd name="G24" fmla="+- 10800 0 G20"/>
              <a:gd name="G25" fmla="+- 9049 10800 0"/>
              <a:gd name="G26" fmla="?: G9 G17 G25"/>
              <a:gd name="G27" fmla="?: G9 0 21600"/>
              <a:gd name="G28" fmla="cos 10800 7945690"/>
              <a:gd name="G29" fmla="sin 10800 7945690"/>
              <a:gd name="G30" fmla="sin 9049 7945690"/>
              <a:gd name="G31" fmla="+- G28 10800 0"/>
              <a:gd name="G32" fmla="+- G29 10800 0"/>
              <a:gd name="G33" fmla="+- G30 10800 0"/>
              <a:gd name="G34" fmla="?: G4 0 G31"/>
              <a:gd name="G35" fmla="?: 7945690 G34 0"/>
              <a:gd name="G36" fmla="?: G6 G35 G31"/>
              <a:gd name="G37" fmla="+- 21600 0 G36"/>
              <a:gd name="G38" fmla="?: G4 0 G33"/>
              <a:gd name="G39" fmla="?: 7945690 G38 G32"/>
              <a:gd name="G40" fmla="?: G6 G39 0"/>
              <a:gd name="G41" fmla="?: G4 G32 21600"/>
              <a:gd name="G42" fmla="?: G6 G41 G33"/>
              <a:gd name="T12" fmla="*/ 10800 w 21600"/>
              <a:gd name="T13" fmla="*/ 0 h 21600"/>
              <a:gd name="T14" fmla="*/ 5652 w 21600"/>
              <a:gd name="T15" fmla="*/ 19285 h 21600"/>
              <a:gd name="T16" fmla="*/ 10800 w 21600"/>
              <a:gd name="T17" fmla="*/ 1751 h 21600"/>
              <a:gd name="T18" fmla="*/ 15948 w 21600"/>
              <a:gd name="T19" fmla="*/ 192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1" name="矩形 5"/>
          <p:cNvSpPr>
            <a:spLocks noChangeArrowheads="1"/>
          </p:cNvSpPr>
          <p:nvPr/>
        </p:nvSpPr>
        <p:spPr bwMode="auto">
          <a:xfrm>
            <a:off x="1687513" y="2819400"/>
            <a:ext cx="20208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defTabSz="685800" eaLnBrk="1" fontAlgn="auto" hangingPunct="1">
              <a:spcBef>
                <a:spcPts val="0"/>
              </a:spcBef>
              <a:spcAft>
                <a:spcPts val="0"/>
              </a:spcAft>
              <a:defRPr/>
            </a:pPr>
            <a:r>
              <a:rPr lang="en-US" altLang="zh-CN" sz="1350" dirty="0">
                <a:solidFill>
                  <a:schemeClr val="bg1">
                    <a:lumMod val="95000"/>
                  </a:schemeClr>
                </a:solidFill>
                <a:ea typeface="+mn-ea"/>
              </a:rPr>
              <a:t>TEXT HERE</a:t>
            </a:r>
            <a:endParaRPr lang="zh-CN" altLang="en-US" sz="1350" baseline="-3000" dirty="0">
              <a:solidFill>
                <a:schemeClr val="bg1">
                  <a:lumMod val="95000"/>
                </a:schemeClr>
              </a:solidFill>
              <a:ea typeface="+mn-ea"/>
            </a:endParaRPr>
          </a:p>
        </p:txBody>
      </p:sp>
      <p:grpSp>
        <p:nvGrpSpPr>
          <p:cNvPr id="16392" name="组合 34"/>
          <p:cNvGrpSpPr/>
          <p:nvPr/>
        </p:nvGrpSpPr>
        <p:grpSpPr bwMode="auto">
          <a:xfrm>
            <a:off x="4500563" y="1223963"/>
            <a:ext cx="3811587" cy="1311275"/>
            <a:chOff x="0" y="0"/>
            <a:chExt cx="3811400" cy="1309390"/>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4" name="TextBox 23"/>
            <p:cNvSpPr>
              <a:spLocks noChangeArrowheads="1"/>
            </p:cNvSpPr>
            <p:nvPr/>
          </p:nvSpPr>
          <p:spPr bwMode="auto">
            <a:xfrm>
              <a:off x="0" y="386793"/>
              <a:ext cx="3811400" cy="92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395" name="矩形 25"/>
            <p:cNvSpPr>
              <a:spLocks noChangeArrowheads="1"/>
            </p:cNvSpPr>
            <p:nvPr/>
          </p:nvSpPr>
          <p:spPr bwMode="auto">
            <a:xfrm>
              <a:off x="558773" y="0"/>
              <a:ext cx="2020788" cy="4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70%</a:t>
              </a:r>
              <a:endParaRPr lang="zh-CN" altLang="en-US" sz="2400" dirty="0">
                <a:solidFill>
                  <a:schemeClr val="bg1">
                    <a:lumMod val="95000"/>
                  </a:schemeClr>
                </a:solidFill>
                <a:ea typeface="+mn-ea"/>
                <a:sym typeface="宋体" panose="02010600030101010101" pitchFamily="2" charset="-122"/>
              </a:endParaRPr>
            </a:p>
          </p:txBody>
        </p:sp>
      </p:grpSp>
      <p:grpSp>
        <p:nvGrpSpPr>
          <p:cNvPr id="16396" name="组合 35"/>
          <p:cNvGrpSpPr/>
          <p:nvPr/>
        </p:nvGrpSpPr>
        <p:grpSpPr bwMode="auto">
          <a:xfrm>
            <a:off x="4500563" y="2478088"/>
            <a:ext cx="3811587" cy="1309687"/>
            <a:chOff x="0" y="0"/>
            <a:chExt cx="3811399" cy="1310804"/>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8" name="TextBox 27"/>
            <p:cNvSpPr>
              <a:spLocks noChangeArrowheads="1"/>
            </p:cNvSpPr>
            <p:nvPr/>
          </p:nvSpPr>
          <p:spPr bwMode="auto">
            <a:xfrm>
              <a:off x="0" y="387680"/>
              <a:ext cx="3811399"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a:t>
              </a:r>
              <a:r>
                <a:rPr lang="en-US" altLang="zh-CN" sz="1200" dirty="0">
                  <a:solidFill>
                    <a:schemeClr val="bg1">
                      <a:lumMod val="95000"/>
                    </a:schemeClr>
                  </a:solidFill>
                  <a:ea typeface="+mn-ea"/>
                  <a:cs typeface="Calibri" panose="020F0502020204030204" pitchFamily="34" charset="0"/>
                  <a:sym typeface="Calibri" panose="020F0502020204030204" pitchFamily="34" charset="0"/>
                </a:rPr>
                <a: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雷锋</a:t>
              </a:r>
              <a:r>
                <a:rPr lang="en-US" sz="1200" dirty="0">
                  <a:solidFill>
                    <a:schemeClr val="bg1">
                      <a:lumMod val="95000"/>
                    </a:schemeClr>
                  </a:solidFill>
                  <a:ea typeface="+mn-ea"/>
                  <a:cs typeface="Calibri" panose="020F0502020204030204" pitchFamily="34" charset="0"/>
                  <a:sym typeface="Calibri" panose="020F0502020204030204" pitchFamily="34" charset="0"/>
                </a:rPr>
                <a:t>PPT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网 </a:t>
              </a:r>
              <a:r>
                <a:rPr lang="en-US" sz="1200" dirty="0">
                  <a:solidFill>
                    <a:schemeClr val="bg1">
                      <a:lumMod val="95000"/>
                    </a:schemeClr>
                  </a:solidFill>
                  <a:ea typeface="+mn-ea"/>
                  <a:cs typeface="Calibri" panose="020F0502020204030204" pitchFamily="34" charset="0"/>
                  <a:sym typeface="Calibri" panose="020F0502020204030204" pitchFamily="34" charset="0"/>
                </a:rPr>
                <a:t>www.lfppt.com】</a:t>
              </a:r>
              <a:endParaRPr lang="zh-CN" altLang="en-US" sz="1200" dirty="0">
                <a:solidFill>
                  <a:schemeClr val="bg1">
                    <a:lumMod val="95000"/>
                  </a:schemeClr>
                </a:solidFill>
                <a:ea typeface="+mn-ea"/>
                <a:sym typeface="宋体" panose="02010600030101010101" pitchFamily="2" charset="-122"/>
              </a:endParaRPr>
            </a:p>
          </p:txBody>
        </p:sp>
        <p:sp>
          <p:nvSpPr>
            <p:cNvPr id="16399" name="矩形 28"/>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55%</a:t>
              </a:r>
              <a:endParaRPr lang="zh-CN" altLang="en-US" sz="2400" dirty="0">
                <a:solidFill>
                  <a:schemeClr val="bg1">
                    <a:lumMod val="95000"/>
                  </a:schemeClr>
                </a:solidFill>
                <a:ea typeface="+mn-ea"/>
                <a:sym typeface="宋体" panose="02010600030101010101" pitchFamily="2" charset="-122"/>
              </a:endParaRPr>
            </a:p>
          </p:txBody>
        </p:sp>
      </p:grpSp>
      <p:grpSp>
        <p:nvGrpSpPr>
          <p:cNvPr id="16400" name="组合 36"/>
          <p:cNvGrpSpPr/>
          <p:nvPr/>
        </p:nvGrpSpPr>
        <p:grpSpPr bwMode="auto">
          <a:xfrm>
            <a:off x="4500563" y="3659188"/>
            <a:ext cx="3811587" cy="1309687"/>
            <a:chOff x="0" y="0"/>
            <a:chExt cx="3811398" cy="1310804"/>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402" name="TextBox 30"/>
            <p:cNvSpPr>
              <a:spLocks noChangeArrowheads="1"/>
            </p:cNvSpPr>
            <p:nvPr/>
          </p:nvSpPr>
          <p:spPr bwMode="auto">
            <a:xfrm>
              <a:off x="0" y="387680"/>
              <a:ext cx="3811398"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403" name="矩形 31"/>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40%</a:t>
              </a:r>
              <a:endParaRPr lang="zh-CN" altLang="en-US" sz="2400" dirty="0">
                <a:solidFill>
                  <a:schemeClr val="bg1">
                    <a:lumMod val="95000"/>
                  </a:schemeClr>
                </a:solidFill>
                <a:ea typeface="+mn-ea"/>
                <a:sym typeface="宋体" panose="02010600030101010101" pitchFamily="2" charset="-122"/>
              </a:endParaRPr>
            </a:p>
          </p:txBody>
        </p:sp>
      </p:grpSp>
      <p:sp>
        <p:nvSpPr>
          <p:cNvPr id="1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down)">
                                      <p:cBhvr>
                                        <p:cTn id="12" dur="500"/>
                                        <p:tgtEl>
                                          <p:spTgt spid="20"/>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500" fill="hold"/>
                                        <p:tgtEl>
                                          <p:spTgt spid="16389"/>
                                        </p:tgtEl>
                                        <p:attrNameLst>
                                          <p:attrName>ppt_w</p:attrName>
                                        </p:attrNameLst>
                                      </p:cBhvr>
                                      <p:tavLst>
                                        <p:tav tm="0">
                                          <p:val>
                                            <p:fltVal val="0"/>
                                          </p:val>
                                        </p:tav>
                                        <p:tav tm="100000">
                                          <p:val>
                                            <p:strVal val="#ppt_w"/>
                                          </p:val>
                                        </p:tav>
                                      </p:tavLst>
                                    </p:anim>
                                    <p:anim calcmode="lin" valueType="num">
                                      <p:cBhvr>
                                        <p:cTn id="17" dur="500" fill="hold"/>
                                        <p:tgtEl>
                                          <p:spTgt spid="16389"/>
                                        </p:tgtEl>
                                        <p:attrNameLst>
                                          <p:attrName>ppt_h</p:attrName>
                                        </p:attrNameLst>
                                      </p:cBhvr>
                                      <p:tavLst>
                                        <p:tav tm="0">
                                          <p:val>
                                            <p:fltVal val="0"/>
                                          </p:val>
                                        </p:tav>
                                        <p:tav tm="100000">
                                          <p:val>
                                            <p:strVal val="#ppt_h"/>
                                          </p:val>
                                        </p:tav>
                                      </p:tavLst>
                                    </p:anim>
                                    <p:anim calcmode="lin" valueType="num">
                                      <p:cBhvr>
                                        <p:cTn id="18" dur="500" fill="hold"/>
                                        <p:tgtEl>
                                          <p:spTgt spid="16389"/>
                                        </p:tgtEl>
                                        <p:attrNameLst>
                                          <p:attrName>style.rotation</p:attrName>
                                        </p:attrNameLst>
                                      </p:cBhvr>
                                      <p:tavLst>
                                        <p:tav tm="0">
                                          <p:val>
                                            <p:fltVal val="360"/>
                                          </p:val>
                                        </p:tav>
                                        <p:tav tm="100000">
                                          <p:val>
                                            <p:fltVal val="0"/>
                                          </p:val>
                                        </p:tav>
                                      </p:tavLst>
                                    </p:anim>
                                    <p:animEffect transition="in" filter="fade">
                                      <p:cBhvr>
                                        <p:cTn id="19" dur="500"/>
                                        <p:tgtEl>
                                          <p:spTgt spid="16389"/>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p:cTn id="23" dur="500" fill="hold"/>
                                        <p:tgtEl>
                                          <p:spTgt spid="16388"/>
                                        </p:tgtEl>
                                        <p:attrNameLst>
                                          <p:attrName>ppt_w</p:attrName>
                                        </p:attrNameLst>
                                      </p:cBhvr>
                                      <p:tavLst>
                                        <p:tav tm="0">
                                          <p:val>
                                            <p:fltVal val="0"/>
                                          </p:val>
                                        </p:tav>
                                        <p:tav tm="100000">
                                          <p:val>
                                            <p:strVal val="#ppt_w"/>
                                          </p:val>
                                        </p:tav>
                                      </p:tavLst>
                                    </p:anim>
                                    <p:anim calcmode="lin" valueType="num">
                                      <p:cBhvr>
                                        <p:cTn id="24" dur="500" fill="hold"/>
                                        <p:tgtEl>
                                          <p:spTgt spid="16388"/>
                                        </p:tgtEl>
                                        <p:attrNameLst>
                                          <p:attrName>ppt_h</p:attrName>
                                        </p:attrNameLst>
                                      </p:cBhvr>
                                      <p:tavLst>
                                        <p:tav tm="0">
                                          <p:val>
                                            <p:fltVal val="0"/>
                                          </p:val>
                                        </p:tav>
                                        <p:tav tm="100000">
                                          <p:val>
                                            <p:strVal val="#ppt_h"/>
                                          </p:val>
                                        </p:tav>
                                      </p:tavLst>
                                    </p:anim>
                                    <p:anim calcmode="lin" valueType="num">
                                      <p:cBhvr>
                                        <p:cTn id="25" dur="500" fill="hold"/>
                                        <p:tgtEl>
                                          <p:spTgt spid="16388"/>
                                        </p:tgtEl>
                                        <p:attrNameLst>
                                          <p:attrName>style.rotation</p:attrName>
                                        </p:attrNameLst>
                                      </p:cBhvr>
                                      <p:tavLst>
                                        <p:tav tm="0">
                                          <p:val>
                                            <p:fltVal val="360"/>
                                          </p:val>
                                        </p:tav>
                                        <p:tav tm="100000">
                                          <p:val>
                                            <p:fltVal val="0"/>
                                          </p:val>
                                        </p:tav>
                                      </p:tavLst>
                                    </p:anim>
                                    <p:animEffect transition="in" filter="fade">
                                      <p:cBhvr>
                                        <p:cTn id="26" dur="500"/>
                                        <p:tgtEl>
                                          <p:spTgt spid="16388"/>
                                        </p:tgtEl>
                                      </p:cBhvr>
                                    </p:animEffect>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500" fill="hold"/>
                                        <p:tgtEl>
                                          <p:spTgt spid="16390"/>
                                        </p:tgtEl>
                                        <p:attrNameLst>
                                          <p:attrName>ppt_w</p:attrName>
                                        </p:attrNameLst>
                                      </p:cBhvr>
                                      <p:tavLst>
                                        <p:tav tm="0">
                                          <p:val>
                                            <p:fltVal val="0"/>
                                          </p:val>
                                        </p:tav>
                                        <p:tav tm="100000">
                                          <p:val>
                                            <p:strVal val="#ppt_w"/>
                                          </p:val>
                                        </p:tav>
                                      </p:tavLst>
                                    </p:anim>
                                    <p:anim calcmode="lin" valueType="num">
                                      <p:cBhvr>
                                        <p:cTn id="31" dur="500" fill="hold"/>
                                        <p:tgtEl>
                                          <p:spTgt spid="16390"/>
                                        </p:tgtEl>
                                        <p:attrNameLst>
                                          <p:attrName>ppt_h</p:attrName>
                                        </p:attrNameLst>
                                      </p:cBhvr>
                                      <p:tavLst>
                                        <p:tav tm="0">
                                          <p:val>
                                            <p:fltVal val="0"/>
                                          </p:val>
                                        </p:tav>
                                        <p:tav tm="100000">
                                          <p:val>
                                            <p:strVal val="#ppt_h"/>
                                          </p:val>
                                        </p:tav>
                                      </p:tavLst>
                                    </p:anim>
                                    <p:anim calcmode="lin" valueType="num">
                                      <p:cBhvr>
                                        <p:cTn id="32" dur="500" fill="hold"/>
                                        <p:tgtEl>
                                          <p:spTgt spid="16390"/>
                                        </p:tgtEl>
                                        <p:attrNameLst>
                                          <p:attrName>style.rotation</p:attrName>
                                        </p:attrNameLst>
                                      </p:cBhvr>
                                      <p:tavLst>
                                        <p:tav tm="0">
                                          <p:val>
                                            <p:fltVal val="360"/>
                                          </p:val>
                                        </p:tav>
                                        <p:tav tm="100000">
                                          <p:val>
                                            <p:fltVal val="0"/>
                                          </p:val>
                                        </p:tav>
                                      </p:tavLst>
                                    </p:anim>
                                    <p:animEffect transition="in" filter="fade">
                                      <p:cBhvr>
                                        <p:cTn id="33" dur="500"/>
                                        <p:tgtEl>
                                          <p:spTgt spid="16390"/>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p:cTn id="37" dur="400" fill="hold"/>
                                        <p:tgtEl>
                                          <p:spTgt spid="16391"/>
                                        </p:tgtEl>
                                        <p:attrNameLst>
                                          <p:attrName>ppt_w</p:attrName>
                                        </p:attrNameLst>
                                      </p:cBhvr>
                                      <p:tavLst>
                                        <p:tav tm="0">
                                          <p:val>
                                            <p:fltVal val="0"/>
                                          </p:val>
                                        </p:tav>
                                        <p:tav tm="100000">
                                          <p:val>
                                            <p:strVal val="#ppt_w"/>
                                          </p:val>
                                        </p:tav>
                                      </p:tavLst>
                                    </p:anim>
                                    <p:anim calcmode="lin" valueType="num">
                                      <p:cBhvr>
                                        <p:cTn id="38" dur="400" fill="hold"/>
                                        <p:tgtEl>
                                          <p:spTgt spid="16391"/>
                                        </p:tgtEl>
                                        <p:attrNameLst>
                                          <p:attrName>ppt_h</p:attrName>
                                        </p:attrNameLst>
                                      </p:cBhvr>
                                      <p:tavLst>
                                        <p:tav tm="0">
                                          <p:val>
                                            <p:fltVal val="0"/>
                                          </p:val>
                                        </p:tav>
                                        <p:tav tm="100000">
                                          <p:val>
                                            <p:strVal val="#ppt_h"/>
                                          </p:val>
                                        </p:tav>
                                      </p:tavLst>
                                    </p:anim>
                                    <p:animEffect transition="in" filter="fade">
                                      <p:cBhvr>
                                        <p:cTn id="39" dur="400"/>
                                        <p:tgtEl>
                                          <p:spTgt spid="16391"/>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6392"/>
                                        </p:tgtEl>
                                        <p:attrNameLst>
                                          <p:attrName>style.visibility</p:attrName>
                                        </p:attrNameLst>
                                      </p:cBhvr>
                                      <p:to>
                                        <p:strVal val="visible"/>
                                      </p:to>
                                    </p:set>
                                    <p:animEffect>
                                      <p:cBhvr>
                                        <p:cTn id="43" dur="750"/>
                                        <p:tgtEl>
                                          <p:spTgt spid="16392"/>
                                        </p:tgtEl>
                                      </p:cBhvr>
                                    </p:animEffect>
                                    <p:anim calcmode="lin" valueType="num">
                                      <p:cBhvr>
                                        <p:cTn id="44" dur="750" fill="hold"/>
                                        <p:tgtEl>
                                          <p:spTgt spid="16392"/>
                                        </p:tgtEl>
                                        <p:attrNameLst>
                                          <p:attrName>ppt_x</p:attrName>
                                        </p:attrNameLst>
                                      </p:cBhvr>
                                      <p:tavLst>
                                        <p:tav tm="0">
                                          <p:val>
                                            <p:strVal val="#ppt_x"/>
                                          </p:val>
                                        </p:tav>
                                        <p:tav tm="100000">
                                          <p:val>
                                            <p:strVal val="#ppt_x"/>
                                          </p:val>
                                        </p:tav>
                                      </p:tavLst>
                                    </p:anim>
                                    <p:anim calcmode="lin" valueType="num">
                                      <p:cBhvr>
                                        <p:cTn id="45" dur="750" fill="hold"/>
                                        <p:tgtEl>
                                          <p:spTgt spid="1639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16396"/>
                                        </p:tgtEl>
                                        <p:attrNameLst>
                                          <p:attrName>style.visibility</p:attrName>
                                        </p:attrNameLst>
                                      </p:cBhvr>
                                      <p:to>
                                        <p:strVal val="visible"/>
                                      </p:to>
                                    </p:set>
                                    <p:animEffect>
                                      <p:cBhvr>
                                        <p:cTn id="48" dur="750"/>
                                        <p:tgtEl>
                                          <p:spTgt spid="16396"/>
                                        </p:tgtEl>
                                      </p:cBhvr>
                                    </p:animEffect>
                                    <p:anim calcmode="lin" valueType="num">
                                      <p:cBhvr>
                                        <p:cTn id="49" dur="750" fill="hold"/>
                                        <p:tgtEl>
                                          <p:spTgt spid="16396"/>
                                        </p:tgtEl>
                                        <p:attrNameLst>
                                          <p:attrName>ppt_x</p:attrName>
                                        </p:attrNameLst>
                                      </p:cBhvr>
                                      <p:tavLst>
                                        <p:tav tm="0">
                                          <p:val>
                                            <p:strVal val="#ppt_x"/>
                                          </p:val>
                                        </p:tav>
                                        <p:tav tm="100000">
                                          <p:val>
                                            <p:strVal val="#ppt_x"/>
                                          </p:val>
                                        </p:tav>
                                      </p:tavLst>
                                    </p:anim>
                                    <p:anim calcmode="lin" valueType="num">
                                      <p:cBhvr>
                                        <p:cTn id="50" dur="750" fill="hold"/>
                                        <p:tgtEl>
                                          <p:spTgt spid="1639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0"/>
                                  </p:stCondLst>
                                  <p:childTnLst>
                                    <p:set>
                                      <p:cBhvr>
                                        <p:cTn id="52" dur="1" fill="hold">
                                          <p:stCondLst>
                                            <p:cond delay="0"/>
                                          </p:stCondLst>
                                        </p:cTn>
                                        <p:tgtEl>
                                          <p:spTgt spid="16400"/>
                                        </p:tgtEl>
                                        <p:attrNameLst>
                                          <p:attrName>style.visibility</p:attrName>
                                        </p:attrNameLst>
                                      </p:cBhvr>
                                      <p:to>
                                        <p:strVal val="visible"/>
                                      </p:to>
                                    </p:set>
                                    <p:animEffect>
                                      <p:cBhvr>
                                        <p:cTn id="53" dur="750"/>
                                        <p:tgtEl>
                                          <p:spTgt spid="16400"/>
                                        </p:tgtEl>
                                      </p:cBhvr>
                                    </p:animEffect>
                                    <p:anim calcmode="lin" valueType="num">
                                      <p:cBhvr>
                                        <p:cTn id="54" dur="750" fill="hold"/>
                                        <p:tgtEl>
                                          <p:spTgt spid="16400"/>
                                        </p:tgtEl>
                                        <p:attrNameLst>
                                          <p:attrName>ppt_x</p:attrName>
                                        </p:attrNameLst>
                                      </p:cBhvr>
                                      <p:tavLst>
                                        <p:tav tm="0">
                                          <p:val>
                                            <p:strVal val="#ppt_x"/>
                                          </p:val>
                                        </p:tav>
                                        <p:tav tm="100000">
                                          <p:val>
                                            <p:strVal val="#ppt_x"/>
                                          </p:val>
                                        </p:tav>
                                      </p:tavLst>
                                    </p:anim>
                                    <p:anim calcmode="lin" valueType="num">
                                      <p:cBhvr>
                                        <p:cTn id="55" dur="75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57288" y="3233738"/>
            <a:ext cx="1917700" cy="1250950"/>
            <a:chOff x="1156852" y="3234028"/>
            <a:chExt cx="1918854" cy="1250754"/>
          </a:xfrm>
        </p:grpSpPr>
        <p:sp>
          <p:nvSpPr>
            <p:cNvPr id="28688" name="文本框 6"/>
            <p:cNvSpPr txBox="1">
              <a:spLocks noChangeArrowheads="1"/>
            </p:cNvSpPr>
            <p:nvPr/>
          </p:nvSpPr>
          <p:spPr bwMode="auto">
            <a:xfrm>
              <a:off x="1156852"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8689" name="Rectangle 23"/>
            <p:cNvSpPr>
              <a:spLocks noChangeArrowheads="1"/>
            </p:cNvSpPr>
            <p:nvPr/>
          </p:nvSpPr>
          <p:spPr bwMode="auto">
            <a:xfrm>
              <a:off x="1234582"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90" name="Rectangle 27"/>
            <p:cNvSpPr>
              <a:spLocks noChangeArrowheads="1"/>
            </p:cNvSpPr>
            <p:nvPr/>
          </p:nvSpPr>
          <p:spPr bwMode="auto">
            <a:xfrm>
              <a:off x="1724891"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 name="组合 2"/>
          <p:cNvGrpSpPr/>
          <p:nvPr/>
        </p:nvGrpSpPr>
        <p:grpSpPr bwMode="auto">
          <a:xfrm>
            <a:off x="3651250" y="3233738"/>
            <a:ext cx="1917700" cy="1250950"/>
            <a:chOff x="3650670" y="3234028"/>
            <a:chExt cx="1918854" cy="1250754"/>
          </a:xfrm>
        </p:grpSpPr>
        <p:sp>
          <p:nvSpPr>
            <p:cNvPr id="28685" name="文本框 32"/>
            <p:cNvSpPr txBox="1">
              <a:spLocks noChangeArrowheads="1"/>
            </p:cNvSpPr>
            <p:nvPr/>
          </p:nvSpPr>
          <p:spPr bwMode="auto">
            <a:xfrm>
              <a:off x="3650670"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8686" name="Rectangle 23"/>
            <p:cNvSpPr>
              <a:spLocks noChangeArrowheads="1"/>
            </p:cNvSpPr>
            <p:nvPr/>
          </p:nvSpPr>
          <p:spPr bwMode="auto">
            <a:xfrm>
              <a:off x="3728400"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7" name="Rectangle 27"/>
            <p:cNvSpPr>
              <a:spLocks noChangeArrowheads="1"/>
            </p:cNvSpPr>
            <p:nvPr/>
          </p:nvSpPr>
          <p:spPr bwMode="auto">
            <a:xfrm>
              <a:off x="4218709"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4" name="组合 3"/>
          <p:cNvGrpSpPr/>
          <p:nvPr/>
        </p:nvGrpSpPr>
        <p:grpSpPr bwMode="auto">
          <a:xfrm>
            <a:off x="6143625" y="3233738"/>
            <a:ext cx="1919288" cy="1250950"/>
            <a:chOff x="6144363" y="3234028"/>
            <a:chExt cx="1918854" cy="1250754"/>
          </a:xfrm>
        </p:grpSpPr>
        <p:sp>
          <p:nvSpPr>
            <p:cNvPr id="28682" name="文本框 38"/>
            <p:cNvSpPr txBox="1">
              <a:spLocks noChangeArrowheads="1"/>
            </p:cNvSpPr>
            <p:nvPr/>
          </p:nvSpPr>
          <p:spPr bwMode="auto">
            <a:xfrm>
              <a:off x="6144363"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8683" name="Rectangle 23"/>
            <p:cNvSpPr>
              <a:spLocks noChangeArrowheads="1"/>
            </p:cNvSpPr>
            <p:nvPr/>
          </p:nvSpPr>
          <p:spPr bwMode="auto">
            <a:xfrm>
              <a:off x="6222093"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4" name="Rectangle 27"/>
            <p:cNvSpPr>
              <a:spLocks noChangeArrowheads="1"/>
            </p:cNvSpPr>
            <p:nvPr/>
          </p:nvSpPr>
          <p:spPr bwMode="auto">
            <a:xfrm>
              <a:off x="6712402"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sp>
        <p:nvSpPr>
          <p:cNvPr id="5" name="心形 4"/>
          <p:cNvSpPr/>
          <p:nvPr/>
        </p:nvSpPr>
        <p:spPr>
          <a:xfrm flipV="1">
            <a:off x="1285875" y="1539875"/>
            <a:ext cx="1647825" cy="1649413"/>
          </a:xfrm>
          <a:prstGeom prst="hear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1" name="心形 20"/>
          <p:cNvSpPr/>
          <p:nvPr/>
        </p:nvSpPr>
        <p:spPr>
          <a:xfrm flipV="1">
            <a:off x="3748088" y="1539875"/>
            <a:ext cx="1649412" cy="1649413"/>
          </a:xfrm>
          <a:prstGeom prst="hear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2" name="心形 21"/>
          <p:cNvSpPr/>
          <p:nvPr/>
        </p:nvSpPr>
        <p:spPr>
          <a:xfrm flipV="1">
            <a:off x="6254750" y="1539875"/>
            <a:ext cx="1647825" cy="1649413"/>
          </a:xfrm>
          <a:prstGeom prst="hear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7"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8"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50" fill="hold"/>
                                        <p:tgtEl>
                                          <p:spTgt spid="5"/>
                                        </p:tgtEl>
                                        <p:attrNameLst>
                                          <p:attrName>ppt_w</p:attrName>
                                        </p:attrNameLst>
                                      </p:cBhvr>
                                      <p:tavLst>
                                        <p:tav tm="0">
                                          <p:val>
                                            <p:fltVal val="0"/>
                                          </p:val>
                                        </p:tav>
                                        <p:tav tm="100000">
                                          <p:val>
                                            <p:strVal val="#ppt_w"/>
                                          </p:val>
                                        </p:tav>
                                      </p:tavLst>
                                    </p:anim>
                                    <p:anim calcmode="lin" valueType="num">
                                      <p:cBhvr>
                                        <p:cTn id="17" dur="250" fill="hold"/>
                                        <p:tgtEl>
                                          <p:spTgt spid="5"/>
                                        </p:tgtEl>
                                        <p:attrNameLst>
                                          <p:attrName>ppt_h</p:attrName>
                                        </p:attrNameLst>
                                      </p:cBhvr>
                                      <p:tavLst>
                                        <p:tav tm="0">
                                          <p:val>
                                            <p:fltVal val="0"/>
                                          </p:val>
                                        </p:tav>
                                        <p:tav tm="100000">
                                          <p:val>
                                            <p:strVal val="#ppt_h"/>
                                          </p:val>
                                        </p:tav>
                                      </p:tavLst>
                                    </p:anim>
                                    <p:animEffect transition="in" filter="fade">
                                      <p:cBhvr>
                                        <p:cTn id="18" dur="250"/>
                                        <p:tgtEl>
                                          <p:spTgt spid="5"/>
                                        </p:tgtEl>
                                      </p:cBhvr>
                                    </p:animEffect>
                                  </p:childTnLst>
                                </p:cTn>
                              </p:par>
                              <p:par>
                                <p:cTn id="19" presetID="6" presetClass="emph" presetSubtype="0" decel="100000" fill="hold" nodeType="withEffect">
                                  <p:stCondLst>
                                    <p:cond delay="200"/>
                                  </p:stCondLst>
                                  <p:childTnLst>
                                    <p:animScale>
                                      <p:cBhvr>
                                        <p:cTn id="20" dur="250" fill="hold"/>
                                        <p:tgtEl>
                                          <p:spTgt spid="5"/>
                                        </p:tgtEl>
                                      </p:cBhvr>
                                      <p:by x="110000" y="110000"/>
                                    </p:animScale>
                                  </p:childTnLst>
                                </p:cTn>
                              </p:par>
                              <p:par>
                                <p:cTn id="21" presetID="6" presetClass="emph" presetSubtype="0" decel="100000" fill="hold" nodeType="withEffect">
                                  <p:stCondLst>
                                    <p:cond delay="300"/>
                                  </p:stCondLst>
                                  <p:childTnLst>
                                    <p:animScale>
                                      <p:cBhvr>
                                        <p:cTn id="22" dur="250" fill="hold"/>
                                        <p:tgtEl>
                                          <p:spTgt spid="5"/>
                                        </p:tgtEl>
                                      </p:cBhvr>
                                      <p:by x="91000" y="91000"/>
                                    </p:animScale>
                                  </p:childTnLst>
                                </p:cTn>
                              </p:par>
                            </p:childTnLst>
                          </p:cTn>
                        </p:par>
                        <p:par>
                          <p:cTn id="23" fill="hold">
                            <p:stCondLst>
                              <p:cond delay="1000"/>
                            </p:stCondLst>
                            <p:childTnLst>
                              <p:par>
                                <p:cTn id="24" presetID="2" presetClass="entr" presetSubtype="4"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50" fill="hold"/>
                                        <p:tgtEl>
                                          <p:spTgt spid="21"/>
                                        </p:tgtEl>
                                        <p:attrNameLst>
                                          <p:attrName>ppt_w</p:attrName>
                                        </p:attrNameLst>
                                      </p:cBhvr>
                                      <p:tavLst>
                                        <p:tav tm="0">
                                          <p:val>
                                            <p:fltVal val="0"/>
                                          </p:val>
                                        </p:tav>
                                        <p:tav tm="100000">
                                          <p:val>
                                            <p:strVal val="#ppt_w"/>
                                          </p:val>
                                        </p:tav>
                                      </p:tavLst>
                                    </p:anim>
                                    <p:anim calcmode="lin" valueType="num">
                                      <p:cBhvr>
                                        <p:cTn id="32" dur="250" fill="hold"/>
                                        <p:tgtEl>
                                          <p:spTgt spid="21"/>
                                        </p:tgtEl>
                                        <p:attrNameLst>
                                          <p:attrName>ppt_h</p:attrName>
                                        </p:attrNameLst>
                                      </p:cBhvr>
                                      <p:tavLst>
                                        <p:tav tm="0">
                                          <p:val>
                                            <p:fltVal val="0"/>
                                          </p:val>
                                        </p:tav>
                                        <p:tav tm="100000">
                                          <p:val>
                                            <p:strVal val="#ppt_h"/>
                                          </p:val>
                                        </p:tav>
                                      </p:tavLst>
                                    </p:anim>
                                    <p:animEffect transition="in" filter="fade">
                                      <p:cBhvr>
                                        <p:cTn id="33" dur="250"/>
                                        <p:tgtEl>
                                          <p:spTgt spid="21"/>
                                        </p:tgtEl>
                                      </p:cBhvr>
                                    </p:animEffect>
                                  </p:childTnLst>
                                </p:cTn>
                              </p:par>
                              <p:par>
                                <p:cTn id="34" presetID="6" presetClass="emph" presetSubtype="0" decel="100000" fill="hold" nodeType="withEffect">
                                  <p:stCondLst>
                                    <p:cond delay="200"/>
                                  </p:stCondLst>
                                  <p:childTnLst>
                                    <p:animScale>
                                      <p:cBhvr>
                                        <p:cTn id="35" dur="250" fill="hold"/>
                                        <p:tgtEl>
                                          <p:spTgt spid="21"/>
                                        </p:tgtEl>
                                      </p:cBhvr>
                                      <p:by x="110000" y="110000"/>
                                    </p:animScale>
                                  </p:childTnLst>
                                </p:cTn>
                              </p:par>
                              <p:par>
                                <p:cTn id="36" presetID="6" presetClass="emph" presetSubtype="0" decel="100000" fill="hold" nodeType="withEffect">
                                  <p:stCondLst>
                                    <p:cond delay="300"/>
                                  </p:stCondLst>
                                  <p:childTnLst>
                                    <p:animScale>
                                      <p:cBhvr>
                                        <p:cTn id="37" dur="250" fill="hold"/>
                                        <p:tgtEl>
                                          <p:spTgt spid="21"/>
                                        </p:tgtEl>
                                      </p:cBhvr>
                                      <p:by x="91000" y="91000"/>
                                    </p:animScale>
                                  </p:childTnLst>
                                </p:cTn>
                              </p:par>
                            </p:childTnLst>
                          </p:cTn>
                        </p:par>
                        <p:par>
                          <p:cTn id="38" fill="hold">
                            <p:stCondLst>
                              <p:cond delay="2000"/>
                            </p:stCondLst>
                            <p:childTnLst>
                              <p:par>
                                <p:cTn id="39" presetID="2" presetClass="entr" presetSubtype="4"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6" presetClass="emph" presetSubtype="0" decel="100000" fill="hold" nodeType="withEffect">
                                  <p:stCondLst>
                                    <p:cond delay="200"/>
                                  </p:stCondLst>
                                  <p:childTnLst>
                                    <p:animScale>
                                      <p:cBhvr>
                                        <p:cTn id="50" dur="250" fill="hold"/>
                                        <p:tgtEl>
                                          <p:spTgt spid="22"/>
                                        </p:tgtEl>
                                      </p:cBhvr>
                                      <p:by x="110000" y="110000"/>
                                    </p:animScale>
                                  </p:childTnLst>
                                </p:cTn>
                              </p:par>
                              <p:par>
                                <p:cTn id="51" presetID="6" presetClass="emph" presetSubtype="0" decel="100000" fill="hold" nodeType="withEffect">
                                  <p:stCondLst>
                                    <p:cond delay="300"/>
                                  </p:stCondLst>
                                  <p:childTnLst>
                                    <p:animScale>
                                      <p:cBhvr>
                                        <p:cTn id="52" dur="250" fill="hold"/>
                                        <p:tgtEl>
                                          <p:spTgt spid="22"/>
                                        </p:tgtEl>
                                      </p:cBhvr>
                                      <p:by x="91000" y="91000"/>
                                    </p:animScale>
                                  </p:childTnLst>
                                </p:cTn>
                              </p:par>
                            </p:childTnLst>
                          </p:cTn>
                        </p:par>
                        <p:par>
                          <p:cTn id="53" fill="hold">
                            <p:stCondLst>
                              <p:cond delay="3000"/>
                            </p:stCondLst>
                            <p:childTnLst>
                              <p:par>
                                <p:cTn id="54" presetID="2" presetClass="entr" presetSubtype="4" decel="10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513" y="1546225"/>
            <a:ext cx="2403475" cy="16097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 name="矩形 2"/>
          <p:cNvSpPr/>
          <p:nvPr/>
        </p:nvSpPr>
        <p:spPr>
          <a:xfrm>
            <a:off x="3284538" y="1546225"/>
            <a:ext cx="2403475" cy="160972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4" name="矩形 3"/>
          <p:cNvSpPr/>
          <p:nvPr/>
        </p:nvSpPr>
        <p:spPr>
          <a:xfrm>
            <a:off x="5895975" y="1546225"/>
            <a:ext cx="2403475" cy="160972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nvGrpSpPr>
          <p:cNvPr id="11" name="组合 10"/>
          <p:cNvGrpSpPr/>
          <p:nvPr/>
        </p:nvGrpSpPr>
        <p:grpSpPr bwMode="auto">
          <a:xfrm>
            <a:off x="620713" y="3236913"/>
            <a:ext cx="2386012" cy="1379537"/>
            <a:chOff x="620340" y="3236977"/>
            <a:chExt cx="2387150" cy="1378737"/>
          </a:xfrm>
        </p:grpSpPr>
        <p:sp>
          <p:nvSpPr>
            <p:cNvPr id="29714" name="Rectangle 23"/>
            <p:cNvSpPr>
              <a:spLocks noChangeArrowheads="1"/>
            </p:cNvSpPr>
            <p:nvPr/>
          </p:nvSpPr>
          <p:spPr bwMode="auto">
            <a:xfrm>
              <a:off x="620340" y="3625837"/>
              <a:ext cx="23871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20000"/>
                </a:lnSpc>
              </a:pPr>
              <a:r>
                <a:rPr lang="en-US" altLang="zh-CN" sz="900">
                  <a:solidFill>
                    <a:schemeClr val="bg1"/>
                  </a:solidFill>
                </a:rPr>
                <a:t>There are many variations of passages of Lore m available, but the majority have suffered alteration in some form </a:t>
              </a:r>
              <a:endParaRPr lang="en-US" altLang="zh-CN" sz="900">
                <a:solidFill>
                  <a:schemeClr val="bg1"/>
                </a:solidFill>
                <a:cs typeface="Arial" panose="020B0604020202020204" pitchFamily="34" charset="0"/>
              </a:endParaRPr>
            </a:p>
          </p:txBody>
        </p:sp>
        <p:sp>
          <p:nvSpPr>
            <p:cNvPr id="6" name="文本框 5"/>
            <p:cNvSpPr txBox="1"/>
            <p:nvPr/>
          </p:nvSpPr>
          <p:spPr>
            <a:xfrm>
              <a:off x="620340" y="3236977"/>
              <a:ext cx="1461197" cy="307796"/>
            </a:xfrm>
            <a:prstGeom prst="rect">
              <a:avLst/>
            </a:prstGeom>
            <a:noFill/>
          </p:spPr>
          <p:txBody>
            <a:bodyPr>
              <a:spAutoFit/>
            </a:bodyPr>
            <a:lstStyle/>
            <a:p>
              <a:pPr defTabSz="685800" eaLnBrk="1" fontAlgn="auto" hangingPunct="1">
                <a:spcBef>
                  <a:spcPts val="0"/>
                </a:spcBef>
                <a:spcAft>
                  <a:spcPts val="0"/>
                </a:spcAft>
                <a:defRPr/>
              </a:pPr>
              <a:r>
                <a:rPr lang="en-US" altLang="zh-CN" sz="1400" dirty="0">
                  <a:solidFill>
                    <a:schemeClr val="bg1"/>
                  </a:solidFill>
                  <a:latin typeface="+mn-ea"/>
                  <a:ea typeface="+mn-ea"/>
                </a:rPr>
                <a:t>Product  One</a:t>
              </a:r>
              <a:endParaRPr lang="zh-CN" altLang="en-US" sz="1400" dirty="0">
                <a:solidFill>
                  <a:schemeClr val="bg1"/>
                </a:solidFill>
                <a:latin typeface="+mn-ea"/>
                <a:ea typeface="+mn-ea"/>
              </a:endParaRPr>
            </a:p>
          </p:txBody>
        </p:sp>
        <p:sp>
          <p:nvSpPr>
            <p:cNvPr id="29716" name="Rectangle 27"/>
            <p:cNvSpPr>
              <a:spLocks noChangeArrowheads="1"/>
            </p:cNvSpPr>
            <p:nvPr/>
          </p:nvSpPr>
          <p:spPr bwMode="auto">
            <a:xfrm>
              <a:off x="701260" y="4369493"/>
              <a:ext cx="917148" cy="246221"/>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VIEW MORE</a:t>
              </a:r>
              <a:endParaRPr lang="en-US" altLang="zh-CN" sz="1000">
                <a:solidFill>
                  <a:schemeClr val="bg1"/>
                </a:solidFill>
              </a:endParaRPr>
            </a:p>
          </p:txBody>
        </p:sp>
        <p:cxnSp>
          <p:nvCxnSpPr>
            <p:cNvPr id="20" name="直接连接符 19"/>
            <p:cNvCxnSpPr/>
            <p:nvPr/>
          </p:nvCxnSpPr>
          <p:spPr>
            <a:xfrm>
              <a:off x="701341" y="3601890"/>
              <a:ext cx="3954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bwMode="auto">
          <a:xfrm>
            <a:off x="3200400" y="3236913"/>
            <a:ext cx="2387600" cy="1379537"/>
            <a:chOff x="3200351" y="3236977"/>
            <a:chExt cx="2387150" cy="1378737"/>
          </a:xfrm>
        </p:grpSpPr>
        <p:sp>
          <p:nvSpPr>
            <p:cNvPr id="29710" name="Rectangle 23"/>
            <p:cNvSpPr>
              <a:spLocks noChangeArrowheads="1"/>
            </p:cNvSpPr>
            <p:nvPr/>
          </p:nvSpPr>
          <p:spPr bwMode="auto">
            <a:xfrm>
              <a:off x="3200351" y="3625837"/>
              <a:ext cx="23871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20000"/>
                </a:lnSpc>
              </a:pPr>
              <a:r>
                <a:rPr lang="en-US" altLang="zh-CN" sz="900">
                  <a:solidFill>
                    <a:schemeClr val="bg1"/>
                  </a:solidFill>
                </a:rPr>
                <a:t>There are many variations of passages of Lore m available, but the majority have suffered alteration in some form </a:t>
              </a:r>
              <a:endParaRPr lang="en-US" altLang="zh-CN" sz="900">
                <a:solidFill>
                  <a:schemeClr val="bg1"/>
                </a:solidFill>
                <a:cs typeface="Arial" panose="020B0604020202020204" pitchFamily="34" charset="0"/>
              </a:endParaRPr>
            </a:p>
          </p:txBody>
        </p:sp>
        <p:sp>
          <p:nvSpPr>
            <p:cNvPr id="14" name="文本框 13"/>
            <p:cNvSpPr txBox="1"/>
            <p:nvPr/>
          </p:nvSpPr>
          <p:spPr>
            <a:xfrm>
              <a:off x="3200351" y="3236977"/>
              <a:ext cx="1460225" cy="307796"/>
            </a:xfrm>
            <a:prstGeom prst="rect">
              <a:avLst/>
            </a:prstGeom>
            <a:noFill/>
          </p:spPr>
          <p:txBody>
            <a:bodyPr>
              <a:spAutoFit/>
            </a:bodyPr>
            <a:lstStyle/>
            <a:p>
              <a:pPr defTabSz="685800" eaLnBrk="1" fontAlgn="auto" hangingPunct="1">
                <a:spcBef>
                  <a:spcPts val="0"/>
                </a:spcBef>
                <a:spcAft>
                  <a:spcPts val="0"/>
                </a:spcAft>
                <a:defRPr/>
              </a:pPr>
              <a:r>
                <a:rPr lang="en-US" altLang="zh-CN" sz="1400" dirty="0">
                  <a:solidFill>
                    <a:schemeClr val="bg1"/>
                  </a:solidFill>
                  <a:latin typeface="+mn-ea"/>
                  <a:ea typeface="+mn-ea"/>
                </a:rPr>
                <a:t>Product  Two</a:t>
              </a:r>
              <a:endParaRPr lang="zh-CN" altLang="en-US" sz="1400" dirty="0">
                <a:solidFill>
                  <a:schemeClr val="bg1"/>
                </a:solidFill>
                <a:latin typeface="+mn-ea"/>
                <a:ea typeface="+mn-ea"/>
              </a:endParaRPr>
            </a:p>
          </p:txBody>
        </p:sp>
        <p:sp>
          <p:nvSpPr>
            <p:cNvPr id="29712" name="Rectangle 27"/>
            <p:cNvSpPr>
              <a:spLocks noChangeArrowheads="1"/>
            </p:cNvSpPr>
            <p:nvPr/>
          </p:nvSpPr>
          <p:spPr bwMode="auto">
            <a:xfrm>
              <a:off x="3281271" y="4369493"/>
              <a:ext cx="917148" cy="246221"/>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VIEW MORE</a:t>
              </a:r>
              <a:endParaRPr lang="en-US" altLang="zh-CN" sz="1000">
                <a:solidFill>
                  <a:schemeClr val="bg1"/>
                </a:solidFill>
              </a:endParaRPr>
            </a:p>
          </p:txBody>
        </p:sp>
        <p:cxnSp>
          <p:nvCxnSpPr>
            <p:cNvPr id="21" name="直接连接符 20"/>
            <p:cNvCxnSpPr/>
            <p:nvPr/>
          </p:nvCxnSpPr>
          <p:spPr>
            <a:xfrm>
              <a:off x="3281299" y="3601890"/>
              <a:ext cx="3952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bwMode="auto">
          <a:xfrm>
            <a:off x="5788025" y="3236913"/>
            <a:ext cx="2387600" cy="1379537"/>
            <a:chOff x="5788454" y="3236977"/>
            <a:chExt cx="2387150" cy="1378737"/>
          </a:xfrm>
        </p:grpSpPr>
        <p:sp>
          <p:nvSpPr>
            <p:cNvPr id="29706" name="Rectangle 23"/>
            <p:cNvSpPr>
              <a:spLocks noChangeArrowheads="1"/>
            </p:cNvSpPr>
            <p:nvPr/>
          </p:nvSpPr>
          <p:spPr bwMode="auto">
            <a:xfrm>
              <a:off x="5788454" y="3625837"/>
              <a:ext cx="23871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20000"/>
                </a:lnSpc>
              </a:pPr>
              <a:r>
                <a:rPr lang="en-US" altLang="zh-CN" sz="900">
                  <a:solidFill>
                    <a:schemeClr val="bg1"/>
                  </a:solidFill>
                </a:rPr>
                <a:t>There are many variations of passages of Lore m available, but the majority have suffered alteration in some form </a:t>
              </a:r>
              <a:endParaRPr lang="en-US" altLang="zh-CN" sz="900">
                <a:solidFill>
                  <a:schemeClr val="bg1"/>
                </a:solidFill>
                <a:cs typeface="Arial" panose="020B0604020202020204" pitchFamily="34" charset="0"/>
              </a:endParaRPr>
            </a:p>
          </p:txBody>
        </p:sp>
        <p:sp>
          <p:nvSpPr>
            <p:cNvPr id="18" name="文本框 17"/>
            <p:cNvSpPr txBox="1"/>
            <p:nvPr/>
          </p:nvSpPr>
          <p:spPr>
            <a:xfrm>
              <a:off x="5788454" y="3236977"/>
              <a:ext cx="1460225" cy="307796"/>
            </a:xfrm>
            <a:prstGeom prst="rect">
              <a:avLst/>
            </a:prstGeom>
            <a:noFill/>
          </p:spPr>
          <p:txBody>
            <a:bodyPr>
              <a:spAutoFit/>
            </a:bodyPr>
            <a:lstStyle/>
            <a:p>
              <a:pPr defTabSz="685800" eaLnBrk="1" fontAlgn="auto" hangingPunct="1">
                <a:spcBef>
                  <a:spcPts val="0"/>
                </a:spcBef>
                <a:spcAft>
                  <a:spcPts val="0"/>
                </a:spcAft>
                <a:defRPr/>
              </a:pPr>
              <a:r>
                <a:rPr lang="en-US" altLang="zh-CN" sz="1400" dirty="0">
                  <a:solidFill>
                    <a:schemeClr val="bg1"/>
                  </a:solidFill>
                  <a:latin typeface="+mn-ea"/>
                  <a:ea typeface="+mn-ea"/>
                </a:rPr>
                <a:t>Product  Three</a:t>
              </a:r>
              <a:endParaRPr lang="zh-CN" altLang="en-US" sz="1400" dirty="0">
                <a:solidFill>
                  <a:schemeClr val="bg1"/>
                </a:solidFill>
                <a:latin typeface="+mn-ea"/>
                <a:ea typeface="+mn-ea"/>
              </a:endParaRPr>
            </a:p>
          </p:txBody>
        </p:sp>
        <p:sp>
          <p:nvSpPr>
            <p:cNvPr id="29708" name="Rectangle 27"/>
            <p:cNvSpPr>
              <a:spLocks noChangeArrowheads="1"/>
            </p:cNvSpPr>
            <p:nvPr/>
          </p:nvSpPr>
          <p:spPr bwMode="auto">
            <a:xfrm>
              <a:off x="5869374" y="4369493"/>
              <a:ext cx="917148" cy="246221"/>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VIEW MORE</a:t>
              </a:r>
              <a:endParaRPr lang="en-US" altLang="zh-CN" sz="1000">
                <a:solidFill>
                  <a:schemeClr val="bg1"/>
                </a:solidFill>
              </a:endParaRPr>
            </a:p>
          </p:txBody>
        </p:sp>
        <p:cxnSp>
          <p:nvCxnSpPr>
            <p:cNvPr id="22" name="直接连接符 21"/>
            <p:cNvCxnSpPr/>
            <p:nvPr/>
          </p:nvCxnSpPr>
          <p:spPr>
            <a:xfrm>
              <a:off x="5896384" y="3601890"/>
              <a:ext cx="396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4"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down)">
                                      <p:cBhvr>
                                        <p:cTn id="12" dur="500"/>
                                        <p:tgtEl>
                                          <p:spTgt spid="24"/>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1" decel="100000" fill="hold" nodeType="withEffect">
                                  <p:stCondLst>
                                    <p:cond delay="25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7"/>
          <p:cNvSpPr txBox="1">
            <a:spLocks noChangeArrowheads="1"/>
          </p:cNvSpPr>
          <p:nvPr/>
        </p:nvSpPr>
        <p:spPr bwMode="auto">
          <a:xfrm>
            <a:off x="1384300" y="2482850"/>
            <a:ext cx="637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6600">
                <a:solidFill>
                  <a:schemeClr val="bg2"/>
                </a:solidFill>
                <a:latin typeface="Agency FB" pitchFamily="34" charset="0"/>
              </a:rPr>
              <a:t>THANK YOU</a:t>
            </a:r>
            <a:endParaRPr lang="zh-CN" altLang="en-US" sz="6600">
              <a:solidFill>
                <a:schemeClr val="bg2"/>
              </a:solidFill>
              <a:latin typeface="Agency FB" pitchFamily="34" charset="0"/>
            </a:endParaRPr>
          </a:p>
        </p:txBody>
      </p:sp>
      <p:sp>
        <p:nvSpPr>
          <p:cNvPr id="12" name="矩形 11"/>
          <p:cNvSpPr/>
          <p:nvPr/>
        </p:nvSpPr>
        <p:spPr>
          <a:xfrm>
            <a:off x="2201863" y="962025"/>
            <a:ext cx="4740275" cy="1414463"/>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0724" name="文本框 12"/>
          <p:cNvSpPr>
            <a:spLocks noChangeAspect="1"/>
          </p:cNvSpPr>
          <p:nvPr/>
        </p:nvSpPr>
        <p:spPr bwMode="auto">
          <a:xfrm>
            <a:off x="2406650" y="1095375"/>
            <a:ext cx="544513" cy="1166813"/>
          </a:xfrm>
          <a:custGeom>
            <a:avLst/>
            <a:gdLst>
              <a:gd name="T0" fmla="*/ 260658 w 655935"/>
              <a:gd name="T1" fmla="*/ 334586 h 1404000"/>
              <a:gd name="T2" fmla="*/ 306057 w 655935"/>
              <a:gd name="T3" fmla="*/ 345440 h 1404000"/>
              <a:gd name="T4" fmla="*/ 318479 w 655935"/>
              <a:gd name="T5" fmla="*/ 391114 h 1404000"/>
              <a:gd name="T6" fmla="*/ 318479 w 655935"/>
              <a:gd name="T7" fmla="*/ 431363 h 1404000"/>
              <a:gd name="T8" fmla="*/ 305605 w 655935"/>
              <a:gd name="T9" fmla="*/ 488569 h 1404000"/>
              <a:gd name="T10" fmla="*/ 260658 w 655935"/>
              <a:gd name="T11" fmla="*/ 497387 h 1404000"/>
              <a:gd name="T12" fmla="*/ 260658 w 655935"/>
              <a:gd name="T13" fmla="*/ 334586 h 1404000"/>
              <a:gd name="T14" fmla="*/ 70485 w 655935"/>
              <a:gd name="T15" fmla="*/ 209320 h 1404000"/>
              <a:gd name="T16" fmla="*/ 70485 w 655935"/>
              <a:gd name="T17" fmla="*/ 941473 h 1404000"/>
              <a:gd name="T18" fmla="*/ 260658 w 655935"/>
              <a:gd name="T19" fmla="*/ 941473 h 1404000"/>
              <a:gd name="T20" fmla="*/ 260658 w 655935"/>
              <a:gd name="T21" fmla="*/ 611349 h 1404000"/>
              <a:gd name="T22" fmla="*/ 309219 w 655935"/>
              <a:gd name="T23" fmla="*/ 625367 h 1404000"/>
              <a:gd name="T24" fmla="*/ 318479 w 655935"/>
              <a:gd name="T25" fmla="*/ 698176 h 1404000"/>
              <a:gd name="T26" fmla="*/ 318479 w 655935"/>
              <a:gd name="T27" fmla="*/ 941473 h 1404000"/>
              <a:gd name="T28" fmla="*/ 495101 w 655935"/>
              <a:gd name="T29" fmla="*/ 941473 h 1404000"/>
              <a:gd name="T30" fmla="*/ 495101 w 655935"/>
              <a:gd name="T31" fmla="*/ 748373 h 1404000"/>
              <a:gd name="T32" fmla="*/ 490358 w 655935"/>
              <a:gd name="T33" fmla="*/ 640064 h 1404000"/>
              <a:gd name="T34" fmla="*/ 466191 w 655935"/>
              <a:gd name="T35" fmla="*/ 596877 h 1404000"/>
              <a:gd name="T36" fmla="*/ 390302 w 655935"/>
              <a:gd name="T37" fmla="*/ 559342 h 1404000"/>
              <a:gd name="T38" fmla="*/ 473870 w 655935"/>
              <a:gd name="T39" fmla="*/ 524069 h 1404000"/>
              <a:gd name="T40" fmla="*/ 495101 w 655935"/>
              <a:gd name="T41" fmla="*/ 409203 h 1404000"/>
              <a:gd name="T42" fmla="*/ 465061 w 655935"/>
              <a:gd name="T43" fmla="*/ 272857 h 1404000"/>
              <a:gd name="T44" fmla="*/ 387366 w 655935"/>
              <a:gd name="T45" fmla="*/ 219721 h 1404000"/>
              <a:gd name="T46" fmla="*/ 205098 w 655935"/>
              <a:gd name="T47" fmla="*/ 209320 h 1404000"/>
              <a:gd name="T48" fmla="*/ 70485 w 655935"/>
              <a:gd name="T49" fmla="*/ 209320 h 1404000"/>
              <a:gd name="T50" fmla="*/ 0 w 655935"/>
              <a:gd name="T51" fmla="*/ 0 h 1404000"/>
              <a:gd name="T52" fmla="*/ 544513 w 655935"/>
              <a:gd name="T53" fmla="*/ 0 h 1404000"/>
              <a:gd name="T54" fmla="*/ 544513 w 655935"/>
              <a:gd name="T55" fmla="*/ 1166813 h 1404000"/>
              <a:gd name="T56" fmla="*/ 0 w 655935"/>
              <a:gd name="T57" fmla="*/ 1166813 h 1404000"/>
              <a:gd name="T58" fmla="*/ 0 w 655935"/>
              <a:gd name="T59" fmla="*/ 0 h 1404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5935" h="1404000">
                <a:moveTo>
                  <a:pt x="313996" y="402600"/>
                </a:moveTo>
                <a:cubicBezTo>
                  <a:pt x="340478" y="402600"/>
                  <a:pt x="358708" y="406953"/>
                  <a:pt x="368684" y="415660"/>
                </a:cubicBezTo>
                <a:cubicBezTo>
                  <a:pt x="378660" y="424366"/>
                  <a:pt x="383648" y="442686"/>
                  <a:pt x="383648" y="470619"/>
                </a:cubicBezTo>
                <a:lnTo>
                  <a:pt x="383648" y="519049"/>
                </a:lnTo>
                <a:cubicBezTo>
                  <a:pt x="383648" y="557865"/>
                  <a:pt x="378478"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6" y="630600"/>
                </a:cubicBezTo>
                <a:cubicBezTo>
                  <a:pt x="587887" y="607020"/>
                  <a:pt x="596412" y="560949"/>
                  <a:pt x="596412" y="492385"/>
                </a:cubicBezTo>
                <a:cubicBezTo>
                  <a:pt x="596412" y="417292"/>
                  <a:pt x="584350" y="362605"/>
                  <a:pt x="560225" y="328323"/>
                </a:cubicBezTo>
                <a:cubicBezTo>
                  <a:pt x="536101" y="294041"/>
                  <a:pt x="504903" y="272729"/>
                  <a:pt x="466631" y="264385"/>
                </a:cubicBezTo>
                <a:cubicBezTo>
                  <a:pt x="428359" y="256041"/>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文本框 13"/>
          <p:cNvSpPr>
            <a:spLocks noChangeAspect="1"/>
          </p:cNvSpPr>
          <p:nvPr/>
        </p:nvSpPr>
        <p:spPr bwMode="auto">
          <a:xfrm>
            <a:off x="3173413" y="1095375"/>
            <a:ext cx="544512" cy="1166813"/>
          </a:xfrm>
          <a:custGeom>
            <a:avLst/>
            <a:gdLst>
              <a:gd name="T0" fmla="*/ 125834 w 655935"/>
              <a:gd name="T1" fmla="*/ 209320 h 1404000"/>
              <a:gd name="T2" fmla="*/ 125834 w 655935"/>
              <a:gd name="T3" fmla="*/ 941473 h 1404000"/>
              <a:gd name="T4" fmla="*/ 455588 w 655935"/>
              <a:gd name="T5" fmla="*/ 941473 h 1404000"/>
              <a:gd name="T6" fmla="*/ 455588 w 655935"/>
              <a:gd name="T7" fmla="*/ 794952 h 1404000"/>
              <a:gd name="T8" fmla="*/ 316007 w 655935"/>
              <a:gd name="T9" fmla="*/ 794952 h 1404000"/>
              <a:gd name="T10" fmla="*/ 316007 w 655935"/>
              <a:gd name="T11" fmla="*/ 633959 h 1404000"/>
              <a:gd name="T12" fmla="*/ 434809 w 655935"/>
              <a:gd name="T13" fmla="*/ 633959 h 1404000"/>
              <a:gd name="T14" fmla="*/ 434809 w 655935"/>
              <a:gd name="T15" fmla="*/ 494674 h 1404000"/>
              <a:gd name="T16" fmla="*/ 316007 w 655935"/>
              <a:gd name="T17" fmla="*/ 494674 h 1404000"/>
              <a:gd name="T18" fmla="*/ 316007 w 655935"/>
              <a:gd name="T19" fmla="*/ 355841 h 1404000"/>
              <a:gd name="T20" fmla="*/ 442940 w 655935"/>
              <a:gd name="T21" fmla="*/ 355841 h 1404000"/>
              <a:gd name="T22" fmla="*/ 442940 w 655935"/>
              <a:gd name="T23" fmla="*/ 209320 h 1404000"/>
              <a:gd name="T24" fmla="*/ 125834 w 655935"/>
              <a:gd name="T25" fmla="*/ 209320 h 1404000"/>
              <a:gd name="T26" fmla="*/ 0 w 655935"/>
              <a:gd name="T27" fmla="*/ 0 h 1404000"/>
              <a:gd name="T28" fmla="*/ 544512 w 655935"/>
              <a:gd name="T29" fmla="*/ 0 h 1404000"/>
              <a:gd name="T30" fmla="*/ 544512 w 655935"/>
              <a:gd name="T31" fmla="*/ 1166813 h 1404000"/>
              <a:gd name="T32" fmla="*/ 0 w 655935"/>
              <a:gd name="T33" fmla="*/ 1166813 h 1404000"/>
              <a:gd name="T34" fmla="*/ 0 w 655935"/>
              <a:gd name="T35" fmla="*/ 0 h 1404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5935" h="1404000">
                <a:moveTo>
                  <a:pt x="151583" y="251870"/>
                </a:moveTo>
                <a:lnTo>
                  <a:pt x="151583" y="1132853"/>
                </a:lnTo>
                <a:lnTo>
                  <a:pt x="548815" y="1132853"/>
                </a:lnTo>
                <a:lnTo>
                  <a:pt x="548815" y="956548"/>
                </a:lnTo>
                <a:lnTo>
                  <a:pt x="380671" y="956548"/>
                </a:lnTo>
                <a:lnTo>
                  <a:pt x="380671" y="762829"/>
                </a:lnTo>
                <a:lnTo>
                  <a:pt x="523784" y="762829"/>
                </a:lnTo>
                <a:lnTo>
                  <a:pt x="523784" y="595230"/>
                </a:lnTo>
                <a:lnTo>
                  <a:pt x="380671" y="595230"/>
                </a:lnTo>
                <a:lnTo>
                  <a:pt x="380671" y="428175"/>
                </a:lnTo>
                <a:lnTo>
                  <a:pt x="533578" y="428175"/>
                </a:lnTo>
                <a:lnTo>
                  <a:pt x="533578" y="251870"/>
                </a:lnTo>
                <a:lnTo>
                  <a:pt x="151583"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文本框 14"/>
          <p:cNvSpPr>
            <a:spLocks noChangeAspect="1"/>
          </p:cNvSpPr>
          <p:nvPr/>
        </p:nvSpPr>
        <p:spPr bwMode="auto">
          <a:xfrm>
            <a:off x="3938588" y="1095375"/>
            <a:ext cx="546100" cy="1166813"/>
          </a:xfrm>
          <a:custGeom>
            <a:avLst/>
            <a:gdLst>
              <a:gd name="T0" fmla="*/ 277278 w 655935"/>
              <a:gd name="T1" fmla="*/ 334586 h 1404000"/>
              <a:gd name="T2" fmla="*/ 326206 w 655935"/>
              <a:gd name="T3" fmla="*/ 345892 h 1404000"/>
              <a:gd name="T4" fmla="*/ 337985 w 655935"/>
              <a:gd name="T5" fmla="*/ 394732 h 1404000"/>
              <a:gd name="T6" fmla="*/ 337985 w 655935"/>
              <a:gd name="T7" fmla="*/ 454878 h 1404000"/>
              <a:gd name="T8" fmla="*/ 327792 w 655935"/>
              <a:gd name="T9" fmla="*/ 508467 h 1404000"/>
              <a:gd name="T10" fmla="*/ 291322 w 655935"/>
              <a:gd name="T11" fmla="*/ 521355 h 1404000"/>
              <a:gd name="T12" fmla="*/ 277278 w 655935"/>
              <a:gd name="T13" fmla="*/ 520903 h 1404000"/>
              <a:gd name="T14" fmla="*/ 277278 w 655935"/>
              <a:gd name="T15" fmla="*/ 334586 h 1404000"/>
              <a:gd name="T16" fmla="*/ 86550 w 655935"/>
              <a:gd name="T17" fmla="*/ 209320 h 1404000"/>
              <a:gd name="T18" fmla="*/ 86550 w 655935"/>
              <a:gd name="T19" fmla="*/ 941473 h 1404000"/>
              <a:gd name="T20" fmla="*/ 277278 w 655935"/>
              <a:gd name="T21" fmla="*/ 941473 h 1404000"/>
              <a:gd name="T22" fmla="*/ 277278 w 655935"/>
              <a:gd name="T23" fmla="*/ 646621 h 1404000"/>
              <a:gd name="T24" fmla="*/ 328472 w 655935"/>
              <a:gd name="T25" fmla="*/ 646621 h 1404000"/>
              <a:gd name="T26" fmla="*/ 429725 w 655935"/>
              <a:gd name="T27" fmla="*/ 629437 h 1404000"/>
              <a:gd name="T28" fmla="*/ 482957 w 655935"/>
              <a:gd name="T29" fmla="*/ 580145 h 1404000"/>
              <a:gd name="T30" fmla="*/ 497454 w 655935"/>
              <a:gd name="T31" fmla="*/ 477941 h 1404000"/>
              <a:gd name="T32" fmla="*/ 497454 w 655935"/>
              <a:gd name="T33" fmla="*/ 414178 h 1404000"/>
              <a:gd name="T34" fmla="*/ 489979 w 655935"/>
              <a:gd name="T35" fmla="*/ 312654 h 1404000"/>
              <a:gd name="T36" fmla="*/ 461437 w 655935"/>
              <a:gd name="T37" fmla="*/ 256804 h 1404000"/>
              <a:gd name="T38" fmla="*/ 398465 w 655935"/>
              <a:gd name="T39" fmla="*/ 221530 h 1404000"/>
              <a:gd name="T40" fmla="*/ 278638 w 655935"/>
              <a:gd name="T41" fmla="*/ 209320 h 1404000"/>
              <a:gd name="T42" fmla="*/ 86550 w 655935"/>
              <a:gd name="T43" fmla="*/ 209320 h 1404000"/>
              <a:gd name="T44" fmla="*/ 0 w 655935"/>
              <a:gd name="T45" fmla="*/ 0 h 1404000"/>
              <a:gd name="T46" fmla="*/ 546100 w 655935"/>
              <a:gd name="T47" fmla="*/ 0 h 1404000"/>
              <a:gd name="T48" fmla="*/ 546100 w 655935"/>
              <a:gd name="T49" fmla="*/ 1166813 h 1404000"/>
              <a:gd name="T50" fmla="*/ 0 w 655935"/>
              <a:gd name="T51" fmla="*/ 1166813 h 1404000"/>
              <a:gd name="T52" fmla="*/ 0 w 655935"/>
              <a:gd name="T53" fmla="*/ 0 h 1404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5935" h="1404000">
                <a:moveTo>
                  <a:pt x="333046" y="402600"/>
                </a:moveTo>
                <a:cubicBezTo>
                  <a:pt x="362793" y="402600"/>
                  <a:pt x="382383" y="407135"/>
                  <a:pt x="391815" y="416204"/>
                </a:cubicBezTo>
                <a:cubicBezTo>
                  <a:pt x="401247" y="425273"/>
                  <a:pt x="405963" y="444863"/>
                  <a:pt x="405963" y="474972"/>
                </a:cubicBezTo>
                <a:lnTo>
                  <a:pt x="405963" y="547345"/>
                </a:lnTo>
                <a:cubicBezTo>
                  <a:pt x="405963" y="579994"/>
                  <a:pt x="401882" y="601488"/>
                  <a:pt x="393719" y="611827"/>
                </a:cubicBezTo>
                <a:cubicBezTo>
                  <a:pt x="385557" y="622166"/>
                  <a:pt x="370956" y="627335"/>
                  <a:pt x="349915" y="627335"/>
                </a:cubicBezTo>
                <a:cubicBezTo>
                  <a:pt x="345199" y="627335"/>
                  <a:pt x="339576" y="627154"/>
                  <a:pt x="333046" y="626791"/>
                </a:cubicBezTo>
                <a:lnTo>
                  <a:pt x="333046" y="402600"/>
                </a:lnTo>
                <a:close/>
                <a:moveTo>
                  <a:pt x="103958" y="251870"/>
                </a:moveTo>
                <a:lnTo>
                  <a:pt x="103958" y="1132853"/>
                </a:lnTo>
                <a:lnTo>
                  <a:pt x="333046" y="1132853"/>
                </a:lnTo>
                <a:lnTo>
                  <a:pt x="333046" y="778065"/>
                </a:lnTo>
                <a:lnTo>
                  <a:pt x="394536" y="778065"/>
                </a:lnTo>
                <a:cubicBezTo>
                  <a:pt x="444598" y="778065"/>
                  <a:pt x="485137" y="771173"/>
                  <a:pt x="516154" y="757388"/>
                </a:cubicBezTo>
                <a:cubicBezTo>
                  <a:pt x="547171" y="743602"/>
                  <a:pt x="568483" y="723832"/>
                  <a:pt x="580092" y="698075"/>
                </a:cubicBezTo>
                <a:cubicBezTo>
                  <a:pt x="591700" y="672318"/>
                  <a:pt x="597505" y="631326"/>
                  <a:pt x="597505" y="575096"/>
                </a:cubicBezTo>
                <a:lnTo>
                  <a:pt x="597505" y="498371"/>
                </a:lnTo>
                <a:cubicBezTo>
                  <a:pt x="597505" y="443230"/>
                  <a:pt x="594512" y="402509"/>
                  <a:pt x="588526" y="376209"/>
                </a:cubicBezTo>
                <a:cubicBezTo>
                  <a:pt x="582540" y="349908"/>
                  <a:pt x="571113" y="327507"/>
                  <a:pt x="554244" y="309006"/>
                </a:cubicBezTo>
                <a:cubicBezTo>
                  <a:pt x="537376" y="290504"/>
                  <a:pt x="512163" y="276357"/>
                  <a:pt x="478607" y="266562"/>
                </a:cubicBezTo>
                <a:cubicBezTo>
                  <a:pt x="445051" y="256767"/>
                  <a:pt x="397075" y="251870"/>
                  <a:pt x="334679" y="251870"/>
                </a:cubicBezTo>
                <a:lnTo>
                  <a:pt x="10395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7" name="文本框 15"/>
          <p:cNvSpPr>
            <a:spLocks noChangeAspect="1"/>
          </p:cNvSpPr>
          <p:nvPr/>
        </p:nvSpPr>
        <p:spPr bwMode="auto">
          <a:xfrm>
            <a:off x="4705350" y="1095375"/>
            <a:ext cx="546100" cy="1166813"/>
          </a:xfrm>
          <a:custGeom>
            <a:avLst/>
            <a:gdLst>
              <a:gd name="T0" fmla="*/ 278858 w 655935"/>
              <a:gd name="T1" fmla="*/ 317853 h 1404000"/>
              <a:gd name="T2" fmla="*/ 302190 w 655935"/>
              <a:gd name="T3" fmla="*/ 332099 h 1404000"/>
              <a:gd name="T4" fmla="*/ 307853 w 655935"/>
              <a:gd name="T5" fmla="*/ 397445 h 1404000"/>
              <a:gd name="T6" fmla="*/ 307853 w 655935"/>
              <a:gd name="T7" fmla="*/ 733901 h 1404000"/>
              <a:gd name="T8" fmla="*/ 302416 w 655935"/>
              <a:gd name="T9" fmla="*/ 815754 h 1404000"/>
              <a:gd name="T10" fmla="*/ 277500 w 655935"/>
              <a:gd name="T11" fmla="*/ 832938 h 1404000"/>
              <a:gd name="T12" fmla="*/ 253261 w 655935"/>
              <a:gd name="T13" fmla="*/ 818015 h 1404000"/>
              <a:gd name="T14" fmla="*/ 248052 w 655935"/>
              <a:gd name="T15" fmla="*/ 739328 h 1404000"/>
              <a:gd name="T16" fmla="*/ 248052 w 655935"/>
              <a:gd name="T17" fmla="*/ 397445 h 1404000"/>
              <a:gd name="T18" fmla="*/ 255980 w 655935"/>
              <a:gd name="T19" fmla="*/ 329385 h 1404000"/>
              <a:gd name="T20" fmla="*/ 278858 w 655935"/>
              <a:gd name="T21" fmla="*/ 317853 h 1404000"/>
              <a:gd name="T22" fmla="*/ 277952 w 655935"/>
              <a:gd name="T23" fmla="*/ 193944 h 1404000"/>
              <a:gd name="T24" fmla="*/ 169224 w 655935"/>
              <a:gd name="T25" fmla="*/ 214294 h 1404000"/>
              <a:gd name="T26" fmla="*/ 95152 w 655935"/>
              <a:gd name="T27" fmla="*/ 272631 h 1404000"/>
              <a:gd name="T28" fmla="*/ 62534 w 655935"/>
              <a:gd name="T29" fmla="*/ 356519 h 1404000"/>
              <a:gd name="T30" fmla="*/ 57324 w 655935"/>
              <a:gd name="T31" fmla="*/ 512763 h 1404000"/>
              <a:gd name="T32" fmla="*/ 57324 w 655935"/>
              <a:gd name="T33" fmla="*/ 638030 h 1404000"/>
              <a:gd name="T34" fmla="*/ 62760 w 655935"/>
              <a:gd name="T35" fmla="*/ 796308 h 1404000"/>
              <a:gd name="T36" fmla="*/ 96738 w 655935"/>
              <a:gd name="T37" fmla="*/ 879970 h 1404000"/>
              <a:gd name="T38" fmla="*/ 172168 w 655935"/>
              <a:gd name="T39" fmla="*/ 937629 h 1404000"/>
              <a:gd name="T40" fmla="*/ 277952 w 655935"/>
              <a:gd name="T41" fmla="*/ 956848 h 1404000"/>
              <a:gd name="T42" fmla="*/ 386680 w 655935"/>
              <a:gd name="T43" fmla="*/ 936499 h 1404000"/>
              <a:gd name="T44" fmla="*/ 460752 w 655935"/>
              <a:gd name="T45" fmla="*/ 878161 h 1404000"/>
              <a:gd name="T46" fmla="*/ 493370 w 655935"/>
              <a:gd name="T47" fmla="*/ 794273 h 1404000"/>
              <a:gd name="T48" fmla="*/ 498580 w 655935"/>
              <a:gd name="T49" fmla="*/ 638030 h 1404000"/>
              <a:gd name="T50" fmla="*/ 498580 w 655935"/>
              <a:gd name="T51" fmla="*/ 512763 h 1404000"/>
              <a:gd name="T52" fmla="*/ 493144 w 655935"/>
              <a:gd name="T53" fmla="*/ 354484 h 1404000"/>
              <a:gd name="T54" fmla="*/ 459167 w 655935"/>
              <a:gd name="T55" fmla="*/ 270822 h 1404000"/>
              <a:gd name="T56" fmla="*/ 383736 w 655935"/>
              <a:gd name="T57" fmla="*/ 213164 h 1404000"/>
              <a:gd name="T58" fmla="*/ 277952 w 655935"/>
              <a:gd name="T59" fmla="*/ 193944 h 1404000"/>
              <a:gd name="T60" fmla="*/ 0 w 655935"/>
              <a:gd name="T61" fmla="*/ 0 h 1404000"/>
              <a:gd name="T62" fmla="*/ 546100 w 655935"/>
              <a:gd name="T63" fmla="*/ 0 h 1404000"/>
              <a:gd name="T64" fmla="*/ 546100 w 655935"/>
              <a:gd name="T65" fmla="*/ 1166813 h 1404000"/>
              <a:gd name="T66" fmla="*/ 0 w 655935"/>
              <a:gd name="T67" fmla="*/ 1166813 h 1404000"/>
              <a:gd name="T68" fmla="*/ 0 w 655935"/>
              <a:gd name="T69" fmla="*/ 0 h 1404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5935" h="1404000">
                <a:moveTo>
                  <a:pt x="334944" y="382466"/>
                </a:moveTo>
                <a:cubicBezTo>
                  <a:pt x="349092" y="382466"/>
                  <a:pt x="358433" y="388180"/>
                  <a:pt x="362968" y="399607"/>
                </a:cubicBezTo>
                <a:cubicBezTo>
                  <a:pt x="367502" y="411034"/>
                  <a:pt x="369770" y="437244"/>
                  <a:pt x="369770" y="478237"/>
                </a:cubicBezTo>
                <a:lnTo>
                  <a:pt x="369770" y="883087"/>
                </a:lnTo>
                <a:cubicBezTo>
                  <a:pt x="369770" y="934963"/>
                  <a:pt x="367593" y="967793"/>
                  <a:pt x="363240" y="981579"/>
                </a:cubicBezTo>
                <a:cubicBezTo>
                  <a:pt x="358887" y="995364"/>
                  <a:pt x="348911" y="1002256"/>
                  <a:pt x="333312" y="1002256"/>
                </a:cubicBezTo>
                <a:cubicBezTo>
                  <a:pt x="318075" y="1002256"/>
                  <a:pt x="308371" y="996271"/>
                  <a:pt x="304199" y="984299"/>
                </a:cubicBezTo>
                <a:cubicBezTo>
                  <a:pt x="300028" y="972328"/>
                  <a:pt x="297942" y="940767"/>
                  <a:pt x="297942" y="889617"/>
                </a:cubicBezTo>
                <a:lnTo>
                  <a:pt x="297942" y="478237"/>
                </a:lnTo>
                <a:cubicBezTo>
                  <a:pt x="297942" y="432891"/>
                  <a:pt x="301116" y="405593"/>
                  <a:pt x="307464" y="396342"/>
                </a:cubicBezTo>
                <a:cubicBezTo>
                  <a:pt x="313813" y="387092"/>
                  <a:pt x="322973" y="382466"/>
                  <a:pt x="334944" y="382466"/>
                </a:cubicBezTo>
                <a:close/>
                <a:moveTo>
                  <a:pt x="333856" y="233368"/>
                </a:moveTo>
                <a:cubicBezTo>
                  <a:pt x="284156" y="233368"/>
                  <a:pt x="240624" y="241531"/>
                  <a:pt x="203259" y="257855"/>
                </a:cubicBezTo>
                <a:cubicBezTo>
                  <a:pt x="165894" y="274180"/>
                  <a:pt x="136238" y="297578"/>
                  <a:pt x="114290" y="328051"/>
                </a:cubicBezTo>
                <a:cubicBezTo>
                  <a:pt x="92343" y="358524"/>
                  <a:pt x="79283" y="392170"/>
                  <a:pt x="75111" y="428991"/>
                </a:cubicBezTo>
                <a:cubicBezTo>
                  <a:pt x="70939" y="465812"/>
                  <a:pt x="68853" y="528481"/>
                  <a:pt x="68853" y="616996"/>
                </a:cubicBezTo>
                <a:lnTo>
                  <a:pt x="68853" y="767727"/>
                </a:lnTo>
                <a:cubicBezTo>
                  <a:pt x="68853" y="858419"/>
                  <a:pt x="71030" y="921903"/>
                  <a:pt x="75383" y="958180"/>
                </a:cubicBezTo>
                <a:cubicBezTo>
                  <a:pt x="79736" y="994457"/>
                  <a:pt x="93340" y="1028013"/>
                  <a:pt x="116195" y="1058848"/>
                </a:cubicBezTo>
                <a:cubicBezTo>
                  <a:pt x="139049" y="1089684"/>
                  <a:pt x="169249" y="1112810"/>
                  <a:pt x="206796" y="1128228"/>
                </a:cubicBezTo>
                <a:cubicBezTo>
                  <a:pt x="244343" y="1143646"/>
                  <a:pt x="286696" y="1151354"/>
                  <a:pt x="333856" y="1151354"/>
                </a:cubicBezTo>
                <a:cubicBezTo>
                  <a:pt x="383555" y="1151354"/>
                  <a:pt x="427087" y="1143192"/>
                  <a:pt x="464452" y="1126868"/>
                </a:cubicBezTo>
                <a:cubicBezTo>
                  <a:pt x="501817" y="1110543"/>
                  <a:pt x="531474" y="1087144"/>
                  <a:pt x="553421" y="1056672"/>
                </a:cubicBezTo>
                <a:cubicBezTo>
                  <a:pt x="575369" y="1026199"/>
                  <a:pt x="588429" y="992552"/>
                  <a:pt x="592600" y="955731"/>
                </a:cubicBezTo>
                <a:cubicBezTo>
                  <a:pt x="596772" y="918910"/>
                  <a:pt x="598858" y="856242"/>
                  <a:pt x="598858" y="767727"/>
                </a:cubicBezTo>
                <a:lnTo>
                  <a:pt x="598858" y="616996"/>
                </a:lnTo>
                <a:cubicBezTo>
                  <a:pt x="598858" y="526304"/>
                  <a:pt x="596681" y="462820"/>
                  <a:pt x="592328" y="426543"/>
                </a:cubicBezTo>
                <a:cubicBezTo>
                  <a:pt x="587975" y="390266"/>
                  <a:pt x="574371" y="356710"/>
                  <a:pt x="551517" y="325874"/>
                </a:cubicBezTo>
                <a:cubicBezTo>
                  <a:pt x="528662" y="295039"/>
                  <a:pt x="498462" y="271913"/>
                  <a:pt x="460915" y="256495"/>
                </a:cubicBezTo>
                <a:cubicBezTo>
                  <a:pt x="423369" y="241077"/>
                  <a:pt x="381016" y="233368"/>
                  <a:pt x="333856" y="233368"/>
                </a:cubicBez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8" name="文本框 16"/>
          <p:cNvSpPr>
            <a:spLocks noChangeAspect="1"/>
          </p:cNvSpPr>
          <p:nvPr/>
        </p:nvSpPr>
        <p:spPr bwMode="auto">
          <a:xfrm>
            <a:off x="5472113" y="1095375"/>
            <a:ext cx="544512" cy="1166813"/>
          </a:xfrm>
          <a:custGeom>
            <a:avLst/>
            <a:gdLst>
              <a:gd name="T0" fmla="*/ 260658 w 655935"/>
              <a:gd name="T1" fmla="*/ 334586 h 1404000"/>
              <a:gd name="T2" fmla="*/ 306056 w 655935"/>
              <a:gd name="T3" fmla="*/ 345440 h 1404000"/>
              <a:gd name="T4" fmla="*/ 318478 w 655935"/>
              <a:gd name="T5" fmla="*/ 391114 h 1404000"/>
              <a:gd name="T6" fmla="*/ 318478 w 655935"/>
              <a:gd name="T7" fmla="*/ 431363 h 1404000"/>
              <a:gd name="T8" fmla="*/ 305604 w 655935"/>
              <a:gd name="T9" fmla="*/ 488569 h 1404000"/>
              <a:gd name="T10" fmla="*/ 260658 w 655935"/>
              <a:gd name="T11" fmla="*/ 497387 h 1404000"/>
              <a:gd name="T12" fmla="*/ 260658 w 655935"/>
              <a:gd name="T13" fmla="*/ 334586 h 1404000"/>
              <a:gd name="T14" fmla="*/ 70485 w 655935"/>
              <a:gd name="T15" fmla="*/ 209320 h 1404000"/>
              <a:gd name="T16" fmla="*/ 70485 w 655935"/>
              <a:gd name="T17" fmla="*/ 941473 h 1404000"/>
              <a:gd name="T18" fmla="*/ 260658 w 655935"/>
              <a:gd name="T19" fmla="*/ 941473 h 1404000"/>
              <a:gd name="T20" fmla="*/ 260658 w 655935"/>
              <a:gd name="T21" fmla="*/ 611349 h 1404000"/>
              <a:gd name="T22" fmla="*/ 309218 w 655935"/>
              <a:gd name="T23" fmla="*/ 625367 h 1404000"/>
              <a:gd name="T24" fmla="*/ 318478 w 655935"/>
              <a:gd name="T25" fmla="*/ 698176 h 1404000"/>
              <a:gd name="T26" fmla="*/ 318478 w 655935"/>
              <a:gd name="T27" fmla="*/ 941473 h 1404000"/>
              <a:gd name="T28" fmla="*/ 495100 w 655935"/>
              <a:gd name="T29" fmla="*/ 941473 h 1404000"/>
              <a:gd name="T30" fmla="*/ 495100 w 655935"/>
              <a:gd name="T31" fmla="*/ 748373 h 1404000"/>
              <a:gd name="T32" fmla="*/ 490357 w 655935"/>
              <a:gd name="T33" fmla="*/ 640064 h 1404000"/>
              <a:gd name="T34" fmla="*/ 466190 w 655935"/>
              <a:gd name="T35" fmla="*/ 596877 h 1404000"/>
              <a:gd name="T36" fmla="*/ 390301 w 655935"/>
              <a:gd name="T37" fmla="*/ 559342 h 1404000"/>
              <a:gd name="T38" fmla="*/ 473870 w 655935"/>
              <a:gd name="T39" fmla="*/ 524069 h 1404000"/>
              <a:gd name="T40" fmla="*/ 495100 w 655935"/>
              <a:gd name="T41" fmla="*/ 409203 h 1404000"/>
              <a:gd name="T42" fmla="*/ 465061 w 655935"/>
              <a:gd name="T43" fmla="*/ 272857 h 1404000"/>
              <a:gd name="T44" fmla="*/ 387365 w 655935"/>
              <a:gd name="T45" fmla="*/ 219721 h 1404000"/>
              <a:gd name="T46" fmla="*/ 205097 w 655935"/>
              <a:gd name="T47" fmla="*/ 209320 h 1404000"/>
              <a:gd name="T48" fmla="*/ 70485 w 655935"/>
              <a:gd name="T49" fmla="*/ 209320 h 1404000"/>
              <a:gd name="T50" fmla="*/ 0 w 655935"/>
              <a:gd name="T51" fmla="*/ 0 h 1404000"/>
              <a:gd name="T52" fmla="*/ 544512 w 655935"/>
              <a:gd name="T53" fmla="*/ 0 h 1404000"/>
              <a:gd name="T54" fmla="*/ 544512 w 655935"/>
              <a:gd name="T55" fmla="*/ 1166813 h 1404000"/>
              <a:gd name="T56" fmla="*/ 0 w 655935"/>
              <a:gd name="T57" fmla="*/ 1166813 h 1404000"/>
              <a:gd name="T58" fmla="*/ 0 w 655935"/>
              <a:gd name="T59" fmla="*/ 0 h 1404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5935" h="1404000">
                <a:moveTo>
                  <a:pt x="313996" y="402600"/>
                </a:moveTo>
                <a:cubicBezTo>
                  <a:pt x="340479" y="402600"/>
                  <a:pt x="358708" y="406953"/>
                  <a:pt x="368684" y="415660"/>
                </a:cubicBezTo>
                <a:cubicBezTo>
                  <a:pt x="378660" y="424366"/>
                  <a:pt x="383648" y="442686"/>
                  <a:pt x="383648" y="470619"/>
                </a:cubicBezTo>
                <a:lnTo>
                  <a:pt x="383648" y="519049"/>
                </a:lnTo>
                <a:cubicBezTo>
                  <a:pt x="383648" y="557865"/>
                  <a:pt x="378479"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7" y="630600"/>
                </a:cubicBezTo>
                <a:cubicBezTo>
                  <a:pt x="587887" y="607020"/>
                  <a:pt x="596412" y="560949"/>
                  <a:pt x="596412" y="492385"/>
                </a:cubicBezTo>
                <a:cubicBezTo>
                  <a:pt x="596412" y="417292"/>
                  <a:pt x="584350" y="362605"/>
                  <a:pt x="560226" y="328323"/>
                </a:cubicBezTo>
                <a:cubicBezTo>
                  <a:pt x="536101" y="294042"/>
                  <a:pt x="504903" y="272729"/>
                  <a:pt x="466631" y="264385"/>
                </a:cubicBezTo>
                <a:cubicBezTo>
                  <a:pt x="428359" y="256042"/>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9" name="文本框 17"/>
          <p:cNvSpPr>
            <a:spLocks noChangeAspect="1"/>
          </p:cNvSpPr>
          <p:nvPr/>
        </p:nvSpPr>
        <p:spPr bwMode="auto">
          <a:xfrm>
            <a:off x="6238875" y="1125538"/>
            <a:ext cx="517525" cy="1108075"/>
          </a:xfrm>
          <a:custGeom>
            <a:avLst/>
            <a:gdLst>
              <a:gd name="T0" fmla="*/ 66140 w 655935"/>
              <a:gd name="T1" fmla="*/ 198783 h 1404000"/>
              <a:gd name="T2" fmla="*/ 66140 w 655935"/>
              <a:gd name="T3" fmla="*/ 337927 h 1404000"/>
              <a:gd name="T4" fmla="*/ 173043 w 655935"/>
              <a:gd name="T5" fmla="*/ 337927 h 1404000"/>
              <a:gd name="T6" fmla="*/ 173043 w 655935"/>
              <a:gd name="T7" fmla="*/ 894078 h 1404000"/>
              <a:gd name="T8" fmla="*/ 353791 w 655935"/>
              <a:gd name="T9" fmla="*/ 894078 h 1404000"/>
              <a:gd name="T10" fmla="*/ 353791 w 655935"/>
              <a:gd name="T11" fmla="*/ 337927 h 1404000"/>
              <a:gd name="T12" fmla="*/ 461123 w 655935"/>
              <a:gd name="T13" fmla="*/ 337927 h 1404000"/>
              <a:gd name="T14" fmla="*/ 461123 w 655935"/>
              <a:gd name="T15" fmla="*/ 198783 h 1404000"/>
              <a:gd name="T16" fmla="*/ 66140 w 655935"/>
              <a:gd name="T17" fmla="*/ 198783 h 1404000"/>
              <a:gd name="T18" fmla="*/ 0 w 655935"/>
              <a:gd name="T19" fmla="*/ 0 h 1404000"/>
              <a:gd name="T20" fmla="*/ 517525 w 655935"/>
              <a:gd name="T21" fmla="*/ 0 h 1404000"/>
              <a:gd name="T22" fmla="*/ 517525 w 655935"/>
              <a:gd name="T23" fmla="*/ 1108075 h 1404000"/>
              <a:gd name="T24" fmla="*/ 0 w 655935"/>
              <a:gd name="T25" fmla="*/ 1108075 h 1404000"/>
              <a:gd name="T26" fmla="*/ 0 w 655935"/>
              <a:gd name="T27" fmla="*/ 0 h 140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5935" h="1404000">
                <a:moveTo>
                  <a:pt x="83829" y="251870"/>
                </a:moveTo>
                <a:lnTo>
                  <a:pt x="83829" y="428175"/>
                </a:lnTo>
                <a:lnTo>
                  <a:pt x="219323" y="428175"/>
                </a:lnTo>
                <a:lnTo>
                  <a:pt x="219323" y="1132853"/>
                </a:lnTo>
                <a:lnTo>
                  <a:pt x="448411" y="1132853"/>
                </a:lnTo>
                <a:lnTo>
                  <a:pt x="448411" y="428175"/>
                </a:lnTo>
                <a:lnTo>
                  <a:pt x="584449" y="428175"/>
                </a:lnTo>
                <a:lnTo>
                  <a:pt x="584449" y="251870"/>
                </a:lnTo>
                <a:lnTo>
                  <a:pt x="83829"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730" name="组合 18"/>
          <p:cNvGrpSpPr/>
          <p:nvPr/>
        </p:nvGrpSpPr>
        <p:grpSpPr bwMode="auto">
          <a:xfrm>
            <a:off x="3527425" y="3795713"/>
            <a:ext cx="2089150" cy="446087"/>
            <a:chOff x="4703806" y="3847070"/>
            <a:chExt cx="2784389" cy="593124"/>
          </a:xfrm>
        </p:grpSpPr>
        <p:sp>
          <p:nvSpPr>
            <p:cNvPr id="20" name="矩形 19"/>
            <p:cNvSpPr/>
            <p:nvPr/>
          </p:nvSpPr>
          <p:spPr>
            <a:xfrm>
              <a:off x="4703806" y="3847070"/>
              <a:ext cx="2784389" cy="593124"/>
            </a:xfrm>
            <a:prstGeom prst="rect">
              <a:avLst/>
            </a:prstGeom>
            <a:noFill/>
            <a:ln>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21" name="等腰三角形 20"/>
            <p:cNvSpPr>
              <a:spLocks noChangeAspect="1"/>
            </p:cNvSpPr>
            <p:nvPr/>
          </p:nvSpPr>
          <p:spPr>
            <a:xfrm rot="5400000">
              <a:off x="5020462" y="3997647"/>
              <a:ext cx="289175" cy="2877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30734" name="文本框 21"/>
            <p:cNvSpPr txBox="1">
              <a:spLocks noChangeArrowheads="1"/>
            </p:cNvSpPr>
            <p:nvPr/>
          </p:nvSpPr>
          <p:spPr bwMode="auto">
            <a:xfrm>
              <a:off x="5544866" y="3881309"/>
              <a:ext cx="1911178"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2100">
                  <a:solidFill>
                    <a:schemeClr val="bg2"/>
                  </a:solidFill>
                  <a:latin typeface="Agency FB" pitchFamily="34" charset="0"/>
                </a:rPr>
                <a:t>YOUR NAME</a:t>
              </a:r>
              <a:endParaRPr lang="zh-CN" altLang="en-US" sz="2100">
                <a:solidFill>
                  <a:schemeClr val="bg2"/>
                </a:solidFill>
                <a:latin typeface="Agency FB" pitchFamily="34" charset="0"/>
              </a:endParaRPr>
            </a:p>
          </p:txBody>
        </p:sp>
      </p:grpSp>
      <p:sp>
        <p:nvSpPr>
          <p:cNvPr id="23" name="任意多边形 22"/>
          <p:cNvSpPr>
            <a:spLocks noChangeAspect="1"/>
          </p:cNvSpPr>
          <p:nvPr/>
        </p:nvSpPr>
        <p:spPr>
          <a:xfrm>
            <a:off x="4368800" y="4651375"/>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Tree>
  </p:cSld>
  <p:clrMapOvr>
    <a:masterClrMapping/>
  </p:clrMapOvr>
  <p:transition spd="slow" advClick="0"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1198880"/>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709020 w 1427586"/>
              <a:gd name="T1" fmla="*/ 371509 h 1656000"/>
              <a:gd name="T2" fmla="*/ 466674 w 1427586"/>
              <a:gd name="T3" fmla="*/ 512695 h 1656000"/>
              <a:gd name="T4" fmla="*/ 466674 w 1427586"/>
              <a:gd name="T5" fmla="*/ 615487 h 1656000"/>
              <a:gd name="T6" fmla="*/ 488458 w 1427586"/>
              <a:gd name="T7" fmla="*/ 615487 h 1656000"/>
              <a:gd name="T8" fmla="*/ 586758 w 1427586"/>
              <a:gd name="T9" fmla="*/ 626107 h 1656000"/>
              <a:gd name="T10" fmla="*/ 613715 w 1427586"/>
              <a:gd name="T11" fmla="*/ 657422 h 1656000"/>
              <a:gd name="T12" fmla="*/ 618617 w 1427586"/>
              <a:gd name="T13" fmla="*/ 780501 h 1656000"/>
              <a:gd name="T14" fmla="*/ 618617 w 1427586"/>
              <a:gd name="T15" fmla="*/ 1253210 h 1656000"/>
              <a:gd name="T16" fmla="*/ 838633 w 1427586"/>
              <a:gd name="T17" fmla="*/ 1253210 h 1656000"/>
              <a:gd name="T18" fmla="*/ 838633 w 1427586"/>
              <a:gd name="T19" fmla="*/ 371509 h 1656000"/>
              <a:gd name="T20" fmla="*/ 709020 w 1427586"/>
              <a:gd name="T21" fmla="*/ 371509 h 1656000"/>
              <a:gd name="T22" fmla="*/ 714375 w 1427586"/>
              <a:gd name="T23" fmla="*/ 0 h 1656000"/>
              <a:gd name="T24" fmla="*/ 1428750 w 1427586"/>
              <a:gd name="T25" fmla="*/ 357187 h 1656000"/>
              <a:gd name="T26" fmla="*/ 1428750 w 1427586"/>
              <a:gd name="T27" fmla="*/ 1300162 h 1656000"/>
              <a:gd name="T28" fmla="*/ 714375 w 1427586"/>
              <a:gd name="T29" fmla="*/ 1657350 h 1656000"/>
              <a:gd name="T30" fmla="*/ 0 w 1427586"/>
              <a:gd name="T31" fmla="*/ 1300162 h 1656000"/>
              <a:gd name="T32" fmla="*/ 0 w 1427586"/>
              <a:gd name="T33" fmla="*/ 357187 h 1656000"/>
              <a:gd name="T34" fmla="*/ 714375 w 1427586"/>
              <a:gd name="T35" fmla="*/ 0 h 1656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7586" h="1656000">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ONE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r>
              <a:rPr lang="zh-CN" altLang="en-US"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雷锋</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PPT</a:t>
            </a:r>
            <a:r>
              <a:rPr lang="zh-CN" altLang="en-US"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网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www.lfppt.com】</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50850" y="1870075"/>
            <a:ext cx="2555875" cy="1025525"/>
            <a:chOff x="450273" y="1870365"/>
            <a:chExt cx="2556164" cy="1025051"/>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5" name="文本框 6"/>
            <p:cNvSpPr txBox="1">
              <a:spLocks noChangeArrowheads="1"/>
            </p:cNvSpPr>
            <p:nvPr/>
          </p:nvSpPr>
          <p:spPr bwMode="auto">
            <a:xfrm>
              <a:off x="5334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6" name="文本框 9"/>
            <p:cNvSpPr txBox="1">
              <a:spLocks noChangeArrowheads="1"/>
            </p:cNvSpPr>
            <p:nvPr/>
          </p:nvSpPr>
          <p:spPr bwMode="auto">
            <a:xfrm>
              <a:off x="9213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97" name="文本框 10"/>
            <p:cNvSpPr txBox="1">
              <a:spLocks noChangeArrowheads="1"/>
            </p:cNvSpPr>
            <p:nvPr/>
          </p:nvSpPr>
          <p:spPr bwMode="auto">
            <a:xfrm>
              <a:off x="4502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3" name="组合 2"/>
          <p:cNvGrpSpPr/>
          <p:nvPr/>
        </p:nvGrpSpPr>
        <p:grpSpPr bwMode="auto">
          <a:xfrm>
            <a:off x="3308350" y="1870075"/>
            <a:ext cx="2555875" cy="1025525"/>
            <a:chOff x="3307773" y="1870365"/>
            <a:chExt cx="2556164" cy="1025051"/>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1" name="文本框 17"/>
            <p:cNvSpPr txBox="1">
              <a:spLocks noChangeArrowheads="1"/>
            </p:cNvSpPr>
            <p:nvPr/>
          </p:nvSpPr>
          <p:spPr bwMode="auto">
            <a:xfrm>
              <a:off x="33909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2" name="文本框 14"/>
            <p:cNvSpPr txBox="1">
              <a:spLocks noChangeArrowheads="1"/>
            </p:cNvSpPr>
            <p:nvPr/>
          </p:nvSpPr>
          <p:spPr bwMode="auto">
            <a:xfrm>
              <a:off x="37788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93" name="文本框 15"/>
            <p:cNvSpPr txBox="1">
              <a:spLocks noChangeArrowheads="1"/>
            </p:cNvSpPr>
            <p:nvPr/>
          </p:nvSpPr>
          <p:spPr bwMode="auto">
            <a:xfrm>
              <a:off x="33077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5" name="组合 4"/>
          <p:cNvGrpSpPr/>
          <p:nvPr/>
        </p:nvGrpSpPr>
        <p:grpSpPr bwMode="auto">
          <a:xfrm>
            <a:off x="6165850" y="1870075"/>
            <a:ext cx="2555875" cy="1025525"/>
            <a:chOff x="6165272" y="1870365"/>
            <a:chExt cx="2556164" cy="1025051"/>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7" name="文本框 23"/>
            <p:cNvSpPr txBox="1">
              <a:spLocks noChangeArrowheads="1"/>
            </p:cNvSpPr>
            <p:nvPr/>
          </p:nvSpPr>
          <p:spPr bwMode="auto">
            <a:xfrm>
              <a:off x="6248400"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8" name="文本框 20"/>
            <p:cNvSpPr txBox="1">
              <a:spLocks noChangeArrowheads="1"/>
            </p:cNvSpPr>
            <p:nvPr/>
          </p:nvSpPr>
          <p:spPr bwMode="auto">
            <a:xfrm>
              <a:off x="6636327"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89" name="文本框 21"/>
            <p:cNvSpPr txBox="1">
              <a:spLocks noChangeArrowheads="1"/>
            </p:cNvSpPr>
            <p:nvPr/>
          </p:nvSpPr>
          <p:spPr bwMode="auto">
            <a:xfrm>
              <a:off x="6165272"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6" name="组合 5"/>
          <p:cNvGrpSpPr/>
          <p:nvPr/>
        </p:nvGrpSpPr>
        <p:grpSpPr bwMode="auto">
          <a:xfrm>
            <a:off x="450850" y="3363913"/>
            <a:ext cx="2555875" cy="1023937"/>
            <a:chOff x="450273" y="3363378"/>
            <a:chExt cx="2556164" cy="102505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3" name="文本框 29"/>
            <p:cNvSpPr txBox="1">
              <a:spLocks noChangeArrowheads="1"/>
            </p:cNvSpPr>
            <p:nvPr/>
          </p:nvSpPr>
          <p:spPr bwMode="auto">
            <a:xfrm>
              <a:off x="5334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4" name="文本框 26"/>
            <p:cNvSpPr txBox="1">
              <a:spLocks noChangeArrowheads="1"/>
            </p:cNvSpPr>
            <p:nvPr/>
          </p:nvSpPr>
          <p:spPr bwMode="auto">
            <a:xfrm>
              <a:off x="9213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85" name="文本框 27"/>
            <p:cNvSpPr txBox="1">
              <a:spLocks noChangeArrowheads="1"/>
            </p:cNvSpPr>
            <p:nvPr/>
          </p:nvSpPr>
          <p:spPr bwMode="auto">
            <a:xfrm>
              <a:off x="4502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8" name="组合 7"/>
          <p:cNvGrpSpPr/>
          <p:nvPr/>
        </p:nvGrpSpPr>
        <p:grpSpPr bwMode="auto">
          <a:xfrm>
            <a:off x="3308350" y="3363913"/>
            <a:ext cx="2555875" cy="1023937"/>
            <a:chOff x="3307773" y="3363378"/>
            <a:chExt cx="2556164" cy="102505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9" name="文本框 35"/>
            <p:cNvSpPr txBox="1">
              <a:spLocks noChangeArrowheads="1"/>
            </p:cNvSpPr>
            <p:nvPr/>
          </p:nvSpPr>
          <p:spPr bwMode="auto">
            <a:xfrm>
              <a:off x="33909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0" name="文本框 32"/>
            <p:cNvSpPr txBox="1">
              <a:spLocks noChangeArrowheads="1"/>
            </p:cNvSpPr>
            <p:nvPr/>
          </p:nvSpPr>
          <p:spPr bwMode="auto">
            <a:xfrm>
              <a:off x="37788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81" name="文本框 33"/>
            <p:cNvSpPr txBox="1">
              <a:spLocks noChangeArrowheads="1"/>
            </p:cNvSpPr>
            <p:nvPr/>
          </p:nvSpPr>
          <p:spPr bwMode="auto">
            <a:xfrm>
              <a:off x="33077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9" name="组合 8"/>
          <p:cNvGrpSpPr/>
          <p:nvPr/>
        </p:nvGrpSpPr>
        <p:grpSpPr bwMode="auto">
          <a:xfrm>
            <a:off x="6165850" y="3363913"/>
            <a:ext cx="2555875" cy="1023937"/>
            <a:chOff x="6165272" y="3363378"/>
            <a:chExt cx="2556164" cy="102505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5" name="文本框 41"/>
            <p:cNvSpPr txBox="1">
              <a:spLocks noChangeArrowheads="1"/>
            </p:cNvSpPr>
            <p:nvPr/>
          </p:nvSpPr>
          <p:spPr bwMode="auto">
            <a:xfrm>
              <a:off x="6248400"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76" name="文本框 38"/>
            <p:cNvSpPr txBox="1">
              <a:spLocks noChangeArrowheads="1"/>
            </p:cNvSpPr>
            <p:nvPr/>
          </p:nvSpPr>
          <p:spPr bwMode="auto">
            <a:xfrm>
              <a:off x="6636327"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77" name="文本框 39"/>
            <p:cNvSpPr txBox="1">
              <a:spLocks noChangeArrowheads="1"/>
            </p:cNvSpPr>
            <p:nvPr/>
          </p:nvSpPr>
          <p:spPr bwMode="auto">
            <a:xfrm>
              <a:off x="6165272"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sp>
        <p:nvSpPr>
          <p:cNvPr id="32" name="文本框 7"/>
          <p:cNvSpPr txBox="1">
            <a:spLocks noChangeArrowheads="1"/>
          </p:cNvSpPr>
          <p:nvPr/>
        </p:nvSpPr>
        <p:spPr bwMode="auto">
          <a:xfrm>
            <a:off x="2722563" y="4794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3" name="Content Placeholder 2"/>
          <p:cNvSpPr txBox="1"/>
          <p:nvPr/>
        </p:nvSpPr>
        <p:spPr bwMode="auto">
          <a:xfrm>
            <a:off x="898525" y="954088"/>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down)">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down)">
                                      <p:cBhvr>
                                        <p:cTn id="12" dur="500"/>
                                        <p:tgtEl>
                                          <p:spTgt spid="33"/>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screen"/>
          <a:srcRect/>
          <a:stretch>
            <a:fillRect/>
          </a:stretch>
        </p:blipFill>
        <p:spPr bwMode="auto">
          <a:xfrm>
            <a:off x="5029200" y="1520825"/>
            <a:ext cx="321468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26038" y="1606550"/>
            <a:ext cx="3024187" cy="17176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pic>
        <p:nvPicPr>
          <p:cNvPr id="6" name="Picture 3"/>
          <p:cNvPicPr>
            <a:picLocks noChangeAspect="1"/>
          </p:cNvPicPr>
          <p:nvPr/>
        </p:nvPicPr>
        <p:blipFill>
          <a:blip r:embed="rId3" cstate="screen"/>
          <a:srcRect/>
          <a:stretch>
            <a:fillRect/>
          </a:stretch>
        </p:blipFill>
        <p:spPr bwMode="auto">
          <a:xfrm>
            <a:off x="4138613" y="2862263"/>
            <a:ext cx="27289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p:cNvSpPr/>
          <p:nvPr/>
        </p:nvSpPr>
        <p:spPr>
          <a:xfrm>
            <a:off x="4529138" y="3057525"/>
            <a:ext cx="1908175" cy="122396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85000"/>
                  <a:lumOff val="15000"/>
                </a:schemeClr>
              </a:solidFill>
            </a:endParaRPr>
          </a:p>
        </p:txBody>
      </p:sp>
      <p:grpSp>
        <p:nvGrpSpPr>
          <p:cNvPr id="8" name="组合 7"/>
          <p:cNvGrpSpPr/>
          <p:nvPr/>
        </p:nvGrpSpPr>
        <p:grpSpPr bwMode="auto">
          <a:xfrm>
            <a:off x="7388225" y="2994025"/>
            <a:ext cx="1084263" cy="1411288"/>
            <a:chOff x="915591" y="1453733"/>
            <a:chExt cx="2490788" cy="3242072"/>
          </a:xfrm>
        </p:grpSpPr>
        <p:pic>
          <p:nvPicPr>
            <p:cNvPr id="12302" name="Picture 1"/>
            <p:cNvPicPr>
              <a:picLocks noChangeAspect="1"/>
            </p:cNvPicPr>
            <p:nvPr/>
          </p:nvPicPr>
          <p:blipFill>
            <a:blip r:embed="rId5" cstate="screen"/>
            <a:srcRect/>
            <a:stretch>
              <a:fillRect/>
            </a:stretch>
          </p:blipFill>
          <p:spPr bwMode="auto">
            <a:xfrm>
              <a:off x="915591" y="1453733"/>
              <a:ext cx="2490788" cy="32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dirty="0">
                <a:solidFill>
                  <a:prstClr val="white"/>
                </a:solidFill>
                <a:cs typeface="+mn-ea"/>
                <a:sym typeface="+mn-lt"/>
              </a:endParaRPr>
            </a:p>
          </p:txBody>
        </p:sp>
      </p:grpSp>
      <p:sp>
        <p:nvSpPr>
          <p:cNvPr id="11" name="圆角矩形 10"/>
          <p:cNvSpPr/>
          <p:nvPr/>
        </p:nvSpPr>
        <p:spPr bwMode="auto">
          <a:xfrm>
            <a:off x="7502525" y="3132138"/>
            <a:ext cx="855663" cy="1146175"/>
          </a:xfrm>
          <a:prstGeom prst="roundRect">
            <a:avLst>
              <a:gd name="adj" fmla="val 758"/>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2" name="矩形 11"/>
          <p:cNvSpPr/>
          <p:nvPr/>
        </p:nvSpPr>
        <p:spPr>
          <a:xfrm>
            <a:off x="665163" y="1793875"/>
            <a:ext cx="90487" cy="36671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文本框 12"/>
          <p:cNvSpPr txBox="1">
            <a:spLocks noChangeArrowheads="1"/>
          </p:cNvSpPr>
          <p:nvPr/>
        </p:nvSpPr>
        <p:spPr bwMode="auto">
          <a:xfrm>
            <a:off x="755650" y="1793875"/>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LANDING PAGES</a:t>
            </a:r>
            <a:endParaRPr lang="zh-CN" altLang="en-US" sz="1800">
              <a:solidFill>
                <a:schemeClr val="bg1"/>
              </a:solidFill>
            </a:endParaRPr>
          </a:p>
        </p:txBody>
      </p:sp>
      <p:sp>
        <p:nvSpPr>
          <p:cNvPr id="14" name="Content Placeholder 2"/>
          <p:cNvSpPr txBox="1"/>
          <p:nvPr/>
        </p:nvSpPr>
        <p:spPr>
          <a:xfrm>
            <a:off x="573088" y="2260600"/>
            <a:ext cx="3636962" cy="1155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slightly believable. If you are going to use a passage of </a:t>
            </a:r>
            <a:r>
              <a:rPr lang="en-US" altLang="zh-CN" sz="1050" dirty="0" err="1">
                <a:solidFill>
                  <a:schemeClr val="bg1"/>
                </a:solidFill>
              </a:rPr>
              <a:t>Lorem</a:t>
            </a:r>
            <a:r>
              <a:rPr lang="en-US" altLang="zh-CN" sz="1050" dirty="0">
                <a:solidFill>
                  <a:schemeClr val="bg1"/>
                </a:solidFill>
              </a:rPr>
              <a:t>, you need to be sure there isn't anything embarrassing. There </a:t>
            </a:r>
            <a:r>
              <a:rPr lang="en-US" altLang="zh-CN" sz="1050" dirty="0" smtClean="0">
                <a:solidFill>
                  <a:schemeClr val="bg1"/>
                </a:solidFill>
              </a:rPr>
              <a:t>are</a:t>
            </a:r>
            <a:endParaRPr lang="en-US" altLang="zh-CN" sz="1050" dirty="0">
              <a:solidFill>
                <a:schemeClr val="bg1"/>
              </a:solidFill>
              <a:cs typeface="Arial" panose="020B0604020202020204" pitchFamily="34" charset="0"/>
            </a:endParaRPr>
          </a:p>
        </p:txBody>
      </p:sp>
      <p:sp>
        <p:nvSpPr>
          <p:cNvPr id="15" name="Rectangle 27"/>
          <p:cNvSpPr>
            <a:spLocks noChangeArrowheads="1"/>
          </p:cNvSpPr>
          <p:nvPr/>
        </p:nvSpPr>
        <p:spPr bwMode="auto">
          <a:xfrm>
            <a:off x="665163" y="3714750"/>
            <a:ext cx="1406525" cy="366713"/>
          </a:xfrm>
          <a:prstGeom prst="roundRect">
            <a:avLst>
              <a:gd name="adj" fmla="val 27968"/>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400">
                <a:solidFill>
                  <a:schemeClr val="bg1"/>
                </a:solidFill>
              </a:rPr>
              <a:t>More Details</a:t>
            </a:r>
            <a:endParaRPr lang="en-US" altLang="zh-CN" sz="1400">
              <a:solidFill>
                <a:schemeClr val="bg1"/>
              </a:solidFill>
            </a:endParaRPr>
          </a:p>
        </p:txBody>
      </p:sp>
      <p:sp>
        <p:nvSpPr>
          <p:cNvPr id="16"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7"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down)">
                                      <p:cBhvr>
                                        <p:cTn id="12" dur="500"/>
                                        <p:tgtEl>
                                          <p:spTgt spid="1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2000"/>
                            </p:stCondLst>
                            <p:childTnLst>
                              <p:par>
                                <p:cTn id="40" presetID="2" presetClass="entr" presetSubtype="1" decel="10000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 presetClass="entr" presetSubtype="4"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decel="10000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p:bldP spid="14" grpId="0"/>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57313"/>
            <a:ext cx="3082925" cy="172561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4" name="矩形 3"/>
          <p:cNvSpPr/>
          <p:nvPr/>
        </p:nvSpPr>
        <p:spPr>
          <a:xfrm>
            <a:off x="3030538" y="1357313"/>
            <a:ext cx="3082925" cy="1725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 name="矩形 4"/>
          <p:cNvSpPr/>
          <p:nvPr/>
        </p:nvSpPr>
        <p:spPr>
          <a:xfrm>
            <a:off x="6061075" y="1357313"/>
            <a:ext cx="3082925" cy="172561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nvGrpSpPr>
          <p:cNvPr id="2" name="组合 1"/>
          <p:cNvGrpSpPr/>
          <p:nvPr/>
        </p:nvGrpSpPr>
        <p:grpSpPr bwMode="auto">
          <a:xfrm>
            <a:off x="207963" y="3254375"/>
            <a:ext cx="2382837" cy="1298575"/>
            <a:chOff x="207818" y="3253810"/>
            <a:chExt cx="2382982" cy="1298574"/>
          </a:xfrm>
        </p:grpSpPr>
        <p:sp>
          <p:nvSpPr>
            <p:cNvPr id="13328" name="Rectangle 23"/>
            <p:cNvSpPr>
              <a:spLocks noChangeArrowheads="1"/>
            </p:cNvSpPr>
            <p:nvPr/>
          </p:nvSpPr>
          <p:spPr bwMode="auto">
            <a:xfrm>
              <a:off x="207818" y="3536721"/>
              <a:ext cx="2382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000">
                  <a:solidFill>
                    <a:schemeClr val="bg1"/>
                  </a:solidFill>
                </a:rPr>
                <a:t>There are many variations of passages of Lore m available, but the majority have suffered alteration in some form, by injected humor, or randomized</a:t>
              </a:r>
              <a:endParaRPr lang="en-US" altLang="zh-CN" sz="1000">
                <a:solidFill>
                  <a:schemeClr val="bg1"/>
                </a:solidFill>
                <a:cs typeface="Arial" panose="020B0604020202020204" pitchFamily="34" charset="0"/>
              </a:endParaRPr>
            </a:p>
          </p:txBody>
        </p:sp>
        <p:sp>
          <p:nvSpPr>
            <p:cNvPr id="11" name="文本框 10"/>
            <p:cNvSpPr txBox="1"/>
            <p:nvPr/>
          </p:nvSpPr>
          <p:spPr>
            <a:xfrm>
              <a:off x="719024" y="3253810"/>
              <a:ext cx="1462176"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Support One</a:t>
              </a:r>
              <a:endParaRPr lang="zh-CN" altLang="en-US" sz="1400" dirty="0">
                <a:solidFill>
                  <a:schemeClr val="bg1"/>
                </a:solidFill>
                <a:latin typeface="+mn-ea"/>
                <a:ea typeface="+mn-ea"/>
              </a:endParaRPr>
            </a:p>
          </p:txBody>
        </p:sp>
      </p:grpSp>
      <p:grpSp>
        <p:nvGrpSpPr>
          <p:cNvPr id="9" name="组合 8"/>
          <p:cNvGrpSpPr/>
          <p:nvPr/>
        </p:nvGrpSpPr>
        <p:grpSpPr bwMode="auto">
          <a:xfrm>
            <a:off x="3317875" y="3254375"/>
            <a:ext cx="2382838" cy="1298575"/>
            <a:chOff x="3318163" y="3253810"/>
            <a:chExt cx="2382982" cy="1298574"/>
          </a:xfrm>
        </p:grpSpPr>
        <p:sp>
          <p:nvSpPr>
            <p:cNvPr id="12" name="文本框 11"/>
            <p:cNvSpPr txBox="1"/>
            <p:nvPr/>
          </p:nvSpPr>
          <p:spPr>
            <a:xfrm>
              <a:off x="3837307" y="3253810"/>
              <a:ext cx="1460588"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Support Two</a:t>
              </a:r>
              <a:endParaRPr lang="zh-CN" altLang="en-US" sz="1400" dirty="0">
                <a:solidFill>
                  <a:schemeClr val="bg1"/>
                </a:solidFill>
                <a:latin typeface="+mn-ea"/>
                <a:ea typeface="+mn-ea"/>
              </a:endParaRPr>
            </a:p>
          </p:txBody>
        </p:sp>
        <p:sp>
          <p:nvSpPr>
            <p:cNvPr id="13327" name="Rectangle 23"/>
            <p:cNvSpPr>
              <a:spLocks noChangeArrowheads="1"/>
            </p:cNvSpPr>
            <p:nvPr/>
          </p:nvSpPr>
          <p:spPr bwMode="auto">
            <a:xfrm>
              <a:off x="3318163" y="3536721"/>
              <a:ext cx="2382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000">
                  <a:solidFill>
                    <a:schemeClr val="bg1"/>
                  </a:solidFill>
                </a:rPr>
                <a:t>There are many variations of passages of Lore m available, but the majority have suffered alteration in some form, by injected humor, or randomized</a:t>
              </a:r>
              <a:endParaRPr lang="en-US" altLang="zh-CN" sz="1000">
                <a:solidFill>
                  <a:schemeClr val="bg1"/>
                </a:solidFill>
                <a:cs typeface="Arial" panose="020B0604020202020204" pitchFamily="34" charset="0"/>
              </a:endParaRPr>
            </a:p>
          </p:txBody>
        </p:sp>
      </p:grpSp>
      <p:grpSp>
        <p:nvGrpSpPr>
          <p:cNvPr id="10" name="组合 9"/>
          <p:cNvGrpSpPr/>
          <p:nvPr/>
        </p:nvGrpSpPr>
        <p:grpSpPr bwMode="auto">
          <a:xfrm>
            <a:off x="6630988" y="3254375"/>
            <a:ext cx="2382837" cy="1298575"/>
            <a:chOff x="6630509" y="3253810"/>
            <a:chExt cx="2382982" cy="1298574"/>
          </a:xfrm>
        </p:grpSpPr>
        <p:sp>
          <p:nvSpPr>
            <p:cNvPr id="13" name="文本框 12"/>
            <p:cNvSpPr txBox="1"/>
            <p:nvPr/>
          </p:nvSpPr>
          <p:spPr>
            <a:xfrm>
              <a:off x="7006769" y="3253810"/>
              <a:ext cx="1630462" cy="307975"/>
            </a:xfrm>
            <a:prstGeom prst="rect">
              <a:avLst/>
            </a:prstGeom>
            <a:noFill/>
          </p:spPr>
          <p:txBody>
            <a:bodyPr>
              <a:spAutoFit/>
            </a:bodyPr>
            <a:lstStyle/>
            <a:p>
              <a:pPr algn="ctr" defTabSz="685800" eaLnBrk="1" fontAlgn="auto" hangingPunct="1">
                <a:spcBef>
                  <a:spcPts val="0"/>
                </a:spcBef>
                <a:spcAft>
                  <a:spcPts val="0"/>
                </a:spcAft>
                <a:defRPr/>
              </a:pPr>
              <a:r>
                <a:rPr lang="en-US" altLang="zh-CN" sz="1400" dirty="0">
                  <a:solidFill>
                    <a:schemeClr val="bg1"/>
                  </a:solidFill>
                  <a:latin typeface="+mn-ea"/>
                  <a:ea typeface="+mn-ea"/>
                </a:rPr>
                <a:t>Support Three</a:t>
              </a:r>
              <a:endParaRPr lang="zh-CN" altLang="en-US" sz="1400" dirty="0">
                <a:solidFill>
                  <a:schemeClr val="bg1"/>
                </a:solidFill>
                <a:latin typeface="+mn-ea"/>
                <a:ea typeface="+mn-ea"/>
              </a:endParaRPr>
            </a:p>
          </p:txBody>
        </p:sp>
        <p:sp>
          <p:nvSpPr>
            <p:cNvPr id="13325" name="Rectangle 23"/>
            <p:cNvSpPr>
              <a:spLocks noChangeArrowheads="1"/>
            </p:cNvSpPr>
            <p:nvPr/>
          </p:nvSpPr>
          <p:spPr bwMode="auto">
            <a:xfrm>
              <a:off x="6630509" y="3536721"/>
              <a:ext cx="2382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pPr>
              <a:r>
                <a:rPr lang="en-US" altLang="zh-CN" sz="1000">
                  <a:solidFill>
                    <a:schemeClr val="bg1"/>
                  </a:solidFill>
                </a:rPr>
                <a:t>There are many variations of passages of Lore m available, but the majority have suffered alteration in some form, by injected humor, or randomized</a:t>
              </a:r>
              <a:endParaRPr lang="en-US" altLang="zh-CN" sz="1000">
                <a:solidFill>
                  <a:schemeClr val="bg1"/>
                </a:solidFill>
                <a:cs typeface="Arial" panose="020B0604020202020204" pitchFamily="34" charset="0"/>
              </a:endParaRPr>
            </a:p>
          </p:txBody>
        </p:sp>
      </p:grpSp>
      <p:sp>
        <p:nvSpPr>
          <p:cNvPr id="13320" name="Title 13"/>
          <p:cNvSpPr txBox="1"/>
          <p:nvPr/>
        </p:nvSpPr>
        <p:spPr bwMode="auto">
          <a:xfrm>
            <a:off x="207963" y="390525"/>
            <a:ext cx="225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FontTx/>
              <a:buNone/>
            </a:pPr>
            <a:r>
              <a:rPr lang="en-US" altLang="zh-CN" sz="2000">
                <a:solidFill>
                  <a:schemeClr val="bg1"/>
                </a:solidFill>
              </a:rPr>
              <a:t>BLOG POST</a:t>
            </a:r>
            <a:endParaRPr lang="en-US" altLang="zh-CN" sz="2000">
              <a:solidFill>
                <a:schemeClr val="bg1"/>
              </a:solidFill>
            </a:endParaRPr>
          </a:p>
        </p:txBody>
      </p:sp>
      <p:sp>
        <p:nvSpPr>
          <p:cNvPr id="17" name="Content Placeholder 2"/>
          <p:cNvSpPr txBox="1"/>
          <p:nvPr/>
        </p:nvSpPr>
        <p:spPr>
          <a:xfrm>
            <a:off x="207963" y="752475"/>
            <a:ext cx="8491537" cy="4095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spcAft>
                <a:spcPts val="0"/>
              </a:spcAft>
              <a:buFont typeface="Arial" panose="020B0604020202020204"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a:t>
            </a:r>
            <a:r>
              <a:rPr lang="en-US" altLang="zh-CN" sz="1050" dirty="0" smtClean="0">
                <a:solidFill>
                  <a:schemeClr val="bg1"/>
                </a:solidFill>
              </a:rPr>
              <a:t>slightly</a:t>
            </a:r>
            <a:endParaRPr lang="en-US" altLang="zh-CN" sz="1050" dirty="0">
              <a:solidFill>
                <a:schemeClr val="bg1"/>
              </a:solidFill>
              <a:cs typeface="Arial" panose="020B0604020202020204" pitchFamily="34" charset="0"/>
            </a:endParaRPr>
          </a:p>
        </p:txBody>
      </p:sp>
      <p:sp>
        <p:nvSpPr>
          <p:cNvPr id="18" name="矩形 17"/>
          <p:cNvSpPr/>
          <p:nvPr/>
        </p:nvSpPr>
        <p:spPr>
          <a:xfrm>
            <a:off x="0" y="1357313"/>
            <a:ext cx="3030538" cy="1725612"/>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9" name="Oval 53"/>
          <p:cNvSpPr>
            <a:spLocks noChangeAspect="1"/>
          </p:cNvSpPr>
          <p:nvPr/>
        </p:nvSpPr>
        <p:spPr>
          <a:xfrm rot="10800000" flipV="1">
            <a:off x="1128713" y="1931988"/>
            <a:ext cx="574675" cy="57626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2000" dirty="0">
                <a:solidFill>
                  <a:srgbClr val="255D6E"/>
                </a:solidFill>
                <a:latin typeface="FontAwesome" pitchFamily="2" charset="0"/>
              </a:rPr>
              <a:t></a:t>
            </a:r>
            <a:endParaRPr lang="en-US" sz="2000" dirty="0">
              <a:solidFill>
                <a:srgbClr val="255D6E"/>
              </a:solidFill>
              <a:latin typeface="FontAwesome" pitchFamily="2"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left)">
                                      <p:cBhvr>
                                        <p:cTn id="14" dur="500"/>
                                        <p:tgtEl>
                                          <p:spTgt spid="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250" fill="hold"/>
                                        <p:tgtEl>
                                          <p:spTgt spid="19"/>
                                        </p:tgtEl>
                                        <p:attrNameLst>
                                          <p:attrName>ppt_w</p:attrName>
                                        </p:attrNameLst>
                                      </p:cBhvr>
                                      <p:tavLst>
                                        <p:tav tm="0">
                                          <p:val>
                                            <p:fltVal val="0"/>
                                          </p:val>
                                        </p:tav>
                                        <p:tav tm="100000">
                                          <p:val>
                                            <p:strVal val="#ppt_w"/>
                                          </p:val>
                                        </p:tav>
                                      </p:tavLst>
                                    </p:anim>
                                    <p:anim calcmode="lin" valueType="num">
                                      <p:cBhvr>
                                        <p:cTn id="28" dur="250" fill="hold"/>
                                        <p:tgtEl>
                                          <p:spTgt spid="19"/>
                                        </p:tgtEl>
                                        <p:attrNameLst>
                                          <p:attrName>ppt_h</p:attrName>
                                        </p:attrNameLst>
                                      </p:cBhvr>
                                      <p:tavLst>
                                        <p:tav tm="0">
                                          <p:val>
                                            <p:fltVal val="0"/>
                                          </p:val>
                                        </p:tav>
                                        <p:tav tm="100000">
                                          <p:val>
                                            <p:strVal val="#ppt_h"/>
                                          </p:val>
                                        </p:tav>
                                      </p:tavLst>
                                    </p:anim>
                                    <p:animEffect transition="in" filter="fade">
                                      <p:cBhvr>
                                        <p:cTn id="29" dur="250"/>
                                        <p:tgtEl>
                                          <p:spTgt spid="19"/>
                                        </p:tgtEl>
                                      </p:cBhvr>
                                    </p:animEffect>
                                  </p:childTnLst>
                                </p:cTn>
                              </p:par>
                              <p:par>
                                <p:cTn id="30" presetID="6" presetClass="emph" presetSubtype="0" decel="100000" fill="hold" grpId="1" nodeType="withEffect">
                                  <p:stCondLst>
                                    <p:cond delay="200"/>
                                  </p:stCondLst>
                                  <p:childTnLst>
                                    <p:animScale>
                                      <p:cBhvr>
                                        <p:cTn id="31" dur="250" fill="hold"/>
                                        <p:tgtEl>
                                          <p:spTgt spid="19"/>
                                        </p:tgtEl>
                                      </p:cBhvr>
                                      <p:by x="110000" y="110000"/>
                                    </p:animScale>
                                  </p:childTnLst>
                                </p:cTn>
                              </p:par>
                              <p:par>
                                <p:cTn id="32" presetID="6" presetClass="emph" presetSubtype="0" decel="100000" fill="hold" grpId="2" nodeType="withEffect">
                                  <p:stCondLst>
                                    <p:cond delay="300"/>
                                  </p:stCondLst>
                                  <p:childTnLst>
                                    <p:animScale>
                                      <p:cBhvr>
                                        <p:cTn id="33" dur="250" fill="hold"/>
                                        <p:tgtEl>
                                          <p:spTgt spid="19"/>
                                        </p:tgtEl>
                                      </p:cBhvr>
                                      <p:by x="91000" y="91000"/>
                                    </p:animScale>
                                  </p:childTnLst>
                                </p:cTn>
                              </p:par>
                            </p:childTnLst>
                          </p:cTn>
                        </p:par>
                        <p:par>
                          <p:cTn id="34" fill="hold">
                            <p:stCondLst>
                              <p:cond delay="1000"/>
                            </p:stCondLst>
                            <p:childTnLst>
                              <p:par>
                                <p:cTn id="35" presetID="2" presetClass="entr" presetSubtype="4" decel="10000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25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8" grpId="0" animBg="1"/>
      <p:bldP spid="19" grpId="0" animBg="1"/>
      <p:bldP spid="19" grpId="1" animBg="1"/>
      <p:bldP spid="1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6613" y="0"/>
            <a:ext cx="1897062" cy="36639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8" name="矩形 7"/>
          <p:cNvSpPr/>
          <p:nvPr/>
        </p:nvSpPr>
        <p:spPr>
          <a:xfrm>
            <a:off x="5873750" y="0"/>
            <a:ext cx="1974850" cy="36639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9" name="矩形 8"/>
          <p:cNvSpPr/>
          <p:nvPr/>
        </p:nvSpPr>
        <p:spPr>
          <a:xfrm>
            <a:off x="7848600" y="0"/>
            <a:ext cx="1295400" cy="36639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nvGrpSpPr>
          <p:cNvPr id="2" name="组合 1"/>
          <p:cNvGrpSpPr/>
          <p:nvPr/>
        </p:nvGrpSpPr>
        <p:grpSpPr bwMode="auto">
          <a:xfrm>
            <a:off x="0" y="0"/>
            <a:ext cx="2151063" cy="3663950"/>
            <a:chOff x="0" y="0"/>
            <a:chExt cx="2150958" cy="3664527"/>
          </a:xfrm>
        </p:grpSpPr>
        <p:sp>
          <p:nvSpPr>
            <p:cNvPr id="5" name="矩形 4"/>
            <p:cNvSpPr/>
            <p:nvPr/>
          </p:nvSpPr>
          <p:spPr>
            <a:xfrm>
              <a:off x="0" y="0"/>
              <a:ext cx="2106510" cy="3664527"/>
            </a:xfrm>
            <a:prstGeom prst="rect">
              <a:avLst/>
            </a:prstGeom>
            <a:solidFill>
              <a:srgbClr val="255D6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Rectangle 23"/>
            <p:cNvSpPr/>
            <p:nvPr/>
          </p:nvSpPr>
          <p:spPr>
            <a:xfrm>
              <a:off x="41273" y="779586"/>
              <a:ext cx="2109685" cy="682733"/>
            </a:xfrm>
            <a:prstGeom prst="rect">
              <a:avLst/>
            </a:prstGeom>
          </p:spPr>
          <p:txBody>
            <a:bodyPr>
              <a:spAutoFit/>
            </a:bodyPr>
            <a:lstStyle/>
            <a:p>
              <a:pPr defTabSz="1088390" eaLnBrk="1" fontAlgn="auto" hangingPunct="1">
                <a:lnSpc>
                  <a:spcPct val="120000"/>
                </a:lnSpc>
                <a:spcBef>
                  <a:spcPts val="0"/>
                </a:spcBef>
                <a:spcAft>
                  <a:spcPts val="0"/>
                </a:spcAft>
                <a:defRPr/>
              </a:pPr>
              <a:r>
                <a:rPr lang="en-US" altLang="zh-CN" sz="800" dirty="0">
                  <a:solidFill>
                    <a:schemeClr val="bg1">
                      <a:lumMod val="95000"/>
                    </a:schemeClr>
                  </a:solidFill>
                  <a:ea typeface="+mn-ea"/>
                </a:rPr>
                <a:t>There are many variations of passages of Lore m available, but the majority have suffered alteration in some form</a:t>
              </a:r>
              <a:endParaRPr lang="en-US" altLang="zh-CN" sz="800" dirty="0">
                <a:solidFill>
                  <a:schemeClr val="bg1">
                    <a:lumMod val="95000"/>
                  </a:schemeClr>
                </a:solidFill>
                <a:ea typeface="+mn-ea"/>
              </a:endParaRPr>
            </a:p>
            <a:p>
              <a:pPr defTabSz="1088390" eaLnBrk="1" fontAlgn="auto" hangingPunct="1">
                <a:lnSpc>
                  <a:spcPct val="120000"/>
                </a:lnSpc>
                <a:spcBef>
                  <a:spcPts val="0"/>
                </a:spcBef>
                <a:spcAft>
                  <a:spcPts val="0"/>
                </a:spcAft>
                <a:defRPr/>
              </a:pPr>
              <a:r>
                <a:rPr lang="en-US" altLang="zh-CN" sz="800" dirty="0">
                  <a:solidFill>
                    <a:schemeClr val="bg1">
                      <a:lumMod val="95000"/>
                    </a:schemeClr>
                  </a:solidFill>
                  <a:ea typeface="+mn-ea"/>
                </a:rPr>
                <a:t>There are many variations</a:t>
              </a:r>
              <a:endParaRPr lang="en-US" altLang="zh-CN" sz="800" dirty="0">
                <a:solidFill>
                  <a:schemeClr val="bg1">
                    <a:lumMod val="95000"/>
                  </a:schemeClr>
                </a:solidFill>
                <a:ea typeface="+mn-ea"/>
                <a:cs typeface="Arial" panose="020B0604020202020204" pitchFamily="34" charset="0"/>
              </a:endParaRPr>
            </a:p>
          </p:txBody>
        </p:sp>
        <p:sp>
          <p:nvSpPr>
            <p:cNvPr id="14" name="文本框 13"/>
            <p:cNvSpPr txBox="1"/>
            <p:nvPr/>
          </p:nvSpPr>
          <p:spPr>
            <a:xfrm>
              <a:off x="31748" y="362007"/>
              <a:ext cx="1692192" cy="523958"/>
            </a:xfrm>
            <a:prstGeom prst="rect">
              <a:avLst/>
            </a:prstGeom>
            <a:noFill/>
          </p:spPr>
          <p:txBody>
            <a:bodyPr>
              <a:spAutoFit/>
            </a:bodyPr>
            <a:lstStyle/>
            <a:p>
              <a:pPr defTabSz="685800" eaLnBrk="1" fontAlgn="auto" hangingPunct="1">
                <a:spcBef>
                  <a:spcPts val="0"/>
                </a:spcBef>
                <a:spcAft>
                  <a:spcPts val="0"/>
                </a:spcAft>
                <a:defRPr/>
              </a:pPr>
              <a:r>
                <a:rPr lang="en-US" altLang="zh-CN" sz="1400" b="1" dirty="0">
                  <a:solidFill>
                    <a:schemeClr val="bg1">
                      <a:lumMod val="95000"/>
                    </a:schemeClr>
                  </a:solidFill>
                  <a:latin typeface="+mn-ea"/>
                  <a:ea typeface="+mn-ea"/>
                </a:rPr>
                <a:t>Our Works</a:t>
              </a:r>
              <a:endParaRPr lang="en-US" altLang="zh-CN" sz="1400" b="1" dirty="0">
                <a:solidFill>
                  <a:schemeClr val="bg1">
                    <a:lumMod val="95000"/>
                  </a:schemeClr>
                </a:solidFill>
                <a:latin typeface="+mn-ea"/>
                <a:ea typeface="+mn-ea"/>
              </a:endParaRPr>
            </a:p>
            <a:p>
              <a:pPr defTabSz="685800" eaLnBrk="1" fontAlgn="auto" hangingPunct="1">
                <a:spcBef>
                  <a:spcPts val="0"/>
                </a:spcBef>
                <a:spcAft>
                  <a:spcPts val="0"/>
                </a:spcAft>
                <a:defRPr/>
              </a:pPr>
              <a:r>
                <a:rPr lang="en-US" altLang="zh-CN" sz="1400" b="1" dirty="0">
                  <a:solidFill>
                    <a:schemeClr val="bg1">
                      <a:lumMod val="95000"/>
                    </a:schemeClr>
                  </a:solidFill>
                  <a:latin typeface="+mn-ea"/>
                  <a:ea typeface="+mn-ea"/>
                </a:rPr>
                <a:t>…</a:t>
              </a:r>
              <a:endParaRPr lang="zh-CN" altLang="en-US" sz="1400" b="1" dirty="0">
                <a:solidFill>
                  <a:schemeClr val="bg1">
                    <a:lumMod val="95000"/>
                  </a:schemeClr>
                </a:solidFill>
                <a:latin typeface="+mn-ea"/>
                <a:ea typeface="+mn-ea"/>
              </a:endParaRPr>
            </a:p>
          </p:txBody>
        </p:sp>
        <p:sp>
          <p:nvSpPr>
            <p:cNvPr id="15" name="Rectangle 27"/>
            <p:cNvSpPr/>
            <p:nvPr/>
          </p:nvSpPr>
          <p:spPr>
            <a:xfrm>
              <a:off x="146043" y="1602040"/>
              <a:ext cx="800061" cy="230223"/>
            </a:xfrm>
            <a:prstGeom prst="rect">
              <a:avLst/>
            </a:prstGeom>
            <a:ln w="9525">
              <a:solidFill>
                <a:schemeClr val="bg1"/>
              </a:solidFill>
            </a:ln>
          </p:spPr>
          <p:txBody>
            <a:bodyPr>
              <a:spAutoFit/>
            </a:bodyPr>
            <a:lstStyle/>
            <a:p>
              <a:pPr algn="ctr" defTabSz="685800" eaLnBrk="1" fontAlgn="auto" hangingPunct="1">
                <a:spcBef>
                  <a:spcPts val="0"/>
                </a:spcBef>
                <a:spcAft>
                  <a:spcPts val="0"/>
                </a:spcAft>
                <a:defRPr/>
              </a:pPr>
              <a:r>
                <a:rPr lang="en-US" altLang="zh-CN" sz="900" dirty="0">
                  <a:solidFill>
                    <a:schemeClr val="bg1">
                      <a:lumMod val="95000"/>
                    </a:schemeClr>
                  </a:solidFill>
                  <a:latin typeface="+mn-lt"/>
                  <a:ea typeface="+mn-ea"/>
                </a:rPr>
                <a:t>The Project</a:t>
              </a:r>
              <a:endParaRPr lang="en-US" altLang="zh-CN" sz="900" dirty="0">
                <a:solidFill>
                  <a:schemeClr val="bg1">
                    <a:lumMod val="95000"/>
                  </a:schemeClr>
                </a:solidFill>
                <a:latin typeface="+mn-lt"/>
                <a:ea typeface="+mn-ea"/>
              </a:endParaRPr>
            </a:p>
          </p:txBody>
        </p:sp>
        <p:sp>
          <p:nvSpPr>
            <p:cNvPr id="16" name="Oval 53"/>
            <p:cNvSpPr>
              <a:spLocks noChangeAspect="1"/>
            </p:cNvSpPr>
            <p:nvPr/>
          </p:nvSpPr>
          <p:spPr>
            <a:xfrm>
              <a:off x="1536625" y="3126280"/>
              <a:ext cx="252401" cy="250865"/>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800" dirty="0">
                  <a:solidFill>
                    <a:schemeClr val="bg1"/>
                  </a:solidFill>
                  <a:latin typeface="FontAwesome" pitchFamily="2" charset="0"/>
                </a:rPr>
                <a:t></a:t>
              </a:r>
              <a:endParaRPr lang="en-US" sz="800" dirty="0">
                <a:solidFill>
                  <a:schemeClr val="bg1"/>
                </a:solidFill>
                <a:latin typeface="FontAwesome" pitchFamily="2" charset="0"/>
              </a:endParaRPr>
            </a:p>
          </p:txBody>
        </p:sp>
      </p:grpSp>
      <p:sp>
        <p:nvSpPr>
          <p:cNvPr id="17" name="Title 13"/>
          <p:cNvSpPr txBox="1"/>
          <p:nvPr/>
        </p:nvSpPr>
        <p:spPr bwMode="auto">
          <a:xfrm>
            <a:off x="130175" y="3919538"/>
            <a:ext cx="514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spcBef>
                <a:spcPct val="0"/>
              </a:spcBef>
              <a:buFontTx/>
              <a:buNone/>
            </a:pPr>
            <a:r>
              <a:rPr lang="en-US" altLang="zh-CN" sz="2800">
                <a:solidFill>
                  <a:schemeClr val="bg1"/>
                </a:solidFill>
              </a:rPr>
              <a:t>CREATED WITH WISDOM</a:t>
            </a:r>
            <a:endParaRPr lang="en-US" altLang="zh-CN" sz="2800">
              <a:solidFill>
                <a:schemeClr val="bg1"/>
              </a:solidFill>
            </a:endParaRPr>
          </a:p>
        </p:txBody>
      </p:sp>
      <p:sp>
        <p:nvSpPr>
          <p:cNvPr id="18" name="Content Placeholder 2"/>
          <p:cNvSpPr txBox="1"/>
          <p:nvPr/>
        </p:nvSpPr>
        <p:spPr bwMode="auto">
          <a:xfrm>
            <a:off x="146050" y="4411663"/>
            <a:ext cx="887253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20000"/>
              </a:lnSpc>
              <a:spcBef>
                <a:spcPct val="0"/>
              </a:spcBef>
              <a:buFont typeface="Arial" panose="020B0604020202020204" pitchFamily="34" charset="0"/>
              <a:buNone/>
            </a:pPr>
            <a:r>
              <a:rPr lang="en-US" altLang="zh-CN" sz="1100">
                <a:solidFill>
                  <a:schemeClr val="bg1"/>
                </a:solidFill>
              </a:rPr>
              <a:t>There are many variations of passages of Lorem available, but the majority have suffered alteration in some form, by injected humor, or randomized words which don't look even slightly believable. If you are going to use a passage</a:t>
            </a:r>
            <a:endParaRPr lang="en-US" altLang="zh-CN" sz="1100">
              <a:solidFill>
                <a:schemeClr val="bg1"/>
              </a:solidFill>
              <a:cs typeface="Arial" panose="020B0604020202020204" pitchFamily="34" charset="0"/>
            </a:endParaRPr>
          </a:p>
        </p:txBody>
      </p:sp>
      <p:grpSp>
        <p:nvGrpSpPr>
          <p:cNvPr id="4" name="组合 3"/>
          <p:cNvGrpSpPr/>
          <p:nvPr/>
        </p:nvGrpSpPr>
        <p:grpSpPr bwMode="auto">
          <a:xfrm>
            <a:off x="3976688" y="0"/>
            <a:ext cx="2119312" cy="3663950"/>
            <a:chOff x="3976338" y="-3"/>
            <a:chExt cx="2119663" cy="3664530"/>
          </a:xfrm>
        </p:grpSpPr>
        <p:sp>
          <p:nvSpPr>
            <p:cNvPr id="7" name="矩形 6"/>
            <p:cNvSpPr/>
            <p:nvPr/>
          </p:nvSpPr>
          <p:spPr>
            <a:xfrm>
              <a:off x="3990627" y="-3"/>
              <a:ext cx="1897377" cy="3664530"/>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矩形 9"/>
            <p:cNvSpPr/>
            <p:nvPr/>
          </p:nvSpPr>
          <p:spPr>
            <a:xfrm>
              <a:off x="3982689" y="-3"/>
              <a:ext cx="1908491" cy="3664530"/>
            </a:xfrm>
            <a:prstGeom prst="rect">
              <a:avLst/>
            </a:prstGeom>
            <a:solidFill>
              <a:srgbClr val="255D6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文本框 11"/>
            <p:cNvSpPr txBox="1"/>
            <p:nvPr/>
          </p:nvSpPr>
          <p:spPr>
            <a:xfrm>
              <a:off x="3976338" y="1317831"/>
              <a:ext cx="1692555" cy="431868"/>
            </a:xfrm>
            <a:prstGeom prst="rect">
              <a:avLst/>
            </a:prstGeom>
            <a:noFill/>
          </p:spPr>
          <p:txBody>
            <a:bodyPr>
              <a:spAutoFit/>
            </a:bodyPr>
            <a:lstStyle/>
            <a:p>
              <a:pPr defTabSz="685800" eaLnBrk="1" fontAlgn="auto" hangingPunct="1">
                <a:spcBef>
                  <a:spcPts val="0"/>
                </a:spcBef>
                <a:spcAft>
                  <a:spcPts val="0"/>
                </a:spcAft>
                <a:defRPr/>
              </a:pPr>
              <a:r>
                <a:rPr lang="en-US" altLang="zh-CN" sz="1100" b="1" dirty="0">
                  <a:solidFill>
                    <a:schemeClr val="bg1">
                      <a:lumMod val="95000"/>
                    </a:schemeClr>
                  </a:solidFill>
                  <a:latin typeface="+mn-ea"/>
                  <a:ea typeface="+mn-ea"/>
                </a:rPr>
                <a:t>Something Special</a:t>
              </a:r>
              <a:endParaRPr lang="en-US" altLang="zh-CN" sz="1100" b="1" dirty="0">
                <a:solidFill>
                  <a:schemeClr val="bg1">
                    <a:lumMod val="95000"/>
                  </a:schemeClr>
                </a:solidFill>
                <a:latin typeface="+mn-ea"/>
                <a:ea typeface="+mn-ea"/>
              </a:endParaRPr>
            </a:p>
            <a:p>
              <a:pPr defTabSz="685800" eaLnBrk="1" fontAlgn="auto" hangingPunct="1">
                <a:spcBef>
                  <a:spcPts val="0"/>
                </a:spcBef>
                <a:spcAft>
                  <a:spcPts val="0"/>
                </a:spcAft>
                <a:defRPr/>
              </a:pPr>
              <a:r>
                <a:rPr lang="en-US" altLang="zh-CN" sz="1100" b="1" dirty="0">
                  <a:solidFill>
                    <a:schemeClr val="bg1">
                      <a:lumMod val="95000"/>
                    </a:schemeClr>
                  </a:solidFill>
                  <a:latin typeface="+mn-ea"/>
                  <a:ea typeface="+mn-ea"/>
                </a:rPr>
                <a:t>…</a:t>
              </a:r>
              <a:endParaRPr lang="zh-CN" altLang="en-US" sz="1100" b="1" dirty="0">
                <a:solidFill>
                  <a:schemeClr val="bg1">
                    <a:lumMod val="95000"/>
                  </a:schemeClr>
                </a:solidFill>
                <a:latin typeface="+mn-ea"/>
                <a:ea typeface="+mn-ea"/>
              </a:endParaRPr>
            </a:p>
          </p:txBody>
        </p:sp>
        <p:sp>
          <p:nvSpPr>
            <p:cNvPr id="11" name="Rectangle 23"/>
            <p:cNvSpPr/>
            <p:nvPr/>
          </p:nvSpPr>
          <p:spPr>
            <a:xfrm>
              <a:off x="3985865" y="1673487"/>
              <a:ext cx="2110136" cy="468387"/>
            </a:xfrm>
            <a:prstGeom prst="rect">
              <a:avLst/>
            </a:prstGeom>
          </p:spPr>
          <p:txBody>
            <a:bodyPr>
              <a:spAutoFit/>
            </a:bodyPr>
            <a:lstStyle/>
            <a:p>
              <a:pPr defTabSz="1088390" eaLnBrk="1" fontAlgn="auto" hangingPunct="1">
                <a:lnSpc>
                  <a:spcPct val="120000"/>
                </a:lnSpc>
                <a:spcBef>
                  <a:spcPts val="0"/>
                </a:spcBef>
                <a:spcAft>
                  <a:spcPts val="0"/>
                </a:spcAft>
                <a:defRPr/>
              </a:pPr>
              <a:r>
                <a:rPr lang="en-US" altLang="zh-CN" sz="700" dirty="0">
                  <a:solidFill>
                    <a:schemeClr val="bg1">
                      <a:lumMod val="95000"/>
                    </a:schemeClr>
                  </a:solidFill>
                  <a:ea typeface="+mn-ea"/>
                </a:rPr>
                <a:t>There are many variations of passages of Lore m available, but the majority have suffered alteration in some form</a:t>
              </a:r>
              <a:endParaRPr lang="en-US" altLang="zh-CN" sz="700" dirty="0">
                <a:solidFill>
                  <a:schemeClr val="bg1">
                    <a:lumMod val="95000"/>
                  </a:schemeClr>
                </a:solidFill>
                <a:ea typeface="+mn-ea"/>
                <a:cs typeface="Arial" panose="020B0604020202020204" pitchFamily="34" charset="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300" tmFilter="0, 0; .2, .5; .8, .5; 1, 0"/>
                                        <p:tgtEl>
                                          <p:spTgt spid="2"/>
                                        </p:tgtEl>
                                      </p:cBhvr>
                                    </p:animEffect>
                                    <p:animScale>
                                      <p:cBhvr>
                                        <p:cTn id="28" dur="150" autoRev="1" fill="hold"/>
                                        <p:tgtEl>
                                          <p:spTgt spid="2"/>
                                        </p:tgtEl>
                                      </p:cBhvr>
                                      <p:by x="105000" y="105000"/>
                                    </p:animScale>
                                  </p:childTnLst>
                                </p:cTn>
                              </p:par>
                              <p:par>
                                <p:cTn id="29" presetID="26" presetClass="emph" presetSubtype="0" fill="hold" grpId="1" nodeType="withEffect">
                                  <p:stCondLst>
                                    <p:cond delay="150"/>
                                  </p:stCondLst>
                                  <p:childTnLst>
                                    <p:animEffect transition="out" filter="fade">
                                      <p:cBhvr>
                                        <p:cTn id="30" dur="300" tmFilter="0, 0; .2, .5; .8, .5; 1, 0"/>
                                        <p:tgtEl>
                                          <p:spTgt spid="6"/>
                                        </p:tgtEl>
                                      </p:cBhvr>
                                    </p:animEffect>
                                    <p:animScale>
                                      <p:cBhvr>
                                        <p:cTn id="31" dur="150" autoRev="1" fill="hold"/>
                                        <p:tgtEl>
                                          <p:spTgt spid="6"/>
                                        </p:tgtEl>
                                      </p:cBhvr>
                                      <p:by x="105000" y="105000"/>
                                    </p:animScale>
                                  </p:childTnLst>
                                </p:cTn>
                              </p:par>
                              <p:par>
                                <p:cTn id="32" presetID="26" presetClass="emph" presetSubtype="0" fill="hold" nodeType="withEffect">
                                  <p:stCondLst>
                                    <p:cond delay="300"/>
                                  </p:stCondLst>
                                  <p:childTnLst>
                                    <p:animEffect transition="out" filter="fade">
                                      <p:cBhvr>
                                        <p:cTn id="33" dur="300" tmFilter="0, 0; .2, .5; .8, .5; 1, 0"/>
                                        <p:tgtEl>
                                          <p:spTgt spid="4"/>
                                        </p:tgtEl>
                                      </p:cBhvr>
                                    </p:animEffect>
                                    <p:animScale>
                                      <p:cBhvr>
                                        <p:cTn id="34" dur="150" autoRev="1" fill="hold"/>
                                        <p:tgtEl>
                                          <p:spTgt spid="4"/>
                                        </p:tgtEl>
                                      </p:cBhvr>
                                      <p:by x="105000" y="105000"/>
                                    </p:animScale>
                                  </p:childTnLst>
                                </p:cTn>
                              </p:par>
                              <p:par>
                                <p:cTn id="35" presetID="26" presetClass="emph" presetSubtype="0" fill="hold" grpId="1" nodeType="withEffect">
                                  <p:stCondLst>
                                    <p:cond delay="450"/>
                                  </p:stCondLst>
                                  <p:childTnLst>
                                    <p:animEffect transition="out" filter="fade">
                                      <p:cBhvr>
                                        <p:cTn id="36" dur="300" tmFilter="0, 0; .2, .5; .8, .5; 1, 0"/>
                                        <p:tgtEl>
                                          <p:spTgt spid="8"/>
                                        </p:tgtEl>
                                      </p:cBhvr>
                                    </p:animEffect>
                                    <p:animScale>
                                      <p:cBhvr>
                                        <p:cTn id="37" dur="150" autoRev="1" fill="hold"/>
                                        <p:tgtEl>
                                          <p:spTgt spid="8"/>
                                        </p:tgtEl>
                                      </p:cBhvr>
                                      <p:by x="105000" y="105000"/>
                                    </p:animScale>
                                  </p:childTnLst>
                                </p:cTn>
                              </p:par>
                              <p:par>
                                <p:cTn id="38" presetID="26" presetClass="emph" presetSubtype="0" fill="hold" grpId="1" nodeType="withEffect">
                                  <p:stCondLst>
                                    <p:cond delay="600"/>
                                  </p:stCondLst>
                                  <p:childTnLst>
                                    <p:animEffect transition="out" filter="fade">
                                      <p:cBhvr>
                                        <p:cTn id="39" dur="300" tmFilter="0, 0; .2, .5; .8, .5; 1, 0"/>
                                        <p:tgtEl>
                                          <p:spTgt spid="9"/>
                                        </p:tgtEl>
                                      </p:cBhvr>
                                    </p:animEffect>
                                    <p:animScale>
                                      <p:cBhvr>
                                        <p:cTn id="40" dur="150" autoRev="1" fill="hold"/>
                                        <p:tgtEl>
                                          <p:spTgt spid="9"/>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0838 w 1427586"/>
              <a:gd name="T1" fmla="*/ 354626 h 1656000"/>
              <a:gd name="T2" fmla="*/ 545928 w 1427586"/>
              <a:gd name="T3" fmla="*/ 375865 h 1656000"/>
              <a:gd name="T4" fmla="*/ 468051 w 1427586"/>
              <a:gd name="T5" fmla="*/ 438493 h 1656000"/>
              <a:gd name="T6" fmla="*/ 430474 w 1427586"/>
              <a:gd name="T7" fmla="*/ 522634 h 1656000"/>
              <a:gd name="T8" fmla="*/ 422849 w 1427586"/>
              <a:gd name="T9" fmla="*/ 639450 h 1656000"/>
              <a:gd name="T10" fmla="*/ 422849 w 1427586"/>
              <a:gd name="T11" fmla="*/ 671581 h 1656000"/>
              <a:gd name="T12" fmla="*/ 619993 w 1427586"/>
              <a:gd name="T13" fmla="*/ 671581 h 1656000"/>
              <a:gd name="T14" fmla="*/ 619993 w 1427586"/>
              <a:gd name="T15" fmla="*/ 587713 h 1656000"/>
              <a:gd name="T16" fmla="*/ 632264 w 1427586"/>
              <a:gd name="T17" fmla="*/ 509835 h 1656000"/>
              <a:gd name="T18" fmla="*/ 669620 w 1427586"/>
              <a:gd name="T19" fmla="*/ 490230 h 1656000"/>
              <a:gd name="T20" fmla="*/ 706976 w 1427586"/>
              <a:gd name="T21" fmla="*/ 507930 h 1656000"/>
              <a:gd name="T22" fmla="*/ 719246 w 1427586"/>
              <a:gd name="T23" fmla="*/ 561572 h 1656000"/>
              <a:gd name="T24" fmla="*/ 678674 w 1427586"/>
              <a:gd name="T25" fmla="*/ 692004 h 1656000"/>
              <a:gd name="T26" fmla="*/ 422986 w 1427586"/>
              <a:gd name="T27" fmla="*/ 1127408 h 1656000"/>
              <a:gd name="T28" fmla="*/ 422849 w 1427586"/>
              <a:gd name="T29" fmla="*/ 1253210 h 1656000"/>
              <a:gd name="T30" fmla="*/ 906996 w 1427586"/>
              <a:gd name="T31" fmla="*/ 1253210 h 1656000"/>
              <a:gd name="T32" fmla="*/ 906996 w 1427586"/>
              <a:gd name="T33" fmla="*/ 1102901 h 1656000"/>
              <a:gd name="T34" fmla="*/ 665722 w 1427586"/>
              <a:gd name="T35" fmla="*/ 1102901 h 1656000"/>
              <a:gd name="T36" fmla="*/ 888747 w 1427586"/>
              <a:gd name="T37" fmla="*/ 744556 h 1656000"/>
              <a:gd name="T38" fmla="*/ 926601 w 1427586"/>
              <a:gd name="T39" fmla="*/ 584445 h 1656000"/>
              <a:gd name="T40" fmla="*/ 859343 w 1427586"/>
              <a:gd name="T41" fmla="*/ 419705 h 1656000"/>
              <a:gd name="T42" fmla="*/ 660838 w 1427586"/>
              <a:gd name="T43" fmla="*/ 354626 h 1656000"/>
              <a:gd name="T44" fmla="*/ 714375 w 1427586"/>
              <a:gd name="T45" fmla="*/ 0 h 1656000"/>
              <a:gd name="T46" fmla="*/ 1428750 w 1427586"/>
              <a:gd name="T47" fmla="*/ 357187 h 1656000"/>
              <a:gd name="T48" fmla="*/ 1428750 w 1427586"/>
              <a:gd name="T49" fmla="*/ 1300162 h 1656000"/>
              <a:gd name="T50" fmla="*/ 714375 w 1427586"/>
              <a:gd name="T51" fmla="*/ 1657350 h 1656000"/>
              <a:gd name="T52" fmla="*/ 0 w 1427586"/>
              <a:gd name="T53" fmla="*/ 1300162 h 1656000"/>
              <a:gd name="T54" fmla="*/ 0 w 1427586"/>
              <a:gd name="T55" fmla="*/ 357187 h 1656000"/>
              <a:gd name="T56" fmla="*/ 714375 w 1427586"/>
              <a:gd name="T57" fmla="*/ 0 h 1656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7586" h="1656000">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TWO</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screen"/>
          <a:stretch>
            <a:fillRect/>
          </a:stretch>
        </p:blipFill>
        <p:spPr bwMode="auto">
          <a:xfrm>
            <a:off x="3987800" y="1679575"/>
            <a:ext cx="1404938" cy="2843213"/>
          </a:xfrm>
          <a:prstGeom prst="rect">
            <a:avLst/>
          </a:prstGeom>
          <a:effectLst>
            <a:reflection stA="29000" endPos="11000" dist="12700" dir="5400000" sy="-100000" algn="bl" rotWithShape="0"/>
          </a:effectLst>
        </p:spPr>
      </p:pic>
      <p:sp>
        <p:nvSpPr>
          <p:cNvPr id="5" name="矩形 4"/>
          <p:cNvSpPr/>
          <p:nvPr/>
        </p:nvSpPr>
        <p:spPr bwMode="auto">
          <a:xfrm>
            <a:off x="4108450" y="2092325"/>
            <a:ext cx="1163638" cy="20224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6" name="Oval 53"/>
          <p:cNvSpPr>
            <a:spLocks noChangeAspect="1"/>
          </p:cNvSpPr>
          <p:nvPr/>
        </p:nvSpPr>
        <p:spPr>
          <a:xfrm>
            <a:off x="5726113" y="2024063"/>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3" name="组合 2"/>
          <p:cNvGrpSpPr/>
          <p:nvPr/>
        </p:nvGrpSpPr>
        <p:grpSpPr bwMode="auto">
          <a:xfrm>
            <a:off x="6259513" y="1944688"/>
            <a:ext cx="2254250" cy="696912"/>
            <a:chOff x="6258927" y="1945076"/>
            <a:chExt cx="2254822" cy="697238"/>
          </a:xfrm>
        </p:grpSpPr>
        <p:sp>
          <p:nvSpPr>
            <p:cNvPr id="16411" name="Rectangle 23"/>
            <p:cNvSpPr>
              <a:spLocks noChangeArrowheads="1"/>
            </p:cNvSpPr>
            <p:nvPr/>
          </p:nvSpPr>
          <p:spPr bwMode="auto">
            <a:xfrm>
              <a:off x="6258927" y="2180649"/>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smtClean="0">
                  <a:solidFill>
                    <a:schemeClr val="bg1"/>
                  </a:solidFill>
                </a:rPr>
                <a:t>【</a:t>
              </a:r>
              <a:r>
                <a:rPr lang="zh-CN" altLang="en-US" sz="800" dirty="0" smtClean="0">
                  <a:solidFill>
                    <a:schemeClr val="bg1"/>
                  </a:solidFill>
                </a:rPr>
                <a:t>雷锋</a:t>
              </a:r>
              <a:r>
                <a:rPr lang="en-US" altLang="zh-CN" sz="800" dirty="0" smtClean="0">
                  <a:solidFill>
                    <a:schemeClr val="bg1"/>
                  </a:solidFill>
                </a:rPr>
                <a:t>PPT</a:t>
              </a:r>
              <a:r>
                <a:rPr lang="zh-CN" altLang="en-US" sz="800" dirty="0" smtClean="0">
                  <a:solidFill>
                    <a:schemeClr val="bg1"/>
                  </a:solidFill>
                </a:rPr>
                <a:t>网 </a:t>
              </a:r>
              <a:r>
                <a:rPr lang="en-US" altLang="zh-CN" sz="800" dirty="0" smtClean="0">
                  <a:solidFill>
                    <a:schemeClr val="bg1"/>
                  </a:solidFill>
                </a:rPr>
                <a:t>www.lfppt.com】</a:t>
              </a:r>
              <a:endParaRPr lang="en-US" altLang="zh-CN" sz="800" dirty="0">
                <a:solidFill>
                  <a:schemeClr val="bg1"/>
                </a:solidFill>
                <a:cs typeface="Arial" panose="020B0604020202020204"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defTabSz="685800" eaLnBrk="1" fontAlgn="auto" hangingPunct="1">
                <a:spcBef>
                  <a:spcPts val="0"/>
                </a:spcBef>
                <a:spcAft>
                  <a:spcPts val="0"/>
                </a:spcAft>
                <a:defRPr/>
              </a:pPr>
              <a:r>
                <a:rPr lang="en-US" altLang="zh-CN" sz="1050" dirty="0">
                  <a:solidFill>
                    <a:schemeClr val="bg1"/>
                  </a:solidFill>
                  <a:latin typeface="+mn-ea"/>
                  <a:ea typeface="+mn-ea"/>
                  <a:cs typeface="Open Sans" panose="020B0606030504020204" pitchFamily="34" charset="0"/>
                </a:rPr>
                <a:t>HAPPY COSTUMER</a:t>
              </a:r>
              <a:endParaRPr lang="en-US" altLang="zh-CN" sz="1050" dirty="0">
                <a:solidFill>
                  <a:schemeClr val="bg1"/>
                </a:solidFill>
                <a:latin typeface="+mn-ea"/>
                <a:ea typeface="+mn-ea"/>
                <a:cs typeface="Open Sans" panose="020B0606030504020204" pitchFamily="34" charset="0"/>
              </a:endParaRPr>
            </a:p>
          </p:txBody>
        </p:sp>
      </p:grpSp>
      <p:sp>
        <p:nvSpPr>
          <p:cNvPr id="12" name="Oval 53"/>
          <p:cNvSpPr>
            <a:spLocks noChangeAspect="1"/>
          </p:cNvSpPr>
          <p:nvPr/>
        </p:nvSpPr>
        <p:spPr>
          <a:xfrm>
            <a:off x="5726113" y="2878138"/>
            <a:ext cx="468312" cy="468312"/>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9" name="组合 8"/>
          <p:cNvGrpSpPr/>
          <p:nvPr/>
        </p:nvGrpSpPr>
        <p:grpSpPr bwMode="auto">
          <a:xfrm>
            <a:off x="6259513" y="2798763"/>
            <a:ext cx="2254250" cy="696912"/>
            <a:chOff x="6258927" y="2798218"/>
            <a:chExt cx="2254822" cy="697238"/>
          </a:xfrm>
        </p:grpSpPr>
        <p:sp>
          <p:nvSpPr>
            <p:cNvPr id="16409" name="Rectangle 23"/>
            <p:cNvSpPr>
              <a:spLocks noChangeArrowheads="1"/>
            </p:cNvSpPr>
            <p:nvPr/>
          </p:nvSpPr>
          <p:spPr bwMode="auto">
            <a:xfrm>
              <a:off x="6258927" y="303379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UNLIMITED HOUSE</a:t>
              </a:r>
              <a:endParaRPr lang="en-US" altLang="zh-CN" sz="1100" dirty="0">
                <a:solidFill>
                  <a:schemeClr val="bg1"/>
                </a:solidFill>
                <a:latin typeface="+mn-ea"/>
                <a:ea typeface="+mn-ea"/>
                <a:cs typeface="Open Sans" panose="020B0606030504020204" pitchFamily="34" charset="0"/>
              </a:endParaRPr>
            </a:p>
          </p:txBody>
        </p:sp>
      </p:grpSp>
      <p:sp>
        <p:nvSpPr>
          <p:cNvPr id="15" name="Oval 53"/>
          <p:cNvSpPr>
            <a:spLocks noChangeAspect="1"/>
          </p:cNvSpPr>
          <p:nvPr/>
        </p:nvSpPr>
        <p:spPr>
          <a:xfrm>
            <a:off x="5726113" y="3740150"/>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10" name="组合 9"/>
          <p:cNvGrpSpPr/>
          <p:nvPr/>
        </p:nvGrpSpPr>
        <p:grpSpPr bwMode="auto">
          <a:xfrm>
            <a:off x="6259513" y="3660773"/>
            <a:ext cx="2254250" cy="574017"/>
            <a:chOff x="6258927" y="3661038"/>
            <a:chExt cx="2254822" cy="574285"/>
          </a:xfrm>
        </p:grpSpPr>
        <p:sp>
          <p:nvSpPr>
            <p:cNvPr id="16407" name="Rectangle 23"/>
            <p:cNvSpPr>
              <a:spLocks noChangeArrowheads="1"/>
            </p:cNvSpPr>
            <p:nvPr/>
          </p:nvSpPr>
          <p:spPr bwMode="auto">
            <a:xfrm>
              <a:off x="6258927" y="3896611"/>
              <a:ext cx="2254822" cy="3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a:t>
              </a:r>
              <a:r>
                <a:rPr lang="en-US" altLang="zh-CN" sz="800" dirty="0" smtClean="0">
                  <a:solidFill>
                    <a:schemeClr val="bg1"/>
                  </a:solidFill>
                </a:rPr>
                <a:t>have</a:t>
              </a:r>
              <a:endParaRPr lang="en-US" altLang="zh-CN" sz="800" dirty="0">
                <a:solidFill>
                  <a:srgbClr val="FFFF00"/>
                </a:solidFill>
                <a:cs typeface="Arial" panose="020B0604020202020204"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HOBBY</a:t>
              </a:r>
              <a:endParaRPr lang="en-US" altLang="zh-CN" sz="1100" dirty="0">
                <a:solidFill>
                  <a:schemeClr val="bg1"/>
                </a:solidFill>
                <a:latin typeface="+mn-ea"/>
                <a:ea typeface="+mn-ea"/>
                <a:cs typeface="Open Sans" panose="020B0606030504020204" pitchFamily="34" charset="0"/>
              </a:endParaRPr>
            </a:p>
          </p:txBody>
        </p:sp>
      </p:grpSp>
      <p:sp>
        <p:nvSpPr>
          <p:cNvPr id="18" name="Oval 53"/>
          <p:cNvSpPr>
            <a:spLocks noChangeAspect="1"/>
          </p:cNvSpPr>
          <p:nvPr/>
        </p:nvSpPr>
        <p:spPr>
          <a:xfrm>
            <a:off x="3167063" y="2025650"/>
            <a:ext cx="469900"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11" name="组合 10"/>
          <p:cNvGrpSpPr/>
          <p:nvPr/>
        </p:nvGrpSpPr>
        <p:grpSpPr bwMode="auto">
          <a:xfrm>
            <a:off x="915988" y="1938338"/>
            <a:ext cx="2406650" cy="649287"/>
            <a:chOff x="916775" y="1938149"/>
            <a:chExt cx="2405215" cy="650187"/>
          </a:xfrm>
        </p:grpSpPr>
        <p:sp>
          <p:nvSpPr>
            <p:cNvPr id="16405" name="Rectangle 23"/>
            <p:cNvSpPr>
              <a:spLocks noChangeArrowheads="1"/>
            </p:cNvSpPr>
            <p:nvPr/>
          </p:nvSpPr>
          <p:spPr bwMode="auto">
            <a:xfrm>
              <a:off x="916775" y="212667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Photograph</a:t>
              </a:r>
              <a:endParaRPr lang="en-US" altLang="zh-CN" sz="1100" dirty="0">
                <a:solidFill>
                  <a:schemeClr val="bg1"/>
                </a:solidFill>
                <a:latin typeface="+mn-ea"/>
                <a:ea typeface="+mn-ea"/>
                <a:cs typeface="Open Sans" panose="020B0606030504020204" pitchFamily="34" charset="0"/>
              </a:endParaRPr>
            </a:p>
          </p:txBody>
        </p:sp>
      </p:grpSp>
      <p:grpSp>
        <p:nvGrpSpPr>
          <p:cNvPr id="27" name="组合 26"/>
          <p:cNvGrpSpPr/>
          <p:nvPr/>
        </p:nvGrpSpPr>
        <p:grpSpPr bwMode="auto">
          <a:xfrm>
            <a:off x="914400" y="2779713"/>
            <a:ext cx="2405063" cy="650875"/>
            <a:chOff x="914823" y="2779911"/>
            <a:chExt cx="2405215" cy="650187"/>
          </a:xfrm>
        </p:grpSpPr>
        <p:sp>
          <p:nvSpPr>
            <p:cNvPr id="16403" name="Rectangle 23"/>
            <p:cNvSpPr>
              <a:spLocks noChangeArrowheads="1"/>
            </p:cNvSpPr>
            <p:nvPr/>
          </p:nvSpPr>
          <p:spPr bwMode="auto">
            <a:xfrm>
              <a:off x="914823" y="2968433"/>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TIME CLOCK</a:t>
              </a:r>
              <a:endParaRPr lang="en-US" altLang="zh-CN" sz="1100" dirty="0">
                <a:solidFill>
                  <a:schemeClr val="bg1"/>
                </a:solidFill>
                <a:latin typeface="+mn-ea"/>
                <a:ea typeface="+mn-ea"/>
                <a:cs typeface="Open Sans" panose="020B0606030504020204" pitchFamily="34" charset="0"/>
              </a:endParaRPr>
            </a:p>
          </p:txBody>
        </p:sp>
      </p:grpSp>
      <p:grpSp>
        <p:nvGrpSpPr>
          <p:cNvPr id="28" name="组合 27"/>
          <p:cNvGrpSpPr/>
          <p:nvPr/>
        </p:nvGrpSpPr>
        <p:grpSpPr bwMode="auto">
          <a:xfrm>
            <a:off x="865188" y="3660775"/>
            <a:ext cx="2405062" cy="650875"/>
            <a:chOff x="865453" y="3661038"/>
            <a:chExt cx="2405215" cy="650187"/>
          </a:xfrm>
        </p:grpSpPr>
        <p:sp>
          <p:nvSpPr>
            <p:cNvPr id="16401" name="Rectangle 23"/>
            <p:cNvSpPr>
              <a:spLocks noChangeArrowheads="1"/>
            </p:cNvSpPr>
            <p:nvPr/>
          </p:nvSpPr>
          <p:spPr bwMode="auto">
            <a:xfrm>
              <a:off x="865453" y="3849560"/>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PERFORMANCE</a:t>
              </a:r>
              <a:endParaRPr lang="en-US" altLang="zh-CN" sz="1100" dirty="0">
                <a:solidFill>
                  <a:schemeClr val="bg1"/>
                </a:solidFill>
                <a:latin typeface="+mn-ea"/>
                <a:ea typeface="+mn-ea"/>
                <a:cs typeface="Open Sans" panose="020B0606030504020204" pitchFamily="34" charset="0"/>
              </a:endParaRPr>
            </a:p>
          </p:txBody>
        </p:sp>
      </p:grpSp>
      <p:sp>
        <p:nvSpPr>
          <p:cNvPr id="25" name="Oval 53"/>
          <p:cNvSpPr>
            <a:spLocks noChangeAspect="1"/>
          </p:cNvSpPr>
          <p:nvPr/>
        </p:nvSpPr>
        <p:spPr>
          <a:xfrm>
            <a:off x="3152775" y="2911475"/>
            <a:ext cx="468313"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sp>
        <p:nvSpPr>
          <p:cNvPr id="26" name="Oval 53"/>
          <p:cNvSpPr>
            <a:spLocks noChangeAspect="1"/>
          </p:cNvSpPr>
          <p:nvPr/>
        </p:nvSpPr>
        <p:spPr>
          <a:xfrm>
            <a:off x="3152775" y="3725863"/>
            <a:ext cx="468313" cy="468312"/>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sp>
        <p:nvSpPr>
          <p:cNvPr id="2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down)">
                                      <p:cBhvr>
                                        <p:cTn id="12" dur="500"/>
                                        <p:tgtEl>
                                          <p:spTgt spid="3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par>
                                <p:cTn id="19" presetID="6" presetClass="emph" presetSubtype="0" decel="100000" fill="hold" grpId="1" nodeType="withEffect">
                                  <p:stCondLst>
                                    <p:cond delay="200"/>
                                  </p:stCondLst>
                                  <p:childTnLst>
                                    <p:animScale>
                                      <p:cBhvr>
                                        <p:cTn id="20" dur="250" fill="hold"/>
                                        <p:tgtEl>
                                          <p:spTgt spid="6"/>
                                        </p:tgtEl>
                                      </p:cBhvr>
                                      <p:by x="110000" y="110000"/>
                                    </p:animScale>
                                  </p:childTnLst>
                                </p:cTn>
                              </p:par>
                              <p:par>
                                <p:cTn id="21" presetID="6" presetClass="emph" presetSubtype="0" decel="100000" fill="hold" grpId="2" nodeType="withEffect">
                                  <p:stCondLst>
                                    <p:cond delay="300"/>
                                  </p:stCondLst>
                                  <p:childTnLst>
                                    <p:animScale>
                                      <p:cBhvr>
                                        <p:cTn id="22" dur="250" fill="hold"/>
                                        <p:tgtEl>
                                          <p:spTgt spid="6"/>
                                        </p:tgtEl>
                                      </p:cBhvr>
                                      <p:by x="91000" y="91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par>
                                <p:cTn id="34" presetID="6" presetClass="emph" presetSubtype="0" decel="100000" fill="hold" grpId="1" nodeType="withEffect">
                                  <p:stCondLst>
                                    <p:cond delay="200"/>
                                  </p:stCondLst>
                                  <p:childTnLst>
                                    <p:animScale>
                                      <p:cBhvr>
                                        <p:cTn id="35" dur="250" fill="hold"/>
                                        <p:tgtEl>
                                          <p:spTgt spid="12"/>
                                        </p:tgtEl>
                                      </p:cBhvr>
                                      <p:by x="110000" y="110000"/>
                                    </p:animScale>
                                  </p:childTnLst>
                                </p:cTn>
                              </p:par>
                              <p:par>
                                <p:cTn id="36" presetID="6" presetClass="emph" presetSubtype="0" decel="100000" fill="hold" grpId="2" nodeType="withEffect">
                                  <p:stCondLst>
                                    <p:cond delay="300"/>
                                  </p:stCondLst>
                                  <p:childTnLst>
                                    <p:animScale>
                                      <p:cBhvr>
                                        <p:cTn id="37" dur="250" fill="hold"/>
                                        <p:tgtEl>
                                          <p:spTgt spid="12"/>
                                        </p:tgtEl>
                                      </p:cBhvr>
                                      <p:by x="91000" y="91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250" fill="hold"/>
                                        <p:tgtEl>
                                          <p:spTgt spid="15"/>
                                        </p:tgtEl>
                                        <p:attrNameLst>
                                          <p:attrName>ppt_w</p:attrName>
                                        </p:attrNameLst>
                                      </p:cBhvr>
                                      <p:tavLst>
                                        <p:tav tm="0">
                                          <p:val>
                                            <p:fltVal val="0"/>
                                          </p:val>
                                        </p:tav>
                                        <p:tav tm="100000">
                                          <p:val>
                                            <p:strVal val="#ppt_w"/>
                                          </p:val>
                                        </p:tav>
                                      </p:tavLst>
                                    </p:anim>
                                    <p:anim calcmode="lin" valueType="num">
                                      <p:cBhvr>
                                        <p:cTn id="47" dur="250" fill="hold"/>
                                        <p:tgtEl>
                                          <p:spTgt spid="15"/>
                                        </p:tgtEl>
                                        <p:attrNameLst>
                                          <p:attrName>ppt_h</p:attrName>
                                        </p:attrNameLst>
                                      </p:cBhvr>
                                      <p:tavLst>
                                        <p:tav tm="0">
                                          <p:val>
                                            <p:fltVal val="0"/>
                                          </p:val>
                                        </p:tav>
                                        <p:tav tm="100000">
                                          <p:val>
                                            <p:strVal val="#ppt_h"/>
                                          </p:val>
                                        </p:tav>
                                      </p:tavLst>
                                    </p:anim>
                                    <p:animEffect transition="in" filter="fade">
                                      <p:cBhvr>
                                        <p:cTn id="48" dur="250"/>
                                        <p:tgtEl>
                                          <p:spTgt spid="15"/>
                                        </p:tgtEl>
                                      </p:cBhvr>
                                    </p:animEffect>
                                  </p:childTnLst>
                                </p:cTn>
                              </p:par>
                              <p:par>
                                <p:cTn id="49" presetID="6" presetClass="emph" presetSubtype="0" decel="100000" fill="hold" grpId="1" nodeType="withEffect">
                                  <p:stCondLst>
                                    <p:cond delay="200"/>
                                  </p:stCondLst>
                                  <p:childTnLst>
                                    <p:animScale>
                                      <p:cBhvr>
                                        <p:cTn id="50" dur="250" fill="hold"/>
                                        <p:tgtEl>
                                          <p:spTgt spid="15"/>
                                        </p:tgtEl>
                                      </p:cBhvr>
                                      <p:by x="110000" y="110000"/>
                                    </p:animScale>
                                  </p:childTnLst>
                                </p:cTn>
                              </p:par>
                              <p:par>
                                <p:cTn id="51" presetID="6" presetClass="emph" presetSubtype="0" decel="100000" fill="hold" grpId="2" nodeType="withEffect">
                                  <p:stCondLst>
                                    <p:cond delay="300"/>
                                  </p:stCondLst>
                                  <p:childTnLst>
                                    <p:animScale>
                                      <p:cBhvr>
                                        <p:cTn id="52" dur="250" fill="hold"/>
                                        <p:tgtEl>
                                          <p:spTgt spid="15"/>
                                        </p:tgtEl>
                                      </p:cBhvr>
                                      <p:by x="91000" y="91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250" fill="hold"/>
                                        <p:tgtEl>
                                          <p:spTgt spid="18"/>
                                        </p:tgtEl>
                                        <p:attrNameLst>
                                          <p:attrName>ppt_w</p:attrName>
                                        </p:attrNameLst>
                                      </p:cBhvr>
                                      <p:tavLst>
                                        <p:tav tm="0">
                                          <p:val>
                                            <p:fltVal val="0"/>
                                          </p:val>
                                        </p:tav>
                                        <p:tav tm="100000">
                                          <p:val>
                                            <p:strVal val="#ppt_w"/>
                                          </p:val>
                                        </p:tav>
                                      </p:tavLst>
                                    </p:anim>
                                    <p:anim calcmode="lin" valueType="num">
                                      <p:cBhvr>
                                        <p:cTn id="62" dur="250" fill="hold"/>
                                        <p:tgtEl>
                                          <p:spTgt spid="18"/>
                                        </p:tgtEl>
                                        <p:attrNameLst>
                                          <p:attrName>ppt_h</p:attrName>
                                        </p:attrNameLst>
                                      </p:cBhvr>
                                      <p:tavLst>
                                        <p:tav tm="0">
                                          <p:val>
                                            <p:fltVal val="0"/>
                                          </p:val>
                                        </p:tav>
                                        <p:tav tm="100000">
                                          <p:val>
                                            <p:strVal val="#ppt_h"/>
                                          </p:val>
                                        </p:tav>
                                      </p:tavLst>
                                    </p:anim>
                                    <p:animEffect transition="in" filter="fade">
                                      <p:cBhvr>
                                        <p:cTn id="63" dur="250"/>
                                        <p:tgtEl>
                                          <p:spTgt spid="18"/>
                                        </p:tgtEl>
                                      </p:cBhvr>
                                    </p:animEffect>
                                  </p:childTnLst>
                                </p:cTn>
                              </p:par>
                              <p:par>
                                <p:cTn id="64" presetID="6" presetClass="emph" presetSubtype="0" decel="100000" fill="hold" grpId="1" nodeType="withEffect">
                                  <p:stCondLst>
                                    <p:cond delay="200"/>
                                  </p:stCondLst>
                                  <p:childTnLst>
                                    <p:animScale>
                                      <p:cBhvr>
                                        <p:cTn id="65" dur="250" fill="hold"/>
                                        <p:tgtEl>
                                          <p:spTgt spid="18"/>
                                        </p:tgtEl>
                                      </p:cBhvr>
                                      <p:by x="110000" y="110000"/>
                                    </p:animScale>
                                  </p:childTnLst>
                                </p:cTn>
                              </p:par>
                              <p:par>
                                <p:cTn id="66" presetID="6" presetClass="emph" presetSubtype="0" decel="100000" fill="hold" grpId="2" nodeType="withEffect">
                                  <p:stCondLst>
                                    <p:cond delay="300"/>
                                  </p:stCondLst>
                                  <p:childTnLst>
                                    <p:animScale>
                                      <p:cBhvr>
                                        <p:cTn id="67" dur="250" fill="hold"/>
                                        <p:tgtEl>
                                          <p:spTgt spid="18"/>
                                        </p:tgtEl>
                                      </p:cBhvr>
                                      <p:by x="91000" y="91000"/>
                                    </p:animScale>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250" fill="hold"/>
                                        <p:tgtEl>
                                          <p:spTgt spid="25"/>
                                        </p:tgtEl>
                                        <p:attrNameLst>
                                          <p:attrName>ppt_w</p:attrName>
                                        </p:attrNameLst>
                                      </p:cBhvr>
                                      <p:tavLst>
                                        <p:tav tm="0">
                                          <p:val>
                                            <p:fltVal val="0"/>
                                          </p:val>
                                        </p:tav>
                                        <p:tav tm="100000">
                                          <p:val>
                                            <p:strVal val="#ppt_w"/>
                                          </p:val>
                                        </p:tav>
                                      </p:tavLst>
                                    </p:anim>
                                    <p:anim calcmode="lin" valueType="num">
                                      <p:cBhvr>
                                        <p:cTn id="77" dur="250" fill="hold"/>
                                        <p:tgtEl>
                                          <p:spTgt spid="25"/>
                                        </p:tgtEl>
                                        <p:attrNameLst>
                                          <p:attrName>ppt_h</p:attrName>
                                        </p:attrNameLst>
                                      </p:cBhvr>
                                      <p:tavLst>
                                        <p:tav tm="0">
                                          <p:val>
                                            <p:fltVal val="0"/>
                                          </p:val>
                                        </p:tav>
                                        <p:tav tm="100000">
                                          <p:val>
                                            <p:strVal val="#ppt_h"/>
                                          </p:val>
                                        </p:tav>
                                      </p:tavLst>
                                    </p:anim>
                                    <p:animEffect transition="in" filter="fade">
                                      <p:cBhvr>
                                        <p:cTn id="78" dur="250"/>
                                        <p:tgtEl>
                                          <p:spTgt spid="25"/>
                                        </p:tgtEl>
                                      </p:cBhvr>
                                    </p:animEffect>
                                  </p:childTnLst>
                                </p:cTn>
                              </p:par>
                              <p:par>
                                <p:cTn id="79" presetID="6" presetClass="emph" presetSubtype="0" decel="100000" fill="hold" grpId="1" nodeType="withEffect">
                                  <p:stCondLst>
                                    <p:cond delay="200"/>
                                  </p:stCondLst>
                                  <p:childTnLst>
                                    <p:animScale>
                                      <p:cBhvr>
                                        <p:cTn id="80" dur="250" fill="hold"/>
                                        <p:tgtEl>
                                          <p:spTgt spid="25"/>
                                        </p:tgtEl>
                                      </p:cBhvr>
                                      <p:by x="110000" y="110000"/>
                                    </p:animScale>
                                  </p:childTnLst>
                                </p:cTn>
                              </p:par>
                              <p:par>
                                <p:cTn id="81" presetID="6" presetClass="emph" presetSubtype="0" decel="100000" fill="hold" grpId="2" nodeType="withEffect">
                                  <p:stCondLst>
                                    <p:cond delay="300"/>
                                  </p:stCondLst>
                                  <p:childTnLst>
                                    <p:animScale>
                                      <p:cBhvr>
                                        <p:cTn id="82" dur="250" fill="hold"/>
                                        <p:tgtEl>
                                          <p:spTgt spid="25"/>
                                        </p:tgtEl>
                                      </p:cBhvr>
                                      <p:by x="91000" y="91000"/>
                                    </p:animScale>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right)">
                                      <p:cBhvr>
                                        <p:cTn id="87" dur="500"/>
                                        <p:tgtEl>
                                          <p:spTgt spid="27"/>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250" fill="hold"/>
                                        <p:tgtEl>
                                          <p:spTgt spid="26"/>
                                        </p:tgtEl>
                                        <p:attrNameLst>
                                          <p:attrName>ppt_w</p:attrName>
                                        </p:attrNameLst>
                                      </p:cBhvr>
                                      <p:tavLst>
                                        <p:tav tm="0">
                                          <p:val>
                                            <p:fltVal val="0"/>
                                          </p:val>
                                        </p:tav>
                                        <p:tav tm="100000">
                                          <p:val>
                                            <p:strVal val="#ppt_w"/>
                                          </p:val>
                                        </p:tav>
                                      </p:tavLst>
                                    </p:anim>
                                    <p:anim calcmode="lin" valueType="num">
                                      <p:cBhvr>
                                        <p:cTn id="92" dur="250" fill="hold"/>
                                        <p:tgtEl>
                                          <p:spTgt spid="26"/>
                                        </p:tgtEl>
                                        <p:attrNameLst>
                                          <p:attrName>ppt_h</p:attrName>
                                        </p:attrNameLst>
                                      </p:cBhvr>
                                      <p:tavLst>
                                        <p:tav tm="0">
                                          <p:val>
                                            <p:fltVal val="0"/>
                                          </p:val>
                                        </p:tav>
                                        <p:tav tm="100000">
                                          <p:val>
                                            <p:strVal val="#ppt_h"/>
                                          </p:val>
                                        </p:tav>
                                      </p:tavLst>
                                    </p:anim>
                                    <p:animEffect transition="in" filter="fade">
                                      <p:cBhvr>
                                        <p:cTn id="93" dur="250"/>
                                        <p:tgtEl>
                                          <p:spTgt spid="26"/>
                                        </p:tgtEl>
                                      </p:cBhvr>
                                    </p:animEffect>
                                  </p:childTnLst>
                                </p:cTn>
                              </p:par>
                              <p:par>
                                <p:cTn id="94" presetID="6" presetClass="emph" presetSubtype="0" decel="100000" fill="hold" grpId="1" nodeType="withEffect">
                                  <p:stCondLst>
                                    <p:cond delay="200"/>
                                  </p:stCondLst>
                                  <p:childTnLst>
                                    <p:animScale>
                                      <p:cBhvr>
                                        <p:cTn id="95" dur="250" fill="hold"/>
                                        <p:tgtEl>
                                          <p:spTgt spid="26"/>
                                        </p:tgtEl>
                                      </p:cBhvr>
                                      <p:by x="110000" y="110000"/>
                                    </p:animScale>
                                  </p:childTnLst>
                                </p:cTn>
                              </p:par>
                              <p:par>
                                <p:cTn id="96" presetID="6" presetClass="emph" presetSubtype="0" decel="100000" fill="hold" grpId="2" nodeType="withEffect">
                                  <p:stCondLst>
                                    <p:cond delay="300"/>
                                  </p:stCondLst>
                                  <p:childTnLst>
                                    <p:animScale>
                                      <p:cBhvr>
                                        <p:cTn id="97" dur="250" fill="hold"/>
                                        <p:tgtEl>
                                          <p:spTgt spid="26"/>
                                        </p:tgtEl>
                                      </p:cBhvr>
                                      <p:by x="91000" y="91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right)">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P spid="29" grpId="0"/>
      <p:bldP spid="30"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10280</Words>
  <Application>WPS 演示</Application>
  <PresentationFormat>全屏显示(16:9)</PresentationFormat>
  <Paragraphs>406</Paragraphs>
  <Slides>24</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华文细黑</vt:lpstr>
      <vt:lpstr>Calibri</vt:lpstr>
      <vt:lpstr>Calibri</vt:lpstr>
      <vt:lpstr>Agency FB</vt:lpstr>
      <vt:lpstr>Trebuchet MS</vt:lpstr>
      <vt:lpstr>Arial Unicode MS</vt:lpstr>
      <vt:lpstr>微软雅黑</vt:lpstr>
      <vt:lpstr>Lao UI</vt:lpstr>
      <vt:lpstr>Segoe UI Symbol</vt:lpstr>
      <vt:lpstr>FontAwesome</vt:lpstr>
      <vt:lpstr>Segoe Print</vt:lpstr>
      <vt:lpstr>FontAwesome</vt:lpstr>
      <vt:lpstr>Open Sans</vt:lpstr>
      <vt:lpstr>Arial Unicode MS</vt:lpstr>
      <vt:lpstr>Source Sans Pro Light</vt:lpstr>
      <vt:lpstr>Open Sans Light</vt:lpstr>
      <vt:lpstr>Times New Roman</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Penelope</dc:creator>
  <cp:lastModifiedBy>Years later</cp:lastModifiedBy>
  <cp:revision>202</cp:revision>
  <dcterms:created xsi:type="dcterms:W3CDTF">2015-04-07T15:42:00Z</dcterms:created>
  <dcterms:modified xsi:type="dcterms:W3CDTF">2024-05-03T03:46:54Z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84DF0C23992F4D00959A0C4427CAACF0_13</vt:lpwstr>
  </property>
  <property fmtid="{D5CDD505-2E9C-101B-9397-08002B2CF9AE}" pid="3" name="KSOProductBuildVer">
    <vt:lpwstr>2052-12.1.0.16417</vt:lpwstr>
  </property>
</Properties>
</file>