
<file path=[Content_Types].xml><?xml version="1.0" encoding="utf-8"?>
<Types xmlns="http://schemas.openxmlformats.org/package/2006/content-types">
  <Default Extension="jpeg" ContentType="image/jpeg"/>
  <Default Extension="JPG" ContentType="image/.jpg"/>
  <Default Extension="bin" ContentType="application/vnd.openxmlformats-officedocument.oleObjec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5" r:id="rId5"/>
  </p:sldMasterIdLst>
  <p:notesMasterIdLst>
    <p:notesMasterId r:id="rId21"/>
  </p:notesMasterIdLst>
  <p:sldIdLst>
    <p:sldId id="258" r:id="rId6"/>
    <p:sldId id="260" r:id="rId7"/>
    <p:sldId id="283" r:id="rId8"/>
    <p:sldId id="267" r:id="rId9"/>
    <p:sldId id="268" r:id="rId10"/>
    <p:sldId id="284" r:id="rId11"/>
    <p:sldId id="276" r:id="rId12"/>
    <p:sldId id="280" r:id="rId13"/>
    <p:sldId id="286" r:id="rId14"/>
    <p:sldId id="275" r:id="rId15"/>
    <p:sldId id="288" r:id="rId16"/>
    <p:sldId id="285" r:id="rId17"/>
    <p:sldId id="287" r:id="rId18"/>
    <p:sldId id="277" r:id="rId19"/>
    <p:sldId id="296" r:id="rId20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85CA"/>
    <a:srgbClr val="ED7F35"/>
    <a:srgbClr val="D2D2D2"/>
    <a:srgbClr val="0039B3"/>
    <a:srgbClr val="F6D3BA"/>
    <a:srgbClr val="7B7B7B"/>
    <a:srgbClr val="F36C47"/>
    <a:srgbClr val="3E6BBC"/>
    <a:srgbClr val="3C68B6"/>
    <a:srgbClr val="375F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80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402" y="120"/>
      </p:cViewPr>
      <p:guideLst>
        <p:guide orient="horz" pos="2228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5" Type="http://schemas.openxmlformats.org/officeDocument/2006/relationships/tags" Target="tags/tag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notesMaster" Target="notesMasters/notesMaster1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7019412600562"/>
          <c:y val="0.0227586182179073"/>
          <c:w val="0.680009081293604"/>
          <c:h val="0.97724138178209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264274"/>
            </a:solidFill>
          </c:spPr>
          <c:explosion val="0"/>
          <c:dPt>
            <c:idx val="0"/>
            <c:bubble3D val="0"/>
            <c:spPr>
              <a:solidFill>
                <a:srgbClr val="26427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26427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26427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26427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rgbClr val="26427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rgbClr val="26427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rgbClr val="26427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rgbClr val="26427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rgbClr val="264274"/>
              </a:solidFill>
              <a:ln w="19050">
                <a:solidFill>
                  <a:schemeClr val="lt1"/>
                </a:solidFill>
              </a:ln>
              <a:effectLst>
                <a:outerShdw dist="25400" algn="l" rotWithShape="0">
                  <a:prstClr val="black">
                    <a:alpha val="20000"/>
                  </a:prstClr>
                </a:outerShdw>
              </a:effectLst>
            </c:spPr>
          </c:dPt>
          <c:dLbls>
            <c:delete val="1"/>
          </c:dLbls>
          <c:cat>
            <c:strRef>
              <c:f>Sheet1!$A$2:$A$10</c:f>
              <c:strCache>
                <c:ptCount val="9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  <c:pt idx="4">
                  <c:v>第五季度</c:v>
                </c:pt>
                <c:pt idx="5">
                  <c:v>第六季度</c:v>
                </c:pt>
                <c:pt idx="6">
                  <c:v>第七季度</c:v>
                </c:pt>
                <c:pt idx="7">
                  <c:v>第八季度</c:v>
                </c:pt>
                <c:pt idx="8">
                  <c:v>第九季度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销售额2</c:v>
                </c:pt>
              </c:strCache>
            </c:strRef>
          </c:tx>
          <c:spPr>
            <a:solidFill>
              <a:srgbClr val="2F5291"/>
            </a:solidFill>
          </c:spPr>
          <c:explosion val="0"/>
          <c:dPt>
            <c:idx val="0"/>
            <c:bubble3D val="0"/>
            <c:spPr>
              <a:solidFill>
                <a:srgbClr val="2F529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2F529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2F529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2F529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rgbClr val="2F529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rgbClr val="2F529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rgbClr val="2F529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rgbClr val="2F5291"/>
              </a:solidFill>
              <a:ln w="19050">
                <a:solidFill>
                  <a:schemeClr val="lt1"/>
                </a:solidFill>
              </a:ln>
              <a:effectLst>
                <a:outerShdw dist="25400" algn="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8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</c:dPt>
          <c:dLbls>
            <c:delete val="1"/>
          </c:dLbls>
          <c:cat>
            <c:strRef>
              <c:f>Sheet1!$A$2:$A$10</c:f>
              <c:strCache>
                <c:ptCount val="9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  <c:pt idx="4">
                  <c:v>第五季度</c:v>
                </c:pt>
                <c:pt idx="5">
                  <c:v>第六季度</c:v>
                </c:pt>
                <c:pt idx="6">
                  <c:v>第七季度</c:v>
                </c:pt>
                <c:pt idx="7">
                  <c:v>第八季度</c:v>
                </c:pt>
                <c:pt idx="8">
                  <c:v>第九季度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销售额3</c:v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rgbClr val="375FA7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375FA7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375FA7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375FA7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rgbClr val="375FA7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rgbClr val="375FA7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rgbClr val="375FA7"/>
              </a:solidFill>
              <a:ln w="19050">
                <a:solidFill>
                  <a:schemeClr val="lt1"/>
                </a:solidFill>
              </a:ln>
              <a:effectLst>
                <a:outerShdw dist="25400" algn="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7"/>
            <c:bubble3D val="0"/>
            <c:spPr>
              <a:noFill/>
              <a:ln w="19050">
                <a:noFill/>
              </a:ln>
              <a:effectLst/>
            </c:spPr>
          </c:dPt>
          <c:dPt>
            <c:idx val="8"/>
            <c:bubble3D val="0"/>
            <c:spPr>
              <a:noFill/>
              <a:ln w="19050">
                <a:noFill/>
              </a:ln>
              <a:effectLst/>
            </c:spPr>
          </c:dPt>
          <c:dLbls>
            <c:delete val="1"/>
          </c:dLbls>
          <c:cat>
            <c:strRef>
              <c:f>Sheet1!$A$2:$A$10</c:f>
              <c:strCache>
                <c:ptCount val="9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  <c:pt idx="4">
                  <c:v>第五季度</c:v>
                </c:pt>
                <c:pt idx="5">
                  <c:v>第六季度</c:v>
                </c:pt>
                <c:pt idx="6">
                  <c:v>第七季度</c:v>
                </c:pt>
                <c:pt idx="7">
                  <c:v>第八季度</c:v>
                </c:pt>
                <c:pt idx="8">
                  <c:v>第九季度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销售额4</c:v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rgbClr val="3C68B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3C68B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3C68B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3C68B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rgbClr val="3C68B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rgbClr val="3C68B6"/>
              </a:solidFill>
              <a:ln w="19050">
                <a:solidFill>
                  <a:schemeClr val="lt1"/>
                </a:solidFill>
              </a:ln>
              <a:effectLst>
                <a:outerShdw dist="25400" algn="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bubble3D val="0"/>
            <c:spPr>
              <a:noFill/>
              <a:ln w="19050">
                <a:noFill/>
              </a:ln>
              <a:effectLst/>
            </c:spPr>
          </c:dPt>
          <c:dPt>
            <c:idx val="7"/>
            <c:bubble3D val="0"/>
            <c:spPr>
              <a:noFill/>
              <a:ln w="19050">
                <a:noFill/>
              </a:ln>
              <a:effectLst/>
            </c:spPr>
          </c:dPt>
          <c:dPt>
            <c:idx val="8"/>
            <c:bubble3D val="0"/>
            <c:spPr>
              <a:noFill/>
              <a:ln w="19050">
                <a:noFill/>
              </a:ln>
              <a:effectLst/>
            </c:spPr>
          </c:dPt>
          <c:dLbls>
            <c:delete val="1"/>
          </c:dLbls>
          <c:cat>
            <c:strRef>
              <c:f>Sheet1!$A$2:$A$10</c:f>
              <c:strCache>
                <c:ptCount val="9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  <c:pt idx="4">
                  <c:v>第五季度</c:v>
                </c:pt>
                <c:pt idx="5">
                  <c:v>第六季度</c:v>
                </c:pt>
                <c:pt idx="6">
                  <c:v>第七季度</c:v>
                </c:pt>
                <c:pt idx="7">
                  <c:v>第八季度</c:v>
                </c:pt>
                <c:pt idx="8">
                  <c:v>第九季度</c:v>
                </c:pt>
              </c:strCache>
            </c:strRef>
          </c:cat>
          <c:val>
            <c:numRef>
              <c:f>Sheet1!$E$2:$E$10</c:f>
              <c:numCache>
                <c:formatCode>General</c:formatCode>
                <c:ptCount val="9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销售额5</c:v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rgbClr val="3E6BBC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3E6BBC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3E6BBC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3E6BBC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rgbClr val="3E6BBC"/>
              </a:solidFill>
              <a:ln w="19050">
                <a:solidFill>
                  <a:schemeClr val="lt1"/>
                </a:solidFill>
              </a:ln>
              <a:effectLst>
                <a:outerShdw dist="25400" algn="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noFill/>
              <a:ln w="19050">
                <a:noFill/>
              </a:ln>
              <a:effectLst/>
            </c:spPr>
          </c:dPt>
          <c:dPt>
            <c:idx val="6"/>
            <c:bubble3D val="0"/>
            <c:spPr>
              <a:noFill/>
              <a:ln w="19050">
                <a:noFill/>
              </a:ln>
              <a:effectLst/>
            </c:spPr>
          </c:dPt>
          <c:dPt>
            <c:idx val="7"/>
            <c:bubble3D val="0"/>
            <c:spPr>
              <a:noFill/>
              <a:ln w="19050">
                <a:noFill/>
              </a:ln>
              <a:effectLst/>
            </c:spPr>
          </c:dPt>
          <c:dPt>
            <c:idx val="8"/>
            <c:bubble3D val="0"/>
            <c:spPr>
              <a:noFill/>
              <a:ln w="19050">
                <a:noFill/>
              </a:ln>
              <a:effectLst/>
            </c:spPr>
          </c:dPt>
          <c:dLbls>
            <c:delete val="1"/>
          </c:dLbls>
          <c:cat>
            <c:strRef>
              <c:f>Sheet1!$A$2:$A$10</c:f>
              <c:strCache>
                <c:ptCount val="9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  <c:pt idx="4">
                  <c:v>第五季度</c:v>
                </c:pt>
                <c:pt idx="5">
                  <c:v>第六季度</c:v>
                </c:pt>
                <c:pt idx="6">
                  <c:v>第七季度</c:v>
                </c:pt>
                <c:pt idx="7">
                  <c:v>第八季度</c:v>
                </c:pt>
                <c:pt idx="8">
                  <c:v>第九季度</c:v>
                </c:pt>
              </c:strCache>
            </c:strRef>
          </c:cat>
          <c:val>
            <c:numRef>
              <c:f>Sheet1!$F$2:$F$10</c:f>
              <c:numCache>
                <c:formatCode>General</c:formatCode>
                <c:ptCount val="9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销售额6</c:v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rgbClr val="3E6BBC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3E6BBC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3E6BBC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3E6BBC"/>
              </a:solidFill>
              <a:ln w="19050">
                <a:solidFill>
                  <a:schemeClr val="lt1"/>
                </a:solidFill>
              </a:ln>
              <a:effectLst>
                <a:outerShdw dist="25400" algn="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noFill/>
              <a:ln w="19050">
                <a:noFill/>
              </a:ln>
              <a:effectLst/>
            </c:spPr>
          </c:dPt>
          <c:dPt>
            <c:idx val="5"/>
            <c:bubble3D val="0"/>
            <c:spPr>
              <a:noFill/>
              <a:ln w="19050">
                <a:noFill/>
              </a:ln>
              <a:effectLst/>
            </c:spPr>
          </c:dPt>
          <c:dPt>
            <c:idx val="6"/>
            <c:bubble3D val="0"/>
            <c:spPr>
              <a:noFill/>
              <a:ln w="19050">
                <a:noFill/>
              </a:ln>
              <a:effectLst/>
            </c:spPr>
          </c:dPt>
          <c:dPt>
            <c:idx val="7"/>
            <c:bubble3D val="0"/>
            <c:spPr>
              <a:noFill/>
              <a:ln w="19050">
                <a:noFill/>
              </a:ln>
              <a:effectLst/>
            </c:spPr>
          </c:dPt>
          <c:dPt>
            <c:idx val="8"/>
            <c:bubble3D val="0"/>
            <c:spPr>
              <a:noFill/>
              <a:ln w="19050">
                <a:noFill/>
              </a:ln>
              <a:effectLst/>
            </c:spPr>
          </c:dPt>
          <c:dLbls>
            <c:delete val="1"/>
          </c:dLbls>
          <c:cat>
            <c:strRef>
              <c:f>Sheet1!$A$2:$A$10</c:f>
              <c:strCache>
                <c:ptCount val="9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  <c:pt idx="4">
                  <c:v>第五季度</c:v>
                </c:pt>
                <c:pt idx="5">
                  <c:v>第六季度</c:v>
                </c:pt>
                <c:pt idx="6">
                  <c:v>第七季度</c:v>
                </c:pt>
                <c:pt idx="7">
                  <c:v>第八季度</c:v>
                </c:pt>
                <c:pt idx="8">
                  <c:v>第九季度</c:v>
                </c:pt>
              </c:strCache>
            </c:strRef>
          </c:cat>
          <c:val>
            <c:numRef>
              <c:f>Sheet1!$G$2:$G$10</c:f>
              <c:numCache>
                <c:formatCode>General</c:formatCode>
                <c:ptCount val="9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销售额7</c:v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rgbClr val="5E85CA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5E85CA"/>
              </a:solidFill>
              <a:ln w="19050">
                <a:solidFill>
                  <a:schemeClr val="lt1"/>
                </a:solidFill>
              </a:ln>
              <a:effectLst>
                <a:outerShdw dist="25400" algn="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rgbClr val="5E85CA"/>
              </a:solidFill>
              <a:ln w="19050">
                <a:solidFill>
                  <a:schemeClr val="lt1"/>
                </a:solidFill>
              </a:ln>
              <a:effectLst>
                <a:outerShdw dist="25400" algn="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noFill/>
              <a:ln w="19050">
                <a:noFill/>
              </a:ln>
              <a:effectLst/>
            </c:spPr>
          </c:dPt>
          <c:dPt>
            <c:idx val="4"/>
            <c:bubble3D val="0"/>
            <c:spPr>
              <a:noFill/>
              <a:ln w="19050">
                <a:noFill/>
              </a:ln>
              <a:effectLst/>
            </c:spPr>
          </c:dPt>
          <c:dPt>
            <c:idx val="5"/>
            <c:bubble3D val="0"/>
            <c:spPr>
              <a:noFill/>
              <a:ln w="19050">
                <a:noFill/>
              </a:ln>
              <a:effectLst/>
            </c:spPr>
          </c:dPt>
          <c:dPt>
            <c:idx val="6"/>
            <c:bubble3D val="0"/>
            <c:spPr>
              <a:noFill/>
              <a:ln w="19050">
                <a:noFill/>
              </a:ln>
              <a:effectLst/>
            </c:spPr>
          </c:dPt>
          <c:dPt>
            <c:idx val="7"/>
            <c:bubble3D val="0"/>
            <c:spPr>
              <a:noFill/>
              <a:ln w="19050">
                <a:noFill/>
              </a:ln>
              <a:effectLst/>
            </c:spPr>
          </c:dPt>
          <c:dPt>
            <c:idx val="8"/>
            <c:bubble3D val="0"/>
            <c:spPr>
              <a:noFill/>
              <a:ln w="19050">
                <a:noFill/>
              </a:ln>
              <a:effectLst/>
            </c:spPr>
          </c:dPt>
          <c:dLbls>
            <c:delete val="1"/>
          </c:dLbls>
          <c:cat>
            <c:strRef>
              <c:f>Sheet1!$A$2:$A$10</c:f>
              <c:strCache>
                <c:ptCount val="9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  <c:pt idx="4">
                  <c:v>第五季度</c:v>
                </c:pt>
                <c:pt idx="5">
                  <c:v>第六季度</c:v>
                </c:pt>
                <c:pt idx="6">
                  <c:v>第七季度</c:v>
                </c:pt>
                <c:pt idx="7">
                  <c:v>第八季度</c:v>
                </c:pt>
                <c:pt idx="8">
                  <c:v>第九季度</c:v>
                </c:pt>
              </c:strCache>
            </c:strRef>
          </c:cat>
          <c:val>
            <c:numRef>
              <c:f>Sheet1!$H$2:$H$10</c:f>
              <c:numCache>
                <c:formatCode>General</c:formatCode>
                <c:ptCount val="9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销售额8</c:v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rgbClr val="91ABDB"/>
              </a:solidFill>
              <a:ln w="19050">
                <a:solidFill>
                  <a:schemeClr val="lt1"/>
                </a:solidFill>
              </a:ln>
              <a:effectLst>
                <a:outerShdw dist="25400" algn="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rgbClr val="91ABDB"/>
              </a:solidFill>
              <a:ln w="19050">
                <a:solidFill>
                  <a:schemeClr val="lt1"/>
                </a:solidFill>
              </a:ln>
              <a:effectLst>
                <a:outerShdw dist="25400" algn="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noFill/>
              <a:ln w="19050">
                <a:noFill/>
              </a:ln>
              <a:effectLst/>
            </c:spPr>
          </c:dPt>
          <c:dPt>
            <c:idx val="3"/>
            <c:bubble3D val="0"/>
            <c:spPr>
              <a:noFill/>
              <a:ln w="19050">
                <a:noFill/>
              </a:ln>
              <a:effectLst/>
            </c:spPr>
          </c:dPt>
          <c:dPt>
            <c:idx val="4"/>
            <c:bubble3D val="0"/>
            <c:spPr>
              <a:noFill/>
              <a:ln w="19050">
                <a:noFill/>
              </a:ln>
              <a:effectLst/>
            </c:spPr>
          </c:dPt>
          <c:dPt>
            <c:idx val="5"/>
            <c:bubble3D val="0"/>
            <c:spPr>
              <a:noFill/>
              <a:ln w="19050">
                <a:noFill/>
              </a:ln>
              <a:effectLst/>
            </c:spPr>
          </c:dPt>
          <c:dPt>
            <c:idx val="6"/>
            <c:bubble3D val="0"/>
            <c:spPr>
              <a:noFill/>
              <a:ln w="19050">
                <a:noFill/>
              </a:ln>
              <a:effectLst/>
            </c:spPr>
          </c:dPt>
          <c:dPt>
            <c:idx val="7"/>
            <c:bubble3D val="0"/>
            <c:spPr>
              <a:noFill/>
              <a:ln w="19050">
                <a:noFill/>
              </a:ln>
              <a:effectLst/>
            </c:spPr>
          </c:dPt>
          <c:dPt>
            <c:idx val="8"/>
            <c:bubble3D val="0"/>
            <c:spPr>
              <a:noFill/>
              <a:ln w="19050">
                <a:noFill/>
              </a:ln>
              <a:effectLst/>
            </c:spPr>
          </c:dPt>
          <c:dLbls>
            <c:delete val="1"/>
          </c:dLbls>
          <c:cat>
            <c:strRef>
              <c:f>Sheet1!$A$2:$A$10</c:f>
              <c:strCache>
                <c:ptCount val="9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  <c:pt idx="4">
                  <c:v>第五季度</c:v>
                </c:pt>
                <c:pt idx="5">
                  <c:v>第六季度</c:v>
                </c:pt>
                <c:pt idx="6">
                  <c:v>第七季度</c:v>
                </c:pt>
                <c:pt idx="7">
                  <c:v>第八季度</c:v>
                </c:pt>
                <c:pt idx="8">
                  <c:v>第九季度</c:v>
                </c:pt>
              </c:strCache>
            </c:strRef>
          </c:cat>
          <c:val>
            <c:numRef>
              <c:f>Sheet1!$I$2:$I$10</c:f>
              <c:numCache>
                <c:formatCode>General</c:formatCode>
                <c:ptCount val="9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</c:numCache>
            </c:numRef>
          </c:val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销售额9</c:v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rgbClr val="C6D4EC"/>
              </a:solidFill>
              <a:ln w="19050">
                <a:solidFill>
                  <a:schemeClr val="lt1"/>
                </a:solidFill>
              </a:ln>
              <a:effectLst>
                <a:outerShdw dist="25400" algn="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</c:dPt>
          <c:dPt>
            <c:idx val="2"/>
            <c:bubble3D val="0"/>
            <c:spPr>
              <a:noFill/>
              <a:ln w="19050">
                <a:noFill/>
              </a:ln>
              <a:effectLst/>
            </c:spPr>
          </c:dPt>
          <c:dPt>
            <c:idx val="3"/>
            <c:bubble3D val="0"/>
            <c:spPr>
              <a:noFill/>
              <a:ln w="19050">
                <a:noFill/>
              </a:ln>
              <a:effectLst/>
            </c:spPr>
          </c:dPt>
          <c:dPt>
            <c:idx val="4"/>
            <c:bubble3D val="0"/>
            <c:spPr>
              <a:noFill/>
              <a:ln w="19050">
                <a:noFill/>
              </a:ln>
              <a:effectLst/>
            </c:spPr>
          </c:dPt>
          <c:dPt>
            <c:idx val="5"/>
            <c:bubble3D val="0"/>
            <c:spPr>
              <a:noFill/>
              <a:ln w="19050">
                <a:noFill/>
              </a:ln>
              <a:effectLst/>
            </c:spPr>
          </c:dPt>
          <c:dPt>
            <c:idx val="6"/>
            <c:bubble3D val="0"/>
            <c:spPr>
              <a:noFill/>
              <a:ln w="19050">
                <a:noFill/>
              </a:ln>
              <a:effectLst/>
            </c:spPr>
          </c:dPt>
          <c:dPt>
            <c:idx val="7"/>
            <c:bubble3D val="0"/>
            <c:spPr>
              <a:noFill/>
              <a:ln w="19050">
                <a:noFill/>
              </a:ln>
              <a:effectLst/>
            </c:spPr>
          </c:dPt>
          <c:dPt>
            <c:idx val="8"/>
            <c:bubble3D val="0"/>
            <c:spPr>
              <a:noFill/>
              <a:ln w="19050">
                <a:noFill/>
              </a:ln>
              <a:effectLst/>
            </c:spPr>
          </c:dPt>
          <c:dLbls>
            <c:delete val="1"/>
          </c:dLbls>
          <c:cat>
            <c:strRef>
              <c:f>Sheet1!$A$2:$A$10</c:f>
              <c:strCache>
                <c:ptCount val="9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  <c:pt idx="4">
                  <c:v>第五季度</c:v>
                </c:pt>
                <c:pt idx="5">
                  <c:v>第六季度</c:v>
                </c:pt>
                <c:pt idx="6">
                  <c:v>第七季度</c:v>
                </c:pt>
                <c:pt idx="7">
                  <c:v>第八季度</c:v>
                </c:pt>
                <c:pt idx="8">
                  <c:v>第九季度</c:v>
                </c:pt>
              </c:strCache>
            </c:strRef>
          </c:cat>
          <c:val>
            <c:numRef>
              <c:f>Sheet1!$J$2:$J$10</c:f>
              <c:numCache>
                <c:formatCode>General</c:formatCode>
                <c:ptCount val="9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1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752068547485376"/>
          <c:y val="0.115080252441269"/>
          <c:w val="0.913077819676071"/>
          <c:h val="0.6971225339089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5.2</c:v>
                </c:pt>
                <c:pt idx="1">
                  <c:v>5.2</c:v>
                </c:pt>
                <c:pt idx="2">
                  <c:v>5.2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gradFill flip="none" rotWithShape="1">
              <a:gsLst>
                <a:gs pos="0">
                  <a:schemeClr val="accent2"/>
                </a:gs>
                <a:gs pos="75000">
                  <a:schemeClr val="accent2">
                    <a:lumMod val="60000"/>
                    <a:lumOff val="40000"/>
                  </a:schemeClr>
                </a:gs>
                <a:gs pos="51000">
                  <a:schemeClr val="accent2">
                    <a:alpha val="75000"/>
                  </a:schemeClr>
                </a:gs>
                <a:gs pos="100000">
                  <a:schemeClr val="accent2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</c:dPt>
          <c:dLbls>
            <c:delete val="1"/>
          </c:dLbls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5</c:v>
                </c:pt>
                <c:pt idx="1">
                  <c:v>4</c:v>
                </c:pt>
                <c:pt idx="2">
                  <c:v>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6"/>
        <c:overlap val="-58"/>
        <c:axId val="703496768"/>
        <c:axId val="703495648"/>
      </c:barChart>
      <c:catAx>
        <c:axId val="7034967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703495648"/>
        <c:crosses val="autoZero"/>
        <c:auto val="1"/>
        <c:lblAlgn val="ctr"/>
        <c:lblOffset val="100"/>
        <c:noMultiLvlLbl val="0"/>
      </c:catAx>
      <c:valAx>
        <c:axId val="70349564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99000">
                    <a:schemeClr val="tx1">
                      <a:lumMod val="25000"/>
                      <a:lumOff val="75000"/>
                    </a:schemeClr>
                  </a:gs>
                  <a:gs pos="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703496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5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99000">
              <a:schemeClr val="tx1">
                <a:lumMod val="25000"/>
                <a:lumOff val="75000"/>
              </a:schemeClr>
            </a:gs>
            <a:gs pos="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15000"/>
                <a:lumOff val="85000"/>
              </a:schemeClr>
            </a:gs>
            <a:gs pos="0">
              <a:schemeClr val="tx1">
                <a:lumMod val="5000"/>
                <a:lumOff val="9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5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2DC373-7409-418F-8AA5-59C10364726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3CB9D5-D526-4B9B-8BE8-040550A4BAE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FC917E-C6DD-4296-AA7C-DF2A1760A3DD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05510A-DA74-4DE8-AC04-122A1026CB3D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FC917E-C6DD-4296-AA7C-DF2A1760A3DD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86BD4B-A256-4CA8-81E2-E831A828FDE9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FC917E-C6DD-4296-AA7C-DF2A1760A3DD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4DBEE3-3E83-4289-B089-F3EAEAB51AF8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6FB0D-3649-4659-A4EA-16B622D04D1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0CA1-3571-4BD4-9253-723F5D1C3D9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6FB0D-3649-4659-A4EA-16B622D04D1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0CA1-3571-4BD4-9253-723F5D1C3D9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6FB0D-3649-4659-A4EA-16B622D04D1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0CA1-3571-4BD4-9253-723F5D1C3D9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6FB0D-3649-4659-A4EA-16B622D04D1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0CA1-3571-4BD4-9253-723F5D1C3D9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6FB0D-3649-4659-A4EA-16B622D04D1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0CA1-3571-4BD4-9253-723F5D1C3D9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6FB0D-3649-4659-A4EA-16B622D04D1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0CA1-3571-4BD4-9253-723F5D1C3D9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6FB0D-3649-4659-A4EA-16B622D04D1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0CA1-3571-4BD4-9253-723F5D1C3D9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6FB0D-3649-4659-A4EA-16B622D04D1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0CA1-3571-4BD4-9253-723F5D1C3D9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FC917E-C6DD-4296-AA7C-DF2A1760A3DD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9AC410-3DB4-4DF6-9C46-9EB74471E774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6FB0D-3649-4659-A4EA-16B622D04D1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0CA1-3571-4BD4-9253-723F5D1C3D9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6FB0D-3649-4659-A4EA-16B622D04D1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0CA1-3571-4BD4-9253-723F5D1C3D9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6FB0D-3649-4659-A4EA-16B622D04D1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0CA1-3571-4BD4-9253-723F5D1C3D9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60D251-0C3D-43BD-B21B-95F31919D3B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9FDB0-D360-4966-A01C-1D1C6BB19AF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60D251-0C3D-43BD-B21B-95F31919D3B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9FDB0-D360-4966-A01C-1D1C6BB19AF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60D251-0C3D-43BD-B21B-95F31919D3B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9FDB0-D360-4966-A01C-1D1C6BB19AF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1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1" y="1825625"/>
            <a:ext cx="3867151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60D251-0C3D-43BD-B21B-95F31919D3B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9FDB0-D360-4966-A01C-1D1C6BB19AF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60D251-0C3D-43BD-B21B-95F31919D3B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9FDB0-D360-4966-A01C-1D1C6BB19AF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60D251-0C3D-43BD-B21B-95F31919D3B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9FDB0-D360-4966-A01C-1D1C6BB19AF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60D251-0C3D-43BD-B21B-95F31919D3B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9FDB0-D360-4966-A01C-1D1C6BB19AF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FC917E-C6DD-4296-AA7C-DF2A1760A3DD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43E962-BA6D-461C-BAE5-12C247842BAA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60D251-0C3D-43BD-B21B-95F31919D3B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9FDB0-D360-4966-A01C-1D1C6BB19AF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60D251-0C3D-43BD-B21B-95F31919D3B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9FDB0-D360-4966-A01C-1D1C6BB19AF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60D251-0C3D-43BD-B21B-95F31919D3B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9FDB0-D360-4966-A01C-1D1C6BB19AF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7626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60D251-0C3D-43BD-B21B-95F31919D3B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9FDB0-D360-4966-A01C-1D1C6BB19AF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60D251-0C3D-43BD-B21B-95F31919D3B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9FDB0-D360-4966-A01C-1D1C6BB19AF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B74EBA-ED58-47FA-95E9-DF488E4699F2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D8B677-1B41-4F0B-883A-84A0FA1EA789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B74EBA-ED58-47FA-95E9-DF488E4699F2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426302-D0C7-4034-B1C5-E2C2FF5A2A12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B74EBA-ED58-47FA-95E9-DF488E4699F2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5BF6C8-229C-45FC-A5BE-29A7A9447EF1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B74EBA-ED58-47FA-95E9-DF488E4699F2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7796F9-A33B-4DB8-8D8D-2DD8290E3378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B74EBA-ED58-47FA-95E9-DF488E4699F2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2C1957-89E5-4344-BC76-3546047532B6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FC917E-C6DD-4296-AA7C-DF2A1760A3DD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4D4C73-8737-47A8-9B6F-E957761C1E83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B74EBA-ED58-47FA-95E9-DF488E4699F2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4ADB0D-D4FE-4786-B412-96E3889E26E9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B74EBA-ED58-47FA-95E9-DF488E4699F2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C05448-578B-4D3E-88FE-66DEEC4CFFCE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B74EBA-ED58-47FA-95E9-DF488E4699F2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74D288-C7A0-4D6E-A488-9C63C214DB0D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B74EBA-ED58-47FA-95E9-DF488E4699F2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CF618-DDCB-4BA2-8238-0A17F1F8D116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B74EBA-ED58-47FA-95E9-DF488E4699F2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E156D-61D9-435C-8B42-B78AB3D0630E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B74EBA-ED58-47FA-95E9-DF488E4699F2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51257-4053-4722-9356-690A25E6B65E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FC917E-C6DD-4296-AA7C-DF2A1760A3DD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6215CC-07F8-4AC7-93AC-492F236859C4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FC917E-C6DD-4296-AA7C-DF2A1760A3DD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44CC43-C11F-429E-AD06-DB234084621C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FC917E-C6DD-4296-AA7C-DF2A1760A3DD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CD0FA3-CE26-4B1E-A012-0318554CFC7D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FC917E-C6DD-4296-AA7C-DF2A1760A3DD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CB5738-8CD9-4D2B-90C0-ADC3D3A2F8A0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FC917E-C6DD-4296-AA7C-DF2A1760A3DD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516664-3666-45FC-B60E-B13366059E0B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flip="none" rotWithShape="1">
          <a:gsLst>
            <a:gs pos="0">
              <a:srgbClr val="E6E6E5"/>
            </a:gs>
            <a:gs pos="100000">
              <a:schemeClr val="bg1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>
                <a:sym typeface="Calibri Light" panose="020F0302020204030204" pitchFamily="34" charset="0"/>
              </a:rPr>
              <a:t>单击此处编辑母版标题样式</a:t>
            </a:r>
            <a:endParaRPr lang="zh-CN" smtClean="0">
              <a:sym typeface="Calibri Light" panose="020F0302020204030204" pitchFamily="34" charset="0"/>
            </a:endParaRP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>
                <a:sym typeface="Calibri" panose="020F0502020204030204" pitchFamily="34" charset="0"/>
              </a:rPr>
              <a:t>单击此处编辑母版文本样式</a:t>
            </a:r>
            <a:endParaRPr lang="zh-CN" smtClean="0">
              <a:sym typeface="Calibri" panose="020F0502020204030204" pitchFamily="34" charset="0"/>
            </a:endParaRPr>
          </a:p>
          <a:p>
            <a:pPr lvl="1"/>
            <a:r>
              <a:rPr lang="zh-CN" smtClean="0">
                <a:sym typeface="Calibri" panose="020F0502020204030204" pitchFamily="34" charset="0"/>
              </a:rPr>
              <a:t>第二级</a:t>
            </a:r>
            <a:endParaRPr lang="zh-CN" smtClean="0">
              <a:sym typeface="Calibri" panose="020F0502020204030204" pitchFamily="34" charset="0"/>
            </a:endParaRPr>
          </a:p>
          <a:p>
            <a:pPr lvl="2"/>
            <a:r>
              <a:rPr lang="zh-CN" smtClean="0">
                <a:sym typeface="Calibri" panose="020F0502020204030204" pitchFamily="34" charset="0"/>
              </a:rPr>
              <a:t>第三级</a:t>
            </a:r>
            <a:endParaRPr lang="zh-CN" smtClean="0">
              <a:sym typeface="Calibri" panose="020F0502020204030204" pitchFamily="34" charset="0"/>
            </a:endParaRPr>
          </a:p>
          <a:p>
            <a:pPr lvl="3"/>
            <a:r>
              <a:rPr lang="zh-CN" smtClean="0">
                <a:sym typeface="Calibri" panose="020F0502020204030204" pitchFamily="34" charset="0"/>
              </a:rPr>
              <a:t>第四级</a:t>
            </a:r>
            <a:endParaRPr lang="zh-CN" smtClean="0">
              <a:sym typeface="Calibri" panose="020F0502020204030204" pitchFamily="34" charset="0"/>
            </a:endParaRPr>
          </a:p>
          <a:p>
            <a:pPr lvl="4"/>
            <a:r>
              <a:rPr lang="zh-CN" smtClean="0">
                <a:sym typeface="Calibri" panose="020F0502020204030204" pitchFamily="34" charset="0"/>
              </a:rPr>
              <a:t>第五级</a:t>
            </a:r>
            <a:endParaRPr lang="zh-CN" smtClean="0">
              <a:sym typeface="Calibri" panose="020F0502020204030204" pitchFamily="34" charset="0"/>
            </a:endParaRP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2CFC917E-C6DD-4296-AA7C-DF2A1760A3DD}" type="datetime1">
              <a:rPr lang="zh-CN" altLang="en-US">
                <a:latin typeface="Arial" panose="020B0604020202020204" pitchFamily="34" charset="0"/>
              </a:rPr>
            </a:fld>
            <a:endParaRPr lang="zh-C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>
              <a:latin typeface="Arial" panose="020B0604020202020204" pitchFamily="34" charset="0"/>
            </a:endParaRPr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EB0544BB-494F-45BD-BA9C-5F9D962259C2}" type="slidenum">
              <a:rPr lang="zh-CN" altLang="en-US">
                <a:latin typeface="Arial" panose="020B0604020202020204" pitchFamily="34" charset="0"/>
              </a:rPr>
            </a:fld>
            <a:endParaRPr lang="zh-C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E6E5"/>
            </a:gs>
            <a:gs pos="100000">
              <a:schemeClr val="bg1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6FB0D-3649-4659-A4EA-16B622D04D1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C0CA1-3571-4BD4-9253-723F5D1C3D9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E6E6E5"/>
            </a:gs>
            <a:gs pos="100000">
              <a:schemeClr val="bg1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defRPr/>
            </a:pPr>
            <a:fld id="{5E60D251-0C3D-43BD-B21B-95F31919D3B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defRPr/>
            </a:pPr>
            <a:fld id="{0519FDB0-D360-4966-A01C-1D1C6BB19AF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>
                <a:sym typeface="Calibri Light" panose="020F0302020204030204" pitchFamily="34" charset="0"/>
              </a:rPr>
              <a:t>单击此处编辑母版标题样式</a:t>
            </a:r>
            <a:endParaRPr lang="zh-CN" smtClean="0">
              <a:sym typeface="Calibri Light" panose="020F0302020204030204" pitchFamily="34" charset="0"/>
            </a:endParaRP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>
                <a:sym typeface="Calibri" panose="020F0502020204030204" pitchFamily="34" charset="0"/>
              </a:rPr>
              <a:t>单击此处编辑母版文本样式</a:t>
            </a:r>
            <a:endParaRPr lang="zh-CN" smtClean="0">
              <a:sym typeface="Calibri" panose="020F0502020204030204" pitchFamily="34" charset="0"/>
            </a:endParaRPr>
          </a:p>
          <a:p>
            <a:pPr lvl="1"/>
            <a:r>
              <a:rPr lang="zh-CN" smtClean="0">
                <a:sym typeface="Calibri" panose="020F0502020204030204" pitchFamily="34" charset="0"/>
              </a:rPr>
              <a:t>第二级</a:t>
            </a:r>
            <a:endParaRPr lang="zh-CN" smtClean="0">
              <a:sym typeface="Calibri" panose="020F0502020204030204" pitchFamily="34" charset="0"/>
            </a:endParaRPr>
          </a:p>
          <a:p>
            <a:pPr lvl="2"/>
            <a:r>
              <a:rPr lang="zh-CN" smtClean="0">
                <a:sym typeface="Calibri" panose="020F0502020204030204" pitchFamily="34" charset="0"/>
              </a:rPr>
              <a:t>第三级</a:t>
            </a:r>
            <a:endParaRPr lang="zh-CN" smtClean="0">
              <a:sym typeface="Calibri" panose="020F0502020204030204" pitchFamily="34" charset="0"/>
            </a:endParaRPr>
          </a:p>
          <a:p>
            <a:pPr lvl="3"/>
            <a:r>
              <a:rPr lang="zh-CN" smtClean="0">
                <a:sym typeface="Calibri" panose="020F0502020204030204" pitchFamily="34" charset="0"/>
              </a:rPr>
              <a:t>第四级</a:t>
            </a:r>
            <a:endParaRPr lang="zh-CN" smtClean="0">
              <a:sym typeface="Calibri" panose="020F0502020204030204" pitchFamily="34" charset="0"/>
            </a:endParaRPr>
          </a:p>
          <a:p>
            <a:pPr lvl="4"/>
            <a:r>
              <a:rPr lang="zh-CN" smtClean="0">
                <a:sym typeface="Calibri" panose="020F0502020204030204" pitchFamily="34" charset="0"/>
              </a:rPr>
              <a:t>第五级</a:t>
            </a:r>
            <a:endParaRPr lang="zh-CN" smtClean="0">
              <a:sym typeface="Calibri" panose="020F0502020204030204" pitchFamily="34" charset="0"/>
            </a:endParaRP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BCB74EBA-ED58-47FA-95E9-DF488E4699F2}" type="datetime1">
              <a:rPr lang="zh-CN" altLang="en-US" smtClean="0">
                <a:latin typeface="Arial" panose="020B0604020202020204" pitchFamily="34" charset="0"/>
              </a:rPr>
            </a:fld>
            <a:endParaRPr lang="zh-C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mtClean="0">
              <a:latin typeface="Arial" panose="020B0604020202020204" pitchFamily="34" charset="0"/>
            </a:endParaRPr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3F7E57E0-85F1-456D-9C3D-FBC40B668677}" type="slidenum">
              <a:rPr lang="zh-CN" altLang="en-US" smtClean="0">
                <a:latin typeface="Arial" panose="020B0604020202020204" pitchFamily="34" charset="0"/>
              </a:rPr>
            </a:fld>
            <a:endParaRPr lang="zh-C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ftr="0"/>
  <p:txStyles>
    <p:titleStyle>
      <a:lvl1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8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5.xml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图片 7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-934278" y="0"/>
            <a:ext cx="1410894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直角三角形 10"/>
          <p:cNvSpPr>
            <a:spLocks noChangeArrowheads="1"/>
          </p:cNvSpPr>
          <p:nvPr/>
        </p:nvSpPr>
        <p:spPr bwMode="auto">
          <a:xfrm rot="1740000" flipH="1">
            <a:off x="6266496" y="-4244489"/>
            <a:ext cx="7536263" cy="8994040"/>
          </a:xfrm>
          <a:prstGeom prst="rtTriangle">
            <a:avLst/>
          </a:prstGeom>
          <a:solidFill>
            <a:srgbClr val="F37D2A">
              <a:alpha val="50000"/>
            </a:srgbClr>
          </a:solidFill>
          <a:ln>
            <a:noFill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491951" y="1086966"/>
            <a:ext cx="4444720" cy="2251011"/>
            <a:chOff x="3229440" y="1181804"/>
            <a:chExt cx="4444720" cy="2251011"/>
          </a:xfrm>
        </p:grpSpPr>
        <p:sp>
          <p:nvSpPr>
            <p:cNvPr id="16" name="文本框 15"/>
            <p:cNvSpPr txBox="1"/>
            <p:nvPr/>
          </p:nvSpPr>
          <p:spPr>
            <a:xfrm>
              <a:off x="3508362" y="2084650"/>
              <a:ext cx="416579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b="1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商业计划书模板</a:t>
              </a:r>
              <a:endParaRPr lang="zh-CN" altLang="en-US" sz="4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4182509" y="1835134"/>
              <a:ext cx="3399846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110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框架完整 内容实用 严谨专业</a:t>
              </a:r>
              <a:endParaRPr lang="zh-CN" altLang="en-US" sz="1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3229440" y="2819951"/>
              <a:ext cx="435291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prstClr val="white"/>
                  </a:solidFill>
                  <a:latin typeface="宋体" panose="02010600030101010101" pitchFamily="2" charset="-122"/>
                </a:rPr>
                <a:t>BUSINESS </a:t>
              </a:r>
              <a:r>
                <a:rPr lang="en-US" altLang="zh-CN" sz="1400" dirty="0" smtClean="0">
                  <a:solidFill>
                    <a:prstClr val="white"/>
                  </a:solidFill>
                  <a:latin typeface="宋体" panose="02010600030101010101" pitchFamily="2" charset="-122"/>
                </a:rPr>
                <a:t>PLAN POWERPOINT TEMPLATE</a:t>
              </a:r>
              <a:endParaRPr lang="zh-CN" altLang="en-US" sz="1400" dirty="0">
                <a:solidFill>
                  <a:prstClr val="white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6381114" y="1181804"/>
              <a:ext cx="124344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1600">
                  <a:solidFill>
                    <a:srgbClr val="000000"/>
                  </a:solidFill>
                  <a:latin typeface="+mj-ea"/>
                  <a:ea typeface="+mj-ea"/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rPr>
                <a:t>LOGO</a:t>
              </a:r>
              <a:endPara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6343260" y="1268672"/>
              <a:ext cx="1148016" cy="537434"/>
            </a:xfrm>
            <a:prstGeom prst="rect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1" name="等腰三角形 20"/>
            <p:cNvSpPr/>
            <p:nvPr/>
          </p:nvSpPr>
          <p:spPr>
            <a:xfrm rot="10800000">
              <a:off x="3937128" y="3254139"/>
              <a:ext cx="304800" cy="178676"/>
            </a:xfrm>
            <a:prstGeom prst="triangl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 rot="2968493">
            <a:off x="-765532" y="3903833"/>
            <a:ext cx="3075252" cy="3613333"/>
          </a:xfrm>
          <a:prstGeom prst="rect">
            <a:avLst/>
          </a:prstGeom>
          <a:solidFill>
            <a:srgbClr val="3E6BBC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175B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 rot="2968493">
            <a:off x="9525009" y="-1649972"/>
            <a:ext cx="3075252" cy="3613333"/>
          </a:xfrm>
          <a:prstGeom prst="rect">
            <a:avLst/>
          </a:prstGeom>
          <a:solidFill>
            <a:srgbClr val="F6D3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175BE"/>
              </a:solidFill>
            </a:endParaRPr>
          </a:p>
        </p:txBody>
      </p:sp>
      <p:graphicFrame>
        <p:nvGraphicFramePr>
          <p:cNvPr id="4" name="图表 3"/>
          <p:cNvGraphicFramePr/>
          <p:nvPr/>
        </p:nvGraphicFramePr>
        <p:xfrm>
          <a:off x="2402114" y="667110"/>
          <a:ext cx="7387772" cy="3675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pSp>
        <p:nvGrpSpPr>
          <p:cNvPr id="5" name="组合 7"/>
          <p:cNvGrpSpPr/>
          <p:nvPr/>
        </p:nvGrpSpPr>
        <p:grpSpPr>
          <a:xfrm>
            <a:off x="108557" y="337632"/>
            <a:ext cx="3079750" cy="422275"/>
            <a:chOff x="198764" y="258545"/>
            <a:chExt cx="4105382" cy="563491"/>
          </a:xfrm>
        </p:grpSpPr>
        <p:grpSp>
          <p:nvGrpSpPr>
            <p:cNvPr id="6" name="组合 5"/>
            <p:cNvGrpSpPr/>
            <p:nvPr/>
          </p:nvGrpSpPr>
          <p:grpSpPr>
            <a:xfrm>
              <a:off x="198764" y="258545"/>
              <a:ext cx="700083" cy="563491"/>
              <a:chOff x="5075564" y="2933562"/>
              <a:chExt cx="2860947" cy="2302753"/>
            </a:xfrm>
          </p:grpSpPr>
          <p:sp>
            <p:nvSpPr>
              <p:cNvPr id="8" name="等腰三角形 7"/>
              <p:cNvSpPr/>
              <p:nvPr/>
            </p:nvSpPr>
            <p:spPr>
              <a:xfrm rot="10800000">
                <a:off x="5075564" y="2933562"/>
                <a:ext cx="2671190" cy="2302750"/>
              </a:xfrm>
              <a:prstGeom prst="triangle">
                <a:avLst/>
              </a:prstGeom>
              <a:solidFill>
                <a:srgbClr val="0039B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" name="等腰三角形 8"/>
              <p:cNvSpPr/>
              <p:nvPr/>
            </p:nvSpPr>
            <p:spPr>
              <a:xfrm rot="10800000">
                <a:off x="6233228" y="3767967"/>
                <a:ext cx="1703283" cy="1468348"/>
              </a:xfrm>
              <a:prstGeom prst="triangle">
                <a:avLst/>
              </a:prstGeom>
              <a:solidFill>
                <a:srgbClr val="F37D2A">
                  <a:alpha val="68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7" name="文本框 6"/>
            <p:cNvSpPr txBox="1"/>
            <p:nvPr/>
          </p:nvSpPr>
          <p:spPr>
            <a:xfrm>
              <a:off x="988291" y="300221"/>
              <a:ext cx="3315855" cy="492443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2833126" y="4130832"/>
            <a:ext cx="6096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上海锐普广告有限公司是中国第一家精品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PPT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设计机构。拥有顶尖的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PPT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设计团队，坚持精益求精拒接平庸的设计理念。帮您实现精致、美观、动感的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PPT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设计</a:t>
            </a:r>
            <a:endParaRPr lang="zh-CN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03513" y="1351721"/>
            <a:ext cx="808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616765" y="2158055"/>
            <a:ext cx="808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630017" y="3039532"/>
            <a:ext cx="808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5" name="组合 24"/>
          <p:cNvGrpSpPr/>
          <p:nvPr/>
        </p:nvGrpSpPr>
        <p:grpSpPr bwMode="auto">
          <a:xfrm>
            <a:off x="9502332" y="4521129"/>
            <a:ext cx="1762125" cy="1897062"/>
            <a:chOff x="7355" y="5913"/>
            <a:chExt cx="2775" cy="2987"/>
          </a:xfrm>
        </p:grpSpPr>
        <p:sp>
          <p:nvSpPr>
            <p:cNvPr id="26" name="Freeform 15"/>
            <p:cNvSpPr>
              <a:spLocks noEditPoints="1"/>
            </p:cNvSpPr>
            <p:nvPr/>
          </p:nvSpPr>
          <p:spPr bwMode="auto">
            <a:xfrm rot="20342882">
              <a:off x="7355" y="5913"/>
              <a:ext cx="2555" cy="2215"/>
            </a:xfrm>
            <a:custGeom>
              <a:avLst/>
              <a:gdLst/>
              <a:ahLst/>
              <a:cxnLst>
                <a:cxn ang="0">
                  <a:pos x="703" y="973"/>
                </a:cxn>
                <a:cxn ang="0">
                  <a:pos x="0" y="591"/>
                </a:cxn>
                <a:cxn ang="0">
                  <a:pos x="443" y="0"/>
                </a:cxn>
                <a:cxn ang="0">
                  <a:pos x="1123" y="296"/>
                </a:cxn>
                <a:cxn ang="0">
                  <a:pos x="703" y="973"/>
                </a:cxn>
                <a:cxn ang="0">
                  <a:pos x="505" y="230"/>
                </a:cxn>
                <a:cxn ang="0">
                  <a:pos x="505" y="230"/>
                </a:cxn>
                <a:cxn ang="0">
                  <a:pos x="505" y="230"/>
                </a:cxn>
                <a:cxn ang="0">
                  <a:pos x="505" y="230"/>
                </a:cxn>
                <a:cxn ang="0">
                  <a:pos x="538" y="246"/>
                </a:cxn>
                <a:cxn ang="0">
                  <a:pos x="538" y="246"/>
                </a:cxn>
                <a:cxn ang="0">
                  <a:pos x="538" y="246"/>
                </a:cxn>
                <a:cxn ang="0">
                  <a:pos x="538" y="246"/>
                </a:cxn>
              </a:cxnLst>
              <a:rect l="0" t="0" r="r" b="b"/>
              <a:pathLst>
                <a:path w="1123" h="973">
                  <a:moveTo>
                    <a:pt x="703" y="973"/>
                  </a:moveTo>
                  <a:lnTo>
                    <a:pt x="0" y="591"/>
                  </a:lnTo>
                  <a:lnTo>
                    <a:pt x="443" y="0"/>
                  </a:lnTo>
                  <a:lnTo>
                    <a:pt x="1123" y="296"/>
                  </a:lnTo>
                  <a:lnTo>
                    <a:pt x="703" y="973"/>
                  </a:lnTo>
                  <a:close/>
                  <a:moveTo>
                    <a:pt x="505" y="230"/>
                  </a:moveTo>
                  <a:lnTo>
                    <a:pt x="505" y="230"/>
                  </a:lnTo>
                  <a:lnTo>
                    <a:pt x="505" y="230"/>
                  </a:lnTo>
                  <a:lnTo>
                    <a:pt x="505" y="230"/>
                  </a:lnTo>
                  <a:close/>
                  <a:moveTo>
                    <a:pt x="538" y="246"/>
                  </a:moveTo>
                  <a:lnTo>
                    <a:pt x="538" y="246"/>
                  </a:lnTo>
                  <a:lnTo>
                    <a:pt x="538" y="246"/>
                  </a:lnTo>
                  <a:lnTo>
                    <a:pt x="538" y="246"/>
                  </a:lnTo>
                  <a:close/>
                </a:path>
              </a:pathLst>
            </a:custGeom>
            <a:solidFill>
              <a:srgbClr val="F7A76E">
                <a:alpha val="3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7" name="Freeform 16"/>
            <p:cNvSpPr/>
            <p:nvPr/>
          </p:nvSpPr>
          <p:spPr bwMode="auto">
            <a:xfrm rot="20342882">
              <a:off x="9148" y="6250"/>
              <a:ext cx="982" cy="2242"/>
            </a:xfrm>
            <a:custGeom>
              <a:avLst/>
              <a:gdLst/>
              <a:ahLst/>
              <a:cxnLst>
                <a:cxn ang="0">
                  <a:pos x="80" y="986"/>
                </a:cxn>
                <a:cxn ang="0">
                  <a:pos x="0" y="677"/>
                </a:cxn>
                <a:cxn ang="0">
                  <a:pos x="420" y="0"/>
                </a:cxn>
                <a:cxn ang="0">
                  <a:pos x="432" y="383"/>
                </a:cxn>
                <a:cxn ang="0">
                  <a:pos x="80" y="986"/>
                </a:cxn>
              </a:cxnLst>
              <a:rect l="0" t="0" r="r" b="b"/>
              <a:pathLst>
                <a:path w="432" h="986">
                  <a:moveTo>
                    <a:pt x="80" y="986"/>
                  </a:moveTo>
                  <a:lnTo>
                    <a:pt x="0" y="677"/>
                  </a:lnTo>
                  <a:lnTo>
                    <a:pt x="420" y="0"/>
                  </a:lnTo>
                  <a:lnTo>
                    <a:pt x="432" y="383"/>
                  </a:lnTo>
                  <a:lnTo>
                    <a:pt x="80" y="986"/>
                  </a:lnTo>
                  <a:close/>
                </a:path>
              </a:pathLst>
            </a:custGeom>
            <a:solidFill>
              <a:srgbClr val="FFECB3">
                <a:alpha val="5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8" name="Freeform 17"/>
            <p:cNvSpPr/>
            <p:nvPr/>
          </p:nvSpPr>
          <p:spPr bwMode="auto">
            <a:xfrm rot="20342882">
              <a:off x="7745" y="7328"/>
              <a:ext cx="1783" cy="1572"/>
            </a:xfrm>
            <a:custGeom>
              <a:avLst/>
              <a:gdLst/>
              <a:ahLst/>
              <a:cxnLst>
                <a:cxn ang="0">
                  <a:pos x="783" y="691"/>
                </a:cxn>
                <a:cxn ang="0">
                  <a:pos x="180" y="34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703" y="382"/>
                </a:cxn>
                <a:cxn ang="0">
                  <a:pos x="783" y="691"/>
                </a:cxn>
              </a:cxnLst>
              <a:rect l="0" t="0" r="r" b="b"/>
              <a:pathLst>
                <a:path w="783" h="691">
                  <a:moveTo>
                    <a:pt x="783" y="691"/>
                  </a:moveTo>
                  <a:lnTo>
                    <a:pt x="180" y="341"/>
                  </a:lnTo>
                  <a:lnTo>
                    <a:pt x="0" y="0"/>
                  </a:lnTo>
                  <a:lnTo>
                    <a:pt x="0" y="0"/>
                  </a:lnTo>
                  <a:lnTo>
                    <a:pt x="703" y="382"/>
                  </a:lnTo>
                  <a:lnTo>
                    <a:pt x="783" y="691"/>
                  </a:lnTo>
                  <a:close/>
                </a:path>
              </a:pathLst>
            </a:custGeom>
            <a:solidFill>
              <a:srgbClr val="F58F49">
                <a:alpha val="7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9259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Graphic spid="4" grpId="0">
        <p:bldAsOne/>
      </p:bldGraphic>
      <p:bldP spid="10" grpId="0"/>
      <p:bldP spid="2" grpId="0"/>
      <p:bldP spid="13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33"/>
          <p:cNvGrpSpPr/>
          <p:nvPr/>
        </p:nvGrpSpPr>
        <p:grpSpPr bwMode="auto">
          <a:xfrm>
            <a:off x="-2842176" y="1187870"/>
            <a:ext cx="5084763" cy="7452615"/>
            <a:chOff x="0" y="-29466"/>
            <a:chExt cx="5084620" cy="7452409"/>
          </a:xfrm>
        </p:grpSpPr>
        <p:sp>
          <p:nvSpPr>
            <p:cNvPr id="45" name="矩形 34"/>
            <p:cNvSpPr>
              <a:spLocks noChangeArrowheads="1"/>
            </p:cNvSpPr>
            <p:nvPr/>
          </p:nvSpPr>
          <p:spPr bwMode="auto">
            <a:xfrm rot="2678193">
              <a:off x="1144437" y="3854428"/>
              <a:ext cx="3940183" cy="3268984"/>
            </a:xfrm>
            <a:prstGeom prst="rect">
              <a:avLst/>
            </a:prstGeom>
            <a:solidFill>
              <a:srgbClr val="9CC2E5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mtClean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6" name="矩形 35"/>
            <p:cNvSpPr>
              <a:spLocks noChangeArrowheads="1"/>
            </p:cNvSpPr>
            <p:nvPr/>
          </p:nvSpPr>
          <p:spPr bwMode="auto">
            <a:xfrm rot="2735885">
              <a:off x="0" y="6088818"/>
              <a:ext cx="1334125" cy="1334125"/>
            </a:xfrm>
            <a:prstGeom prst="rect">
              <a:avLst/>
            </a:prstGeom>
            <a:solidFill>
              <a:srgbClr val="F2F2F2">
                <a:alpha val="89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mtClean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7" name="矩形 36"/>
            <p:cNvSpPr>
              <a:spLocks noChangeArrowheads="1"/>
            </p:cNvSpPr>
            <p:nvPr/>
          </p:nvSpPr>
          <p:spPr bwMode="auto">
            <a:xfrm rot="2575587">
              <a:off x="2757313" y="194571"/>
              <a:ext cx="714427" cy="714427"/>
            </a:xfrm>
            <a:prstGeom prst="rect">
              <a:avLst/>
            </a:prstGeom>
            <a:solidFill>
              <a:srgbClr val="2E75B5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mtClean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8" name="矩形 37"/>
            <p:cNvSpPr>
              <a:spLocks noChangeArrowheads="1"/>
            </p:cNvSpPr>
            <p:nvPr/>
          </p:nvSpPr>
          <p:spPr bwMode="auto">
            <a:xfrm rot="2575587">
              <a:off x="4056580" y="-29466"/>
              <a:ext cx="178029" cy="178029"/>
            </a:xfrm>
            <a:prstGeom prst="rect">
              <a:avLst/>
            </a:prstGeom>
            <a:solidFill>
              <a:srgbClr val="BBD6EE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mtClean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4" name="组合 7"/>
          <p:cNvGrpSpPr/>
          <p:nvPr/>
        </p:nvGrpSpPr>
        <p:grpSpPr>
          <a:xfrm>
            <a:off x="108557" y="337632"/>
            <a:ext cx="3079750" cy="422275"/>
            <a:chOff x="198764" y="258545"/>
            <a:chExt cx="4105382" cy="563491"/>
          </a:xfrm>
        </p:grpSpPr>
        <p:grpSp>
          <p:nvGrpSpPr>
            <p:cNvPr id="5" name="组合 4"/>
            <p:cNvGrpSpPr/>
            <p:nvPr/>
          </p:nvGrpSpPr>
          <p:grpSpPr>
            <a:xfrm>
              <a:off x="198764" y="258545"/>
              <a:ext cx="700083" cy="563491"/>
              <a:chOff x="5075564" y="2933562"/>
              <a:chExt cx="2860947" cy="2302753"/>
            </a:xfrm>
          </p:grpSpPr>
          <p:sp>
            <p:nvSpPr>
              <p:cNvPr id="7" name="等腰三角形 6"/>
              <p:cNvSpPr/>
              <p:nvPr/>
            </p:nvSpPr>
            <p:spPr>
              <a:xfrm rot="10800000">
                <a:off x="5075564" y="2933562"/>
                <a:ext cx="2671190" cy="2302750"/>
              </a:xfrm>
              <a:prstGeom prst="triangle">
                <a:avLst/>
              </a:prstGeom>
              <a:solidFill>
                <a:srgbClr val="0039B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" name="等腰三角形 7"/>
              <p:cNvSpPr/>
              <p:nvPr/>
            </p:nvSpPr>
            <p:spPr>
              <a:xfrm rot="10800000">
                <a:off x="6233228" y="3767967"/>
                <a:ext cx="1703283" cy="1468348"/>
              </a:xfrm>
              <a:prstGeom prst="triangle">
                <a:avLst/>
              </a:prstGeom>
              <a:solidFill>
                <a:srgbClr val="F37D2A">
                  <a:alpha val="68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988291" y="300221"/>
              <a:ext cx="3315855" cy="492443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886027" y="2315020"/>
            <a:ext cx="2417786" cy="2417787"/>
            <a:chOff x="5937251" y="1939925"/>
            <a:chExt cx="2976562" cy="2976563"/>
          </a:xfrm>
        </p:grpSpPr>
        <p:sp>
          <p:nvSpPr>
            <p:cNvPr id="10" name="Freeform 12"/>
            <p:cNvSpPr>
              <a:spLocks noEditPoints="1" noChangeArrowheads="1"/>
            </p:cNvSpPr>
            <p:nvPr/>
          </p:nvSpPr>
          <p:spPr bwMode="auto">
            <a:xfrm>
              <a:off x="6829426" y="2578100"/>
              <a:ext cx="1157287" cy="1643063"/>
            </a:xfrm>
            <a:custGeom>
              <a:avLst/>
              <a:gdLst>
                <a:gd name="T0" fmla="*/ 76164973 w 408"/>
                <a:gd name="T1" fmla="*/ 197332205 h 578"/>
                <a:gd name="T2" fmla="*/ 68823691 w 408"/>
                <a:gd name="T3" fmla="*/ 193661209 h 578"/>
                <a:gd name="T4" fmla="*/ 67905862 w 408"/>
                <a:gd name="T5" fmla="*/ 185400621 h 578"/>
                <a:gd name="T6" fmla="*/ 69741521 w 408"/>
                <a:gd name="T7" fmla="*/ 165208408 h 578"/>
                <a:gd name="T8" fmla="*/ 75247144 w 408"/>
                <a:gd name="T9" fmla="*/ 149605151 h 578"/>
                <a:gd name="T10" fmla="*/ 94517521 w 408"/>
                <a:gd name="T11" fmla="*/ 125741984 h 578"/>
                <a:gd name="T12" fmla="*/ 122964819 w 408"/>
                <a:gd name="T13" fmla="*/ 101878817 h 578"/>
                <a:gd name="T14" fmla="*/ 133976742 w 408"/>
                <a:gd name="T15" fmla="*/ 89029315 h 578"/>
                <a:gd name="T16" fmla="*/ 137647383 w 408"/>
                <a:gd name="T17" fmla="*/ 74343955 h 578"/>
                <a:gd name="T18" fmla="*/ 134893894 w 408"/>
                <a:gd name="T19" fmla="*/ 60576535 h 578"/>
                <a:gd name="T20" fmla="*/ 126635460 w 408"/>
                <a:gd name="T21" fmla="*/ 48644951 h 578"/>
                <a:gd name="T22" fmla="*/ 103694462 w 408"/>
                <a:gd name="T23" fmla="*/ 39466435 h 578"/>
                <a:gd name="T24" fmla="*/ 85341237 w 408"/>
                <a:gd name="T25" fmla="*/ 39466435 h 578"/>
                <a:gd name="T26" fmla="*/ 62400239 w 408"/>
                <a:gd name="T27" fmla="*/ 49562870 h 578"/>
                <a:gd name="T28" fmla="*/ 51388316 w 408"/>
                <a:gd name="T29" fmla="*/ 63329612 h 578"/>
                <a:gd name="T30" fmla="*/ 5505624 w 408"/>
                <a:gd name="T31" fmla="*/ 78014951 h 578"/>
                <a:gd name="T32" fmla="*/ 917830 w 408"/>
                <a:gd name="T33" fmla="*/ 75261873 h 578"/>
                <a:gd name="T34" fmla="*/ 0 w 408"/>
                <a:gd name="T35" fmla="*/ 69754363 h 578"/>
                <a:gd name="T36" fmla="*/ 10094096 w 408"/>
                <a:gd name="T37" fmla="*/ 44055349 h 578"/>
                <a:gd name="T38" fmla="*/ 25693820 w 408"/>
                <a:gd name="T39" fmla="*/ 22945937 h 578"/>
                <a:gd name="T40" fmla="*/ 39458554 w 408"/>
                <a:gd name="T41" fmla="*/ 12849507 h 578"/>
                <a:gd name="T42" fmla="*/ 63317391 w 408"/>
                <a:gd name="T43" fmla="*/ 3670997 h 578"/>
                <a:gd name="T44" fmla="*/ 92682540 w 408"/>
                <a:gd name="T45" fmla="*/ 0 h 578"/>
                <a:gd name="T46" fmla="*/ 112870726 w 408"/>
                <a:gd name="T47" fmla="*/ 1835837 h 578"/>
                <a:gd name="T48" fmla="*/ 139482364 w 408"/>
                <a:gd name="T49" fmla="*/ 9178509 h 578"/>
                <a:gd name="T50" fmla="*/ 161506210 w 408"/>
                <a:gd name="T51" fmla="*/ 22945937 h 578"/>
                <a:gd name="T52" fmla="*/ 172517455 w 408"/>
                <a:gd name="T53" fmla="*/ 34877520 h 578"/>
                <a:gd name="T54" fmla="*/ 183529420 w 408"/>
                <a:gd name="T55" fmla="*/ 54151784 h 578"/>
                <a:gd name="T56" fmla="*/ 187200061 w 408"/>
                <a:gd name="T57" fmla="*/ 75261873 h 578"/>
                <a:gd name="T58" fmla="*/ 184447250 w 408"/>
                <a:gd name="T59" fmla="*/ 91782392 h 578"/>
                <a:gd name="T60" fmla="*/ 178023798 w 408"/>
                <a:gd name="T61" fmla="*/ 107385649 h 578"/>
                <a:gd name="T62" fmla="*/ 151412117 w 408"/>
                <a:gd name="T63" fmla="*/ 135838408 h 578"/>
                <a:gd name="T64" fmla="*/ 124799801 w 408"/>
                <a:gd name="T65" fmla="*/ 159701575 h 578"/>
                <a:gd name="T66" fmla="*/ 117459196 w 408"/>
                <a:gd name="T67" fmla="*/ 168880081 h 578"/>
                <a:gd name="T68" fmla="*/ 113788555 w 408"/>
                <a:gd name="T69" fmla="*/ 188154376 h 578"/>
                <a:gd name="T70" fmla="*/ 76164973 w 408"/>
                <a:gd name="T71" fmla="*/ 265251388 h 578"/>
                <a:gd name="T72" fmla="*/ 70658673 w 408"/>
                <a:gd name="T73" fmla="*/ 263415551 h 578"/>
                <a:gd name="T74" fmla="*/ 68823691 w 408"/>
                <a:gd name="T75" fmla="*/ 222113290 h 578"/>
                <a:gd name="T76" fmla="*/ 70658673 w 408"/>
                <a:gd name="T77" fmla="*/ 217524376 h 578"/>
                <a:gd name="T78" fmla="*/ 111035067 w 408"/>
                <a:gd name="T79" fmla="*/ 214771299 h 578"/>
                <a:gd name="T80" fmla="*/ 116541367 w 408"/>
                <a:gd name="T81" fmla="*/ 217524376 h 578"/>
                <a:gd name="T82" fmla="*/ 118376349 w 408"/>
                <a:gd name="T83" fmla="*/ 257908719 h 578"/>
                <a:gd name="T84" fmla="*/ 116541367 w 408"/>
                <a:gd name="T85" fmla="*/ 263415551 h 578"/>
                <a:gd name="T86" fmla="*/ 76164973 w 408"/>
                <a:gd name="T87" fmla="*/ 265251388 h 5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"/>
                <a:gd name="T133" fmla="*/ 0 h 578"/>
                <a:gd name="T134" fmla="*/ 408 w 408"/>
                <a:gd name="T135" fmla="*/ 578 h 5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" h="578">
                  <a:moveTo>
                    <a:pt x="248" y="430"/>
                  </a:moveTo>
                  <a:lnTo>
                    <a:pt x="166" y="430"/>
                  </a:lnTo>
                  <a:lnTo>
                    <a:pt x="158" y="430"/>
                  </a:lnTo>
                  <a:lnTo>
                    <a:pt x="154" y="426"/>
                  </a:lnTo>
                  <a:lnTo>
                    <a:pt x="150" y="422"/>
                  </a:lnTo>
                  <a:lnTo>
                    <a:pt x="148" y="414"/>
                  </a:lnTo>
                  <a:lnTo>
                    <a:pt x="148" y="404"/>
                  </a:lnTo>
                  <a:lnTo>
                    <a:pt x="150" y="382"/>
                  </a:lnTo>
                  <a:lnTo>
                    <a:pt x="152" y="360"/>
                  </a:lnTo>
                  <a:lnTo>
                    <a:pt x="158" y="342"/>
                  </a:lnTo>
                  <a:lnTo>
                    <a:pt x="164" y="326"/>
                  </a:lnTo>
                  <a:lnTo>
                    <a:pt x="174" y="308"/>
                  </a:lnTo>
                  <a:lnTo>
                    <a:pt x="188" y="292"/>
                  </a:lnTo>
                  <a:lnTo>
                    <a:pt x="206" y="274"/>
                  </a:lnTo>
                  <a:lnTo>
                    <a:pt x="228" y="254"/>
                  </a:lnTo>
                  <a:lnTo>
                    <a:pt x="268" y="222"/>
                  </a:lnTo>
                  <a:lnTo>
                    <a:pt x="286" y="204"/>
                  </a:lnTo>
                  <a:lnTo>
                    <a:pt x="292" y="194"/>
                  </a:lnTo>
                  <a:lnTo>
                    <a:pt x="296" y="184"/>
                  </a:lnTo>
                  <a:lnTo>
                    <a:pt x="300" y="172"/>
                  </a:lnTo>
                  <a:lnTo>
                    <a:pt x="300" y="162"/>
                  </a:lnTo>
                  <a:lnTo>
                    <a:pt x="298" y="146"/>
                  </a:lnTo>
                  <a:lnTo>
                    <a:pt x="294" y="132"/>
                  </a:lnTo>
                  <a:lnTo>
                    <a:pt x="286" y="118"/>
                  </a:lnTo>
                  <a:lnTo>
                    <a:pt x="276" y="106"/>
                  </a:lnTo>
                  <a:lnTo>
                    <a:pt x="262" y="96"/>
                  </a:lnTo>
                  <a:lnTo>
                    <a:pt x="244" y="90"/>
                  </a:lnTo>
                  <a:lnTo>
                    <a:pt x="226" y="86"/>
                  </a:lnTo>
                  <a:lnTo>
                    <a:pt x="206" y="84"/>
                  </a:lnTo>
                  <a:lnTo>
                    <a:pt x="186" y="86"/>
                  </a:lnTo>
                  <a:lnTo>
                    <a:pt x="168" y="90"/>
                  </a:lnTo>
                  <a:lnTo>
                    <a:pt x="152" y="98"/>
                  </a:lnTo>
                  <a:lnTo>
                    <a:pt x="136" y="108"/>
                  </a:lnTo>
                  <a:lnTo>
                    <a:pt x="124" y="122"/>
                  </a:lnTo>
                  <a:lnTo>
                    <a:pt x="112" y="138"/>
                  </a:lnTo>
                  <a:lnTo>
                    <a:pt x="104" y="158"/>
                  </a:lnTo>
                  <a:lnTo>
                    <a:pt x="98" y="180"/>
                  </a:lnTo>
                  <a:lnTo>
                    <a:pt x="12" y="170"/>
                  </a:lnTo>
                  <a:lnTo>
                    <a:pt x="6" y="168"/>
                  </a:lnTo>
                  <a:lnTo>
                    <a:pt x="2" y="164"/>
                  </a:lnTo>
                  <a:lnTo>
                    <a:pt x="0" y="158"/>
                  </a:lnTo>
                  <a:lnTo>
                    <a:pt x="0" y="152"/>
                  </a:lnTo>
                  <a:lnTo>
                    <a:pt x="4" y="140"/>
                  </a:lnTo>
                  <a:lnTo>
                    <a:pt x="14" y="112"/>
                  </a:lnTo>
                  <a:lnTo>
                    <a:pt x="22" y="96"/>
                  </a:lnTo>
                  <a:lnTo>
                    <a:pt x="32" y="78"/>
                  </a:lnTo>
                  <a:lnTo>
                    <a:pt x="44" y="62"/>
                  </a:lnTo>
                  <a:lnTo>
                    <a:pt x="56" y="50"/>
                  </a:lnTo>
                  <a:lnTo>
                    <a:pt x="70" y="38"/>
                  </a:lnTo>
                  <a:lnTo>
                    <a:pt x="86" y="28"/>
                  </a:lnTo>
                  <a:lnTo>
                    <a:pt x="102" y="20"/>
                  </a:lnTo>
                  <a:lnTo>
                    <a:pt x="120" y="12"/>
                  </a:lnTo>
                  <a:lnTo>
                    <a:pt x="138" y="8"/>
                  </a:lnTo>
                  <a:lnTo>
                    <a:pt x="158" y="4"/>
                  </a:lnTo>
                  <a:lnTo>
                    <a:pt x="180" y="2"/>
                  </a:lnTo>
                  <a:lnTo>
                    <a:pt x="202" y="0"/>
                  </a:lnTo>
                  <a:lnTo>
                    <a:pt x="224" y="2"/>
                  </a:lnTo>
                  <a:lnTo>
                    <a:pt x="246" y="4"/>
                  </a:lnTo>
                  <a:lnTo>
                    <a:pt x="266" y="8"/>
                  </a:lnTo>
                  <a:lnTo>
                    <a:pt x="286" y="12"/>
                  </a:lnTo>
                  <a:lnTo>
                    <a:pt x="304" y="20"/>
                  </a:lnTo>
                  <a:lnTo>
                    <a:pt x="322" y="28"/>
                  </a:lnTo>
                  <a:lnTo>
                    <a:pt x="338" y="38"/>
                  </a:lnTo>
                  <a:lnTo>
                    <a:pt x="352" y="50"/>
                  </a:lnTo>
                  <a:lnTo>
                    <a:pt x="364" y="62"/>
                  </a:lnTo>
                  <a:lnTo>
                    <a:pt x="376" y="76"/>
                  </a:lnTo>
                  <a:lnTo>
                    <a:pt x="386" y="88"/>
                  </a:lnTo>
                  <a:lnTo>
                    <a:pt x="394" y="104"/>
                  </a:lnTo>
                  <a:lnTo>
                    <a:pt x="400" y="118"/>
                  </a:lnTo>
                  <a:lnTo>
                    <a:pt x="404" y="132"/>
                  </a:lnTo>
                  <a:lnTo>
                    <a:pt x="406" y="148"/>
                  </a:lnTo>
                  <a:lnTo>
                    <a:pt x="408" y="164"/>
                  </a:lnTo>
                  <a:lnTo>
                    <a:pt x="406" y="182"/>
                  </a:lnTo>
                  <a:lnTo>
                    <a:pt x="402" y="200"/>
                  </a:lnTo>
                  <a:lnTo>
                    <a:pt x="396" y="216"/>
                  </a:lnTo>
                  <a:lnTo>
                    <a:pt x="388" y="234"/>
                  </a:lnTo>
                  <a:lnTo>
                    <a:pt x="374" y="250"/>
                  </a:lnTo>
                  <a:lnTo>
                    <a:pt x="354" y="272"/>
                  </a:lnTo>
                  <a:lnTo>
                    <a:pt x="330" y="296"/>
                  </a:lnTo>
                  <a:lnTo>
                    <a:pt x="300" y="322"/>
                  </a:lnTo>
                  <a:lnTo>
                    <a:pt x="272" y="348"/>
                  </a:lnTo>
                  <a:lnTo>
                    <a:pt x="262" y="358"/>
                  </a:lnTo>
                  <a:lnTo>
                    <a:pt x="256" y="368"/>
                  </a:lnTo>
                  <a:lnTo>
                    <a:pt x="252" y="378"/>
                  </a:lnTo>
                  <a:lnTo>
                    <a:pt x="250" y="392"/>
                  </a:lnTo>
                  <a:lnTo>
                    <a:pt x="248" y="410"/>
                  </a:lnTo>
                  <a:lnTo>
                    <a:pt x="248" y="430"/>
                  </a:lnTo>
                  <a:close/>
                  <a:moveTo>
                    <a:pt x="166" y="578"/>
                  </a:moveTo>
                  <a:lnTo>
                    <a:pt x="166" y="578"/>
                  </a:lnTo>
                  <a:lnTo>
                    <a:pt x="158" y="578"/>
                  </a:lnTo>
                  <a:lnTo>
                    <a:pt x="154" y="574"/>
                  </a:lnTo>
                  <a:lnTo>
                    <a:pt x="150" y="568"/>
                  </a:lnTo>
                  <a:lnTo>
                    <a:pt x="150" y="562"/>
                  </a:lnTo>
                  <a:lnTo>
                    <a:pt x="150" y="484"/>
                  </a:lnTo>
                  <a:lnTo>
                    <a:pt x="150" y="478"/>
                  </a:lnTo>
                  <a:lnTo>
                    <a:pt x="154" y="474"/>
                  </a:lnTo>
                  <a:lnTo>
                    <a:pt x="158" y="470"/>
                  </a:lnTo>
                  <a:lnTo>
                    <a:pt x="166" y="468"/>
                  </a:lnTo>
                  <a:lnTo>
                    <a:pt x="242" y="468"/>
                  </a:lnTo>
                  <a:lnTo>
                    <a:pt x="250" y="470"/>
                  </a:lnTo>
                  <a:lnTo>
                    <a:pt x="254" y="474"/>
                  </a:lnTo>
                  <a:lnTo>
                    <a:pt x="258" y="478"/>
                  </a:lnTo>
                  <a:lnTo>
                    <a:pt x="258" y="484"/>
                  </a:lnTo>
                  <a:lnTo>
                    <a:pt x="258" y="562"/>
                  </a:lnTo>
                  <a:lnTo>
                    <a:pt x="258" y="568"/>
                  </a:lnTo>
                  <a:lnTo>
                    <a:pt x="254" y="574"/>
                  </a:lnTo>
                  <a:lnTo>
                    <a:pt x="250" y="578"/>
                  </a:lnTo>
                  <a:lnTo>
                    <a:pt x="242" y="578"/>
                  </a:lnTo>
                  <a:lnTo>
                    <a:pt x="166" y="578"/>
                  </a:lnTo>
                  <a:close/>
                </a:path>
              </a:pathLst>
            </a:custGeom>
            <a:solidFill>
              <a:srgbClr val="000000">
                <a:alpha val="14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endParaRPr>
            </a:p>
          </p:txBody>
        </p:sp>
        <p:sp>
          <p:nvSpPr>
            <p:cNvPr id="11" name="Donut 8"/>
            <p:cNvSpPr>
              <a:spLocks noChangeArrowheads="1"/>
            </p:cNvSpPr>
            <p:nvPr/>
          </p:nvSpPr>
          <p:spPr bwMode="auto">
            <a:xfrm>
              <a:off x="5937251" y="1939925"/>
              <a:ext cx="2976562" cy="2976563"/>
            </a:xfrm>
            <a:custGeom>
              <a:avLst/>
              <a:gdLst>
                <a:gd name="T0" fmla="*/ 1097280 w 2194560"/>
                <a:gd name="T1" fmla="*/ 0 h 2194560"/>
                <a:gd name="T2" fmla="*/ 321386 w 2194560"/>
                <a:gd name="T3" fmla="*/ 321386 h 2194560"/>
                <a:gd name="T4" fmla="*/ 0 w 2194560"/>
                <a:gd name="T5" fmla="*/ 1097280 h 2194560"/>
                <a:gd name="T6" fmla="*/ 321386 w 2194560"/>
                <a:gd name="T7" fmla="*/ 1873174 h 2194560"/>
                <a:gd name="T8" fmla="*/ 1097280 w 2194560"/>
                <a:gd name="T9" fmla="*/ 2194560 h 2194560"/>
                <a:gd name="T10" fmla="*/ 1873174 w 2194560"/>
                <a:gd name="T11" fmla="*/ 1873174 h 2194560"/>
                <a:gd name="T12" fmla="*/ 2194560 w 2194560"/>
                <a:gd name="T13" fmla="*/ 1097280 h 2194560"/>
                <a:gd name="T14" fmla="*/ 1873174 w 2194560"/>
                <a:gd name="T15" fmla="*/ 321386 h 21945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94560"/>
                <a:gd name="T25" fmla="*/ 0 h 2194560"/>
                <a:gd name="T26" fmla="*/ 2194560 w 2194560"/>
                <a:gd name="T27" fmla="*/ 2194560 h 219456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94560" h="2194560">
                  <a:moveTo>
                    <a:pt x="0" y="1097280"/>
                  </a:moveTo>
                  <a:lnTo>
                    <a:pt x="0" y="1097280"/>
                  </a:lnTo>
                  <a:cubicBezTo>
                    <a:pt x="0" y="491269"/>
                    <a:pt x="491269" y="0"/>
                    <a:pt x="1097280" y="0"/>
                  </a:cubicBezTo>
                  <a:cubicBezTo>
                    <a:pt x="1097280" y="0"/>
                    <a:pt x="1097281" y="1"/>
                    <a:pt x="1097281" y="1"/>
                  </a:cubicBezTo>
                  <a:cubicBezTo>
                    <a:pt x="1703292" y="1"/>
                    <a:pt x="2194561" y="491270"/>
                    <a:pt x="2194561" y="1097281"/>
                  </a:cubicBezTo>
                  <a:cubicBezTo>
                    <a:pt x="2194561" y="1097281"/>
                    <a:pt x="2194560" y="1097282"/>
                    <a:pt x="2194560" y="1097282"/>
                  </a:cubicBezTo>
                  <a:lnTo>
                    <a:pt x="2194561" y="1097283"/>
                  </a:lnTo>
                  <a:cubicBezTo>
                    <a:pt x="2194561" y="1703294"/>
                    <a:pt x="1703292" y="2194563"/>
                    <a:pt x="1097281" y="2194563"/>
                  </a:cubicBezTo>
                  <a:cubicBezTo>
                    <a:pt x="1097280" y="2194562"/>
                    <a:pt x="1097280" y="2194562"/>
                    <a:pt x="1097280" y="2194562"/>
                  </a:cubicBezTo>
                  <a:cubicBezTo>
                    <a:pt x="491269" y="2194562"/>
                    <a:pt x="1" y="1703293"/>
                    <a:pt x="1" y="1097283"/>
                  </a:cubicBezTo>
                  <a:cubicBezTo>
                    <a:pt x="1" y="1097282"/>
                    <a:pt x="1" y="1097282"/>
                    <a:pt x="1" y="1097282"/>
                  </a:cubicBezTo>
                  <a:close/>
                  <a:moveTo>
                    <a:pt x="262974" y="1097280"/>
                  </a:moveTo>
                  <a:lnTo>
                    <a:pt x="262974" y="1097280"/>
                  </a:lnTo>
                  <a:cubicBezTo>
                    <a:pt x="262974" y="1097280"/>
                    <a:pt x="262973" y="1097280"/>
                    <a:pt x="262973" y="1097280"/>
                  </a:cubicBezTo>
                  <a:cubicBezTo>
                    <a:pt x="262973" y="1558055"/>
                    <a:pt x="636504" y="1931586"/>
                    <a:pt x="1097279" y="1931586"/>
                  </a:cubicBezTo>
                  <a:cubicBezTo>
                    <a:pt x="1558053" y="1931586"/>
                    <a:pt x="1931585" y="1558055"/>
                    <a:pt x="1931585" y="1097281"/>
                  </a:cubicBezTo>
                  <a:cubicBezTo>
                    <a:pt x="1931585" y="636506"/>
                    <a:pt x="1558053" y="262975"/>
                    <a:pt x="1097279" y="262975"/>
                  </a:cubicBezTo>
                  <a:lnTo>
                    <a:pt x="1097278" y="262975"/>
                  </a:lnTo>
                  <a:cubicBezTo>
                    <a:pt x="1097278" y="262975"/>
                    <a:pt x="1097278" y="262974"/>
                    <a:pt x="1097278" y="262974"/>
                  </a:cubicBezTo>
                  <a:cubicBezTo>
                    <a:pt x="636503" y="262974"/>
                    <a:pt x="262972" y="636505"/>
                    <a:pt x="262972" y="1097280"/>
                  </a:cubicBezTo>
                  <a:close/>
                </a:path>
              </a:pathLst>
            </a:custGeom>
            <a:solidFill>
              <a:srgbClr val="ED7F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mtClean="0">
                <a:solidFill>
                  <a:srgbClr val="000000"/>
                </a:solidFill>
                <a:ea typeface="MS PGothic" panose="020B0600070205080204" pitchFamily="34" charset="-128"/>
                <a:sym typeface="Calibri" panose="020F0502020204030204" pitchFamily="34" charset="0"/>
              </a:endParaRPr>
            </a:p>
          </p:txBody>
        </p:sp>
      </p:grpSp>
      <p:grpSp>
        <p:nvGrpSpPr>
          <p:cNvPr id="12" name="Group 149"/>
          <p:cNvGrpSpPr/>
          <p:nvPr/>
        </p:nvGrpSpPr>
        <p:grpSpPr bwMode="auto">
          <a:xfrm>
            <a:off x="9817873" y="4449096"/>
            <a:ext cx="969233" cy="967255"/>
            <a:chOff x="0" y="0"/>
            <a:chExt cx="713232" cy="713231"/>
          </a:xfrm>
        </p:grpSpPr>
        <p:sp>
          <p:nvSpPr>
            <p:cNvPr id="38" name="Donut 32"/>
            <p:cNvSpPr>
              <a:spLocks noChangeArrowheads="1"/>
            </p:cNvSpPr>
            <p:nvPr/>
          </p:nvSpPr>
          <p:spPr bwMode="auto">
            <a:xfrm>
              <a:off x="-288" y="0"/>
              <a:ext cx="713768" cy="712886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13232"/>
                <a:gd name="T25" fmla="*/ 0 h 713232"/>
                <a:gd name="T26" fmla="*/ 713232 w 713232"/>
                <a:gd name="T27" fmla="*/ 71323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solidFill>
              <a:srgbClr val="ED7F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mtClean="0">
                <a:solidFill>
                  <a:srgbClr val="000000"/>
                </a:solidFill>
                <a:ea typeface="MS PGothic" panose="020B0600070205080204" pitchFamily="34" charset="-128"/>
                <a:sym typeface="Calibri" panose="020F0502020204030204" pitchFamily="34" charset="0"/>
              </a:endParaRPr>
            </a:p>
          </p:txBody>
        </p:sp>
        <p:grpSp>
          <p:nvGrpSpPr>
            <p:cNvPr id="39" name="Gruppe 67"/>
            <p:cNvGrpSpPr/>
            <p:nvPr/>
          </p:nvGrpSpPr>
          <p:grpSpPr bwMode="auto">
            <a:xfrm>
              <a:off x="153890" y="170697"/>
              <a:ext cx="405456" cy="371850"/>
              <a:chOff x="0" y="0"/>
              <a:chExt cx="900893" cy="825896"/>
            </a:xfrm>
          </p:grpSpPr>
          <p:sp>
            <p:nvSpPr>
              <p:cNvPr id="40" name="Freeform 26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584955" cy="588138"/>
              </a:xfrm>
              <a:custGeom>
                <a:avLst/>
                <a:gdLst>
                  <a:gd name="T0" fmla="*/ 51 w 52"/>
                  <a:gd name="T1" fmla="*/ 27 h 52"/>
                  <a:gd name="T2" fmla="*/ 46 w 52"/>
                  <a:gd name="T3" fmla="*/ 23 h 52"/>
                  <a:gd name="T4" fmla="*/ 52 w 52"/>
                  <a:gd name="T5" fmla="*/ 20 h 52"/>
                  <a:gd name="T6" fmla="*/ 49 w 52"/>
                  <a:gd name="T7" fmla="*/ 13 h 52"/>
                  <a:gd name="T8" fmla="*/ 47 w 52"/>
                  <a:gd name="T9" fmla="*/ 12 h 52"/>
                  <a:gd name="T10" fmla="*/ 40 w 52"/>
                  <a:gd name="T11" fmla="*/ 13 h 52"/>
                  <a:gd name="T12" fmla="*/ 43 w 52"/>
                  <a:gd name="T13" fmla="*/ 7 h 52"/>
                  <a:gd name="T14" fmla="*/ 37 w 52"/>
                  <a:gd name="T15" fmla="*/ 2 h 52"/>
                  <a:gd name="T16" fmla="*/ 32 w 52"/>
                  <a:gd name="T17" fmla="*/ 7 h 52"/>
                  <a:gd name="T18" fmla="*/ 29 w 52"/>
                  <a:gd name="T19" fmla="*/ 1 h 52"/>
                  <a:gd name="T20" fmla="*/ 27 w 52"/>
                  <a:gd name="T21" fmla="*/ 0 h 52"/>
                  <a:gd name="T22" fmla="*/ 19 w 52"/>
                  <a:gd name="T23" fmla="*/ 2 h 52"/>
                  <a:gd name="T24" fmla="*/ 18 w 52"/>
                  <a:gd name="T25" fmla="*/ 9 h 52"/>
                  <a:gd name="T26" fmla="*/ 12 w 52"/>
                  <a:gd name="T27" fmla="*/ 4 h 52"/>
                  <a:gd name="T28" fmla="*/ 6 w 52"/>
                  <a:gd name="T29" fmla="*/ 10 h 52"/>
                  <a:gd name="T30" fmla="*/ 10 w 52"/>
                  <a:gd name="T31" fmla="*/ 15 h 52"/>
                  <a:gd name="T32" fmla="*/ 3 w 52"/>
                  <a:gd name="T33" fmla="*/ 16 h 52"/>
                  <a:gd name="T34" fmla="*/ 2 w 52"/>
                  <a:gd name="T35" fmla="*/ 17 h 52"/>
                  <a:gd name="T36" fmla="*/ 0 w 52"/>
                  <a:gd name="T37" fmla="*/ 25 h 52"/>
                  <a:gd name="T38" fmla="*/ 7 w 52"/>
                  <a:gd name="T39" fmla="*/ 27 h 52"/>
                  <a:gd name="T40" fmla="*/ 2 w 52"/>
                  <a:gd name="T41" fmla="*/ 31 h 52"/>
                  <a:gd name="T42" fmla="*/ 4 w 52"/>
                  <a:gd name="T43" fmla="*/ 39 h 52"/>
                  <a:gd name="T44" fmla="*/ 6 w 52"/>
                  <a:gd name="T45" fmla="*/ 40 h 52"/>
                  <a:gd name="T46" fmla="*/ 12 w 52"/>
                  <a:gd name="T47" fmla="*/ 40 h 52"/>
                  <a:gd name="T48" fmla="*/ 10 w 52"/>
                  <a:gd name="T49" fmla="*/ 47 h 52"/>
                  <a:gd name="T50" fmla="*/ 17 w 52"/>
                  <a:gd name="T51" fmla="*/ 50 h 52"/>
                  <a:gd name="T52" fmla="*/ 21 w 52"/>
                  <a:gd name="T53" fmla="*/ 45 h 52"/>
                  <a:gd name="T54" fmla="*/ 23 w 52"/>
                  <a:gd name="T55" fmla="*/ 51 h 52"/>
                  <a:gd name="T56" fmla="*/ 24 w 52"/>
                  <a:gd name="T57" fmla="*/ 52 h 52"/>
                  <a:gd name="T58" fmla="*/ 32 w 52"/>
                  <a:gd name="T59" fmla="*/ 52 h 52"/>
                  <a:gd name="T60" fmla="*/ 33 w 52"/>
                  <a:gd name="T61" fmla="*/ 50 h 52"/>
                  <a:gd name="T62" fmla="*/ 35 w 52"/>
                  <a:gd name="T63" fmla="*/ 44 h 52"/>
                  <a:gd name="T64" fmla="*/ 40 w 52"/>
                  <a:gd name="T65" fmla="*/ 48 h 52"/>
                  <a:gd name="T66" fmla="*/ 46 w 52"/>
                  <a:gd name="T67" fmla="*/ 43 h 52"/>
                  <a:gd name="T68" fmla="*/ 46 w 52"/>
                  <a:gd name="T69" fmla="*/ 41 h 52"/>
                  <a:gd name="T70" fmla="*/ 43 w 52"/>
                  <a:gd name="T71" fmla="*/ 35 h 52"/>
                  <a:gd name="T72" fmla="*/ 50 w 52"/>
                  <a:gd name="T73" fmla="*/ 36 h 52"/>
                  <a:gd name="T74" fmla="*/ 52 w 52"/>
                  <a:gd name="T75" fmla="*/ 29 h 52"/>
                  <a:gd name="T76" fmla="*/ 33 w 52"/>
                  <a:gd name="T77" fmla="*/ 28 h 52"/>
                  <a:gd name="T78" fmla="*/ 19 w 52"/>
                  <a:gd name="T79" fmla="*/ 25 h 52"/>
                  <a:gd name="T80" fmla="*/ 33 w 52"/>
                  <a:gd name="T81" fmla="*/ 28 h 5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2"/>
                  <a:gd name="T124" fmla="*/ 0 h 52"/>
                  <a:gd name="T125" fmla="*/ 52 w 52"/>
                  <a:gd name="T126" fmla="*/ 52 h 5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2" h="52">
                    <a:moveTo>
                      <a:pt x="52" y="27"/>
                    </a:moveTo>
                    <a:cubicBezTo>
                      <a:pt x="52" y="27"/>
                      <a:pt x="52" y="27"/>
                      <a:pt x="51" y="27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51" y="21"/>
                      <a:pt x="51" y="21"/>
                      <a:pt x="51" y="21"/>
                    </a:cubicBezTo>
                    <a:cubicBezTo>
                      <a:pt x="51" y="21"/>
                      <a:pt x="51" y="21"/>
                      <a:pt x="52" y="20"/>
                    </a:cubicBezTo>
                    <a:cubicBezTo>
                      <a:pt x="52" y="20"/>
                      <a:pt x="52" y="20"/>
                      <a:pt x="51" y="19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49" y="12"/>
                      <a:pt x="48" y="12"/>
                      <a:pt x="48" y="12"/>
                    </a:cubicBezTo>
                    <a:cubicBezTo>
                      <a:pt x="48" y="12"/>
                      <a:pt x="47" y="12"/>
                      <a:pt x="47" y="12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6" y="2"/>
                      <a:pt x="35" y="2"/>
                      <a:pt x="35" y="3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0"/>
                    </a:cubicBezTo>
                    <a:cubicBezTo>
                      <a:pt x="28" y="0"/>
                      <a:pt x="28" y="0"/>
                      <a:pt x="27" y="0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19" y="1"/>
                      <a:pt x="19" y="2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6" y="9"/>
                      <a:pt x="6" y="10"/>
                    </a:cubicBezTo>
                    <a:cubicBezTo>
                      <a:pt x="6" y="10"/>
                      <a:pt x="6" y="11"/>
                      <a:pt x="6" y="11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2" y="16"/>
                    </a:cubicBezTo>
                    <a:cubicBezTo>
                      <a:pt x="2" y="16"/>
                      <a:pt x="2" y="16"/>
                      <a:pt x="2" y="17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1" y="31"/>
                      <a:pt x="1" y="32"/>
                      <a:pt x="1" y="33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4" y="40"/>
                      <a:pt x="4" y="40"/>
                      <a:pt x="5" y="40"/>
                    </a:cubicBezTo>
                    <a:cubicBezTo>
                      <a:pt x="5" y="40"/>
                      <a:pt x="5" y="40"/>
                      <a:pt x="6" y="40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6"/>
                      <a:pt x="10" y="47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6" y="50"/>
                      <a:pt x="17" y="50"/>
                      <a:pt x="17" y="50"/>
                    </a:cubicBezTo>
                    <a:cubicBezTo>
                      <a:pt x="17" y="50"/>
                      <a:pt x="18" y="50"/>
                      <a:pt x="18" y="50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23" y="45"/>
                      <a:pt x="23" y="45"/>
                      <a:pt x="23" y="45"/>
                    </a:cubicBezTo>
                    <a:cubicBezTo>
                      <a:pt x="23" y="51"/>
                      <a:pt x="23" y="51"/>
                      <a:pt x="23" y="51"/>
                    </a:cubicBezTo>
                    <a:cubicBezTo>
                      <a:pt x="23" y="51"/>
                      <a:pt x="24" y="52"/>
                      <a:pt x="24" y="52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2" y="52"/>
                      <a:pt x="33" y="51"/>
                      <a:pt x="33" y="51"/>
                    </a:cubicBezTo>
                    <a:cubicBezTo>
                      <a:pt x="33" y="51"/>
                      <a:pt x="33" y="50"/>
                      <a:pt x="33" y="50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5" y="44"/>
                      <a:pt x="35" y="44"/>
                      <a:pt x="35" y="44"/>
                    </a:cubicBezTo>
                    <a:cubicBezTo>
                      <a:pt x="39" y="48"/>
                      <a:pt x="39" y="48"/>
                      <a:pt x="39" y="48"/>
                    </a:cubicBezTo>
                    <a:cubicBezTo>
                      <a:pt x="39" y="48"/>
                      <a:pt x="39" y="48"/>
                      <a:pt x="40" y="48"/>
                    </a:cubicBezTo>
                    <a:cubicBezTo>
                      <a:pt x="40" y="48"/>
                      <a:pt x="40" y="48"/>
                      <a:pt x="41" y="48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6" y="43"/>
                      <a:pt x="46" y="43"/>
                      <a:pt x="46" y="42"/>
                    </a:cubicBezTo>
                    <a:cubicBezTo>
                      <a:pt x="46" y="42"/>
                      <a:pt x="46" y="42"/>
                      <a:pt x="46" y="41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49" y="37"/>
                      <a:pt x="50" y="36"/>
                      <a:pt x="50" y="36"/>
                    </a:cubicBezTo>
                    <a:cubicBezTo>
                      <a:pt x="50" y="36"/>
                      <a:pt x="51" y="36"/>
                      <a:pt x="51" y="35"/>
                    </a:cubicBezTo>
                    <a:cubicBezTo>
                      <a:pt x="52" y="29"/>
                      <a:pt x="52" y="29"/>
                      <a:pt x="52" y="29"/>
                    </a:cubicBezTo>
                    <a:cubicBezTo>
                      <a:pt x="52" y="28"/>
                      <a:pt x="52" y="28"/>
                      <a:pt x="52" y="27"/>
                    </a:cubicBezTo>
                    <a:close/>
                    <a:moveTo>
                      <a:pt x="33" y="28"/>
                    </a:moveTo>
                    <a:cubicBezTo>
                      <a:pt x="32" y="31"/>
                      <a:pt x="28" y="34"/>
                      <a:pt x="25" y="33"/>
                    </a:cubicBezTo>
                    <a:cubicBezTo>
                      <a:pt x="21" y="32"/>
                      <a:pt x="18" y="28"/>
                      <a:pt x="19" y="25"/>
                    </a:cubicBezTo>
                    <a:cubicBezTo>
                      <a:pt x="20" y="21"/>
                      <a:pt x="24" y="18"/>
                      <a:pt x="28" y="19"/>
                    </a:cubicBezTo>
                    <a:cubicBezTo>
                      <a:pt x="32" y="20"/>
                      <a:pt x="34" y="24"/>
                      <a:pt x="33" y="28"/>
                    </a:cubicBezTo>
                    <a:close/>
                  </a:path>
                </a:pathLst>
              </a:custGeom>
              <a:solidFill>
                <a:srgbClr val="000000">
                  <a:alpha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zh-CN" smtClean="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sym typeface="Arial" panose="020B0604020202020204" pitchFamily="34" charset="0"/>
                </a:endParaRPr>
              </a:p>
            </p:txBody>
          </p:sp>
          <p:sp>
            <p:nvSpPr>
              <p:cNvPr id="41" name="Freeform 27"/>
              <p:cNvSpPr>
                <a:spLocks noEditPoints="1" noChangeArrowheads="1"/>
              </p:cNvSpPr>
              <p:nvPr/>
            </p:nvSpPr>
            <p:spPr bwMode="auto">
              <a:xfrm>
                <a:off x="484856" y="406691"/>
                <a:ext cx="416037" cy="419205"/>
              </a:xfrm>
              <a:custGeom>
                <a:avLst/>
                <a:gdLst>
                  <a:gd name="T0" fmla="*/ 33 w 37"/>
                  <a:gd name="T1" fmla="*/ 29 h 37"/>
                  <a:gd name="T2" fmla="*/ 31 w 37"/>
                  <a:gd name="T3" fmla="*/ 24 h 37"/>
                  <a:gd name="T4" fmla="*/ 36 w 37"/>
                  <a:gd name="T5" fmla="*/ 25 h 37"/>
                  <a:gd name="T6" fmla="*/ 37 w 37"/>
                  <a:gd name="T7" fmla="*/ 20 h 37"/>
                  <a:gd name="T8" fmla="*/ 36 w 37"/>
                  <a:gd name="T9" fmla="*/ 18 h 37"/>
                  <a:gd name="T10" fmla="*/ 32 w 37"/>
                  <a:gd name="T11" fmla="*/ 16 h 37"/>
                  <a:gd name="T12" fmla="*/ 37 w 37"/>
                  <a:gd name="T13" fmla="*/ 14 h 37"/>
                  <a:gd name="T14" fmla="*/ 35 w 37"/>
                  <a:gd name="T15" fmla="*/ 9 h 37"/>
                  <a:gd name="T16" fmla="*/ 30 w 37"/>
                  <a:gd name="T17" fmla="*/ 10 h 37"/>
                  <a:gd name="T18" fmla="*/ 31 w 37"/>
                  <a:gd name="T19" fmla="*/ 5 h 37"/>
                  <a:gd name="T20" fmla="*/ 30 w 37"/>
                  <a:gd name="T21" fmla="*/ 4 h 37"/>
                  <a:gd name="T22" fmla="*/ 24 w 37"/>
                  <a:gd name="T23" fmla="*/ 2 h 37"/>
                  <a:gd name="T24" fmla="*/ 21 w 37"/>
                  <a:gd name="T25" fmla="*/ 5 h 37"/>
                  <a:gd name="T26" fmla="*/ 19 w 37"/>
                  <a:gd name="T27" fmla="*/ 0 h 37"/>
                  <a:gd name="T28" fmla="*/ 14 w 37"/>
                  <a:gd name="T29" fmla="*/ 1 h 37"/>
                  <a:gd name="T30" fmla="*/ 14 w 37"/>
                  <a:gd name="T31" fmla="*/ 5 h 37"/>
                  <a:gd name="T32" fmla="*/ 10 w 37"/>
                  <a:gd name="T33" fmla="*/ 3 h 37"/>
                  <a:gd name="T34" fmla="*/ 8 w 37"/>
                  <a:gd name="T35" fmla="*/ 3 h 37"/>
                  <a:gd name="T36" fmla="*/ 4 w 37"/>
                  <a:gd name="T37" fmla="*/ 7 h 37"/>
                  <a:gd name="T38" fmla="*/ 7 w 37"/>
                  <a:gd name="T39" fmla="*/ 11 h 37"/>
                  <a:gd name="T40" fmla="*/ 3 w 37"/>
                  <a:gd name="T41" fmla="*/ 11 h 37"/>
                  <a:gd name="T42" fmla="*/ 0 w 37"/>
                  <a:gd name="T43" fmla="*/ 17 h 37"/>
                  <a:gd name="T44" fmla="*/ 1 w 37"/>
                  <a:gd name="T45" fmla="*/ 18 h 37"/>
                  <a:gd name="T46" fmla="*/ 5 w 37"/>
                  <a:gd name="T47" fmla="*/ 20 h 37"/>
                  <a:gd name="T48" fmla="*/ 1 w 37"/>
                  <a:gd name="T49" fmla="*/ 23 h 37"/>
                  <a:gd name="T50" fmla="*/ 4 w 37"/>
                  <a:gd name="T51" fmla="*/ 28 h 37"/>
                  <a:gd name="T52" fmla="*/ 8 w 37"/>
                  <a:gd name="T53" fmla="*/ 27 h 37"/>
                  <a:gd name="T54" fmla="*/ 7 w 37"/>
                  <a:gd name="T55" fmla="*/ 31 h 37"/>
                  <a:gd name="T56" fmla="*/ 7 w 37"/>
                  <a:gd name="T57" fmla="*/ 33 h 37"/>
                  <a:gd name="T58" fmla="*/ 12 w 37"/>
                  <a:gd name="T59" fmla="*/ 35 h 37"/>
                  <a:gd name="T60" fmla="*/ 13 w 37"/>
                  <a:gd name="T61" fmla="*/ 35 h 37"/>
                  <a:gd name="T62" fmla="*/ 17 w 37"/>
                  <a:gd name="T63" fmla="*/ 32 h 37"/>
                  <a:gd name="T64" fmla="*/ 17 w 37"/>
                  <a:gd name="T65" fmla="*/ 37 h 37"/>
                  <a:gd name="T66" fmla="*/ 23 w 37"/>
                  <a:gd name="T67" fmla="*/ 36 h 37"/>
                  <a:gd name="T68" fmla="*/ 24 w 37"/>
                  <a:gd name="T69" fmla="*/ 35 h 37"/>
                  <a:gd name="T70" fmla="*/ 25 w 37"/>
                  <a:gd name="T71" fmla="*/ 31 h 37"/>
                  <a:gd name="T72" fmla="*/ 28 w 37"/>
                  <a:gd name="T73" fmla="*/ 34 h 37"/>
                  <a:gd name="T74" fmla="*/ 33 w 37"/>
                  <a:gd name="T75" fmla="*/ 30 h 37"/>
                  <a:gd name="T76" fmla="*/ 22 w 37"/>
                  <a:gd name="T77" fmla="*/ 22 h 37"/>
                  <a:gd name="T78" fmla="*/ 15 w 37"/>
                  <a:gd name="T79" fmla="*/ 15 h 37"/>
                  <a:gd name="T80" fmla="*/ 22 w 37"/>
                  <a:gd name="T81" fmla="*/ 22 h 3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7"/>
                  <a:gd name="T124" fmla="*/ 0 h 37"/>
                  <a:gd name="T125" fmla="*/ 37 w 37"/>
                  <a:gd name="T126" fmla="*/ 37 h 3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7" h="37">
                    <a:moveTo>
                      <a:pt x="33" y="29"/>
                    </a:moveTo>
                    <a:cubicBezTo>
                      <a:pt x="33" y="29"/>
                      <a:pt x="33" y="29"/>
                      <a:pt x="33" y="29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5" y="25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6" y="24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19"/>
                      <a:pt x="37" y="18"/>
                      <a:pt x="36" y="18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14"/>
                      <a:pt x="37" y="14"/>
                      <a:pt x="37" y="14"/>
                    </a:cubicBezTo>
                    <a:cubicBezTo>
                      <a:pt x="37" y="14"/>
                      <a:pt x="37" y="13"/>
                      <a:pt x="37" y="13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4" y="8"/>
                      <a:pt x="34" y="8"/>
                      <a:pt x="33" y="8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5"/>
                      <a:pt x="31" y="4"/>
                      <a:pt x="31" y="4"/>
                    </a:cubicBezTo>
                    <a:cubicBezTo>
                      <a:pt x="31" y="4"/>
                      <a:pt x="30" y="4"/>
                      <a:pt x="30" y="4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5" y="1"/>
                      <a:pt x="25" y="1"/>
                      <a:pt x="24" y="2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0" y="0"/>
                      <a:pt x="20" y="0"/>
                      <a:pt x="19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8" y="3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4" y="7"/>
                      <a:pt x="4" y="7"/>
                    </a:cubicBezTo>
                    <a:cubicBezTo>
                      <a:pt x="4" y="7"/>
                      <a:pt x="4" y="8"/>
                      <a:pt x="5" y="8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1"/>
                      <a:pt x="2" y="11"/>
                      <a:pt x="1" y="12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1" y="22"/>
                      <a:pt x="1" y="23"/>
                      <a:pt x="1" y="23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4" y="28"/>
                    </a:cubicBezTo>
                    <a:cubicBezTo>
                      <a:pt x="4" y="29"/>
                      <a:pt x="4" y="29"/>
                      <a:pt x="4" y="28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7" y="32"/>
                      <a:pt x="7" y="33"/>
                      <a:pt x="7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12" y="35"/>
                      <a:pt x="12" y="35"/>
                      <a:pt x="13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7" y="32"/>
                      <a:pt x="17" y="32"/>
                      <a:pt x="17" y="32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7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3" y="36"/>
                      <a:pt x="24" y="36"/>
                      <a:pt x="24" y="36"/>
                    </a:cubicBezTo>
                    <a:cubicBezTo>
                      <a:pt x="24" y="36"/>
                      <a:pt x="24" y="35"/>
                      <a:pt x="24" y="35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3" y="30"/>
                      <a:pt x="33" y="30"/>
                      <a:pt x="33" y="29"/>
                    </a:cubicBezTo>
                    <a:close/>
                    <a:moveTo>
                      <a:pt x="22" y="22"/>
                    </a:moveTo>
                    <a:cubicBezTo>
                      <a:pt x="20" y="24"/>
                      <a:pt x="17" y="24"/>
                      <a:pt x="15" y="22"/>
                    </a:cubicBezTo>
                    <a:cubicBezTo>
                      <a:pt x="13" y="20"/>
                      <a:pt x="13" y="16"/>
                      <a:pt x="15" y="15"/>
                    </a:cubicBezTo>
                    <a:cubicBezTo>
                      <a:pt x="17" y="13"/>
                      <a:pt x="21" y="13"/>
                      <a:pt x="23" y="15"/>
                    </a:cubicBezTo>
                    <a:cubicBezTo>
                      <a:pt x="24" y="17"/>
                      <a:pt x="24" y="20"/>
                      <a:pt x="22" y="22"/>
                    </a:cubicBezTo>
                    <a:close/>
                  </a:path>
                </a:pathLst>
              </a:custGeom>
              <a:solidFill>
                <a:srgbClr val="000000">
                  <a:alpha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zh-CN" smtClean="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3" name="Group 144"/>
          <p:cNvGrpSpPr/>
          <p:nvPr/>
        </p:nvGrpSpPr>
        <p:grpSpPr bwMode="auto">
          <a:xfrm>
            <a:off x="7148199" y="5506581"/>
            <a:ext cx="654630" cy="654749"/>
            <a:chOff x="0" y="0"/>
            <a:chExt cx="713233" cy="713231"/>
          </a:xfrm>
        </p:grpSpPr>
        <p:sp>
          <p:nvSpPr>
            <p:cNvPr id="33" name="Donut 33"/>
            <p:cNvSpPr>
              <a:spLocks noChangeArrowheads="1"/>
            </p:cNvSpPr>
            <p:nvPr/>
          </p:nvSpPr>
          <p:spPr bwMode="auto">
            <a:xfrm>
              <a:off x="-117" y="580"/>
              <a:ext cx="713018" cy="712887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13232"/>
                <a:gd name="T25" fmla="*/ 0 h 713232"/>
                <a:gd name="T26" fmla="*/ 713232 w 713232"/>
                <a:gd name="T27" fmla="*/ 71323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solidFill>
              <a:srgbClr val="5E85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mtClean="0">
                <a:solidFill>
                  <a:srgbClr val="000000"/>
                </a:solidFill>
                <a:ea typeface="MS PGothic" panose="020B0600070205080204" pitchFamily="34" charset="-128"/>
                <a:sym typeface="Calibri" panose="020F0502020204030204" pitchFamily="34" charset="0"/>
              </a:endParaRPr>
            </a:p>
          </p:txBody>
        </p:sp>
        <p:grpSp>
          <p:nvGrpSpPr>
            <p:cNvPr id="34" name="Gruppe 66"/>
            <p:cNvGrpSpPr/>
            <p:nvPr/>
          </p:nvGrpSpPr>
          <p:grpSpPr bwMode="auto">
            <a:xfrm>
              <a:off x="198149" y="197698"/>
              <a:ext cx="316926" cy="317844"/>
              <a:chOff x="0" y="0"/>
              <a:chExt cx="785174" cy="787473"/>
            </a:xfrm>
          </p:grpSpPr>
          <p:sp>
            <p:nvSpPr>
              <p:cNvPr id="35" name="Freeform 36"/>
              <p:cNvSpPr>
                <a:spLocks noChangeArrowheads="1"/>
              </p:cNvSpPr>
              <p:nvPr/>
            </p:nvSpPr>
            <p:spPr bwMode="auto">
              <a:xfrm>
                <a:off x="301882" y="405807"/>
                <a:ext cx="190814" cy="381664"/>
              </a:xfrm>
              <a:custGeom>
                <a:avLst/>
                <a:gdLst>
                  <a:gd name="T0" fmla="*/ 17 w 17"/>
                  <a:gd name="T1" fmla="*/ 30 h 34"/>
                  <a:gd name="T2" fmla="*/ 14 w 17"/>
                  <a:gd name="T3" fmla="*/ 34 h 34"/>
                  <a:gd name="T4" fmla="*/ 4 w 17"/>
                  <a:gd name="T5" fmla="*/ 34 h 34"/>
                  <a:gd name="T6" fmla="*/ 0 w 17"/>
                  <a:gd name="T7" fmla="*/ 30 h 34"/>
                  <a:gd name="T8" fmla="*/ 0 w 17"/>
                  <a:gd name="T9" fmla="*/ 3 h 34"/>
                  <a:gd name="T10" fmla="*/ 4 w 17"/>
                  <a:gd name="T11" fmla="*/ 0 h 34"/>
                  <a:gd name="T12" fmla="*/ 14 w 17"/>
                  <a:gd name="T13" fmla="*/ 0 h 34"/>
                  <a:gd name="T14" fmla="*/ 17 w 17"/>
                  <a:gd name="T15" fmla="*/ 3 h 34"/>
                  <a:gd name="T16" fmla="*/ 17 w 17"/>
                  <a:gd name="T17" fmla="*/ 30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34"/>
                  <a:gd name="T29" fmla="*/ 17 w 17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34">
                    <a:moveTo>
                      <a:pt x="17" y="30"/>
                    </a:moveTo>
                    <a:cubicBezTo>
                      <a:pt x="17" y="32"/>
                      <a:pt x="16" y="34"/>
                      <a:pt x="14" y="34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2" y="34"/>
                      <a:pt x="0" y="32"/>
                      <a:pt x="0" y="3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6" y="0"/>
                      <a:pt x="17" y="1"/>
                      <a:pt x="17" y="3"/>
                    </a:cubicBezTo>
                    <a:lnTo>
                      <a:pt x="17" y="30"/>
                    </a:lnTo>
                    <a:close/>
                  </a:path>
                </a:pathLst>
              </a:custGeom>
              <a:solidFill>
                <a:srgbClr val="000000">
                  <a:alpha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zh-CN" smtClean="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sym typeface="Arial" panose="020B0604020202020204" pitchFamily="34" charset="0"/>
                </a:endParaRPr>
              </a:p>
            </p:txBody>
          </p:sp>
          <p:sp>
            <p:nvSpPr>
              <p:cNvPr id="36" name="Freeform 37"/>
              <p:cNvSpPr>
                <a:spLocks noChangeArrowheads="1"/>
              </p:cNvSpPr>
              <p:nvPr/>
            </p:nvSpPr>
            <p:spPr bwMode="auto">
              <a:xfrm>
                <a:off x="594360" y="282236"/>
                <a:ext cx="190814" cy="505237"/>
              </a:xfrm>
              <a:custGeom>
                <a:avLst/>
                <a:gdLst>
                  <a:gd name="T0" fmla="*/ 17 w 17"/>
                  <a:gd name="T1" fmla="*/ 41 h 45"/>
                  <a:gd name="T2" fmla="*/ 13 w 17"/>
                  <a:gd name="T3" fmla="*/ 45 h 45"/>
                  <a:gd name="T4" fmla="*/ 3 w 17"/>
                  <a:gd name="T5" fmla="*/ 45 h 45"/>
                  <a:gd name="T6" fmla="*/ 0 w 17"/>
                  <a:gd name="T7" fmla="*/ 41 h 45"/>
                  <a:gd name="T8" fmla="*/ 0 w 17"/>
                  <a:gd name="T9" fmla="*/ 3 h 45"/>
                  <a:gd name="T10" fmla="*/ 3 w 17"/>
                  <a:gd name="T11" fmla="*/ 0 h 45"/>
                  <a:gd name="T12" fmla="*/ 13 w 17"/>
                  <a:gd name="T13" fmla="*/ 0 h 45"/>
                  <a:gd name="T14" fmla="*/ 17 w 17"/>
                  <a:gd name="T15" fmla="*/ 3 h 45"/>
                  <a:gd name="T16" fmla="*/ 17 w 17"/>
                  <a:gd name="T17" fmla="*/ 41 h 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45"/>
                  <a:gd name="T29" fmla="*/ 17 w 17"/>
                  <a:gd name="T30" fmla="*/ 45 h 4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45">
                    <a:moveTo>
                      <a:pt x="17" y="41"/>
                    </a:moveTo>
                    <a:cubicBezTo>
                      <a:pt x="17" y="43"/>
                      <a:pt x="15" y="45"/>
                      <a:pt x="13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1" y="45"/>
                      <a:pt x="0" y="43"/>
                      <a:pt x="0" y="4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5" y="0"/>
                      <a:pt x="17" y="1"/>
                      <a:pt x="17" y="3"/>
                    </a:cubicBezTo>
                    <a:lnTo>
                      <a:pt x="17" y="41"/>
                    </a:lnTo>
                    <a:close/>
                  </a:path>
                </a:pathLst>
              </a:custGeom>
              <a:solidFill>
                <a:srgbClr val="000000">
                  <a:alpha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zh-CN" smtClean="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sym typeface="Arial" panose="020B0604020202020204" pitchFamily="34" charset="0"/>
                </a:endParaRPr>
              </a:p>
            </p:txBody>
          </p:sp>
          <p:sp>
            <p:nvSpPr>
              <p:cNvPr id="37" name="Freeform 3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06554" cy="787473"/>
              </a:xfrm>
              <a:custGeom>
                <a:avLst/>
                <a:gdLst>
                  <a:gd name="T0" fmla="*/ 17 w 17"/>
                  <a:gd name="T1" fmla="*/ 41 h 45"/>
                  <a:gd name="T2" fmla="*/ 13 w 17"/>
                  <a:gd name="T3" fmla="*/ 45 h 45"/>
                  <a:gd name="T4" fmla="*/ 3 w 17"/>
                  <a:gd name="T5" fmla="*/ 45 h 45"/>
                  <a:gd name="T6" fmla="*/ 0 w 17"/>
                  <a:gd name="T7" fmla="*/ 41 h 45"/>
                  <a:gd name="T8" fmla="*/ 0 w 17"/>
                  <a:gd name="T9" fmla="*/ 3 h 45"/>
                  <a:gd name="T10" fmla="*/ 3 w 17"/>
                  <a:gd name="T11" fmla="*/ 0 h 45"/>
                  <a:gd name="T12" fmla="*/ 13 w 17"/>
                  <a:gd name="T13" fmla="*/ 0 h 45"/>
                  <a:gd name="T14" fmla="*/ 17 w 17"/>
                  <a:gd name="T15" fmla="*/ 3 h 45"/>
                  <a:gd name="T16" fmla="*/ 17 w 17"/>
                  <a:gd name="T17" fmla="*/ 41 h 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45"/>
                  <a:gd name="T29" fmla="*/ 17 w 17"/>
                  <a:gd name="T30" fmla="*/ 45 h 4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45">
                    <a:moveTo>
                      <a:pt x="17" y="41"/>
                    </a:moveTo>
                    <a:cubicBezTo>
                      <a:pt x="17" y="43"/>
                      <a:pt x="15" y="45"/>
                      <a:pt x="13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1" y="45"/>
                      <a:pt x="0" y="43"/>
                      <a:pt x="0" y="4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5" y="0"/>
                      <a:pt x="17" y="1"/>
                      <a:pt x="17" y="3"/>
                    </a:cubicBezTo>
                    <a:lnTo>
                      <a:pt x="17" y="41"/>
                    </a:lnTo>
                    <a:close/>
                  </a:path>
                </a:pathLst>
              </a:custGeom>
              <a:solidFill>
                <a:srgbClr val="000000">
                  <a:alpha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zh-CN" smtClean="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4" name="Group 35"/>
          <p:cNvGrpSpPr/>
          <p:nvPr/>
        </p:nvGrpSpPr>
        <p:grpSpPr bwMode="auto">
          <a:xfrm>
            <a:off x="8550753" y="842507"/>
            <a:ext cx="967079" cy="969409"/>
            <a:chOff x="0" y="0"/>
            <a:chExt cx="967236" cy="969390"/>
          </a:xfrm>
        </p:grpSpPr>
        <p:sp>
          <p:nvSpPr>
            <p:cNvPr id="28" name="Donut 34"/>
            <p:cNvSpPr>
              <a:spLocks noChangeArrowheads="1"/>
            </p:cNvSpPr>
            <p:nvPr/>
          </p:nvSpPr>
          <p:spPr bwMode="auto">
            <a:xfrm>
              <a:off x="-702" y="473"/>
              <a:ext cx="968532" cy="968356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13232"/>
                <a:gd name="T25" fmla="*/ 0 h 713232"/>
                <a:gd name="T26" fmla="*/ 713232 w 713232"/>
                <a:gd name="T27" fmla="*/ 71323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solidFill>
              <a:srgbClr val="ED7F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mtClean="0">
                <a:solidFill>
                  <a:srgbClr val="000000"/>
                </a:solidFill>
                <a:ea typeface="MS PGothic" panose="020B0600070205080204" pitchFamily="34" charset="-128"/>
                <a:sym typeface="Calibri" panose="020F0502020204030204" pitchFamily="34" charset="0"/>
              </a:endParaRPr>
            </a:p>
          </p:txBody>
        </p:sp>
        <p:grpSp>
          <p:nvGrpSpPr>
            <p:cNvPr id="29" name="Gruppe 344"/>
            <p:cNvGrpSpPr/>
            <p:nvPr/>
          </p:nvGrpSpPr>
          <p:grpSpPr bwMode="auto">
            <a:xfrm>
              <a:off x="338002" y="238690"/>
              <a:ext cx="291210" cy="492007"/>
              <a:chOff x="0" y="0"/>
              <a:chExt cx="263525" cy="444500"/>
            </a:xfrm>
          </p:grpSpPr>
          <p:sp>
            <p:nvSpPr>
              <p:cNvPr id="30" name="Freeform 15"/>
              <p:cNvSpPr>
                <a:spLocks noEditPoints="1" noChangeArrowheads="1"/>
              </p:cNvSpPr>
              <p:nvPr/>
            </p:nvSpPr>
            <p:spPr bwMode="auto">
              <a:xfrm>
                <a:off x="-463" y="-88"/>
                <a:ext cx="264373" cy="444598"/>
              </a:xfrm>
              <a:custGeom>
                <a:avLst/>
                <a:gdLst>
                  <a:gd name="T0" fmla="*/ 0 w 166"/>
                  <a:gd name="T1" fmla="*/ 444500 h 280"/>
                  <a:gd name="T2" fmla="*/ 263525 w 166"/>
                  <a:gd name="T3" fmla="*/ 444500 h 280"/>
                  <a:gd name="T4" fmla="*/ 263525 w 166"/>
                  <a:gd name="T5" fmla="*/ 425450 h 280"/>
                  <a:gd name="T6" fmla="*/ 263525 w 166"/>
                  <a:gd name="T7" fmla="*/ 425450 h 280"/>
                  <a:gd name="T8" fmla="*/ 260350 w 166"/>
                  <a:gd name="T9" fmla="*/ 419100 h 280"/>
                  <a:gd name="T10" fmla="*/ 254000 w 166"/>
                  <a:gd name="T11" fmla="*/ 415925 h 280"/>
                  <a:gd name="T12" fmla="*/ 9525 w 166"/>
                  <a:gd name="T13" fmla="*/ 415925 h 280"/>
                  <a:gd name="T14" fmla="*/ 9525 w 166"/>
                  <a:gd name="T15" fmla="*/ 415925 h 280"/>
                  <a:gd name="T16" fmla="*/ 3175 w 166"/>
                  <a:gd name="T17" fmla="*/ 419100 h 280"/>
                  <a:gd name="T18" fmla="*/ 0 w 166"/>
                  <a:gd name="T19" fmla="*/ 425450 h 280"/>
                  <a:gd name="T20" fmla="*/ 0 w 166"/>
                  <a:gd name="T21" fmla="*/ 444500 h 280"/>
                  <a:gd name="T22" fmla="*/ 0 w 166"/>
                  <a:gd name="T23" fmla="*/ 444500 h 280"/>
                  <a:gd name="T24" fmla="*/ 0 w 166"/>
                  <a:gd name="T25" fmla="*/ 0 h 280"/>
                  <a:gd name="T26" fmla="*/ 263525 w 166"/>
                  <a:gd name="T27" fmla="*/ 0 h 280"/>
                  <a:gd name="T28" fmla="*/ 263525 w 166"/>
                  <a:gd name="T29" fmla="*/ 19050 h 280"/>
                  <a:gd name="T30" fmla="*/ 263525 w 166"/>
                  <a:gd name="T31" fmla="*/ 19050 h 280"/>
                  <a:gd name="T32" fmla="*/ 260350 w 166"/>
                  <a:gd name="T33" fmla="*/ 25400 h 280"/>
                  <a:gd name="T34" fmla="*/ 254000 w 166"/>
                  <a:gd name="T35" fmla="*/ 28575 h 280"/>
                  <a:gd name="T36" fmla="*/ 9525 w 166"/>
                  <a:gd name="T37" fmla="*/ 28575 h 280"/>
                  <a:gd name="T38" fmla="*/ 9525 w 166"/>
                  <a:gd name="T39" fmla="*/ 28575 h 280"/>
                  <a:gd name="T40" fmla="*/ 3175 w 166"/>
                  <a:gd name="T41" fmla="*/ 25400 h 280"/>
                  <a:gd name="T42" fmla="*/ 0 w 166"/>
                  <a:gd name="T43" fmla="*/ 19050 h 280"/>
                  <a:gd name="T44" fmla="*/ 0 w 166"/>
                  <a:gd name="T45" fmla="*/ 0 h 2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66"/>
                  <a:gd name="T70" fmla="*/ 0 h 280"/>
                  <a:gd name="T71" fmla="*/ 166 w 166"/>
                  <a:gd name="T72" fmla="*/ 280 h 28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66" h="280">
                    <a:moveTo>
                      <a:pt x="0" y="280"/>
                    </a:moveTo>
                    <a:lnTo>
                      <a:pt x="166" y="280"/>
                    </a:lnTo>
                    <a:lnTo>
                      <a:pt x="166" y="268"/>
                    </a:lnTo>
                    <a:lnTo>
                      <a:pt x="164" y="264"/>
                    </a:lnTo>
                    <a:lnTo>
                      <a:pt x="160" y="262"/>
                    </a:lnTo>
                    <a:lnTo>
                      <a:pt x="6" y="262"/>
                    </a:lnTo>
                    <a:lnTo>
                      <a:pt x="2" y="264"/>
                    </a:lnTo>
                    <a:lnTo>
                      <a:pt x="0" y="268"/>
                    </a:lnTo>
                    <a:lnTo>
                      <a:pt x="0" y="280"/>
                    </a:lnTo>
                    <a:close/>
                    <a:moveTo>
                      <a:pt x="0" y="0"/>
                    </a:moveTo>
                    <a:lnTo>
                      <a:pt x="166" y="0"/>
                    </a:lnTo>
                    <a:lnTo>
                      <a:pt x="166" y="12"/>
                    </a:lnTo>
                    <a:lnTo>
                      <a:pt x="164" y="16"/>
                    </a:lnTo>
                    <a:lnTo>
                      <a:pt x="160" y="18"/>
                    </a:lnTo>
                    <a:lnTo>
                      <a:pt x="6" y="18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zh-CN" smtClean="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sym typeface="Arial" panose="020B0604020202020204" pitchFamily="34" charset="0"/>
                </a:endParaRPr>
              </a:p>
            </p:txBody>
          </p:sp>
          <p:sp>
            <p:nvSpPr>
              <p:cNvPr id="31" name="Freeform 16"/>
              <p:cNvSpPr>
                <a:spLocks noEditPoints="1" noChangeArrowheads="1"/>
              </p:cNvSpPr>
              <p:nvPr/>
            </p:nvSpPr>
            <p:spPr bwMode="auto">
              <a:xfrm>
                <a:off x="21089" y="41503"/>
                <a:ext cx="221269" cy="361415"/>
              </a:xfrm>
              <a:custGeom>
                <a:avLst/>
                <a:gdLst>
                  <a:gd name="T0" fmla="*/ 22225 w 138"/>
                  <a:gd name="T1" fmla="*/ 79375 h 228"/>
                  <a:gd name="T2" fmla="*/ 22225 w 138"/>
                  <a:gd name="T3" fmla="*/ 92075 h 228"/>
                  <a:gd name="T4" fmla="*/ 31750 w 138"/>
                  <a:gd name="T5" fmla="*/ 111125 h 228"/>
                  <a:gd name="T6" fmla="*/ 76200 w 138"/>
                  <a:gd name="T7" fmla="*/ 152400 h 228"/>
                  <a:gd name="T8" fmla="*/ 88900 w 138"/>
                  <a:gd name="T9" fmla="*/ 165100 h 228"/>
                  <a:gd name="T10" fmla="*/ 92075 w 138"/>
                  <a:gd name="T11" fmla="*/ 180975 h 228"/>
                  <a:gd name="T12" fmla="*/ 76200 w 138"/>
                  <a:gd name="T13" fmla="*/ 209550 h 228"/>
                  <a:gd name="T14" fmla="*/ 38100 w 138"/>
                  <a:gd name="T15" fmla="*/ 241300 h 228"/>
                  <a:gd name="T16" fmla="*/ 25400 w 138"/>
                  <a:gd name="T17" fmla="*/ 257175 h 228"/>
                  <a:gd name="T18" fmla="*/ 22225 w 138"/>
                  <a:gd name="T19" fmla="*/ 279400 h 228"/>
                  <a:gd name="T20" fmla="*/ 0 w 138"/>
                  <a:gd name="T21" fmla="*/ 361950 h 228"/>
                  <a:gd name="T22" fmla="*/ 0 w 138"/>
                  <a:gd name="T23" fmla="*/ 273050 h 228"/>
                  <a:gd name="T24" fmla="*/ 3175 w 138"/>
                  <a:gd name="T25" fmla="*/ 244475 h 228"/>
                  <a:gd name="T26" fmla="*/ 22225 w 138"/>
                  <a:gd name="T27" fmla="*/ 225425 h 228"/>
                  <a:gd name="T28" fmla="*/ 57150 w 138"/>
                  <a:gd name="T29" fmla="*/ 193675 h 228"/>
                  <a:gd name="T30" fmla="*/ 66675 w 138"/>
                  <a:gd name="T31" fmla="*/ 180975 h 228"/>
                  <a:gd name="T32" fmla="*/ 57150 w 138"/>
                  <a:gd name="T33" fmla="*/ 168275 h 228"/>
                  <a:gd name="T34" fmla="*/ 22225 w 138"/>
                  <a:gd name="T35" fmla="*/ 136525 h 228"/>
                  <a:gd name="T36" fmla="*/ 3175 w 138"/>
                  <a:gd name="T37" fmla="*/ 114300 h 228"/>
                  <a:gd name="T38" fmla="*/ 0 w 138"/>
                  <a:gd name="T39" fmla="*/ 88900 h 228"/>
                  <a:gd name="T40" fmla="*/ 22225 w 138"/>
                  <a:gd name="T41" fmla="*/ 0 h 228"/>
                  <a:gd name="T42" fmla="*/ 196850 w 138"/>
                  <a:gd name="T43" fmla="*/ 361950 h 228"/>
                  <a:gd name="T44" fmla="*/ 196850 w 138"/>
                  <a:gd name="T45" fmla="*/ 279400 h 228"/>
                  <a:gd name="T46" fmla="*/ 193675 w 138"/>
                  <a:gd name="T47" fmla="*/ 257175 h 228"/>
                  <a:gd name="T48" fmla="*/ 180975 w 138"/>
                  <a:gd name="T49" fmla="*/ 241300 h 228"/>
                  <a:gd name="T50" fmla="*/ 142875 w 138"/>
                  <a:gd name="T51" fmla="*/ 209550 h 228"/>
                  <a:gd name="T52" fmla="*/ 127000 w 138"/>
                  <a:gd name="T53" fmla="*/ 180975 h 228"/>
                  <a:gd name="T54" fmla="*/ 130175 w 138"/>
                  <a:gd name="T55" fmla="*/ 165100 h 228"/>
                  <a:gd name="T56" fmla="*/ 180975 w 138"/>
                  <a:gd name="T57" fmla="*/ 120650 h 228"/>
                  <a:gd name="T58" fmla="*/ 187325 w 138"/>
                  <a:gd name="T59" fmla="*/ 111125 h 228"/>
                  <a:gd name="T60" fmla="*/ 196850 w 138"/>
                  <a:gd name="T61" fmla="*/ 92075 h 228"/>
                  <a:gd name="T62" fmla="*/ 196850 w 138"/>
                  <a:gd name="T63" fmla="*/ 0 h 228"/>
                  <a:gd name="T64" fmla="*/ 219075 w 138"/>
                  <a:gd name="T65" fmla="*/ 88900 h 228"/>
                  <a:gd name="T66" fmla="*/ 219075 w 138"/>
                  <a:gd name="T67" fmla="*/ 104775 h 228"/>
                  <a:gd name="T68" fmla="*/ 209550 w 138"/>
                  <a:gd name="T69" fmla="*/ 127000 h 228"/>
                  <a:gd name="T70" fmla="*/ 161925 w 138"/>
                  <a:gd name="T71" fmla="*/ 168275 h 228"/>
                  <a:gd name="T72" fmla="*/ 155575 w 138"/>
                  <a:gd name="T73" fmla="*/ 174625 h 228"/>
                  <a:gd name="T74" fmla="*/ 155575 w 138"/>
                  <a:gd name="T75" fmla="*/ 187325 h 228"/>
                  <a:gd name="T76" fmla="*/ 196850 w 138"/>
                  <a:gd name="T77" fmla="*/ 225425 h 228"/>
                  <a:gd name="T78" fmla="*/ 209550 w 138"/>
                  <a:gd name="T79" fmla="*/ 234950 h 228"/>
                  <a:gd name="T80" fmla="*/ 219075 w 138"/>
                  <a:gd name="T81" fmla="*/ 257175 h 228"/>
                  <a:gd name="T82" fmla="*/ 219075 w 138"/>
                  <a:gd name="T83" fmla="*/ 361950 h 22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8"/>
                  <a:gd name="T127" fmla="*/ 0 h 228"/>
                  <a:gd name="T128" fmla="*/ 138 w 138"/>
                  <a:gd name="T129" fmla="*/ 228 h 22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8" h="228">
                    <a:moveTo>
                      <a:pt x="14" y="0"/>
                    </a:moveTo>
                    <a:lnTo>
                      <a:pt x="14" y="50"/>
                    </a:lnTo>
                    <a:lnTo>
                      <a:pt x="14" y="58"/>
                    </a:lnTo>
                    <a:lnTo>
                      <a:pt x="16" y="66"/>
                    </a:lnTo>
                    <a:lnTo>
                      <a:pt x="20" y="70"/>
                    </a:lnTo>
                    <a:lnTo>
                      <a:pt x="24" y="76"/>
                    </a:lnTo>
                    <a:lnTo>
                      <a:pt x="48" y="96"/>
                    </a:lnTo>
                    <a:lnTo>
                      <a:pt x="56" y="104"/>
                    </a:lnTo>
                    <a:lnTo>
                      <a:pt x="58" y="110"/>
                    </a:lnTo>
                    <a:lnTo>
                      <a:pt x="58" y="114"/>
                    </a:lnTo>
                    <a:lnTo>
                      <a:pt x="56" y="122"/>
                    </a:lnTo>
                    <a:lnTo>
                      <a:pt x="48" y="132"/>
                    </a:lnTo>
                    <a:lnTo>
                      <a:pt x="24" y="152"/>
                    </a:lnTo>
                    <a:lnTo>
                      <a:pt x="20" y="156"/>
                    </a:lnTo>
                    <a:lnTo>
                      <a:pt x="16" y="162"/>
                    </a:lnTo>
                    <a:lnTo>
                      <a:pt x="14" y="168"/>
                    </a:lnTo>
                    <a:lnTo>
                      <a:pt x="14" y="176"/>
                    </a:lnTo>
                    <a:lnTo>
                      <a:pt x="14" y="228"/>
                    </a:lnTo>
                    <a:lnTo>
                      <a:pt x="0" y="228"/>
                    </a:lnTo>
                    <a:lnTo>
                      <a:pt x="0" y="172"/>
                    </a:lnTo>
                    <a:lnTo>
                      <a:pt x="0" y="162"/>
                    </a:lnTo>
                    <a:lnTo>
                      <a:pt x="2" y="154"/>
                    </a:lnTo>
                    <a:lnTo>
                      <a:pt x="8" y="148"/>
                    </a:lnTo>
                    <a:lnTo>
                      <a:pt x="14" y="142"/>
                    </a:lnTo>
                    <a:lnTo>
                      <a:pt x="36" y="122"/>
                    </a:lnTo>
                    <a:lnTo>
                      <a:pt x="40" y="118"/>
                    </a:lnTo>
                    <a:lnTo>
                      <a:pt x="42" y="114"/>
                    </a:lnTo>
                    <a:lnTo>
                      <a:pt x="40" y="110"/>
                    </a:lnTo>
                    <a:lnTo>
                      <a:pt x="36" y="106"/>
                    </a:lnTo>
                    <a:lnTo>
                      <a:pt x="14" y="86"/>
                    </a:lnTo>
                    <a:lnTo>
                      <a:pt x="8" y="80"/>
                    </a:lnTo>
                    <a:lnTo>
                      <a:pt x="2" y="72"/>
                    </a:lnTo>
                    <a:lnTo>
                      <a:pt x="0" y="66"/>
                    </a:lnTo>
                    <a:lnTo>
                      <a:pt x="0" y="56"/>
                    </a:lnTo>
                    <a:lnTo>
                      <a:pt x="0" y="0"/>
                    </a:lnTo>
                    <a:lnTo>
                      <a:pt x="14" y="0"/>
                    </a:lnTo>
                    <a:close/>
                    <a:moveTo>
                      <a:pt x="124" y="228"/>
                    </a:moveTo>
                    <a:lnTo>
                      <a:pt x="124" y="176"/>
                    </a:lnTo>
                    <a:lnTo>
                      <a:pt x="124" y="168"/>
                    </a:lnTo>
                    <a:lnTo>
                      <a:pt x="122" y="162"/>
                    </a:lnTo>
                    <a:lnTo>
                      <a:pt x="118" y="156"/>
                    </a:lnTo>
                    <a:lnTo>
                      <a:pt x="114" y="152"/>
                    </a:lnTo>
                    <a:lnTo>
                      <a:pt x="90" y="132"/>
                    </a:lnTo>
                    <a:lnTo>
                      <a:pt x="82" y="122"/>
                    </a:lnTo>
                    <a:lnTo>
                      <a:pt x="80" y="114"/>
                    </a:lnTo>
                    <a:lnTo>
                      <a:pt x="80" y="110"/>
                    </a:lnTo>
                    <a:lnTo>
                      <a:pt x="82" y="104"/>
                    </a:lnTo>
                    <a:lnTo>
                      <a:pt x="90" y="96"/>
                    </a:lnTo>
                    <a:lnTo>
                      <a:pt x="114" y="76"/>
                    </a:lnTo>
                    <a:lnTo>
                      <a:pt x="118" y="70"/>
                    </a:lnTo>
                    <a:lnTo>
                      <a:pt x="122" y="66"/>
                    </a:lnTo>
                    <a:lnTo>
                      <a:pt x="124" y="58"/>
                    </a:lnTo>
                    <a:lnTo>
                      <a:pt x="124" y="50"/>
                    </a:lnTo>
                    <a:lnTo>
                      <a:pt x="124" y="0"/>
                    </a:lnTo>
                    <a:lnTo>
                      <a:pt x="138" y="0"/>
                    </a:lnTo>
                    <a:lnTo>
                      <a:pt x="138" y="56"/>
                    </a:lnTo>
                    <a:lnTo>
                      <a:pt x="138" y="66"/>
                    </a:lnTo>
                    <a:lnTo>
                      <a:pt x="136" y="72"/>
                    </a:lnTo>
                    <a:lnTo>
                      <a:pt x="132" y="80"/>
                    </a:lnTo>
                    <a:lnTo>
                      <a:pt x="124" y="86"/>
                    </a:lnTo>
                    <a:lnTo>
                      <a:pt x="102" y="106"/>
                    </a:lnTo>
                    <a:lnTo>
                      <a:pt x="98" y="110"/>
                    </a:lnTo>
                    <a:lnTo>
                      <a:pt x="96" y="114"/>
                    </a:lnTo>
                    <a:lnTo>
                      <a:pt x="98" y="118"/>
                    </a:lnTo>
                    <a:lnTo>
                      <a:pt x="102" y="122"/>
                    </a:lnTo>
                    <a:lnTo>
                      <a:pt x="124" y="142"/>
                    </a:lnTo>
                    <a:lnTo>
                      <a:pt x="132" y="148"/>
                    </a:lnTo>
                    <a:lnTo>
                      <a:pt x="136" y="154"/>
                    </a:lnTo>
                    <a:lnTo>
                      <a:pt x="138" y="162"/>
                    </a:lnTo>
                    <a:lnTo>
                      <a:pt x="138" y="172"/>
                    </a:lnTo>
                    <a:lnTo>
                      <a:pt x="138" y="228"/>
                    </a:lnTo>
                    <a:lnTo>
                      <a:pt x="124" y="228"/>
                    </a:lnTo>
                    <a:close/>
                  </a:path>
                </a:pathLst>
              </a:custGeom>
              <a:solidFill>
                <a:srgbClr val="000000">
                  <a:alpha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zh-CN" smtClean="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sym typeface="Arial" panose="020B0604020202020204" pitchFamily="34" charset="0"/>
                </a:endParaRPr>
              </a:p>
            </p:txBody>
          </p:sp>
          <p:sp>
            <p:nvSpPr>
              <p:cNvPr id="32" name="Freeform 17"/>
              <p:cNvSpPr>
                <a:spLocks noChangeArrowheads="1"/>
              </p:cNvSpPr>
              <p:nvPr/>
            </p:nvSpPr>
            <p:spPr bwMode="auto">
              <a:xfrm>
                <a:off x="57009" y="150501"/>
                <a:ext cx="149428" cy="252417"/>
              </a:xfrm>
              <a:custGeom>
                <a:avLst/>
                <a:gdLst>
                  <a:gd name="T0" fmla="*/ 0 w 94"/>
                  <a:gd name="T1" fmla="*/ 254000 h 160"/>
                  <a:gd name="T2" fmla="*/ 76200 w 94"/>
                  <a:gd name="T3" fmla="*/ 254000 h 160"/>
                  <a:gd name="T4" fmla="*/ 149225 w 94"/>
                  <a:gd name="T5" fmla="*/ 254000 h 160"/>
                  <a:gd name="T6" fmla="*/ 149225 w 94"/>
                  <a:gd name="T7" fmla="*/ 212725 h 160"/>
                  <a:gd name="T8" fmla="*/ 92075 w 94"/>
                  <a:gd name="T9" fmla="*/ 155575 h 160"/>
                  <a:gd name="T10" fmla="*/ 92075 w 94"/>
                  <a:gd name="T11" fmla="*/ 155575 h 160"/>
                  <a:gd name="T12" fmla="*/ 85725 w 94"/>
                  <a:gd name="T13" fmla="*/ 149225 h 160"/>
                  <a:gd name="T14" fmla="*/ 82550 w 94"/>
                  <a:gd name="T15" fmla="*/ 142875 h 160"/>
                  <a:gd name="T16" fmla="*/ 82550 w 94"/>
                  <a:gd name="T17" fmla="*/ 123825 h 160"/>
                  <a:gd name="T18" fmla="*/ 82550 w 94"/>
                  <a:gd name="T19" fmla="*/ 69850 h 160"/>
                  <a:gd name="T20" fmla="*/ 82550 w 94"/>
                  <a:gd name="T21" fmla="*/ 69850 h 160"/>
                  <a:gd name="T22" fmla="*/ 82550 w 94"/>
                  <a:gd name="T23" fmla="*/ 60325 h 160"/>
                  <a:gd name="T24" fmla="*/ 85725 w 94"/>
                  <a:gd name="T25" fmla="*/ 50800 h 160"/>
                  <a:gd name="T26" fmla="*/ 98425 w 94"/>
                  <a:gd name="T27" fmla="*/ 34925 h 160"/>
                  <a:gd name="T28" fmla="*/ 120650 w 94"/>
                  <a:gd name="T29" fmla="*/ 15875 h 160"/>
                  <a:gd name="T30" fmla="*/ 120650 w 94"/>
                  <a:gd name="T31" fmla="*/ 15875 h 160"/>
                  <a:gd name="T32" fmla="*/ 130175 w 94"/>
                  <a:gd name="T33" fmla="*/ 9525 h 160"/>
                  <a:gd name="T34" fmla="*/ 139700 w 94"/>
                  <a:gd name="T35" fmla="*/ 0 h 160"/>
                  <a:gd name="T36" fmla="*/ 76200 w 94"/>
                  <a:gd name="T37" fmla="*/ 0 h 160"/>
                  <a:gd name="T38" fmla="*/ 9525 w 94"/>
                  <a:gd name="T39" fmla="*/ 0 h 160"/>
                  <a:gd name="T40" fmla="*/ 9525 w 94"/>
                  <a:gd name="T41" fmla="*/ 0 h 160"/>
                  <a:gd name="T42" fmla="*/ 19050 w 94"/>
                  <a:gd name="T43" fmla="*/ 9525 h 160"/>
                  <a:gd name="T44" fmla="*/ 28575 w 94"/>
                  <a:gd name="T45" fmla="*/ 15875 h 160"/>
                  <a:gd name="T46" fmla="*/ 50800 w 94"/>
                  <a:gd name="T47" fmla="*/ 34925 h 160"/>
                  <a:gd name="T48" fmla="*/ 50800 w 94"/>
                  <a:gd name="T49" fmla="*/ 34925 h 160"/>
                  <a:gd name="T50" fmla="*/ 60325 w 94"/>
                  <a:gd name="T51" fmla="*/ 50800 h 160"/>
                  <a:gd name="T52" fmla="*/ 66675 w 94"/>
                  <a:gd name="T53" fmla="*/ 60325 h 160"/>
                  <a:gd name="T54" fmla="*/ 66675 w 94"/>
                  <a:gd name="T55" fmla="*/ 69850 h 160"/>
                  <a:gd name="T56" fmla="*/ 66675 w 94"/>
                  <a:gd name="T57" fmla="*/ 123825 h 160"/>
                  <a:gd name="T58" fmla="*/ 66675 w 94"/>
                  <a:gd name="T59" fmla="*/ 123825 h 160"/>
                  <a:gd name="T60" fmla="*/ 66675 w 94"/>
                  <a:gd name="T61" fmla="*/ 142875 h 160"/>
                  <a:gd name="T62" fmla="*/ 63500 w 94"/>
                  <a:gd name="T63" fmla="*/ 149225 h 160"/>
                  <a:gd name="T64" fmla="*/ 60325 w 94"/>
                  <a:gd name="T65" fmla="*/ 155575 h 160"/>
                  <a:gd name="T66" fmla="*/ 0 w 94"/>
                  <a:gd name="T67" fmla="*/ 212725 h 160"/>
                  <a:gd name="T68" fmla="*/ 0 w 94"/>
                  <a:gd name="T69" fmla="*/ 254000 h 1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4"/>
                  <a:gd name="T106" fmla="*/ 0 h 160"/>
                  <a:gd name="T107" fmla="*/ 94 w 94"/>
                  <a:gd name="T108" fmla="*/ 160 h 16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4" h="160">
                    <a:moveTo>
                      <a:pt x="0" y="160"/>
                    </a:moveTo>
                    <a:lnTo>
                      <a:pt x="48" y="160"/>
                    </a:lnTo>
                    <a:lnTo>
                      <a:pt x="94" y="160"/>
                    </a:lnTo>
                    <a:lnTo>
                      <a:pt x="94" y="134"/>
                    </a:lnTo>
                    <a:lnTo>
                      <a:pt x="58" y="98"/>
                    </a:lnTo>
                    <a:lnTo>
                      <a:pt x="54" y="94"/>
                    </a:lnTo>
                    <a:lnTo>
                      <a:pt x="52" y="90"/>
                    </a:lnTo>
                    <a:lnTo>
                      <a:pt x="52" y="78"/>
                    </a:lnTo>
                    <a:lnTo>
                      <a:pt x="52" y="44"/>
                    </a:lnTo>
                    <a:lnTo>
                      <a:pt x="52" y="38"/>
                    </a:lnTo>
                    <a:lnTo>
                      <a:pt x="54" y="32"/>
                    </a:lnTo>
                    <a:lnTo>
                      <a:pt x="62" y="22"/>
                    </a:lnTo>
                    <a:lnTo>
                      <a:pt x="76" y="10"/>
                    </a:lnTo>
                    <a:lnTo>
                      <a:pt x="82" y="6"/>
                    </a:lnTo>
                    <a:lnTo>
                      <a:pt x="88" y="0"/>
                    </a:lnTo>
                    <a:lnTo>
                      <a:pt x="48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18" y="10"/>
                    </a:lnTo>
                    <a:lnTo>
                      <a:pt x="32" y="22"/>
                    </a:lnTo>
                    <a:lnTo>
                      <a:pt x="38" y="32"/>
                    </a:lnTo>
                    <a:lnTo>
                      <a:pt x="42" y="38"/>
                    </a:lnTo>
                    <a:lnTo>
                      <a:pt x="42" y="44"/>
                    </a:lnTo>
                    <a:lnTo>
                      <a:pt x="42" y="78"/>
                    </a:lnTo>
                    <a:lnTo>
                      <a:pt x="42" y="90"/>
                    </a:lnTo>
                    <a:lnTo>
                      <a:pt x="40" y="94"/>
                    </a:lnTo>
                    <a:lnTo>
                      <a:pt x="38" y="98"/>
                    </a:lnTo>
                    <a:lnTo>
                      <a:pt x="0" y="134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000000">
                  <a:alpha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zh-CN" smtClean="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5" name="Group 131"/>
          <p:cNvGrpSpPr/>
          <p:nvPr/>
        </p:nvGrpSpPr>
        <p:grpSpPr bwMode="auto">
          <a:xfrm>
            <a:off x="5837767" y="1223448"/>
            <a:ext cx="761468" cy="761607"/>
            <a:chOff x="0" y="0"/>
            <a:chExt cx="713232" cy="713232"/>
          </a:xfrm>
        </p:grpSpPr>
        <p:sp>
          <p:nvSpPr>
            <p:cNvPr id="26" name="Donut 12"/>
            <p:cNvSpPr>
              <a:spLocks noChangeArrowheads="1"/>
            </p:cNvSpPr>
            <p:nvPr/>
          </p:nvSpPr>
          <p:spPr bwMode="auto">
            <a:xfrm flipV="1">
              <a:off x="-119" y="173"/>
              <a:ext cx="713017" cy="712887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13232"/>
                <a:gd name="T25" fmla="*/ 0 h 713232"/>
                <a:gd name="T26" fmla="*/ 713232 w 713232"/>
                <a:gd name="T27" fmla="*/ 71323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solidFill>
              <a:srgbClr val="5E85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mtClean="0">
                <a:solidFill>
                  <a:srgbClr val="000000"/>
                </a:solidFill>
                <a:ea typeface="MS PGothic" panose="020B0600070205080204" pitchFamily="34" charset="-128"/>
                <a:sym typeface="Calibri" panose="020F0502020204030204" pitchFamily="34" charset="0"/>
              </a:endParaRPr>
            </a:p>
          </p:txBody>
        </p:sp>
        <p:sp>
          <p:nvSpPr>
            <p:cNvPr id="27" name="Freeform 41"/>
            <p:cNvSpPr>
              <a:spLocks noEditPoints="1" noChangeArrowheads="1"/>
            </p:cNvSpPr>
            <p:nvPr/>
          </p:nvSpPr>
          <p:spPr bwMode="auto">
            <a:xfrm>
              <a:off x="183697" y="201514"/>
              <a:ext cx="345387" cy="310205"/>
            </a:xfrm>
            <a:custGeom>
              <a:avLst/>
              <a:gdLst>
                <a:gd name="T0" fmla="*/ 2147483647 w 67"/>
                <a:gd name="T1" fmla="*/ 124018912 h 60"/>
                <a:gd name="T2" fmla="*/ 2147483647 w 67"/>
                <a:gd name="T3" fmla="*/ 0 h 60"/>
                <a:gd name="T4" fmla="*/ 2147483647 w 67"/>
                <a:gd name="T5" fmla="*/ 0 h 60"/>
                <a:gd name="T6" fmla="*/ 2147483647 w 67"/>
                <a:gd name="T7" fmla="*/ 124018912 h 60"/>
                <a:gd name="T8" fmla="*/ 2147483647 w 67"/>
                <a:gd name="T9" fmla="*/ 310059138 h 60"/>
                <a:gd name="T10" fmla="*/ 2147483647 w 67"/>
                <a:gd name="T11" fmla="*/ 868156039 h 60"/>
                <a:gd name="T12" fmla="*/ 2147483647 w 67"/>
                <a:gd name="T13" fmla="*/ 124018912 h 60"/>
                <a:gd name="T14" fmla="*/ 2147483647 w 67"/>
                <a:gd name="T15" fmla="*/ 1922344337 h 60"/>
                <a:gd name="T16" fmla="*/ 2147483647 w 67"/>
                <a:gd name="T17" fmla="*/ 124018912 h 60"/>
                <a:gd name="T18" fmla="*/ 1902898002 w 67"/>
                <a:gd name="T19" fmla="*/ 124018912 h 60"/>
                <a:gd name="T20" fmla="*/ 122771150 w 67"/>
                <a:gd name="T21" fmla="*/ 1922344337 h 60"/>
                <a:gd name="T22" fmla="*/ 122771150 w 67"/>
                <a:gd name="T23" fmla="*/ 2147483647 h 60"/>
                <a:gd name="T24" fmla="*/ 245534466 w 67"/>
                <a:gd name="T25" fmla="*/ 2147483647 h 60"/>
                <a:gd name="T26" fmla="*/ 429691207 w 67"/>
                <a:gd name="T27" fmla="*/ 2147483647 h 60"/>
                <a:gd name="T28" fmla="*/ 2087055172 w 67"/>
                <a:gd name="T29" fmla="*/ 558097024 h 60"/>
                <a:gd name="T30" fmla="*/ 2147483647 w 67"/>
                <a:gd name="T31" fmla="*/ 2147483647 h 60"/>
                <a:gd name="T32" fmla="*/ 2147483647 w 67"/>
                <a:gd name="T33" fmla="*/ 2147483647 h 60"/>
                <a:gd name="T34" fmla="*/ 2147483647 w 67"/>
                <a:gd name="T35" fmla="*/ 1922344337 h 60"/>
                <a:gd name="T36" fmla="*/ 552454614 w 67"/>
                <a:gd name="T37" fmla="*/ 2147483647 h 60"/>
                <a:gd name="T38" fmla="*/ 552454614 w 67"/>
                <a:gd name="T39" fmla="*/ 2147483647 h 60"/>
                <a:gd name="T40" fmla="*/ 797989019 w 67"/>
                <a:gd name="T41" fmla="*/ 2147483647 h 60"/>
                <a:gd name="T42" fmla="*/ 1718749157 w 67"/>
                <a:gd name="T43" fmla="*/ 2147483647 h 60"/>
                <a:gd name="T44" fmla="*/ 1718749157 w 67"/>
                <a:gd name="T45" fmla="*/ 2147483647 h 60"/>
                <a:gd name="T46" fmla="*/ 1780134717 w 67"/>
                <a:gd name="T47" fmla="*/ 2147483647 h 60"/>
                <a:gd name="T48" fmla="*/ 2147483647 w 67"/>
                <a:gd name="T49" fmla="*/ 2147483647 h 60"/>
                <a:gd name="T50" fmla="*/ 2147483647 w 67"/>
                <a:gd name="T51" fmla="*/ 2147483647 h 60"/>
                <a:gd name="T52" fmla="*/ 2147483647 w 67"/>
                <a:gd name="T53" fmla="*/ 2147483647 h 60"/>
                <a:gd name="T54" fmla="*/ 2147483647 w 67"/>
                <a:gd name="T55" fmla="*/ 2147483647 h 60"/>
                <a:gd name="T56" fmla="*/ 2147483647 w 67"/>
                <a:gd name="T57" fmla="*/ 2147483647 h 60"/>
                <a:gd name="T58" fmla="*/ 2147483647 w 67"/>
                <a:gd name="T59" fmla="*/ 2147483647 h 60"/>
                <a:gd name="T60" fmla="*/ 2087055172 w 67"/>
                <a:gd name="T61" fmla="*/ 806142661 h 60"/>
                <a:gd name="T62" fmla="*/ 552454614 w 67"/>
                <a:gd name="T63" fmla="*/ 2147483647 h 6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7"/>
                <a:gd name="T97" fmla="*/ 0 h 60"/>
                <a:gd name="T98" fmla="*/ 67 w 67"/>
                <a:gd name="T99" fmla="*/ 60 h 6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7" h="60">
                  <a:moveTo>
                    <a:pt x="53" y="2"/>
                  </a:moveTo>
                  <a:cubicBezTo>
                    <a:pt x="53" y="1"/>
                    <a:pt x="52" y="0"/>
                    <a:pt x="51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4" y="1"/>
                    <a:pt x="44" y="2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53" y="14"/>
                    <a:pt x="53" y="14"/>
                    <a:pt x="53" y="14"/>
                  </a:cubicBezTo>
                  <a:lnTo>
                    <a:pt x="53" y="2"/>
                  </a:lnTo>
                  <a:close/>
                  <a:moveTo>
                    <a:pt x="66" y="31"/>
                  </a:moveTo>
                  <a:cubicBezTo>
                    <a:pt x="36" y="2"/>
                    <a:pt x="36" y="2"/>
                    <a:pt x="36" y="2"/>
                  </a:cubicBezTo>
                  <a:cubicBezTo>
                    <a:pt x="35" y="0"/>
                    <a:pt x="33" y="0"/>
                    <a:pt x="31" y="2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0" y="33"/>
                    <a:pt x="0" y="35"/>
                    <a:pt x="2" y="36"/>
                  </a:cubicBezTo>
                  <a:cubicBezTo>
                    <a:pt x="2" y="37"/>
                    <a:pt x="3" y="37"/>
                    <a:pt x="4" y="37"/>
                  </a:cubicBezTo>
                  <a:cubicBezTo>
                    <a:pt x="5" y="37"/>
                    <a:pt x="6" y="37"/>
                    <a:pt x="7" y="36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2" y="38"/>
                    <a:pt x="65" y="38"/>
                    <a:pt x="66" y="36"/>
                  </a:cubicBezTo>
                  <a:cubicBezTo>
                    <a:pt x="67" y="35"/>
                    <a:pt x="67" y="33"/>
                    <a:pt x="66" y="31"/>
                  </a:cubicBezTo>
                  <a:close/>
                  <a:moveTo>
                    <a:pt x="9" y="37"/>
                  </a:moveTo>
                  <a:cubicBezTo>
                    <a:pt x="9" y="57"/>
                    <a:pt x="9" y="57"/>
                    <a:pt x="9" y="57"/>
                  </a:cubicBezTo>
                  <a:cubicBezTo>
                    <a:pt x="9" y="59"/>
                    <a:pt x="11" y="60"/>
                    <a:pt x="13" y="60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9" y="41"/>
                    <a:pt x="29" y="41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9" y="41"/>
                    <a:pt x="39" y="42"/>
                    <a:pt x="39" y="42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57" y="60"/>
                    <a:pt x="58" y="59"/>
                    <a:pt x="58" y="57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34" y="13"/>
                    <a:pt x="34" y="13"/>
                    <a:pt x="34" y="13"/>
                  </a:cubicBezTo>
                  <a:lnTo>
                    <a:pt x="9" y="37"/>
                  </a:lnTo>
                  <a:close/>
                </a:path>
              </a:pathLst>
            </a:custGeom>
            <a:solidFill>
              <a:srgbClr val="7B7B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32"/>
          <p:cNvGrpSpPr/>
          <p:nvPr/>
        </p:nvGrpSpPr>
        <p:grpSpPr bwMode="auto">
          <a:xfrm>
            <a:off x="10090588" y="2119577"/>
            <a:ext cx="785872" cy="787765"/>
            <a:chOff x="0" y="0"/>
            <a:chExt cx="713233" cy="713232"/>
          </a:xfrm>
        </p:grpSpPr>
        <p:sp>
          <p:nvSpPr>
            <p:cNvPr id="24" name="Donut 13"/>
            <p:cNvSpPr>
              <a:spLocks noChangeArrowheads="1"/>
            </p:cNvSpPr>
            <p:nvPr/>
          </p:nvSpPr>
          <p:spPr bwMode="auto">
            <a:xfrm flipV="1">
              <a:off x="-516" y="-347"/>
              <a:ext cx="714189" cy="713640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13232"/>
                <a:gd name="T25" fmla="*/ 0 h 713232"/>
                <a:gd name="T26" fmla="*/ 713232 w 713232"/>
                <a:gd name="T27" fmla="*/ 71323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solidFill>
              <a:srgbClr val="5E85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mtClean="0">
                <a:solidFill>
                  <a:srgbClr val="000000"/>
                </a:solidFill>
                <a:ea typeface="MS PGothic" panose="020B0600070205080204" pitchFamily="34" charset="-128"/>
                <a:sym typeface="Calibri" panose="020F0502020204030204" pitchFamily="34" charset="0"/>
              </a:endParaRPr>
            </a:p>
          </p:txBody>
        </p:sp>
        <p:sp>
          <p:nvSpPr>
            <p:cNvPr id="25" name="Freeform 41"/>
            <p:cNvSpPr>
              <a:spLocks noEditPoints="1" noChangeArrowheads="1"/>
            </p:cNvSpPr>
            <p:nvPr/>
          </p:nvSpPr>
          <p:spPr bwMode="auto">
            <a:xfrm>
              <a:off x="180958" y="215731"/>
              <a:ext cx="351240" cy="281484"/>
            </a:xfrm>
            <a:custGeom>
              <a:avLst/>
              <a:gdLst>
                <a:gd name="T0" fmla="*/ 1176335871 w 72"/>
                <a:gd name="T1" fmla="*/ 232073966 h 58"/>
                <a:gd name="T2" fmla="*/ 2147483647 w 72"/>
                <a:gd name="T3" fmla="*/ 232073966 h 58"/>
                <a:gd name="T4" fmla="*/ 2147483647 w 72"/>
                <a:gd name="T5" fmla="*/ 510570880 h 58"/>
                <a:gd name="T6" fmla="*/ 2147483647 w 72"/>
                <a:gd name="T7" fmla="*/ 510570880 h 58"/>
                <a:gd name="T8" fmla="*/ 2147483647 w 72"/>
                <a:gd name="T9" fmla="*/ 185664591 h 58"/>
                <a:gd name="T10" fmla="*/ 2147483647 w 72"/>
                <a:gd name="T11" fmla="*/ 0 h 58"/>
                <a:gd name="T12" fmla="*/ 1129279435 w 72"/>
                <a:gd name="T13" fmla="*/ 0 h 58"/>
                <a:gd name="T14" fmla="*/ 941067411 w 72"/>
                <a:gd name="T15" fmla="*/ 185664591 h 58"/>
                <a:gd name="T16" fmla="*/ 941067411 w 72"/>
                <a:gd name="T17" fmla="*/ 510570880 h 58"/>
                <a:gd name="T18" fmla="*/ 1176335871 w 72"/>
                <a:gd name="T19" fmla="*/ 510570880 h 58"/>
                <a:gd name="T20" fmla="*/ 1176335871 w 72"/>
                <a:gd name="T21" fmla="*/ 232073966 h 58"/>
                <a:gd name="T22" fmla="*/ 0 w 72"/>
                <a:gd name="T23" fmla="*/ 881893143 h 58"/>
                <a:gd name="T24" fmla="*/ 0 w 72"/>
                <a:gd name="T25" fmla="*/ 2147483647 h 58"/>
                <a:gd name="T26" fmla="*/ 235268568 w 72"/>
                <a:gd name="T27" fmla="*/ 2147483647 h 58"/>
                <a:gd name="T28" fmla="*/ 470530276 w 72"/>
                <a:gd name="T29" fmla="*/ 2147483647 h 58"/>
                <a:gd name="T30" fmla="*/ 470530276 w 72"/>
                <a:gd name="T31" fmla="*/ 649812471 h 58"/>
                <a:gd name="T32" fmla="*/ 235268568 w 72"/>
                <a:gd name="T33" fmla="*/ 649812471 h 58"/>
                <a:gd name="T34" fmla="*/ 0 w 72"/>
                <a:gd name="T35" fmla="*/ 881893143 h 58"/>
                <a:gd name="T36" fmla="*/ 658749160 w 72"/>
                <a:gd name="T37" fmla="*/ 2147483647 h 58"/>
                <a:gd name="T38" fmla="*/ 2147483647 w 72"/>
                <a:gd name="T39" fmla="*/ 2147483647 h 58"/>
                <a:gd name="T40" fmla="*/ 2147483647 w 72"/>
                <a:gd name="T41" fmla="*/ 649812471 h 58"/>
                <a:gd name="T42" fmla="*/ 658749160 w 72"/>
                <a:gd name="T43" fmla="*/ 649812471 h 58"/>
                <a:gd name="T44" fmla="*/ 658749160 w 72"/>
                <a:gd name="T45" fmla="*/ 2147483647 h 58"/>
                <a:gd name="T46" fmla="*/ 2147483647 w 72"/>
                <a:gd name="T47" fmla="*/ 649812471 h 58"/>
                <a:gd name="T48" fmla="*/ 2147483647 w 72"/>
                <a:gd name="T49" fmla="*/ 649812471 h 58"/>
                <a:gd name="T50" fmla="*/ 2147483647 w 72"/>
                <a:gd name="T51" fmla="*/ 2147483647 h 58"/>
                <a:gd name="T52" fmla="*/ 2147483647 w 72"/>
                <a:gd name="T53" fmla="*/ 2147483647 h 58"/>
                <a:gd name="T54" fmla="*/ 2147483647 w 72"/>
                <a:gd name="T55" fmla="*/ 2147483647 h 58"/>
                <a:gd name="T56" fmla="*/ 2147483647 w 72"/>
                <a:gd name="T57" fmla="*/ 881893143 h 58"/>
                <a:gd name="T58" fmla="*/ 2147483647 w 72"/>
                <a:gd name="T59" fmla="*/ 649812471 h 5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2"/>
                <a:gd name="T91" fmla="*/ 0 h 58"/>
                <a:gd name="T92" fmla="*/ 72 w 72"/>
                <a:gd name="T93" fmla="*/ 58 h 5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2" h="58">
                  <a:moveTo>
                    <a:pt x="25" y="5"/>
                  </a:moveTo>
                  <a:cubicBezTo>
                    <a:pt x="48" y="5"/>
                    <a:pt x="48" y="5"/>
                    <a:pt x="48" y="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2"/>
                    <a:pt x="51" y="0"/>
                    <a:pt x="4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0" y="2"/>
                    <a:pt x="20" y="4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5" y="11"/>
                    <a:pt x="25" y="11"/>
                    <a:pt x="25" y="11"/>
                  </a:cubicBezTo>
                  <a:lnTo>
                    <a:pt x="25" y="5"/>
                  </a:lnTo>
                  <a:close/>
                  <a:moveTo>
                    <a:pt x="0" y="19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56"/>
                    <a:pt x="3" y="58"/>
                    <a:pt x="5" y="58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3" y="14"/>
                    <a:pt x="0" y="16"/>
                    <a:pt x="0" y="19"/>
                  </a:cubicBezTo>
                  <a:close/>
                  <a:moveTo>
                    <a:pt x="14" y="58"/>
                  </a:moveTo>
                  <a:cubicBezTo>
                    <a:pt x="59" y="58"/>
                    <a:pt x="59" y="58"/>
                    <a:pt x="59" y="58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14" y="14"/>
                    <a:pt x="14" y="14"/>
                    <a:pt x="14" y="14"/>
                  </a:cubicBezTo>
                  <a:lnTo>
                    <a:pt x="14" y="58"/>
                  </a:lnTo>
                  <a:close/>
                  <a:moveTo>
                    <a:pt x="67" y="14"/>
                  </a:moveTo>
                  <a:cubicBezTo>
                    <a:pt x="63" y="14"/>
                    <a:pt x="63" y="14"/>
                    <a:pt x="63" y="14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70" y="58"/>
                    <a:pt x="72" y="56"/>
                    <a:pt x="72" y="53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2" y="16"/>
                    <a:pt x="70" y="14"/>
                    <a:pt x="67" y="14"/>
                  </a:cubicBez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133"/>
          <p:cNvGrpSpPr/>
          <p:nvPr/>
        </p:nvGrpSpPr>
        <p:grpSpPr bwMode="auto">
          <a:xfrm>
            <a:off x="5277441" y="3986778"/>
            <a:ext cx="1071022" cy="1071215"/>
            <a:chOff x="0" y="0"/>
            <a:chExt cx="713232" cy="713232"/>
          </a:xfrm>
        </p:grpSpPr>
        <p:sp>
          <p:nvSpPr>
            <p:cNvPr id="22" name="Donut 14"/>
            <p:cNvSpPr>
              <a:spLocks noChangeArrowheads="1"/>
            </p:cNvSpPr>
            <p:nvPr/>
          </p:nvSpPr>
          <p:spPr bwMode="auto">
            <a:xfrm flipV="1">
              <a:off x="215" y="-82"/>
              <a:ext cx="713017" cy="712888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13232"/>
                <a:gd name="T25" fmla="*/ 0 h 713232"/>
                <a:gd name="T26" fmla="*/ 713232 w 713232"/>
                <a:gd name="T27" fmla="*/ 71323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solidFill>
              <a:srgbClr val="5E85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mtClean="0">
                <a:solidFill>
                  <a:srgbClr val="000000"/>
                </a:solidFill>
                <a:ea typeface="MS PGothic" panose="020B0600070205080204" pitchFamily="34" charset="-128"/>
                <a:sym typeface="Calibri" panose="020F0502020204030204" pitchFamily="34" charset="0"/>
              </a:endParaRPr>
            </a:p>
          </p:txBody>
        </p:sp>
        <p:sp>
          <p:nvSpPr>
            <p:cNvPr id="23" name="Freeform 17"/>
            <p:cNvSpPr>
              <a:spLocks noEditPoints="1" noChangeArrowheads="1"/>
            </p:cNvSpPr>
            <p:nvPr/>
          </p:nvSpPr>
          <p:spPr bwMode="auto">
            <a:xfrm>
              <a:off x="208618" y="183701"/>
              <a:ext cx="296212" cy="345323"/>
            </a:xfrm>
            <a:custGeom>
              <a:avLst/>
              <a:gdLst>
                <a:gd name="T0" fmla="*/ 2147483647 w 63"/>
                <a:gd name="T1" fmla="*/ 0 h 73"/>
                <a:gd name="T2" fmla="*/ 1122599098 w 63"/>
                <a:gd name="T3" fmla="*/ 0 h 73"/>
                <a:gd name="T4" fmla="*/ 561299549 w 63"/>
                <a:gd name="T5" fmla="*/ 560595689 h 73"/>
                <a:gd name="T6" fmla="*/ 561299549 w 63"/>
                <a:gd name="T7" fmla="*/ 1009069293 h 73"/>
                <a:gd name="T8" fmla="*/ 785819275 w 63"/>
                <a:gd name="T9" fmla="*/ 953011760 h 73"/>
                <a:gd name="T10" fmla="*/ 1852288207 w 63"/>
                <a:gd name="T11" fmla="*/ 2074203372 h 73"/>
                <a:gd name="T12" fmla="*/ 1627768481 w 63"/>
                <a:gd name="T13" fmla="*/ 2147483647 h 73"/>
                <a:gd name="T14" fmla="*/ 1627768481 w 63"/>
                <a:gd name="T15" fmla="*/ 2147483647 h 73"/>
                <a:gd name="T16" fmla="*/ 2147483647 w 63"/>
                <a:gd name="T17" fmla="*/ 2147483647 h 73"/>
                <a:gd name="T18" fmla="*/ 2147483647 w 63"/>
                <a:gd name="T19" fmla="*/ 2147483647 h 73"/>
                <a:gd name="T20" fmla="*/ 2147483647 w 63"/>
                <a:gd name="T21" fmla="*/ 1121191379 h 73"/>
                <a:gd name="T22" fmla="*/ 2147483647 w 63"/>
                <a:gd name="T23" fmla="*/ 0 h 73"/>
                <a:gd name="T24" fmla="*/ 2147483647 w 63"/>
                <a:gd name="T25" fmla="*/ 1345428064 h 73"/>
                <a:gd name="T26" fmla="*/ 2147483647 w 63"/>
                <a:gd name="T27" fmla="*/ 728775075 h 73"/>
                <a:gd name="T28" fmla="*/ 2147483647 w 63"/>
                <a:gd name="T29" fmla="*/ 56057314 h 73"/>
                <a:gd name="T30" fmla="*/ 2147483647 w 63"/>
                <a:gd name="T31" fmla="*/ 280294101 h 73"/>
                <a:gd name="T32" fmla="*/ 2147483647 w 63"/>
                <a:gd name="T33" fmla="*/ 560595689 h 73"/>
                <a:gd name="T34" fmla="*/ 2147483647 w 63"/>
                <a:gd name="T35" fmla="*/ 1121191379 h 73"/>
                <a:gd name="T36" fmla="*/ 2147483647 w 63"/>
                <a:gd name="T37" fmla="*/ 1121191379 h 73"/>
                <a:gd name="T38" fmla="*/ 2147483647 w 63"/>
                <a:gd name="T39" fmla="*/ 1345428064 h 73"/>
                <a:gd name="T40" fmla="*/ 2147483647 w 63"/>
                <a:gd name="T41" fmla="*/ 1345428064 h 73"/>
                <a:gd name="T42" fmla="*/ 224519784 w 63"/>
                <a:gd name="T43" fmla="*/ 2147483647 h 73"/>
                <a:gd name="T44" fmla="*/ 224519784 w 63"/>
                <a:gd name="T45" fmla="*/ 2147483647 h 73"/>
                <a:gd name="T46" fmla="*/ 785819275 w 63"/>
                <a:gd name="T47" fmla="*/ 2147483647 h 73"/>
                <a:gd name="T48" fmla="*/ 785819275 w 63"/>
                <a:gd name="T49" fmla="*/ 2147483647 h 73"/>
                <a:gd name="T50" fmla="*/ 1347118824 w 63"/>
                <a:gd name="T51" fmla="*/ 2147483647 h 73"/>
                <a:gd name="T52" fmla="*/ 1347118824 w 63"/>
                <a:gd name="T53" fmla="*/ 2147483647 h 73"/>
                <a:gd name="T54" fmla="*/ 785819275 w 63"/>
                <a:gd name="T55" fmla="*/ 2147483647 h 73"/>
                <a:gd name="T56" fmla="*/ 224519784 w 63"/>
                <a:gd name="T57" fmla="*/ 2147483647 h 73"/>
                <a:gd name="T58" fmla="*/ 785819275 w 63"/>
                <a:gd name="T59" fmla="*/ 1289370764 h 73"/>
                <a:gd name="T60" fmla="*/ 0 w 63"/>
                <a:gd name="T61" fmla="*/ 2074203372 h 73"/>
                <a:gd name="T62" fmla="*/ 785819275 w 63"/>
                <a:gd name="T63" fmla="*/ 2147483647 h 73"/>
                <a:gd name="T64" fmla="*/ 1515508618 w 63"/>
                <a:gd name="T65" fmla="*/ 2074203372 h 73"/>
                <a:gd name="T66" fmla="*/ 785819275 w 63"/>
                <a:gd name="T67" fmla="*/ 1289370764 h 7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3"/>
                <a:gd name="T103" fmla="*/ 0 h 73"/>
                <a:gd name="T104" fmla="*/ 63 w 63"/>
                <a:gd name="T105" fmla="*/ 73 h 7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3" h="73">
                  <a:moveTo>
                    <a:pt x="43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5" y="0"/>
                    <a:pt x="10" y="4"/>
                    <a:pt x="10" y="10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18"/>
                    <a:pt x="13" y="17"/>
                    <a:pt x="14" y="17"/>
                  </a:cubicBezTo>
                  <a:cubicBezTo>
                    <a:pt x="24" y="17"/>
                    <a:pt x="33" y="26"/>
                    <a:pt x="33" y="37"/>
                  </a:cubicBezTo>
                  <a:cubicBezTo>
                    <a:pt x="33" y="41"/>
                    <a:pt x="32" y="45"/>
                    <a:pt x="29" y="48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8" y="64"/>
                    <a:pt x="63" y="59"/>
                    <a:pt x="63" y="54"/>
                  </a:cubicBezTo>
                  <a:cubicBezTo>
                    <a:pt x="63" y="20"/>
                    <a:pt x="63" y="20"/>
                    <a:pt x="63" y="20"/>
                  </a:cubicBezTo>
                  <a:lnTo>
                    <a:pt x="43" y="0"/>
                  </a:lnTo>
                  <a:close/>
                  <a:moveTo>
                    <a:pt x="50" y="24"/>
                  </a:moveTo>
                  <a:cubicBezTo>
                    <a:pt x="44" y="24"/>
                    <a:pt x="39" y="19"/>
                    <a:pt x="39" y="13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6"/>
                    <a:pt x="47" y="20"/>
                    <a:pt x="53" y="20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62" y="24"/>
                    <a:pt x="62" y="24"/>
                    <a:pt x="62" y="24"/>
                  </a:cubicBezTo>
                  <a:lnTo>
                    <a:pt x="50" y="24"/>
                  </a:lnTo>
                  <a:close/>
                  <a:moveTo>
                    <a:pt x="4" y="52"/>
                  </a:moveTo>
                  <a:cubicBezTo>
                    <a:pt x="4" y="73"/>
                    <a:pt x="4" y="73"/>
                    <a:pt x="4" y="73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1" y="54"/>
                    <a:pt x="17" y="55"/>
                    <a:pt x="14" y="55"/>
                  </a:cubicBezTo>
                  <a:cubicBezTo>
                    <a:pt x="10" y="55"/>
                    <a:pt x="7" y="54"/>
                    <a:pt x="4" y="52"/>
                  </a:cubicBezTo>
                  <a:close/>
                  <a:moveTo>
                    <a:pt x="14" y="23"/>
                  </a:moveTo>
                  <a:cubicBezTo>
                    <a:pt x="6" y="23"/>
                    <a:pt x="0" y="29"/>
                    <a:pt x="0" y="37"/>
                  </a:cubicBezTo>
                  <a:cubicBezTo>
                    <a:pt x="0" y="44"/>
                    <a:pt x="6" y="50"/>
                    <a:pt x="14" y="50"/>
                  </a:cubicBezTo>
                  <a:cubicBezTo>
                    <a:pt x="21" y="50"/>
                    <a:pt x="27" y="44"/>
                    <a:pt x="27" y="37"/>
                  </a:cubicBezTo>
                  <a:cubicBezTo>
                    <a:pt x="27" y="29"/>
                    <a:pt x="21" y="23"/>
                    <a:pt x="14" y="23"/>
                  </a:cubicBez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endParaRPr>
            </a:p>
          </p:txBody>
        </p:sp>
      </p:grpSp>
      <p:sp>
        <p:nvSpPr>
          <p:cNvPr id="42" name="矩形 66"/>
          <p:cNvSpPr>
            <a:spLocks noChangeArrowheads="1"/>
          </p:cNvSpPr>
          <p:nvPr/>
        </p:nvSpPr>
        <p:spPr bwMode="auto">
          <a:xfrm>
            <a:off x="1098932" y="3436938"/>
            <a:ext cx="3067050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上海锐普广告有限公司是中国第一家精品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PPT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设计机构。拥有顶尖的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PPT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设计团队，坚持精益求精拒接平庸的设计理念。帮您实现精致、美观、动感的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PPT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设计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3" name="文本框 67"/>
          <p:cNvSpPr>
            <a:spLocks noChangeArrowheads="1"/>
          </p:cNvSpPr>
          <p:nvPr/>
        </p:nvSpPr>
        <p:spPr bwMode="auto">
          <a:xfrm>
            <a:off x="1098932" y="1974851"/>
            <a:ext cx="2692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点击此处添加标题</a:t>
            </a:r>
            <a:endParaRPr kumimoji="0" lang="zh-CN" alt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4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4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4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4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4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4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4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4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4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4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4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4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4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4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4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4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4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椭圆 28"/>
          <p:cNvSpPr/>
          <p:nvPr/>
        </p:nvSpPr>
        <p:spPr>
          <a:xfrm>
            <a:off x="1248540" y="3559438"/>
            <a:ext cx="1480978" cy="1480978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19" name="组合 118"/>
          <p:cNvGrpSpPr/>
          <p:nvPr/>
        </p:nvGrpSpPr>
        <p:grpSpPr>
          <a:xfrm>
            <a:off x="0" y="2748476"/>
            <a:ext cx="6527829" cy="1361049"/>
            <a:chOff x="0" y="2748476"/>
            <a:chExt cx="6527829" cy="1361049"/>
          </a:xfrm>
        </p:grpSpPr>
        <p:grpSp>
          <p:nvGrpSpPr>
            <p:cNvPr id="118" name="组合 117"/>
            <p:cNvGrpSpPr/>
            <p:nvPr/>
          </p:nvGrpSpPr>
          <p:grpSpPr>
            <a:xfrm>
              <a:off x="0" y="2748476"/>
              <a:ext cx="6527829" cy="1361049"/>
              <a:chOff x="0" y="2748476"/>
              <a:chExt cx="6527829" cy="1361049"/>
            </a:xfrm>
          </p:grpSpPr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1" cstate="email"/>
              <a:stretch>
                <a:fillRect/>
              </a:stretch>
            </p:blipFill>
            <p:spPr>
              <a:xfrm>
                <a:off x="0" y="2758785"/>
                <a:ext cx="2563784" cy="1340432"/>
              </a:xfrm>
              <a:prstGeom prst="rect">
                <a:avLst/>
              </a:prstGeom>
            </p:spPr>
          </p:pic>
          <p:grpSp>
            <p:nvGrpSpPr>
              <p:cNvPr id="12" name="组合 11"/>
              <p:cNvGrpSpPr/>
              <p:nvPr/>
            </p:nvGrpSpPr>
            <p:grpSpPr>
              <a:xfrm>
                <a:off x="1307853" y="2748476"/>
                <a:ext cx="5219976" cy="1361049"/>
                <a:chOff x="1307853" y="2366615"/>
                <a:chExt cx="5219976" cy="1670538"/>
              </a:xfrm>
            </p:grpSpPr>
            <p:sp>
              <p:nvSpPr>
                <p:cNvPr id="8" name="矩形 7"/>
                <p:cNvSpPr/>
                <p:nvPr/>
              </p:nvSpPr>
              <p:spPr>
                <a:xfrm>
                  <a:off x="2562615" y="2373830"/>
                  <a:ext cx="2723165" cy="1656109"/>
                </a:xfrm>
                <a:prstGeom prst="rect">
                  <a:avLst/>
                </a:prstGeom>
                <a:solidFill>
                  <a:srgbClr val="F4A66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" name="等腰三角形 5"/>
                <p:cNvSpPr/>
                <p:nvPr/>
              </p:nvSpPr>
              <p:spPr>
                <a:xfrm>
                  <a:off x="1307853" y="2366615"/>
                  <a:ext cx="1262171" cy="1670538"/>
                </a:xfrm>
                <a:prstGeom prst="triangle">
                  <a:avLst>
                    <a:gd name="adj" fmla="val 100000"/>
                  </a:avLst>
                </a:prstGeom>
                <a:solidFill>
                  <a:srgbClr val="F4A66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" name="等腰三角形 9"/>
                <p:cNvSpPr/>
                <p:nvPr/>
              </p:nvSpPr>
              <p:spPr>
                <a:xfrm rot="10800000">
                  <a:off x="5279140" y="2373830"/>
                  <a:ext cx="1248689" cy="1656109"/>
                </a:xfrm>
                <a:prstGeom prst="triangle">
                  <a:avLst>
                    <a:gd name="adj" fmla="val 100000"/>
                  </a:avLst>
                </a:prstGeom>
                <a:solidFill>
                  <a:srgbClr val="F4A66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7" name="文本框 6"/>
            <p:cNvSpPr txBox="1"/>
            <p:nvPr/>
          </p:nvSpPr>
          <p:spPr>
            <a:xfrm>
              <a:off x="2446986" y="2967335"/>
              <a:ext cx="306012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dirty="0" smtClean="0">
                  <a:solidFill>
                    <a:srgbClr val="F1F5EF"/>
                  </a:solidFill>
                </a:rPr>
                <a:t>PART </a:t>
              </a:r>
              <a:r>
                <a:rPr lang="en-US" altLang="zh-CN" sz="5400" dirty="0">
                  <a:solidFill>
                    <a:srgbClr val="F1F5EF"/>
                  </a:solidFill>
                </a:rPr>
                <a:t>4</a:t>
              </a:r>
              <a:endParaRPr lang="en-US" altLang="zh-CN" sz="5400" dirty="0" smtClean="0">
                <a:solidFill>
                  <a:srgbClr val="F1F5EF"/>
                </a:solidFill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5886067" y="3139267"/>
            <a:ext cx="2346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F4A6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风险管控</a:t>
            </a:r>
            <a:endParaRPr lang="zh-CN" altLang="en-US" sz="3200" b="1" dirty="0">
              <a:solidFill>
                <a:srgbClr val="F4A6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8667097" y="3362955"/>
            <a:ext cx="150774" cy="13989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prstClr val="white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737873" y="3261564"/>
            <a:ext cx="13403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rgbClr val="E7E6E6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危机预测</a:t>
            </a:r>
            <a:endParaRPr lang="zh-CN" altLang="en-US" sz="1600" dirty="0">
              <a:solidFill>
                <a:srgbClr val="E7E6E6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8664161" y="3954170"/>
            <a:ext cx="150774" cy="13989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prstClr val="white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734937" y="3852779"/>
            <a:ext cx="13403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rgbClr val="E7E6E6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财务计划</a:t>
            </a:r>
            <a:endParaRPr lang="zh-CN" altLang="en-US" sz="1600" dirty="0">
              <a:solidFill>
                <a:srgbClr val="E7E6E6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8664161" y="3660829"/>
            <a:ext cx="150774" cy="13989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prstClr val="white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734937" y="3559438"/>
            <a:ext cx="13403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rgbClr val="E7E6E6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解决方案</a:t>
            </a:r>
            <a:endParaRPr lang="zh-CN" altLang="en-US" sz="1600" dirty="0">
              <a:solidFill>
                <a:srgbClr val="E7E6E6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8661225" y="4252044"/>
            <a:ext cx="150774" cy="13989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prstClr val="white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732001" y="4150653"/>
            <a:ext cx="13403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E7E6E6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SWOT</a:t>
            </a:r>
            <a:r>
              <a:rPr lang="zh-CN" altLang="en-US" sz="1600" dirty="0">
                <a:solidFill>
                  <a:srgbClr val="E7E6E6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</a:t>
            </a:r>
            <a:endParaRPr lang="zh-CN" altLang="en-US" sz="1600" dirty="0">
              <a:solidFill>
                <a:srgbClr val="E7E6E6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9402178" y="-2460175"/>
            <a:ext cx="5146766" cy="5146766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椭圆 2"/>
          <p:cNvSpPr/>
          <p:nvPr/>
        </p:nvSpPr>
        <p:spPr>
          <a:xfrm>
            <a:off x="9911932" y="3873554"/>
            <a:ext cx="2063629" cy="2063629"/>
          </a:xfrm>
          <a:prstGeom prst="ellipse">
            <a:avLst/>
          </a:prstGeom>
          <a:solidFill>
            <a:srgbClr val="F37D2A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457960" y="273722"/>
            <a:ext cx="1480978" cy="1480978"/>
          </a:xfrm>
          <a:prstGeom prst="ellipse">
            <a:avLst/>
          </a:prstGeom>
          <a:solidFill>
            <a:srgbClr val="F37D2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31" name="直接连接符 30"/>
          <p:cNvCxnSpPr/>
          <p:nvPr/>
        </p:nvCxnSpPr>
        <p:spPr>
          <a:xfrm flipV="1">
            <a:off x="11377422" y="-2375271"/>
            <a:ext cx="2215453" cy="2375271"/>
          </a:xfrm>
          <a:prstGeom prst="line">
            <a:avLst/>
          </a:prstGeom>
          <a:ln w="9525">
            <a:solidFill>
              <a:srgbClr val="F4A6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 flipV="1">
            <a:off x="3083975" y="6858000"/>
            <a:ext cx="2215453" cy="2375271"/>
          </a:xfrm>
          <a:prstGeom prst="line">
            <a:avLst/>
          </a:prstGeom>
          <a:ln w="9525">
            <a:solidFill>
              <a:srgbClr val="F4A6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1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6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7 0.08565 L -0.35 0.6632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21" y="28866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9 1.85185E-6 L 0.29818 -0.57616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52" y="-2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6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9" grpId="0"/>
      <p:bldP spid="20" grpId="0" animBg="1"/>
      <p:bldP spid="21" grpId="0"/>
      <p:bldP spid="22" grpId="0" animBg="1"/>
      <p:bldP spid="23" grpId="0"/>
      <p:bldP spid="24" grpId="0" animBg="1"/>
      <p:bldP spid="25" grpId="0"/>
      <p:bldP spid="26" grpId="0" animBg="1"/>
      <p:bldP spid="27" grpId="0"/>
      <p:bldP spid="2" grpId="0" animBg="1"/>
      <p:bldP spid="3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39688" y="1525588"/>
            <a:ext cx="12192001" cy="3656012"/>
          </a:xfrm>
          <a:prstGeom prst="rect">
            <a:avLst/>
          </a:prstGeom>
          <a:solidFill>
            <a:srgbClr val="FFECB3">
              <a:alpha val="4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23945" y="3705807"/>
            <a:ext cx="2338387" cy="705123"/>
            <a:chOff x="1044" y="5814"/>
            <a:chExt cx="3682" cy="1447"/>
          </a:xfrm>
        </p:grpSpPr>
        <p:sp>
          <p:nvSpPr>
            <p:cNvPr id="6" name="TextBox 13"/>
            <p:cNvSpPr txBox="1"/>
            <p:nvPr/>
          </p:nvSpPr>
          <p:spPr>
            <a:xfrm>
              <a:off x="1044" y="5814"/>
              <a:ext cx="3682" cy="505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lIns="0" tIns="0" rIns="0" bIns="0">
              <a:spAutoFit/>
            </a:bodyPr>
            <a:lstStyle/>
            <a:p>
              <a:pPr algn="ctr" defTabSz="1216025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600" b="1" noProof="1" smtClean="0">
                  <a:solidFill>
                    <a:srgbClr val="FFFFFF"/>
                  </a:solidFill>
                  <a:effectLst>
                    <a:glow rad="228600">
                      <a:srgbClr val="000000">
                        <a:satMod val="175000"/>
                        <a:alpha val="40000"/>
                      </a:srgbClr>
                    </a:glo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点击此处添加标题</a:t>
              </a:r>
              <a:endParaRPr lang="zh-CN" altLang="en-US" sz="1600" b="1" noProof="1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TextBox 13"/>
            <p:cNvSpPr txBox="1"/>
            <p:nvPr/>
          </p:nvSpPr>
          <p:spPr>
            <a:xfrm>
              <a:off x="1105" y="6693"/>
              <a:ext cx="3293" cy="568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lIns="0" tIns="0" rIns="0" bIns="0">
              <a:spAutoFit/>
            </a:bodyPr>
            <a:lstStyle/>
            <a:p>
              <a:pPr algn="ctr" defTabSz="1216025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b="1" noProof="1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39700">
                    <a:srgbClr val="5B9BD5">
                      <a:satMod val="175000"/>
                      <a:alpha val="40000"/>
                    </a:srgbClr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8" name="图片 14"/>
          <p:cNvPicPr>
            <a:picLocks noChangeAspect="1"/>
          </p:cNvPicPr>
          <p:nvPr/>
        </p:nvPicPr>
        <p:blipFill>
          <a:blip r:embed="rId1" cstate="email"/>
          <a:srcRect/>
          <a:stretch>
            <a:fillRect/>
          </a:stretch>
        </p:blipFill>
        <p:spPr>
          <a:xfrm>
            <a:off x="9387187" y="2224416"/>
            <a:ext cx="2345441" cy="1252121"/>
          </a:xfrm>
          <a:custGeom>
            <a:avLst/>
            <a:gdLst>
              <a:gd name="connsiteX0" fmla="*/ 0 w 2345438"/>
              <a:gd name="connsiteY0" fmla="*/ 0 h 1252122"/>
              <a:gd name="connsiteX1" fmla="*/ 2345438 w 2345438"/>
              <a:gd name="connsiteY1" fmla="*/ 0 h 1252122"/>
              <a:gd name="connsiteX2" fmla="*/ 2345438 w 2345438"/>
              <a:gd name="connsiteY2" fmla="*/ 1252122 h 1252122"/>
              <a:gd name="connsiteX3" fmla="*/ 0 w 2345438"/>
              <a:gd name="connsiteY3" fmla="*/ 1252122 h 1252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5438" h="1252122">
                <a:moveTo>
                  <a:pt x="0" y="0"/>
                </a:moveTo>
                <a:lnTo>
                  <a:pt x="2345438" y="0"/>
                </a:lnTo>
                <a:lnTo>
                  <a:pt x="2345438" y="1252122"/>
                </a:lnTo>
                <a:lnTo>
                  <a:pt x="0" y="1252122"/>
                </a:lnTo>
                <a:close/>
              </a:path>
            </a:pathLst>
          </a:custGeom>
        </p:spPr>
      </p:pic>
      <p:pic>
        <p:nvPicPr>
          <p:cNvPr id="9" name="图片 15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443938" y="2224416"/>
            <a:ext cx="2345441" cy="1252121"/>
          </a:xfrm>
          <a:custGeom>
            <a:avLst/>
            <a:gdLst>
              <a:gd name="connsiteX0" fmla="*/ 0 w 2345438"/>
              <a:gd name="connsiteY0" fmla="*/ 0 h 1252122"/>
              <a:gd name="connsiteX1" fmla="*/ 2345438 w 2345438"/>
              <a:gd name="connsiteY1" fmla="*/ 0 h 1252122"/>
              <a:gd name="connsiteX2" fmla="*/ 2345438 w 2345438"/>
              <a:gd name="connsiteY2" fmla="*/ 1252122 h 1252122"/>
              <a:gd name="connsiteX3" fmla="*/ 0 w 2345438"/>
              <a:gd name="connsiteY3" fmla="*/ 1252122 h 1252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5438" h="1252122">
                <a:moveTo>
                  <a:pt x="0" y="0"/>
                </a:moveTo>
                <a:lnTo>
                  <a:pt x="2345438" y="0"/>
                </a:lnTo>
                <a:lnTo>
                  <a:pt x="2345438" y="1252122"/>
                </a:lnTo>
                <a:lnTo>
                  <a:pt x="0" y="1252122"/>
                </a:lnTo>
                <a:close/>
              </a:path>
            </a:pathLst>
          </a:custGeom>
        </p:spPr>
      </p:pic>
      <p:pic>
        <p:nvPicPr>
          <p:cNvPr id="10" name="图片 16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500688" y="2224416"/>
            <a:ext cx="2345441" cy="1252121"/>
          </a:xfrm>
          <a:custGeom>
            <a:avLst/>
            <a:gdLst>
              <a:gd name="connsiteX0" fmla="*/ 0 w 2345438"/>
              <a:gd name="connsiteY0" fmla="*/ 0 h 1252122"/>
              <a:gd name="connsiteX1" fmla="*/ 2345438 w 2345438"/>
              <a:gd name="connsiteY1" fmla="*/ 0 h 1252122"/>
              <a:gd name="connsiteX2" fmla="*/ 2345438 w 2345438"/>
              <a:gd name="connsiteY2" fmla="*/ 1252122 h 1252122"/>
              <a:gd name="connsiteX3" fmla="*/ 0 w 2345438"/>
              <a:gd name="connsiteY3" fmla="*/ 1252122 h 1252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5438" h="1252122">
                <a:moveTo>
                  <a:pt x="0" y="0"/>
                </a:moveTo>
                <a:lnTo>
                  <a:pt x="2345438" y="0"/>
                </a:lnTo>
                <a:lnTo>
                  <a:pt x="2345438" y="1252122"/>
                </a:lnTo>
                <a:lnTo>
                  <a:pt x="0" y="1252122"/>
                </a:lnTo>
                <a:close/>
              </a:path>
            </a:pathLst>
          </a:custGeom>
        </p:spPr>
      </p:pic>
      <p:pic>
        <p:nvPicPr>
          <p:cNvPr id="11" name="图片 17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34167" y="2224416"/>
            <a:ext cx="2317942" cy="1252121"/>
          </a:xfrm>
          <a:custGeom>
            <a:avLst/>
            <a:gdLst>
              <a:gd name="connsiteX0" fmla="*/ 0 w 2317941"/>
              <a:gd name="connsiteY0" fmla="*/ 0 h 1252122"/>
              <a:gd name="connsiteX1" fmla="*/ 2317941 w 2317941"/>
              <a:gd name="connsiteY1" fmla="*/ 0 h 1252122"/>
              <a:gd name="connsiteX2" fmla="*/ 2317941 w 2317941"/>
              <a:gd name="connsiteY2" fmla="*/ 1252122 h 1252122"/>
              <a:gd name="connsiteX3" fmla="*/ 0 w 2317941"/>
              <a:gd name="connsiteY3" fmla="*/ 1252122 h 1252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7941" h="1252122">
                <a:moveTo>
                  <a:pt x="0" y="0"/>
                </a:moveTo>
                <a:lnTo>
                  <a:pt x="2317941" y="0"/>
                </a:lnTo>
                <a:lnTo>
                  <a:pt x="2317941" y="1252122"/>
                </a:lnTo>
                <a:lnTo>
                  <a:pt x="0" y="1252122"/>
                </a:lnTo>
                <a:close/>
              </a:path>
            </a:pathLst>
          </a:custGeom>
        </p:spPr>
      </p:pic>
      <p:grpSp>
        <p:nvGrpSpPr>
          <p:cNvPr id="18" name="组合 17"/>
          <p:cNvGrpSpPr/>
          <p:nvPr/>
        </p:nvGrpSpPr>
        <p:grpSpPr>
          <a:xfrm>
            <a:off x="3500565" y="3705224"/>
            <a:ext cx="2341877" cy="995045"/>
            <a:chOff x="5510" y="5835"/>
            <a:chExt cx="3688" cy="1567"/>
          </a:xfrm>
        </p:grpSpPr>
        <p:sp>
          <p:nvSpPr>
            <p:cNvPr id="19" name="TextBox 13"/>
            <p:cNvSpPr txBox="1"/>
            <p:nvPr/>
          </p:nvSpPr>
          <p:spPr>
            <a:xfrm>
              <a:off x="5516" y="5835"/>
              <a:ext cx="3682" cy="871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lIns="0" tIns="0" rIns="0" bIns="0">
              <a:spAutoFit/>
            </a:bodyPr>
            <a:lstStyle/>
            <a:p>
              <a:pPr algn="ctr" defTabSz="1216025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600" b="1" noProof="1">
                  <a:solidFill>
                    <a:srgbClr val="FFFFFF"/>
                  </a:solidFill>
                  <a:effectLst>
                    <a:glow rad="228600">
                      <a:srgbClr val="000000">
                        <a:satMod val="175000"/>
                        <a:alpha val="40000"/>
                      </a:srgbClr>
                    </a:glo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点击此处添加标题</a:t>
              </a:r>
              <a:endParaRPr lang="zh-CN" altLang="en-US" sz="1600" b="1" noProof="1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ctr" defTabSz="1216025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1600" b="1" noProof="1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TextBox 13"/>
            <p:cNvSpPr txBox="1"/>
            <p:nvPr/>
          </p:nvSpPr>
          <p:spPr>
            <a:xfrm>
              <a:off x="5510" y="6530"/>
              <a:ext cx="3688" cy="872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 lIns="0" tIns="0" rIns="0" bIns="0">
              <a:spAutoFit/>
            </a:bodyPr>
            <a:lstStyle/>
            <a:p>
              <a:pPr algn="ctr" defTabSz="1216025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b="1" noProof="1" smtClean="0">
                  <a:ln w="9525" cmpd="sng">
                    <a:solidFill>
                      <a:srgbClr val="5B9BD5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是</a:t>
              </a:r>
              <a:r>
                <a:rPr lang="zh-CN" altLang="en-US" b="1" noProof="1">
                  <a:ln w="9525" cmpd="sng">
                    <a:solidFill>
                      <a:srgbClr val="5B9BD5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中国第一家精品</a:t>
              </a:r>
              <a:r>
                <a:rPr lang="en-US" altLang="zh-CN" b="1" noProof="1">
                  <a:ln w="9525" cmpd="sng">
                    <a:solidFill>
                      <a:srgbClr val="5B9BD5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PPT</a:t>
              </a:r>
              <a:r>
                <a:rPr lang="zh-CN" altLang="en-US" b="1" noProof="1">
                  <a:ln w="9525" cmpd="sng">
                    <a:solidFill>
                      <a:srgbClr val="5B9BD5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设计机构</a:t>
              </a:r>
              <a:endParaRPr lang="zh-CN" altLang="en-US" b="1" noProof="1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组合 7"/>
          <p:cNvGrpSpPr/>
          <p:nvPr/>
        </p:nvGrpSpPr>
        <p:grpSpPr>
          <a:xfrm>
            <a:off x="108557" y="337632"/>
            <a:ext cx="3079750" cy="422275"/>
            <a:chOff x="198764" y="258545"/>
            <a:chExt cx="4105382" cy="563491"/>
          </a:xfrm>
        </p:grpSpPr>
        <p:grpSp>
          <p:nvGrpSpPr>
            <p:cNvPr id="22" name="组合 21"/>
            <p:cNvGrpSpPr/>
            <p:nvPr/>
          </p:nvGrpSpPr>
          <p:grpSpPr>
            <a:xfrm>
              <a:off x="198764" y="258545"/>
              <a:ext cx="700083" cy="563491"/>
              <a:chOff x="5075564" y="2933562"/>
              <a:chExt cx="2860947" cy="2302753"/>
            </a:xfrm>
          </p:grpSpPr>
          <p:sp>
            <p:nvSpPr>
              <p:cNvPr id="24" name="等腰三角形 23"/>
              <p:cNvSpPr/>
              <p:nvPr/>
            </p:nvSpPr>
            <p:spPr>
              <a:xfrm rot="10800000">
                <a:off x="5075564" y="2933562"/>
                <a:ext cx="2671190" cy="2302750"/>
              </a:xfrm>
              <a:prstGeom prst="triangle">
                <a:avLst/>
              </a:prstGeom>
              <a:solidFill>
                <a:srgbClr val="0039B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等腰三角形 24"/>
              <p:cNvSpPr/>
              <p:nvPr/>
            </p:nvSpPr>
            <p:spPr>
              <a:xfrm rot="10800000">
                <a:off x="6233228" y="3767967"/>
                <a:ext cx="1703283" cy="1468348"/>
              </a:xfrm>
              <a:prstGeom prst="triangle">
                <a:avLst/>
              </a:prstGeom>
              <a:solidFill>
                <a:srgbClr val="F37D2A">
                  <a:alpha val="68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3" name="文本框 22"/>
            <p:cNvSpPr txBox="1"/>
            <p:nvPr/>
          </p:nvSpPr>
          <p:spPr>
            <a:xfrm>
              <a:off x="988291" y="300221"/>
              <a:ext cx="3315855" cy="492443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TextBox 13"/>
          <p:cNvSpPr txBox="1"/>
          <p:nvPr/>
        </p:nvSpPr>
        <p:spPr>
          <a:xfrm>
            <a:off x="633741" y="4157434"/>
            <a:ext cx="2318367" cy="553998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0" tIns="0" rIns="0" bIns="0">
            <a:spAutoFit/>
          </a:bodyPr>
          <a:lstStyle/>
          <a:p>
            <a:pPr algn="ctr" defTabSz="1216025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b="1" noProof="1" smtClean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是</a:t>
            </a:r>
            <a:r>
              <a:rPr lang="zh-CN" altLang="en-US" b="1" noProof="1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中国第一家精品</a:t>
            </a:r>
            <a:r>
              <a:rPr lang="en-US" altLang="zh-CN" b="1" noProof="1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lang="zh-CN" altLang="en-US" b="1" noProof="1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设计机构</a:t>
            </a:r>
            <a:endParaRPr lang="zh-CN" altLang="en-US" b="1" noProof="1">
              <a:ln w="9525" cmpd="sng">
                <a:solidFill>
                  <a:srgbClr val="5B9BD5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6445719" y="3705224"/>
            <a:ext cx="2341877" cy="995045"/>
            <a:chOff x="5510" y="5835"/>
            <a:chExt cx="3688" cy="1567"/>
          </a:xfrm>
        </p:grpSpPr>
        <p:sp>
          <p:nvSpPr>
            <p:cNvPr id="28" name="TextBox 13"/>
            <p:cNvSpPr txBox="1"/>
            <p:nvPr/>
          </p:nvSpPr>
          <p:spPr>
            <a:xfrm>
              <a:off x="5516" y="5835"/>
              <a:ext cx="3682" cy="871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lIns="0" tIns="0" rIns="0" bIns="0">
              <a:spAutoFit/>
            </a:bodyPr>
            <a:lstStyle/>
            <a:p>
              <a:pPr algn="ctr" defTabSz="1216025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600" b="1" noProof="1">
                  <a:solidFill>
                    <a:srgbClr val="FFFFFF"/>
                  </a:solidFill>
                  <a:effectLst>
                    <a:glow rad="228600">
                      <a:srgbClr val="000000">
                        <a:satMod val="175000"/>
                        <a:alpha val="40000"/>
                      </a:srgbClr>
                    </a:glo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点击此处添加标题</a:t>
              </a:r>
              <a:endParaRPr lang="zh-CN" altLang="en-US" sz="1600" b="1" noProof="1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ctr" defTabSz="1216025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1600" b="1" noProof="1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TextBox 13"/>
            <p:cNvSpPr txBox="1"/>
            <p:nvPr/>
          </p:nvSpPr>
          <p:spPr>
            <a:xfrm>
              <a:off x="5510" y="6530"/>
              <a:ext cx="3688" cy="872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 lIns="0" tIns="0" rIns="0" bIns="0">
              <a:spAutoFit/>
            </a:bodyPr>
            <a:lstStyle/>
            <a:p>
              <a:pPr algn="ctr" defTabSz="1216025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b="1" noProof="1" smtClean="0">
                  <a:ln w="9525" cmpd="sng">
                    <a:solidFill>
                      <a:srgbClr val="5B9BD5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是</a:t>
              </a:r>
              <a:r>
                <a:rPr lang="zh-CN" altLang="en-US" b="1" noProof="1">
                  <a:ln w="9525" cmpd="sng">
                    <a:solidFill>
                      <a:srgbClr val="5B9BD5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中国第一家精品</a:t>
              </a:r>
              <a:r>
                <a:rPr lang="en-US" altLang="zh-CN" b="1" noProof="1">
                  <a:ln w="9525" cmpd="sng">
                    <a:solidFill>
                      <a:srgbClr val="5B9BD5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PPT</a:t>
              </a:r>
              <a:r>
                <a:rPr lang="zh-CN" altLang="en-US" b="1" noProof="1">
                  <a:ln w="9525" cmpd="sng">
                    <a:solidFill>
                      <a:srgbClr val="5B9BD5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设计机构</a:t>
              </a:r>
              <a:endParaRPr lang="zh-CN" altLang="en-US" b="1" noProof="1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378956" y="3705224"/>
            <a:ext cx="2341877" cy="995045"/>
            <a:chOff x="5510" y="5835"/>
            <a:chExt cx="3688" cy="1567"/>
          </a:xfrm>
        </p:grpSpPr>
        <p:sp>
          <p:nvSpPr>
            <p:cNvPr id="31" name="TextBox 13"/>
            <p:cNvSpPr txBox="1"/>
            <p:nvPr/>
          </p:nvSpPr>
          <p:spPr>
            <a:xfrm>
              <a:off x="5516" y="5835"/>
              <a:ext cx="3682" cy="871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lIns="0" tIns="0" rIns="0" bIns="0">
              <a:spAutoFit/>
            </a:bodyPr>
            <a:lstStyle/>
            <a:p>
              <a:pPr algn="ctr" defTabSz="1216025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600" b="1" noProof="1">
                  <a:solidFill>
                    <a:srgbClr val="FFFFFF"/>
                  </a:solidFill>
                  <a:effectLst>
                    <a:glow rad="228600">
                      <a:srgbClr val="000000">
                        <a:satMod val="175000"/>
                        <a:alpha val="40000"/>
                      </a:srgbClr>
                    </a:glo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点击此处添加标题</a:t>
              </a:r>
              <a:endParaRPr lang="zh-CN" altLang="en-US" sz="1600" b="1" noProof="1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ctr" defTabSz="1216025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1600" b="1" noProof="1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TextBox 13"/>
            <p:cNvSpPr txBox="1"/>
            <p:nvPr/>
          </p:nvSpPr>
          <p:spPr>
            <a:xfrm>
              <a:off x="5510" y="6530"/>
              <a:ext cx="3688" cy="872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 lIns="0" tIns="0" rIns="0" bIns="0">
              <a:spAutoFit/>
            </a:bodyPr>
            <a:lstStyle/>
            <a:p>
              <a:pPr algn="ctr" defTabSz="1216025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b="1" noProof="1" smtClean="0">
                  <a:ln w="9525" cmpd="sng">
                    <a:solidFill>
                      <a:srgbClr val="5B9BD5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是</a:t>
              </a:r>
              <a:r>
                <a:rPr lang="zh-CN" altLang="en-US" b="1" noProof="1">
                  <a:ln w="9525" cmpd="sng">
                    <a:solidFill>
                      <a:srgbClr val="5B9BD5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中国第一家精品</a:t>
              </a:r>
              <a:r>
                <a:rPr lang="en-US" altLang="zh-CN" b="1" noProof="1">
                  <a:ln w="9525" cmpd="sng">
                    <a:solidFill>
                      <a:srgbClr val="5B9BD5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PPT</a:t>
              </a:r>
              <a:r>
                <a:rPr lang="zh-CN" altLang="en-US" b="1" noProof="1">
                  <a:ln w="9525" cmpd="sng">
                    <a:solidFill>
                      <a:srgbClr val="5B9BD5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设计机构</a:t>
              </a:r>
              <a:endParaRPr lang="zh-CN" altLang="en-US" b="1" noProof="1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-982070" y="-297"/>
            <a:ext cx="14156139" cy="685859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-751486" y="23517"/>
            <a:ext cx="13921458" cy="6858000"/>
          </a:xfrm>
          <a:prstGeom prst="rect">
            <a:avLst/>
          </a:prstGeom>
          <a:solidFill>
            <a:schemeClr val="tx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直角三角形 10"/>
          <p:cNvSpPr>
            <a:spLocks noChangeArrowheads="1"/>
          </p:cNvSpPr>
          <p:nvPr/>
        </p:nvSpPr>
        <p:spPr bwMode="auto">
          <a:xfrm rot="10800000">
            <a:off x="6477593" y="-23813"/>
            <a:ext cx="6881813" cy="6881813"/>
          </a:xfrm>
          <a:prstGeom prst="rtTriangle">
            <a:avLst/>
          </a:prstGeom>
          <a:solidFill>
            <a:srgbClr val="F37D2A">
              <a:alpha val="50000"/>
            </a:srgbClr>
          </a:solidFill>
          <a:ln>
            <a:noFill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mtClea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" name="文本框 6"/>
          <p:cNvSpPr>
            <a:spLocks noChangeArrowheads="1"/>
          </p:cNvSpPr>
          <p:nvPr/>
        </p:nvSpPr>
        <p:spPr bwMode="auto">
          <a:xfrm>
            <a:off x="3734937" y="2884236"/>
            <a:ext cx="4722127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5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THANK YOU </a:t>
            </a:r>
            <a:endParaRPr lang="zh-CN" altLang="en-US" sz="5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" name="等腰三角形 22"/>
          <p:cNvSpPr/>
          <p:nvPr/>
        </p:nvSpPr>
        <p:spPr>
          <a:xfrm>
            <a:off x="190028" y="5200191"/>
            <a:ext cx="2365513" cy="1831423"/>
          </a:xfrm>
          <a:prstGeom prst="triangle">
            <a:avLst>
              <a:gd name="adj" fmla="val 51111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等腰三角形 23"/>
          <p:cNvSpPr/>
          <p:nvPr/>
        </p:nvSpPr>
        <p:spPr>
          <a:xfrm>
            <a:off x="1256532" y="5623200"/>
            <a:ext cx="2365513" cy="1831423"/>
          </a:xfrm>
          <a:prstGeom prst="triangle">
            <a:avLst>
              <a:gd name="adj" fmla="val 51111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接连接符 12"/>
          <p:cNvSpPr>
            <a:spLocks noChangeShapeType="1"/>
          </p:cNvSpPr>
          <p:nvPr/>
        </p:nvSpPr>
        <p:spPr bwMode="auto">
          <a:xfrm flipH="1" flipV="1">
            <a:off x="2209799" y="-5069130"/>
            <a:ext cx="5003800" cy="5002749"/>
          </a:xfrm>
          <a:prstGeom prst="line">
            <a:avLst/>
          </a:prstGeom>
          <a:noFill/>
          <a:ln w="19050" cap="flat" cmpd="sng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2" name="直接连接符 12"/>
          <p:cNvSpPr>
            <a:spLocks noChangeShapeType="1"/>
          </p:cNvSpPr>
          <p:nvPr/>
        </p:nvSpPr>
        <p:spPr bwMode="auto">
          <a:xfrm flipH="1" flipV="1">
            <a:off x="13193797" y="5161959"/>
            <a:ext cx="5003800" cy="5002749"/>
          </a:xfrm>
          <a:prstGeom prst="line">
            <a:avLst/>
          </a:prstGeom>
          <a:noFill/>
          <a:ln w="19050" cap="flat" cmpd="sng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977 -0.18726 L 0.32044 0.57477 " pathEditMode="relative" rAng="0" ptsTypes="AA">
                                      <p:cBhvr>
                                        <p:cTn id="12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10" y="3810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503 0.15486 L -0.4112 -0.72917 " pathEditMode="relative" rAng="0" ptsTypes="AA">
                                      <p:cBhvr>
                                        <p:cTn id="14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18" y="-4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2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bldLvl="0" autoUpdateAnimBg="0"/>
      <p:bldP spid="23" grpId="0" animBg="1"/>
      <p:bldP spid="24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635" y="2586991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-11309" y="0"/>
            <a:ext cx="12203309" cy="6864800"/>
            <a:chOff x="-11309" y="0"/>
            <a:chExt cx="12203309" cy="6864800"/>
          </a:xfrm>
        </p:grpSpPr>
        <p:pic>
          <p:nvPicPr>
            <p:cNvPr id="96" name="图片 9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-11309" y="0"/>
              <a:ext cx="12203309" cy="6858000"/>
            </a:xfrm>
            <a:prstGeom prst="rect">
              <a:avLst/>
            </a:prstGeom>
          </p:spPr>
        </p:pic>
        <p:grpSp>
          <p:nvGrpSpPr>
            <p:cNvPr id="13" name="组合 12"/>
            <p:cNvGrpSpPr/>
            <p:nvPr/>
          </p:nvGrpSpPr>
          <p:grpSpPr>
            <a:xfrm>
              <a:off x="2168396" y="0"/>
              <a:ext cx="10023604" cy="6864800"/>
              <a:chOff x="2168396" y="0"/>
              <a:chExt cx="10023604" cy="6864800"/>
            </a:xfrm>
          </p:grpSpPr>
          <p:sp>
            <p:nvSpPr>
              <p:cNvPr id="3" name="等腰三角形 2"/>
              <p:cNvSpPr/>
              <p:nvPr/>
            </p:nvSpPr>
            <p:spPr>
              <a:xfrm>
                <a:off x="2168396" y="20400"/>
                <a:ext cx="6892114" cy="6844400"/>
              </a:xfrm>
              <a:prstGeom prst="triangle">
                <a:avLst>
                  <a:gd name="adj" fmla="val 10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/>
              <p:cNvSpPr/>
              <p:nvPr/>
            </p:nvSpPr>
            <p:spPr>
              <a:xfrm>
                <a:off x="9058835" y="0"/>
                <a:ext cx="3133165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5" name="矩形 4"/>
          <p:cNvSpPr/>
          <p:nvPr/>
        </p:nvSpPr>
        <p:spPr>
          <a:xfrm rot="2968493">
            <a:off x="598521" y="-1742596"/>
            <a:ext cx="3075252" cy="3613333"/>
          </a:xfrm>
          <a:prstGeom prst="rect">
            <a:avLst/>
          </a:prstGeom>
          <a:solidFill>
            <a:srgbClr val="F4A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175BE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461405" y="613219"/>
            <a:ext cx="17126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F1F5E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录</a:t>
            </a:r>
            <a:endParaRPr lang="zh-CN" altLang="en-US" sz="4400" b="1" dirty="0">
              <a:solidFill>
                <a:srgbClr val="F1F5E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80455" y="1382660"/>
            <a:ext cx="25281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dirty="0">
                <a:solidFill>
                  <a:schemeClr val="bg1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CONTENTS</a:t>
            </a:r>
            <a:endParaRPr lang="zh-CN" altLang="en-US" dirty="0">
              <a:solidFill>
                <a:schemeClr val="bg1"/>
              </a:solidFill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7108650" y="1221876"/>
            <a:ext cx="723900" cy="723900"/>
            <a:chOff x="7221194" y="1193276"/>
            <a:chExt cx="723900" cy="723900"/>
          </a:xfrm>
          <a:solidFill>
            <a:srgbClr val="F4A66F"/>
          </a:solidFill>
        </p:grpSpPr>
        <p:sp>
          <p:nvSpPr>
            <p:cNvPr id="30" name="矩形 29"/>
            <p:cNvSpPr/>
            <p:nvPr/>
          </p:nvSpPr>
          <p:spPr>
            <a:xfrm rot="2700000">
              <a:off x="7221194" y="1193276"/>
              <a:ext cx="723900" cy="723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7261340" y="1201283"/>
              <a:ext cx="66675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rgbClr val="F1F5E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4000" dirty="0">
                <a:solidFill>
                  <a:srgbClr val="F1F5E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959591" y="2384779"/>
            <a:ext cx="723900" cy="723900"/>
            <a:chOff x="5973659" y="2455119"/>
            <a:chExt cx="723900" cy="723900"/>
          </a:xfrm>
          <a:solidFill>
            <a:srgbClr val="F4A66F"/>
          </a:solidFill>
        </p:grpSpPr>
        <p:sp>
          <p:nvSpPr>
            <p:cNvPr id="28" name="矩形 27"/>
            <p:cNvSpPr/>
            <p:nvPr/>
          </p:nvSpPr>
          <p:spPr>
            <a:xfrm rot="2700000">
              <a:off x="5973659" y="2455119"/>
              <a:ext cx="723900" cy="723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6002234" y="2463126"/>
              <a:ext cx="66675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rgbClr val="F1F5E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4000" dirty="0">
                <a:solidFill>
                  <a:srgbClr val="F1F5E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4668968" y="3684407"/>
            <a:ext cx="723900" cy="723900"/>
            <a:chOff x="4725240" y="3712543"/>
            <a:chExt cx="723900" cy="723900"/>
          </a:xfrm>
          <a:solidFill>
            <a:srgbClr val="F4A66F"/>
          </a:solidFill>
        </p:grpSpPr>
        <p:sp>
          <p:nvSpPr>
            <p:cNvPr id="27" name="矩形 26"/>
            <p:cNvSpPr/>
            <p:nvPr/>
          </p:nvSpPr>
          <p:spPr>
            <a:xfrm rot="2700000">
              <a:off x="4725240" y="3712543"/>
              <a:ext cx="723900" cy="723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4753815" y="3720550"/>
              <a:ext cx="66675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rgbClr val="F1F5E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4000" dirty="0">
                <a:solidFill>
                  <a:srgbClr val="F1F5E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3467356" y="4884131"/>
            <a:ext cx="723900" cy="728593"/>
            <a:chOff x="3481424" y="4898199"/>
            <a:chExt cx="723900" cy="728593"/>
          </a:xfrm>
          <a:solidFill>
            <a:srgbClr val="F4A66F"/>
          </a:solidFill>
        </p:grpSpPr>
        <p:sp>
          <p:nvSpPr>
            <p:cNvPr id="26" name="矩形 25"/>
            <p:cNvSpPr/>
            <p:nvPr/>
          </p:nvSpPr>
          <p:spPr>
            <a:xfrm rot="2700000">
              <a:off x="3481424" y="4898199"/>
              <a:ext cx="723900" cy="723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3484599" y="4918906"/>
              <a:ext cx="66675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rgbClr val="F1F5E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4000" dirty="0">
                <a:solidFill>
                  <a:srgbClr val="F1F5E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8401146" y="1184495"/>
            <a:ext cx="2346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F4A6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项目介绍</a:t>
            </a:r>
            <a:endParaRPr lang="zh-CN" altLang="en-US" sz="2000" b="1" dirty="0">
              <a:solidFill>
                <a:srgbClr val="F4A6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967249" y="1592616"/>
            <a:ext cx="2879174" cy="611990"/>
            <a:chOff x="8967249" y="1592616"/>
            <a:chExt cx="2879174" cy="611990"/>
          </a:xfrm>
        </p:grpSpPr>
        <p:sp>
          <p:nvSpPr>
            <p:cNvPr id="2" name="椭圆 1"/>
            <p:cNvSpPr/>
            <p:nvPr/>
          </p:nvSpPr>
          <p:spPr>
            <a:xfrm>
              <a:off x="8970185" y="1694007"/>
              <a:ext cx="150774" cy="13989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9040961" y="1592616"/>
              <a:ext cx="1340355" cy="314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rgbClr val="E7E6E6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行业前景</a:t>
              </a:r>
              <a:endParaRPr lang="zh-CN" altLang="en-US" sz="1600" dirty="0">
                <a:solidFill>
                  <a:srgbClr val="E7E6E6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10435292" y="1694007"/>
              <a:ext cx="150774" cy="13989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0506068" y="1592616"/>
              <a:ext cx="1340355" cy="314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rgbClr val="E7E6E6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需求分析</a:t>
              </a:r>
              <a:endParaRPr lang="zh-CN" altLang="en-US" sz="1600" dirty="0">
                <a:solidFill>
                  <a:srgbClr val="E7E6E6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8967249" y="1991881"/>
              <a:ext cx="150774" cy="13989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9038025" y="1890490"/>
              <a:ext cx="1340355" cy="314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rgbClr val="E7E6E6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盈利模式</a:t>
              </a:r>
              <a:endParaRPr lang="zh-CN" altLang="en-US" sz="1600" dirty="0">
                <a:solidFill>
                  <a:srgbClr val="E7E6E6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10432356" y="1991881"/>
              <a:ext cx="150774" cy="13989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0503132" y="1890490"/>
              <a:ext cx="1340355" cy="314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rgbClr val="E7E6E6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核心优势</a:t>
              </a:r>
              <a:endParaRPr lang="zh-CN" altLang="en-US" sz="1600" dirty="0">
                <a:solidFill>
                  <a:srgbClr val="E7E6E6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5936294" y="3616701"/>
            <a:ext cx="2346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F4A6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团队介绍</a:t>
            </a:r>
            <a:endParaRPr lang="zh-CN" altLang="en-US" sz="2000" b="1" dirty="0">
              <a:solidFill>
                <a:srgbClr val="F4A6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509333" y="4070448"/>
            <a:ext cx="2879174" cy="659602"/>
            <a:chOff x="6509333" y="4070448"/>
            <a:chExt cx="2879174" cy="659602"/>
          </a:xfrm>
        </p:grpSpPr>
        <p:sp>
          <p:nvSpPr>
            <p:cNvPr id="34" name="椭圆 33"/>
            <p:cNvSpPr/>
            <p:nvPr/>
          </p:nvSpPr>
          <p:spPr>
            <a:xfrm>
              <a:off x="6512269" y="4179727"/>
              <a:ext cx="150774" cy="15077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6583045" y="4070448"/>
              <a:ext cx="13403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rgbClr val="E7E6E6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发展历程</a:t>
              </a:r>
              <a:endParaRPr lang="zh-CN" altLang="en-US" sz="1600" dirty="0">
                <a:solidFill>
                  <a:srgbClr val="E7E6E6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7977376" y="4179727"/>
              <a:ext cx="150774" cy="15077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8048152" y="4070448"/>
              <a:ext cx="13403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rgbClr val="E7E6E6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组织架构</a:t>
              </a:r>
              <a:endParaRPr lang="zh-CN" altLang="en-US" sz="1600" dirty="0">
                <a:solidFill>
                  <a:srgbClr val="E7E6E6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6509333" y="4500775"/>
              <a:ext cx="150774" cy="15077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6580109" y="4391496"/>
              <a:ext cx="13403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rgbClr val="E7E6E6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团队成员</a:t>
              </a:r>
              <a:endParaRPr lang="zh-CN" altLang="en-US" sz="1600" dirty="0">
                <a:solidFill>
                  <a:srgbClr val="E7E6E6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7974440" y="4500775"/>
              <a:ext cx="150774" cy="15077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8045216" y="4391496"/>
              <a:ext cx="13403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rgbClr val="E7E6E6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企业荣誉</a:t>
              </a:r>
              <a:endParaRPr lang="zh-CN" altLang="en-US" sz="1600" dirty="0">
                <a:solidFill>
                  <a:srgbClr val="E7E6E6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3" name="文本框 52"/>
          <p:cNvSpPr txBox="1"/>
          <p:nvPr/>
        </p:nvSpPr>
        <p:spPr>
          <a:xfrm>
            <a:off x="7456624" y="2314423"/>
            <a:ext cx="2346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F4A6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产品运营</a:t>
            </a:r>
            <a:endParaRPr lang="zh-CN" altLang="en-US" sz="2000" b="1" dirty="0">
              <a:solidFill>
                <a:srgbClr val="F4A6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8002661" y="2782998"/>
            <a:ext cx="2879174" cy="659602"/>
            <a:chOff x="8002661" y="2782998"/>
            <a:chExt cx="2879174" cy="659602"/>
          </a:xfrm>
        </p:grpSpPr>
        <p:sp>
          <p:nvSpPr>
            <p:cNvPr id="54" name="椭圆 53"/>
            <p:cNvSpPr/>
            <p:nvPr/>
          </p:nvSpPr>
          <p:spPr>
            <a:xfrm>
              <a:off x="8005597" y="2892277"/>
              <a:ext cx="150774" cy="15077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8076373" y="2782998"/>
              <a:ext cx="13403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rgbClr val="E7E6E6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产品介绍</a:t>
              </a:r>
              <a:endParaRPr lang="zh-CN" altLang="en-US" sz="1600" dirty="0">
                <a:solidFill>
                  <a:srgbClr val="E7E6E6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>
              <a:off x="9470704" y="2892277"/>
              <a:ext cx="150774" cy="15077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9541480" y="2782998"/>
              <a:ext cx="13403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rgbClr val="E7E6E6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销售渠道</a:t>
              </a:r>
              <a:endParaRPr lang="zh-CN" altLang="en-US" sz="1600" dirty="0">
                <a:solidFill>
                  <a:srgbClr val="E7E6E6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8002661" y="3213325"/>
              <a:ext cx="150774" cy="15077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8073437" y="3104046"/>
              <a:ext cx="13403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rgbClr val="E7E6E6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技术核心</a:t>
              </a:r>
              <a:endParaRPr lang="zh-CN" altLang="en-US" sz="1600" dirty="0">
                <a:solidFill>
                  <a:srgbClr val="E7E6E6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9467768" y="3213325"/>
              <a:ext cx="150774" cy="15077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9538544" y="3104046"/>
              <a:ext cx="13403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rgbClr val="E7E6E6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推广渠道</a:t>
              </a:r>
              <a:endParaRPr lang="zh-CN" altLang="en-US" sz="1600" dirty="0">
                <a:solidFill>
                  <a:srgbClr val="E7E6E6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3" name="文本框 62"/>
          <p:cNvSpPr txBox="1"/>
          <p:nvPr/>
        </p:nvSpPr>
        <p:spPr>
          <a:xfrm>
            <a:off x="4934000" y="4839735"/>
            <a:ext cx="2346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F4A6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风险管控</a:t>
            </a:r>
            <a:endParaRPr lang="zh-CN" altLang="en-US" sz="2000" b="1" dirty="0">
              <a:solidFill>
                <a:srgbClr val="F4A6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507039" y="5293482"/>
            <a:ext cx="2965138" cy="688630"/>
            <a:chOff x="5507039" y="5293482"/>
            <a:chExt cx="2965138" cy="688630"/>
          </a:xfrm>
        </p:grpSpPr>
        <p:sp>
          <p:nvSpPr>
            <p:cNvPr id="64" name="椭圆 63"/>
            <p:cNvSpPr/>
            <p:nvPr/>
          </p:nvSpPr>
          <p:spPr>
            <a:xfrm>
              <a:off x="5509975" y="5402761"/>
              <a:ext cx="150774" cy="15077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5580751" y="5293482"/>
              <a:ext cx="13403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rgbClr val="E7E6E6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危机预测</a:t>
              </a:r>
              <a:endParaRPr lang="zh-CN" altLang="en-US" sz="1600" dirty="0">
                <a:solidFill>
                  <a:srgbClr val="E7E6E6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>
              <a:off x="6975082" y="5402761"/>
              <a:ext cx="150774" cy="15077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7045858" y="5322510"/>
              <a:ext cx="13403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rgbClr val="E7E6E6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解决方案</a:t>
              </a:r>
              <a:endParaRPr lang="zh-CN" altLang="en-US" sz="1600" dirty="0">
                <a:solidFill>
                  <a:srgbClr val="E7E6E6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椭圆 67"/>
            <p:cNvSpPr/>
            <p:nvPr/>
          </p:nvSpPr>
          <p:spPr>
            <a:xfrm>
              <a:off x="5507039" y="5723809"/>
              <a:ext cx="150774" cy="15077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5577815" y="5614530"/>
              <a:ext cx="13403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rgbClr val="E7E6E6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财务计划</a:t>
              </a:r>
              <a:endParaRPr lang="zh-CN" altLang="en-US" sz="1600" dirty="0">
                <a:solidFill>
                  <a:srgbClr val="E7E6E6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椭圆 69"/>
            <p:cNvSpPr/>
            <p:nvPr/>
          </p:nvSpPr>
          <p:spPr>
            <a:xfrm>
              <a:off x="6972146" y="5723809"/>
              <a:ext cx="150774" cy="15077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7131822" y="5643558"/>
              <a:ext cx="13403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E7E6E6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SWOT</a:t>
              </a:r>
              <a:r>
                <a:rPr lang="zh-CN" altLang="en-US" sz="1600" dirty="0">
                  <a:solidFill>
                    <a:srgbClr val="E7E6E6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分析</a:t>
              </a:r>
              <a:endParaRPr lang="zh-CN" altLang="en-US" sz="1600" dirty="0">
                <a:solidFill>
                  <a:srgbClr val="E7E6E6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78" name="直接连接符 77"/>
          <p:cNvCxnSpPr/>
          <p:nvPr/>
        </p:nvCxnSpPr>
        <p:spPr>
          <a:xfrm>
            <a:off x="7921595" y="1587165"/>
            <a:ext cx="3997166" cy="0"/>
          </a:xfrm>
          <a:prstGeom prst="line">
            <a:avLst/>
          </a:prstGeom>
          <a:ln w="38100">
            <a:solidFill>
              <a:srgbClr val="F4A6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/>
          <p:nvPr/>
        </p:nvCxnSpPr>
        <p:spPr>
          <a:xfrm>
            <a:off x="6750537" y="2737183"/>
            <a:ext cx="3997166" cy="0"/>
          </a:xfrm>
          <a:prstGeom prst="line">
            <a:avLst/>
          </a:prstGeom>
          <a:ln w="38100">
            <a:solidFill>
              <a:srgbClr val="F4A6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/>
          <p:cNvCxnSpPr/>
          <p:nvPr/>
        </p:nvCxnSpPr>
        <p:spPr>
          <a:xfrm>
            <a:off x="5458041" y="4031411"/>
            <a:ext cx="3997166" cy="0"/>
          </a:xfrm>
          <a:prstGeom prst="line">
            <a:avLst/>
          </a:prstGeom>
          <a:ln w="38100">
            <a:solidFill>
              <a:srgbClr val="F4A6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/>
          <p:cNvCxnSpPr/>
          <p:nvPr/>
        </p:nvCxnSpPr>
        <p:spPr>
          <a:xfrm>
            <a:off x="4285685" y="5243609"/>
            <a:ext cx="3997166" cy="0"/>
          </a:xfrm>
          <a:prstGeom prst="line">
            <a:avLst/>
          </a:prstGeom>
          <a:ln w="38100">
            <a:solidFill>
              <a:srgbClr val="F4A6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52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3" presetClass="entr" presetSubtype="52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4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4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4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7" presetClass="entr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4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4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4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4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19" grpId="1" build="allAtOnce"/>
      <p:bldP spid="33" grpId="1" build="allAtOnce"/>
      <p:bldP spid="53" grpId="1" build="allAtOnce"/>
      <p:bldP spid="63" grpI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椭圆 28"/>
          <p:cNvSpPr/>
          <p:nvPr/>
        </p:nvSpPr>
        <p:spPr>
          <a:xfrm>
            <a:off x="1248540" y="3559438"/>
            <a:ext cx="1480978" cy="1480978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19" name="组合 118"/>
          <p:cNvGrpSpPr/>
          <p:nvPr/>
        </p:nvGrpSpPr>
        <p:grpSpPr>
          <a:xfrm>
            <a:off x="0" y="2748476"/>
            <a:ext cx="6527829" cy="1361049"/>
            <a:chOff x="0" y="2748476"/>
            <a:chExt cx="6527829" cy="1361049"/>
          </a:xfrm>
        </p:grpSpPr>
        <p:grpSp>
          <p:nvGrpSpPr>
            <p:cNvPr id="118" name="组合 117"/>
            <p:cNvGrpSpPr/>
            <p:nvPr/>
          </p:nvGrpSpPr>
          <p:grpSpPr>
            <a:xfrm>
              <a:off x="0" y="2748476"/>
              <a:ext cx="6527829" cy="1361049"/>
              <a:chOff x="0" y="2748476"/>
              <a:chExt cx="6527829" cy="1361049"/>
            </a:xfrm>
          </p:grpSpPr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1" cstate="email"/>
              <a:stretch>
                <a:fillRect/>
              </a:stretch>
            </p:blipFill>
            <p:spPr>
              <a:xfrm>
                <a:off x="0" y="2758785"/>
                <a:ext cx="2563784" cy="1340432"/>
              </a:xfrm>
              <a:prstGeom prst="rect">
                <a:avLst/>
              </a:prstGeom>
            </p:spPr>
          </p:pic>
          <p:grpSp>
            <p:nvGrpSpPr>
              <p:cNvPr id="12" name="组合 11"/>
              <p:cNvGrpSpPr/>
              <p:nvPr/>
            </p:nvGrpSpPr>
            <p:grpSpPr>
              <a:xfrm>
                <a:off x="1307853" y="2748476"/>
                <a:ext cx="5219976" cy="1361049"/>
                <a:chOff x="1307853" y="2366615"/>
                <a:chExt cx="5219976" cy="1670538"/>
              </a:xfrm>
            </p:grpSpPr>
            <p:sp>
              <p:nvSpPr>
                <p:cNvPr id="8" name="矩形 7"/>
                <p:cNvSpPr/>
                <p:nvPr/>
              </p:nvSpPr>
              <p:spPr>
                <a:xfrm>
                  <a:off x="2562615" y="2373830"/>
                  <a:ext cx="2723165" cy="1656109"/>
                </a:xfrm>
                <a:prstGeom prst="rect">
                  <a:avLst/>
                </a:prstGeom>
                <a:solidFill>
                  <a:srgbClr val="F4A66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" name="等腰三角形 5"/>
                <p:cNvSpPr/>
                <p:nvPr/>
              </p:nvSpPr>
              <p:spPr>
                <a:xfrm>
                  <a:off x="1307853" y="2366615"/>
                  <a:ext cx="1262171" cy="1670538"/>
                </a:xfrm>
                <a:prstGeom prst="triangle">
                  <a:avLst>
                    <a:gd name="adj" fmla="val 100000"/>
                  </a:avLst>
                </a:prstGeom>
                <a:solidFill>
                  <a:srgbClr val="F4A66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" name="等腰三角形 9"/>
                <p:cNvSpPr/>
                <p:nvPr/>
              </p:nvSpPr>
              <p:spPr>
                <a:xfrm rot="10800000">
                  <a:off x="5279140" y="2373830"/>
                  <a:ext cx="1248689" cy="1656109"/>
                </a:xfrm>
                <a:prstGeom prst="triangle">
                  <a:avLst>
                    <a:gd name="adj" fmla="val 100000"/>
                  </a:avLst>
                </a:prstGeom>
                <a:solidFill>
                  <a:srgbClr val="F4A66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7" name="文本框 6"/>
            <p:cNvSpPr txBox="1"/>
            <p:nvPr/>
          </p:nvSpPr>
          <p:spPr>
            <a:xfrm>
              <a:off x="2446986" y="2967335"/>
              <a:ext cx="306012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dirty="0" smtClean="0">
                  <a:solidFill>
                    <a:srgbClr val="F1F5EF"/>
                  </a:solidFill>
                </a:rPr>
                <a:t>PART 1</a:t>
              </a:r>
              <a:endParaRPr lang="en-US" altLang="zh-CN" sz="5400" dirty="0" smtClean="0">
                <a:solidFill>
                  <a:srgbClr val="F1F5EF"/>
                </a:solidFill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5886067" y="3139267"/>
            <a:ext cx="2346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F4A6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项目介绍</a:t>
            </a:r>
            <a:endParaRPr lang="zh-CN" altLang="en-US" sz="3200" b="1" dirty="0">
              <a:solidFill>
                <a:srgbClr val="F4A6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8667097" y="3362955"/>
            <a:ext cx="150774" cy="13989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prstClr val="white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737873" y="3261564"/>
            <a:ext cx="1340355" cy="314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rgbClr val="E7E6E6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行业前景</a:t>
            </a:r>
            <a:endParaRPr lang="zh-CN" altLang="en-US" sz="1600" dirty="0">
              <a:solidFill>
                <a:srgbClr val="E7E6E6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8664161" y="3954170"/>
            <a:ext cx="150774" cy="13989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prstClr val="white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734937" y="3852779"/>
            <a:ext cx="1340355" cy="314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rgbClr val="E7E6E6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需求分析</a:t>
            </a:r>
            <a:endParaRPr lang="zh-CN" altLang="en-US" sz="1600" dirty="0">
              <a:solidFill>
                <a:srgbClr val="E7E6E6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8664161" y="3660829"/>
            <a:ext cx="150774" cy="13989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prstClr val="white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734937" y="3559438"/>
            <a:ext cx="1340355" cy="314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rgbClr val="E7E6E6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盈利模式</a:t>
            </a:r>
            <a:endParaRPr lang="zh-CN" altLang="en-US" sz="1600" dirty="0">
              <a:solidFill>
                <a:srgbClr val="E7E6E6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8661225" y="4252044"/>
            <a:ext cx="150774" cy="13989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prstClr val="white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732001" y="4150653"/>
            <a:ext cx="1340355" cy="314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rgbClr val="E7E6E6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核心优势</a:t>
            </a:r>
            <a:endParaRPr lang="zh-CN" altLang="en-US" sz="1600" dirty="0">
              <a:solidFill>
                <a:srgbClr val="E7E6E6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9402178" y="-2460175"/>
            <a:ext cx="5146766" cy="5146766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椭圆 2"/>
          <p:cNvSpPr/>
          <p:nvPr/>
        </p:nvSpPr>
        <p:spPr>
          <a:xfrm>
            <a:off x="9911932" y="3873554"/>
            <a:ext cx="2063629" cy="2063629"/>
          </a:xfrm>
          <a:prstGeom prst="ellipse">
            <a:avLst/>
          </a:prstGeom>
          <a:solidFill>
            <a:srgbClr val="F37D2A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457960" y="273722"/>
            <a:ext cx="1480978" cy="1480978"/>
          </a:xfrm>
          <a:prstGeom prst="ellipse">
            <a:avLst/>
          </a:prstGeom>
          <a:solidFill>
            <a:srgbClr val="F37D2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31" name="直接连接符 30"/>
          <p:cNvCxnSpPr/>
          <p:nvPr/>
        </p:nvCxnSpPr>
        <p:spPr>
          <a:xfrm flipV="1">
            <a:off x="11377422" y="-2375271"/>
            <a:ext cx="2215453" cy="2375271"/>
          </a:xfrm>
          <a:prstGeom prst="line">
            <a:avLst/>
          </a:prstGeom>
          <a:ln w="9525">
            <a:solidFill>
              <a:srgbClr val="F4A6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 flipV="1">
            <a:off x="3083975" y="6858000"/>
            <a:ext cx="2215453" cy="2375271"/>
          </a:xfrm>
          <a:prstGeom prst="line">
            <a:avLst/>
          </a:prstGeom>
          <a:ln w="9525">
            <a:solidFill>
              <a:srgbClr val="F4A6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1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6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7 0.08565 L -0.35 0.6632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21" y="28866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9 1.85185E-6 L 0.29818 -0.57616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52" y="-2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6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9" grpId="0"/>
      <p:bldP spid="20" grpId="0" animBg="1"/>
      <p:bldP spid="21" grpId="0"/>
      <p:bldP spid="22" grpId="0" animBg="1"/>
      <p:bldP spid="23" grpId="0"/>
      <p:bldP spid="24" grpId="0" animBg="1"/>
      <p:bldP spid="25" grpId="0"/>
      <p:bldP spid="26" grpId="0" animBg="1"/>
      <p:bldP spid="27" grpId="0"/>
      <p:bldP spid="2" grpId="0" animBg="1"/>
      <p:bldP spid="3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1"/>
          <p:cNvPicPr>
            <a:picLocks noChangeAspect="1"/>
          </p:cNvPicPr>
          <p:nvPr/>
        </p:nvPicPr>
        <p:blipFill rotWithShape="1">
          <a:blip r:embed="rId1" cstate="email"/>
          <a:srcRect l="231" t="46975" r="-39"/>
          <a:stretch>
            <a:fillRect/>
          </a:stretch>
        </p:blipFill>
        <p:spPr bwMode="auto">
          <a:xfrm>
            <a:off x="-19695" y="1125892"/>
            <a:ext cx="12238892" cy="324994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grpSp>
        <p:nvGrpSpPr>
          <p:cNvPr id="2" name="组合 7"/>
          <p:cNvGrpSpPr/>
          <p:nvPr/>
        </p:nvGrpSpPr>
        <p:grpSpPr>
          <a:xfrm>
            <a:off x="108557" y="337632"/>
            <a:ext cx="3079750" cy="422275"/>
            <a:chOff x="198764" y="258545"/>
            <a:chExt cx="4105382" cy="563491"/>
          </a:xfrm>
        </p:grpSpPr>
        <p:grpSp>
          <p:nvGrpSpPr>
            <p:cNvPr id="3" name="组合 5"/>
            <p:cNvGrpSpPr/>
            <p:nvPr/>
          </p:nvGrpSpPr>
          <p:grpSpPr>
            <a:xfrm>
              <a:off x="198764" y="258545"/>
              <a:ext cx="700083" cy="563491"/>
              <a:chOff x="5075564" y="2933562"/>
              <a:chExt cx="2860947" cy="2302753"/>
            </a:xfrm>
          </p:grpSpPr>
          <p:sp>
            <p:nvSpPr>
              <p:cNvPr id="4" name="等腰三角形 3"/>
              <p:cNvSpPr/>
              <p:nvPr/>
            </p:nvSpPr>
            <p:spPr>
              <a:xfrm rot="10800000">
                <a:off x="5075564" y="2933562"/>
                <a:ext cx="2671190" cy="2302750"/>
              </a:xfrm>
              <a:prstGeom prst="triangle">
                <a:avLst/>
              </a:prstGeom>
              <a:solidFill>
                <a:srgbClr val="0039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defRPr/>
                </a:pPr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5" name="等腰三角形 4"/>
              <p:cNvSpPr/>
              <p:nvPr/>
            </p:nvSpPr>
            <p:spPr>
              <a:xfrm rot="10800000">
                <a:off x="6233228" y="3767967"/>
                <a:ext cx="1703283" cy="1468348"/>
              </a:xfrm>
              <a:prstGeom prst="triangle">
                <a:avLst/>
              </a:prstGeom>
              <a:solidFill>
                <a:srgbClr val="F37D2A">
                  <a:alpha val="6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defRPr/>
                </a:pPr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" name="文本框 6"/>
            <p:cNvSpPr txBox="1"/>
            <p:nvPr/>
          </p:nvSpPr>
          <p:spPr>
            <a:xfrm>
              <a:off x="988291" y="300221"/>
              <a:ext cx="3315855" cy="492443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zh-CN" altLang="en-US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2027237" y="3747802"/>
            <a:ext cx="10164763" cy="1211264"/>
            <a:chOff x="2530476" y="3424238"/>
            <a:chExt cx="10164763" cy="1211264"/>
          </a:xfrm>
        </p:grpSpPr>
        <p:sp>
          <p:nvSpPr>
            <p:cNvPr id="10" name="矩形 9"/>
            <p:cNvSpPr/>
            <p:nvPr/>
          </p:nvSpPr>
          <p:spPr>
            <a:xfrm>
              <a:off x="5132389" y="3424239"/>
              <a:ext cx="7562850" cy="121126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defRPr/>
              </a:pPr>
              <a:endParaRPr lang="zh-CN" altLang="en-US" sz="1350">
                <a:solidFill>
                  <a:prstClr val="white"/>
                </a:solidFill>
              </a:endParaRPr>
            </a:p>
          </p:txBody>
        </p:sp>
        <p:grpSp>
          <p:nvGrpSpPr>
            <p:cNvPr id="8" name="组合 10"/>
            <p:cNvGrpSpPr/>
            <p:nvPr/>
          </p:nvGrpSpPr>
          <p:grpSpPr>
            <a:xfrm>
              <a:off x="2530476" y="3424238"/>
              <a:ext cx="1211263" cy="1211262"/>
              <a:chOff x="1342417" y="2947481"/>
              <a:chExt cx="1614791" cy="1614791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1342417" y="2947481"/>
                <a:ext cx="1614791" cy="1614791"/>
              </a:xfrm>
              <a:prstGeom prst="rect">
                <a:avLst/>
              </a:prstGeom>
              <a:solidFill>
                <a:srgbClr val="0175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defRPr/>
                </a:pPr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9" name="组合 12"/>
              <p:cNvGrpSpPr/>
              <p:nvPr/>
            </p:nvGrpSpPr>
            <p:grpSpPr>
              <a:xfrm>
                <a:off x="1876426" y="3410832"/>
                <a:ext cx="558023" cy="688090"/>
                <a:chOff x="1876426" y="3554414"/>
                <a:chExt cx="211137" cy="260350"/>
              </a:xfrm>
            </p:grpSpPr>
            <p:sp>
              <p:nvSpPr>
                <p:cNvPr id="14" name="Freeform 174"/>
                <p:cNvSpPr/>
                <p:nvPr/>
              </p:nvSpPr>
              <p:spPr bwMode="auto">
                <a:xfrm>
                  <a:off x="1876426" y="3656014"/>
                  <a:ext cx="42863" cy="136525"/>
                </a:xfrm>
                <a:custGeom>
                  <a:avLst/>
                  <a:gdLst>
                    <a:gd name="T0" fmla="*/ 38 w 47"/>
                    <a:gd name="T1" fmla="*/ 36 h 151"/>
                    <a:gd name="T2" fmla="*/ 46 w 47"/>
                    <a:gd name="T3" fmla="*/ 0 h 151"/>
                    <a:gd name="T4" fmla="*/ 17 w 47"/>
                    <a:gd name="T5" fmla="*/ 0 h 151"/>
                    <a:gd name="T6" fmla="*/ 0 w 47"/>
                    <a:gd name="T7" fmla="*/ 53 h 151"/>
                    <a:gd name="T8" fmla="*/ 0 w 47"/>
                    <a:gd name="T9" fmla="*/ 98 h 151"/>
                    <a:gd name="T10" fmla="*/ 17 w 47"/>
                    <a:gd name="T11" fmla="*/ 151 h 151"/>
                    <a:gd name="T12" fmla="*/ 47 w 47"/>
                    <a:gd name="T13" fmla="*/ 151 h 151"/>
                    <a:gd name="T14" fmla="*/ 38 w 47"/>
                    <a:gd name="T15" fmla="*/ 114 h 151"/>
                    <a:gd name="T16" fmla="*/ 38 w 47"/>
                    <a:gd name="T17" fmla="*/ 36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7" h="151">
                      <a:moveTo>
                        <a:pt x="38" y="36"/>
                      </a:moveTo>
                      <a:cubicBezTo>
                        <a:pt x="38" y="27"/>
                        <a:pt x="41" y="13"/>
                        <a:pt x="46" y="0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8" y="0"/>
                        <a:pt x="0" y="39"/>
                        <a:pt x="0" y="53"/>
                      </a:cubicBezTo>
                      <a:cubicBezTo>
                        <a:pt x="0" y="98"/>
                        <a:pt x="0" y="98"/>
                        <a:pt x="0" y="98"/>
                      </a:cubicBezTo>
                      <a:cubicBezTo>
                        <a:pt x="0" y="112"/>
                        <a:pt x="8" y="151"/>
                        <a:pt x="17" y="151"/>
                      </a:cubicBezTo>
                      <a:cubicBezTo>
                        <a:pt x="47" y="151"/>
                        <a:pt x="47" y="151"/>
                        <a:pt x="47" y="151"/>
                      </a:cubicBezTo>
                      <a:cubicBezTo>
                        <a:pt x="41" y="137"/>
                        <a:pt x="38" y="123"/>
                        <a:pt x="38" y="114"/>
                      </a:cubicBezTo>
                      <a:lnTo>
                        <a:pt x="38" y="3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fontAlgn="base">
                    <a:defRPr/>
                  </a:pPr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" name="Freeform 175"/>
                <p:cNvSpPr/>
                <p:nvPr/>
              </p:nvSpPr>
              <p:spPr bwMode="auto">
                <a:xfrm>
                  <a:off x="1925638" y="3554414"/>
                  <a:ext cx="161925" cy="260350"/>
                </a:xfrm>
                <a:custGeom>
                  <a:avLst/>
                  <a:gdLst>
                    <a:gd name="T0" fmla="*/ 17 w 180"/>
                    <a:gd name="T1" fmla="*/ 100 h 289"/>
                    <a:gd name="T2" fmla="*/ 0 w 180"/>
                    <a:gd name="T3" fmla="*/ 149 h 289"/>
                    <a:gd name="T4" fmla="*/ 0 w 180"/>
                    <a:gd name="T5" fmla="*/ 227 h 289"/>
                    <a:gd name="T6" fmla="*/ 36 w 180"/>
                    <a:gd name="T7" fmla="*/ 289 h 289"/>
                    <a:gd name="T8" fmla="*/ 131 w 180"/>
                    <a:gd name="T9" fmla="*/ 289 h 289"/>
                    <a:gd name="T10" fmla="*/ 166 w 180"/>
                    <a:gd name="T11" fmla="*/ 255 h 289"/>
                    <a:gd name="T12" fmla="*/ 167 w 180"/>
                    <a:gd name="T13" fmla="*/ 253 h 289"/>
                    <a:gd name="T14" fmla="*/ 94 w 180"/>
                    <a:gd name="T15" fmla="*/ 253 h 289"/>
                    <a:gd name="T16" fmla="*/ 82 w 180"/>
                    <a:gd name="T17" fmla="*/ 241 h 289"/>
                    <a:gd name="T18" fmla="*/ 94 w 180"/>
                    <a:gd name="T19" fmla="*/ 230 h 289"/>
                    <a:gd name="T20" fmla="*/ 169 w 180"/>
                    <a:gd name="T21" fmla="*/ 230 h 289"/>
                    <a:gd name="T22" fmla="*/ 172 w 180"/>
                    <a:gd name="T23" fmla="*/ 199 h 289"/>
                    <a:gd name="T24" fmla="*/ 94 w 180"/>
                    <a:gd name="T25" fmla="*/ 199 h 289"/>
                    <a:gd name="T26" fmla="*/ 82 w 180"/>
                    <a:gd name="T27" fmla="*/ 188 h 289"/>
                    <a:gd name="T28" fmla="*/ 94 w 180"/>
                    <a:gd name="T29" fmla="*/ 177 h 289"/>
                    <a:gd name="T30" fmla="*/ 175 w 180"/>
                    <a:gd name="T31" fmla="*/ 177 h 289"/>
                    <a:gd name="T32" fmla="*/ 178 w 180"/>
                    <a:gd name="T33" fmla="*/ 146 h 289"/>
                    <a:gd name="T34" fmla="*/ 94 w 180"/>
                    <a:gd name="T35" fmla="*/ 146 h 289"/>
                    <a:gd name="T36" fmla="*/ 82 w 180"/>
                    <a:gd name="T37" fmla="*/ 135 h 289"/>
                    <a:gd name="T38" fmla="*/ 94 w 180"/>
                    <a:gd name="T39" fmla="*/ 124 h 289"/>
                    <a:gd name="T40" fmla="*/ 180 w 180"/>
                    <a:gd name="T41" fmla="*/ 124 h 289"/>
                    <a:gd name="T42" fmla="*/ 180 w 180"/>
                    <a:gd name="T43" fmla="*/ 121 h 289"/>
                    <a:gd name="T44" fmla="*/ 145 w 180"/>
                    <a:gd name="T45" fmla="*/ 87 h 289"/>
                    <a:gd name="T46" fmla="*/ 82 w 180"/>
                    <a:gd name="T47" fmla="*/ 87 h 289"/>
                    <a:gd name="T48" fmla="*/ 84 w 180"/>
                    <a:gd name="T49" fmla="*/ 71 h 289"/>
                    <a:gd name="T50" fmla="*/ 90 w 180"/>
                    <a:gd name="T51" fmla="*/ 38 h 289"/>
                    <a:gd name="T52" fmla="*/ 64 w 180"/>
                    <a:gd name="T53" fmla="*/ 2 h 289"/>
                    <a:gd name="T54" fmla="*/ 29 w 180"/>
                    <a:gd name="T55" fmla="*/ 28 h 289"/>
                    <a:gd name="T56" fmla="*/ 21 w 180"/>
                    <a:gd name="T57" fmla="*/ 74 h 289"/>
                    <a:gd name="T58" fmla="*/ 17 w 180"/>
                    <a:gd name="T59" fmla="*/ 100 h 2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80" h="289">
                      <a:moveTo>
                        <a:pt x="17" y="100"/>
                      </a:moveTo>
                      <a:cubicBezTo>
                        <a:pt x="7" y="114"/>
                        <a:pt x="0" y="137"/>
                        <a:pt x="0" y="149"/>
                      </a:cubicBezTo>
                      <a:cubicBezTo>
                        <a:pt x="0" y="227"/>
                        <a:pt x="0" y="227"/>
                        <a:pt x="0" y="227"/>
                      </a:cubicBezTo>
                      <a:cubicBezTo>
                        <a:pt x="0" y="246"/>
                        <a:pt x="16" y="289"/>
                        <a:pt x="36" y="289"/>
                      </a:cubicBezTo>
                      <a:cubicBezTo>
                        <a:pt x="131" y="289"/>
                        <a:pt x="131" y="289"/>
                        <a:pt x="131" y="289"/>
                      </a:cubicBezTo>
                      <a:cubicBezTo>
                        <a:pt x="150" y="289"/>
                        <a:pt x="166" y="274"/>
                        <a:pt x="166" y="255"/>
                      </a:cubicBezTo>
                      <a:cubicBezTo>
                        <a:pt x="167" y="253"/>
                        <a:pt x="167" y="253"/>
                        <a:pt x="167" y="253"/>
                      </a:cubicBezTo>
                      <a:cubicBezTo>
                        <a:pt x="94" y="253"/>
                        <a:pt x="94" y="253"/>
                        <a:pt x="94" y="253"/>
                      </a:cubicBezTo>
                      <a:cubicBezTo>
                        <a:pt x="87" y="253"/>
                        <a:pt x="82" y="248"/>
                        <a:pt x="82" y="241"/>
                      </a:cubicBezTo>
                      <a:cubicBezTo>
                        <a:pt x="82" y="235"/>
                        <a:pt x="87" y="230"/>
                        <a:pt x="94" y="230"/>
                      </a:cubicBezTo>
                      <a:cubicBezTo>
                        <a:pt x="169" y="230"/>
                        <a:pt x="169" y="230"/>
                        <a:pt x="169" y="230"/>
                      </a:cubicBezTo>
                      <a:cubicBezTo>
                        <a:pt x="172" y="199"/>
                        <a:pt x="172" y="199"/>
                        <a:pt x="172" y="199"/>
                      </a:cubicBezTo>
                      <a:cubicBezTo>
                        <a:pt x="94" y="199"/>
                        <a:pt x="94" y="199"/>
                        <a:pt x="94" y="199"/>
                      </a:cubicBezTo>
                      <a:cubicBezTo>
                        <a:pt x="87" y="199"/>
                        <a:pt x="82" y="194"/>
                        <a:pt x="82" y="188"/>
                      </a:cubicBezTo>
                      <a:cubicBezTo>
                        <a:pt x="82" y="182"/>
                        <a:pt x="87" y="177"/>
                        <a:pt x="94" y="177"/>
                      </a:cubicBezTo>
                      <a:cubicBezTo>
                        <a:pt x="175" y="177"/>
                        <a:pt x="175" y="177"/>
                        <a:pt x="175" y="177"/>
                      </a:cubicBezTo>
                      <a:cubicBezTo>
                        <a:pt x="178" y="146"/>
                        <a:pt x="178" y="146"/>
                        <a:pt x="178" y="146"/>
                      </a:cubicBezTo>
                      <a:cubicBezTo>
                        <a:pt x="94" y="146"/>
                        <a:pt x="94" y="146"/>
                        <a:pt x="94" y="146"/>
                      </a:cubicBezTo>
                      <a:cubicBezTo>
                        <a:pt x="87" y="146"/>
                        <a:pt x="82" y="141"/>
                        <a:pt x="82" y="135"/>
                      </a:cubicBezTo>
                      <a:cubicBezTo>
                        <a:pt x="82" y="129"/>
                        <a:pt x="87" y="124"/>
                        <a:pt x="94" y="124"/>
                      </a:cubicBezTo>
                      <a:cubicBezTo>
                        <a:pt x="180" y="124"/>
                        <a:pt x="180" y="124"/>
                        <a:pt x="180" y="124"/>
                      </a:cubicBezTo>
                      <a:cubicBezTo>
                        <a:pt x="180" y="121"/>
                        <a:pt x="180" y="121"/>
                        <a:pt x="180" y="121"/>
                      </a:cubicBezTo>
                      <a:cubicBezTo>
                        <a:pt x="180" y="102"/>
                        <a:pt x="164" y="87"/>
                        <a:pt x="145" y="87"/>
                      </a:cubicBezTo>
                      <a:cubicBezTo>
                        <a:pt x="82" y="87"/>
                        <a:pt x="82" y="87"/>
                        <a:pt x="82" y="87"/>
                      </a:cubicBezTo>
                      <a:cubicBezTo>
                        <a:pt x="84" y="71"/>
                        <a:pt x="84" y="71"/>
                        <a:pt x="84" y="71"/>
                      </a:cubicBezTo>
                      <a:cubicBezTo>
                        <a:pt x="90" y="38"/>
                        <a:pt x="90" y="38"/>
                        <a:pt x="90" y="38"/>
                      </a:cubicBezTo>
                      <a:cubicBezTo>
                        <a:pt x="92" y="21"/>
                        <a:pt x="81" y="5"/>
                        <a:pt x="64" y="2"/>
                      </a:cubicBezTo>
                      <a:cubicBezTo>
                        <a:pt x="47" y="0"/>
                        <a:pt x="32" y="11"/>
                        <a:pt x="29" y="28"/>
                      </a:cubicBezTo>
                      <a:cubicBezTo>
                        <a:pt x="21" y="74"/>
                        <a:pt x="21" y="74"/>
                        <a:pt x="21" y="74"/>
                      </a:cubicBezTo>
                      <a:lnTo>
                        <a:pt x="17" y="1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fontAlgn="base">
                    <a:defRPr/>
                  </a:pPr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1" name="组合 15"/>
            <p:cNvGrpSpPr/>
            <p:nvPr/>
          </p:nvGrpSpPr>
          <p:grpSpPr>
            <a:xfrm>
              <a:off x="3832226" y="3424238"/>
              <a:ext cx="1211263" cy="1211262"/>
              <a:chOff x="3077183" y="2947480"/>
              <a:chExt cx="1614791" cy="1614791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3077183" y="2947480"/>
                <a:ext cx="1614791" cy="1614791"/>
              </a:xfrm>
              <a:prstGeom prst="rect">
                <a:avLst/>
              </a:prstGeom>
              <a:solidFill>
                <a:srgbClr val="F37D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defRPr/>
                </a:pPr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8" name="组合 17"/>
              <p:cNvGrpSpPr/>
              <p:nvPr/>
            </p:nvGrpSpPr>
            <p:grpSpPr>
              <a:xfrm>
                <a:off x="3626435" y="3446292"/>
                <a:ext cx="516285" cy="636621"/>
                <a:chOff x="2395538" y="3556001"/>
                <a:chExt cx="211138" cy="260350"/>
              </a:xfrm>
              <a:solidFill>
                <a:schemeClr val="bg1"/>
              </a:solidFill>
            </p:grpSpPr>
            <p:sp>
              <p:nvSpPr>
                <p:cNvPr id="19" name="Freeform 176"/>
                <p:cNvSpPr/>
                <p:nvPr/>
              </p:nvSpPr>
              <p:spPr bwMode="auto">
                <a:xfrm>
                  <a:off x="2563813" y="3578226"/>
                  <a:ext cx="42863" cy="136525"/>
                </a:xfrm>
                <a:custGeom>
                  <a:avLst/>
                  <a:gdLst>
                    <a:gd name="T0" fmla="*/ 9 w 47"/>
                    <a:gd name="T1" fmla="*/ 115 h 151"/>
                    <a:gd name="T2" fmla="*/ 1 w 47"/>
                    <a:gd name="T3" fmla="*/ 151 h 151"/>
                    <a:gd name="T4" fmla="*/ 30 w 47"/>
                    <a:gd name="T5" fmla="*/ 151 h 151"/>
                    <a:gd name="T6" fmla="*/ 47 w 47"/>
                    <a:gd name="T7" fmla="*/ 98 h 151"/>
                    <a:gd name="T8" fmla="*/ 47 w 47"/>
                    <a:gd name="T9" fmla="*/ 53 h 151"/>
                    <a:gd name="T10" fmla="*/ 30 w 47"/>
                    <a:gd name="T11" fmla="*/ 0 h 151"/>
                    <a:gd name="T12" fmla="*/ 0 w 47"/>
                    <a:gd name="T13" fmla="*/ 0 h 151"/>
                    <a:gd name="T14" fmla="*/ 9 w 47"/>
                    <a:gd name="T15" fmla="*/ 36 h 151"/>
                    <a:gd name="T16" fmla="*/ 9 w 47"/>
                    <a:gd name="T17" fmla="*/ 115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7" h="151">
                      <a:moveTo>
                        <a:pt x="9" y="115"/>
                      </a:moveTo>
                      <a:cubicBezTo>
                        <a:pt x="9" y="124"/>
                        <a:pt x="6" y="137"/>
                        <a:pt x="1" y="151"/>
                      </a:cubicBezTo>
                      <a:cubicBezTo>
                        <a:pt x="30" y="151"/>
                        <a:pt x="30" y="151"/>
                        <a:pt x="30" y="151"/>
                      </a:cubicBezTo>
                      <a:cubicBezTo>
                        <a:pt x="39" y="151"/>
                        <a:pt x="47" y="112"/>
                        <a:pt x="47" y="98"/>
                      </a:cubicBezTo>
                      <a:cubicBezTo>
                        <a:pt x="47" y="53"/>
                        <a:pt x="47" y="53"/>
                        <a:pt x="47" y="53"/>
                      </a:cubicBezTo>
                      <a:cubicBezTo>
                        <a:pt x="47" y="39"/>
                        <a:pt x="39" y="0"/>
                        <a:pt x="3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6" y="14"/>
                        <a:pt x="9" y="28"/>
                        <a:pt x="9" y="36"/>
                      </a:cubicBezTo>
                      <a:lnTo>
                        <a:pt x="9" y="11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fontAlgn="base">
                    <a:defRPr/>
                  </a:pPr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" name="Freeform 177"/>
                <p:cNvSpPr/>
                <p:nvPr/>
              </p:nvSpPr>
              <p:spPr bwMode="auto">
                <a:xfrm>
                  <a:off x="2395538" y="3556001"/>
                  <a:ext cx="161925" cy="260350"/>
                </a:xfrm>
                <a:custGeom>
                  <a:avLst/>
                  <a:gdLst>
                    <a:gd name="T0" fmla="*/ 163 w 180"/>
                    <a:gd name="T1" fmla="*/ 189 h 289"/>
                    <a:gd name="T2" fmla="*/ 180 w 180"/>
                    <a:gd name="T3" fmla="*/ 140 h 289"/>
                    <a:gd name="T4" fmla="*/ 180 w 180"/>
                    <a:gd name="T5" fmla="*/ 61 h 289"/>
                    <a:gd name="T6" fmla="*/ 144 w 180"/>
                    <a:gd name="T7" fmla="*/ 0 h 289"/>
                    <a:gd name="T8" fmla="*/ 49 w 180"/>
                    <a:gd name="T9" fmla="*/ 0 h 289"/>
                    <a:gd name="T10" fmla="*/ 14 w 180"/>
                    <a:gd name="T11" fmla="*/ 33 h 289"/>
                    <a:gd name="T12" fmla="*/ 13 w 180"/>
                    <a:gd name="T13" fmla="*/ 36 h 289"/>
                    <a:gd name="T14" fmla="*/ 86 w 180"/>
                    <a:gd name="T15" fmla="*/ 36 h 289"/>
                    <a:gd name="T16" fmla="*/ 98 w 180"/>
                    <a:gd name="T17" fmla="*/ 47 h 289"/>
                    <a:gd name="T18" fmla="*/ 86 w 180"/>
                    <a:gd name="T19" fmla="*/ 59 h 289"/>
                    <a:gd name="T20" fmla="*/ 11 w 180"/>
                    <a:gd name="T21" fmla="*/ 59 h 289"/>
                    <a:gd name="T22" fmla="*/ 8 w 180"/>
                    <a:gd name="T23" fmla="*/ 89 h 289"/>
                    <a:gd name="T24" fmla="*/ 86 w 180"/>
                    <a:gd name="T25" fmla="*/ 89 h 289"/>
                    <a:gd name="T26" fmla="*/ 98 w 180"/>
                    <a:gd name="T27" fmla="*/ 101 h 289"/>
                    <a:gd name="T28" fmla="*/ 86 w 180"/>
                    <a:gd name="T29" fmla="*/ 112 h 289"/>
                    <a:gd name="T30" fmla="*/ 5 w 180"/>
                    <a:gd name="T31" fmla="*/ 112 h 289"/>
                    <a:gd name="T32" fmla="*/ 2 w 180"/>
                    <a:gd name="T33" fmla="*/ 143 h 289"/>
                    <a:gd name="T34" fmla="*/ 86 w 180"/>
                    <a:gd name="T35" fmla="*/ 143 h 289"/>
                    <a:gd name="T36" fmla="*/ 98 w 180"/>
                    <a:gd name="T37" fmla="*/ 154 h 289"/>
                    <a:gd name="T38" fmla="*/ 86 w 180"/>
                    <a:gd name="T39" fmla="*/ 165 h 289"/>
                    <a:gd name="T40" fmla="*/ 0 w 180"/>
                    <a:gd name="T41" fmla="*/ 165 h 289"/>
                    <a:gd name="T42" fmla="*/ 0 w 180"/>
                    <a:gd name="T43" fmla="*/ 168 h 289"/>
                    <a:gd name="T44" fmla="*/ 35 w 180"/>
                    <a:gd name="T45" fmla="*/ 201 h 289"/>
                    <a:gd name="T46" fmla="*/ 98 w 180"/>
                    <a:gd name="T47" fmla="*/ 201 h 289"/>
                    <a:gd name="T48" fmla="*/ 96 w 180"/>
                    <a:gd name="T49" fmla="*/ 218 h 289"/>
                    <a:gd name="T50" fmla="*/ 90 w 180"/>
                    <a:gd name="T51" fmla="*/ 251 h 289"/>
                    <a:gd name="T52" fmla="*/ 116 w 180"/>
                    <a:gd name="T53" fmla="*/ 287 h 289"/>
                    <a:gd name="T54" fmla="*/ 151 w 180"/>
                    <a:gd name="T55" fmla="*/ 261 h 289"/>
                    <a:gd name="T56" fmla="*/ 159 w 180"/>
                    <a:gd name="T57" fmla="*/ 215 h 289"/>
                    <a:gd name="T58" fmla="*/ 163 w 180"/>
                    <a:gd name="T59" fmla="*/ 189 h 2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80" h="289">
                      <a:moveTo>
                        <a:pt x="163" y="189"/>
                      </a:moveTo>
                      <a:cubicBezTo>
                        <a:pt x="173" y="175"/>
                        <a:pt x="180" y="152"/>
                        <a:pt x="180" y="140"/>
                      </a:cubicBezTo>
                      <a:cubicBezTo>
                        <a:pt x="180" y="61"/>
                        <a:pt x="180" y="61"/>
                        <a:pt x="180" y="61"/>
                      </a:cubicBezTo>
                      <a:cubicBezTo>
                        <a:pt x="180" y="43"/>
                        <a:pt x="164" y="0"/>
                        <a:pt x="144" y="0"/>
                      </a:cubicBezTo>
                      <a:cubicBezTo>
                        <a:pt x="49" y="0"/>
                        <a:pt x="49" y="0"/>
                        <a:pt x="49" y="0"/>
                      </a:cubicBezTo>
                      <a:cubicBezTo>
                        <a:pt x="30" y="0"/>
                        <a:pt x="14" y="15"/>
                        <a:pt x="14" y="33"/>
                      </a:cubicBezTo>
                      <a:cubicBezTo>
                        <a:pt x="13" y="36"/>
                        <a:pt x="13" y="36"/>
                        <a:pt x="13" y="36"/>
                      </a:cubicBezTo>
                      <a:cubicBezTo>
                        <a:pt x="86" y="36"/>
                        <a:pt x="86" y="36"/>
                        <a:pt x="86" y="36"/>
                      </a:cubicBezTo>
                      <a:cubicBezTo>
                        <a:pt x="93" y="36"/>
                        <a:pt x="98" y="41"/>
                        <a:pt x="98" y="47"/>
                      </a:cubicBezTo>
                      <a:cubicBezTo>
                        <a:pt x="98" y="54"/>
                        <a:pt x="93" y="59"/>
                        <a:pt x="86" y="59"/>
                      </a:cubicBezTo>
                      <a:cubicBezTo>
                        <a:pt x="11" y="59"/>
                        <a:pt x="11" y="59"/>
                        <a:pt x="11" y="59"/>
                      </a:cubicBezTo>
                      <a:cubicBezTo>
                        <a:pt x="8" y="89"/>
                        <a:pt x="8" y="89"/>
                        <a:pt x="8" y="89"/>
                      </a:cubicBezTo>
                      <a:cubicBezTo>
                        <a:pt x="86" y="89"/>
                        <a:pt x="86" y="89"/>
                        <a:pt x="86" y="89"/>
                      </a:cubicBezTo>
                      <a:cubicBezTo>
                        <a:pt x="93" y="89"/>
                        <a:pt x="98" y="94"/>
                        <a:pt x="98" y="101"/>
                      </a:cubicBezTo>
                      <a:cubicBezTo>
                        <a:pt x="98" y="107"/>
                        <a:pt x="93" y="112"/>
                        <a:pt x="86" y="112"/>
                      </a:cubicBezTo>
                      <a:cubicBezTo>
                        <a:pt x="5" y="112"/>
                        <a:pt x="5" y="112"/>
                        <a:pt x="5" y="112"/>
                      </a:cubicBezTo>
                      <a:cubicBezTo>
                        <a:pt x="2" y="143"/>
                        <a:pt x="2" y="143"/>
                        <a:pt x="2" y="143"/>
                      </a:cubicBezTo>
                      <a:cubicBezTo>
                        <a:pt x="86" y="143"/>
                        <a:pt x="86" y="143"/>
                        <a:pt x="86" y="143"/>
                      </a:cubicBezTo>
                      <a:cubicBezTo>
                        <a:pt x="93" y="143"/>
                        <a:pt x="98" y="148"/>
                        <a:pt x="98" y="154"/>
                      </a:cubicBezTo>
                      <a:cubicBezTo>
                        <a:pt x="98" y="160"/>
                        <a:pt x="93" y="165"/>
                        <a:pt x="86" y="165"/>
                      </a:cubicBezTo>
                      <a:cubicBezTo>
                        <a:pt x="0" y="165"/>
                        <a:pt x="0" y="165"/>
                        <a:pt x="0" y="165"/>
                      </a:cubicBezTo>
                      <a:cubicBezTo>
                        <a:pt x="0" y="168"/>
                        <a:pt x="0" y="168"/>
                        <a:pt x="0" y="168"/>
                      </a:cubicBezTo>
                      <a:cubicBezTo>
                        <a:pt x="0" y="186"/>
                        <a:pt x="16" y="201"/>
                        <a:pt x="35" y="201"/>
                      </a:cubicBezTo>
                      <a:cubicBezTo>
                        <a:pt x="98" y="201"/>
                        <a:pt x="98" y="201"/>
                        <a:pt x="98" y="201"/>
                      </a:cubicBezTo>
                      <a:cubicBezTo>
                        <a:pt x="96" y="218"/>
                        <a:pt x="96" y="218"/>
                        <a:pt x="96" y="218"/>
                      </a:cubicBezTo>
                      <a:cubicBezTo>
                        <a:pt x="90" y="251"/>
                        <a:pt x="90" y="251"/>
                        <a:pt x="90" y="251"/>
                      </a:cubicBezTo>
                      <a:cubicBezTo>
                        <a:pt x="88" y="268"/>
                        <a:pt x="99" y="284"/>
                        <a:pt x="116" y="287"/>
                      </a:cubicBezTo>
                      <a:cubicBezTo>
                        <a:pt x="132" y="289"/>
                        <a:pt x="148" y="278"/>
                        <a:pt x="151" y="261"/>
                      </a:cubicBezTo>
                      <a:cubicBezTo>
                        <a:pt x="159" y="215"/>
                        <a:pt x="159" y="215"/>
                        <a:pt x="159" y="215"/>
                      </a:cubicBezTo>
                      <a:lnTo>
                        <a:pt x="163" y="18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fontAlgn="base">
                    <a:defRPr/>
                  </a:pPr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" name="矩形 20"/>
            <p:cNvSpPr/>
            <p:nvPr/>
          </p:nvSpPr>
          <p:spPr>
            <a:xfrm>
              <a:off x="5454651" y="3644141"/>
              <a:ext cx="7104600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defRPr/>
              </a:pPr>
              <a:r>
                <a:rPr lang="zh-CN" altLang="en-US" sz="160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是</a:t>
              </a:r>
              <a:r>
                <a:rPr lang="zh-CN" altLang="en-US" sz="16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中国第一家精品</a:t>
              </a:r>
              <a:r>
                <a:rPr lang="en-US" altLang="zh-CN" sz="16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6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设计机构。拥有顶尖的</a:t>
              </a:r>
              <a:r>
                <a:rPr lang="en-US" altLang="zh-CN" sz="16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6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设计团队，坚持精益求精拒接平庸的设计理念。帮您实现精致、美观、动感的</a:t>
              </a:r>
              <a:r>
                <a:rPr lang="en-US" altLang="zh-CN" sz="16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60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</a:t>
              </a:r>
              <a:endParaRPr lang="zh-CN" altLang="en-US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fontAlgn="base">
                <a:defRPr/>
              </a:pPr>
              <a:endParaRPr lang="en-US" altLang="zh-CN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7" name="矩形 26"/>
          <p:cNvSpPr/>
          <p:nvPr/>
        </p:nvSpPr>
        <p:spPr>
          <a:xfrm>
            <a:off x="2037470" y="5178968"/>
            <a:ext cx="82178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中国第一家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设计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机构。拥有顶尖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设计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团队，坚持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精益求精拒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接平庸的设计理念。帮您实现精致、美观、动感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设计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等腰三角形 6"/>
          <p:cNvSpPr/>
          <p:nvPr/>
        </p:nvSpPr>
        <p:spPr>
          <a:xfrm rot="3600000">
            <a:off x="5198121" y="6118367"/>
            <a:ext cx="439435" cy="378823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/>
        </p:nvSpPr>
        <p:spPr>
          <a:xfrm rot="2400000">
            <a:off x="845523" y="4670681"/>
            <a:ext cx="796835" cy="686927"/>
          </a:xfrm>
          <a:prstGeom prst="triangle">
            <a:avLst/>
          </a:prstGeom>
          <a:solidFill>
            <a:srgbClr val="3E6B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等腰三角形 15"/>
          <p:cNvSpPr/>
          <p:nvPr/>
        </p:nvSpPr>
        <p:spPr>
          <a:xfrm rot="1200000">
            <a:off x="10629847" y="5132782"/>
            <a:ext cx="1197933" cy="1032701"/>
          </a:xfrm>
          <a:prstGeom prst="triangle">
            <a:avLst/>
          </a:prstGeom>
          <a:solidFill>
            <a:srgbClr val="3E6B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椭圆 32"/>
          <p:cNvSpPr/>
          <p:nvPr/>
        </p:nvSpPr>
        <p:spPr>
          <a:xfrm>
            <a:off x="10420550" y="-857650"/>
            <a:ext cx="3558868" cy="3558868"/>
          </a:xfrm>
          <a:prstGeom prst="ellipse">
            <a:avLst/>
          </a:prstGeom>
          <a:solidFill>
            <a:srgbClr val="F58F49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-2349209" y="3802577"/>
            <a:ext cx="4070443" cy="4070443"/>
          </a:xfrm>
          <a:prstGeom prst="ellipse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90" name="图表 89"/>
          <p:cNvGraphicFramePr/>
          <p:nvPr/>
        </p:nvGraphicFramePr>
        <p:xfrm>
          <a:off x="2720300" y="1234396"/>
          <a:ext cx="6386503" cy="4241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pSp>
        <p:nvGrpSpPr>
          <p:cNvPr id="12" name="组合 11"/>
          <p:cNvGrpSpPr/>
          <p:nvPr/>
        </p:nvGrpSpPr>
        <p:grpSpPr>
          <a:xfrm>
            <a:off x="7455877" y="-1759"/>
            <a:ext cx="7090120" cy="2858474"/>
            <a:chOff x="7455877" y="-1759"/>
            <a:chExt cx="7090120" cy="285847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2" cstate="email"/>
            <a:srcRect r="-49557"/>
            <a:stretch>
              <a:fillRect/>
            </a:stretch>
          </p:blipFill>
          <p:spPr>
            <a:xfrm>
              <a:off x="7455877" y="-1759"/>
              <a:ext cx="7090120" cy="2858474"/>
            </a:xfrm>
            <a:custGeom>
              <a:avLst/>
              <a:gdLst>
                <a:gd name="connsiteX0" fmla="*/ 6002217 w 7090120"/>
                <a:gd name="connsiteY0" fmla="*/ 2419872 h 2858474"/>
                <a:gd name="connsiteX1" fmla="*/ 7090120 w 7090120"/>
                <a:gd name="connsiteY1" fmla="*/ 2858474 h 2858474"/>
                <a:gd name="connsiteX2" fmla="*/ 6002217 w 7090120"/>
                <a:gd name="connsiteY2" fmla="*/ 2858474 h 2858474"/>
                <a:gd name="connsiteX3" fmla="*/ 4736126 w 7090120"/>
                <a:gd name="connsiteY3" fmla="*/ 1909431 h 2858474"/>
                <a:gd name="connsiteX4" fmla="*/ 4742101 w 7090120"/>
                <a:gd name="connsiteY4" fmla="*/ 1911840 h 2858474"/>
                <a:gd name="connsiteX5" fmla="*/ 4736126 w 7090120"/>
                <a:gd name="connsiteY5" fmla="*/ 1911840 h 2858474"/>
                <a:gd name="connsiteX6" fmla="*/ 2 w 7090120"/>
                <a:gd name="connsiteY6" fmla="*/ 0 h 2858474"/>
                <a:gd name="connsiteX7" fmla="*/ 4736126 w 7090120"/>
                <a:gd name="connsiteY7" fmla="*/ 0 h 2858474"/>
                <a:gd name="connsiteX8" fmla="*/ 4736126 w 7090120"/>
                <a:gd name="connsiteY8" fmla="*/ 1909431 h 2858474"/>
                <a:gd name="connsiteX9" fmla="*/ 2 w 7090120"/>
                <a:gd name="connsiteY9" fmla="*/ 1 h 2858474"/>
                <a:gd name="connsiteX10" fmla="*/ 0 w 7090120"/>
                <a:gd name="connsiteY10" fmla="*/ 0 h 2858474"/>
                <a:gd name="connsiteX11" fmla="*/ 2 w 7090120"/>
                <a:gd name="connsiteY11" fmla="*/ 1 h 2858474"/>
                <a:gd name="connsiteX12" fmla="*/ 2 w 7090120"/>
                <a:gd name="connsiteY12" fmla="*/ 1911840 h 2858474"/>
                <a:gd name="connsiteX13" fmla="*/ 0 w 7090120"/>
                <a:gd name="connsiteY13" fmla="*/ 1911840 h 2858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090120" h="2858474">
                  <a:moveTo>
                    <a:pt x="6002217" y="2419872"/>
                  </a:moveTo>
                  <a:lnTo>
                    <a:pt x="7090120" y="2858474"/>
                  </a:lnTo>
                  <a:lnTo>
                    <a:pt x="6002217" y="2858474"/>
                  </a:lnTo>
                  <a:close/>
                  <a:moveTo>
                    <a:pt x="4736126" y="1909431"/>
                  </a:moveTo>
                  <a:lnTo>
                    <a:pt x="4742101" y="1911840"/>
                  </a:lnTo>
                  <a:lnTo>
                    <a:pt x="4736126" y="1911840"/>
                  </a:lnTo>
                  <a:close/>
                  <a:moveTo>
                    <a:pt x="2" y="0"/>
                  </a:moveTo>
                  <a:lnTo>
                    <a:pt x="4736126" y="0"/>
                  </a:lnTo>
                  <a:lnTo>
                    <a:pt x="4736126" y="1909431"/>
                  </a:lnTo>
                  <a:lnTo>
                    <a:pt x="2" y="1"/>
                  </a:lnTo>
                  <a:close/>
                  <a:moveTo>
                    <a:pt x="0" y="0"/>
                  </a:moveTo>
                  <a:lnTo>
                    <a:pt x="2" y="1"/>
                  </a:lnTo>
                  <a:lnTo>
                    <a:pt x="2" y="1911840"/>
                  </a:lnTo>
                  <a:lnTo>
                    <a:pt x="0" y="1911840"/>
                  </a:lnTo>
                  <a:close/>
                </a:path>
              </a:pathLst>
            </a:custGeom>
          </p:spPr>
        </p:pic>
        <p:sp>
          <p:nvSpPr>
            <p:cNvPr id="10" name="直角三角形 45"/>
            <p:cNvSpPr>
              <a:spLocks noChangeArrowheads="1"/>
            </p:cNvSpPr>
            <p:nvPr/>
          </p:nvSpPr>
          <p:spPr bwMode="auto">
            <a:xfrm>
              <a:off x="7474633" y="-1759"/>
              <a:ext cx="4736126" cy="1930006"/>
            </a:xfrm>
            <a:custGeom>
              <a:avLst/>
              <a:gdLst>
                <a:gd name="T0" fmla="*/ 4329113 w 4329113"/>
                <a:gd name="T1" fmla="*/ 1243011 h 1743074"/>
                <a:gd name="T2" fmla="*/ 0 w 4329113"/>
                <a:gd name="T3" fmla="*/ 0 h 1743074"/>
                <a:gd name="T4" fmla="*/ 4329113 w 4329113"/>
                <a:gd name="T5" fmla="*/ 1743074 h 1743074"/>
                <a:gd name="T6" fmla="*/ 4329113 w 4329113"/>
                <a:gd name="T7" fmla="*/ 1243011 h 17430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9113"/>
                <a:gd name="T13" fmla="*/ 0 h 1743074"/>
                <a:gd name="T14" fmla="*/ 4329113 w 4329113"/>
                <a:gd name="T15" fmla="*/ 1743074 h 17430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9113" h="1743074">
                  <a:moveTo>
                    <a:pt x="4329113" y="1243011"/>
                  </a:moveTo>
                  <a:lnTo>
                    <a:pt x="0" y="0"/>
                  </a:lnTo>
                  <a:lnTo>
                    <a:pt x="4329113" y="1743074"/>
                  </a:lnTo>
                  <a:lnTo>
                    <a:pt x="4329113" y="1243011"/>
                  </a:lnTo>
                  <a:close/>
                </a:path>
              </a:pathLst>
            </a:custGeom>
            <a:solidFill>
              <a:srgbClr val="D8D8D8">
                <a:alpha val="34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mtClean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-1" y="4817598"/>
            <a:ext cx="4853355" cy="2040403"/>
            <a:chOff x="-1" y="4817598"/>
            <a:chExt cx="4853355" cy="2040403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3" cstate="email"/>
            <a:srcRect/>
            <a:stretch>
              <a:fillRect/>
            </a:stretch>
          </p:blipFill>
          <p:spPr>
            <a:xfrm>
              <a:off x="-1" y="4817598"/>
              <a:ext cx="4853355" cy="2040402"/>
            </a:xfrm>
            <a:custGeom>
              <a:avLst/>
              <a:gdLst>
                <a:gd name="connsiteX0" fmla="*/ 0 w 4853355"/>
                <a:gd name="connsiteY0" fmla="*/ 0 h 2040402"/>
                <a:gd name="connsiteX1" fmla="*/ 4853355 w 4853355"/>
                <a:gd name="connsiteY1" fmla="*/ 2029965 h 2040402"/>
                <a:gd name="connsiteX2" fmla="*/ 4853355 w 4853355"/>
                <a:gd name="connsiteY2" fmla="*/ 2040402 h 2040402"/>
                <a:gd name="connsiteX3" fmla="*/ 0 w 4853355"/>
                <a:gd name="connsiteY3" fmla="*/ 2040402 h 20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53355" h="2040402">
                  <a:moveTo>
                    <a:pt x="0" y="0"/>
                  </a:moveTo>
                  <a:lnTo>
                    <a:pt x="4853355" y="2029965"/>
                  </a:lnTo>
                  <a:lnTo>
                    <a:pt x="4853355" y="2040402"/>
                  </a:lnTo>
                  <a:lnTo>
                    <a:pt x="0" y="2040402"/>
                  </a:lnTo>
                  <a:close/>
                </a:path>
              </a:pathLst>
            </a:custGeom>
          </p:spPr>
        </p:pic>
        <p:sp>
          <p:nvSpPr>
            <p:cNvPr id="11" name="直角三角形 45"/>
            <p:cNvSpPr>
              <a:spLocks noChangeArrowheads="1"/>
            </p:cNvSpPr>
            <p:nvPr/>
          </p:nvSpPr>
          <p:spPr bwMode="auto">
            <a:xfrm>
              <a:off x="-1" y="4817599"/>
              <a:ext cx="4853355" cy="2040402"/>
            </a:xfrm>
            <a:custGeom>
              <a:avLst/>
              <a:gdLst>
                <a:gd name="T0" fmla="*/ 2700338 w 4329113"/>
                <a:gd name="T1" fmla="*/ 1743074 h 1743074"/>
                <a:gd name="T2" fmla="*/ 0 w 4329113"/>
                <a:gd name="T3" fmla="*/ 0 h 1743074"/>
                <a:gd name="T4" fmla="*/ 4329113 w 4329113"/>
                <a:gd name="T5" fmla="*/ 1743074 h 1743074"/>
                <a:gd name="T6" fmla="*/ 2700338 w 4329113"/>
                <a:gd name="T7" fmla="*/ 1743074 h 17430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9113"/>
                <a:gd name="T13" fmla="*/ 0 h 1743074"/>
                <a:gd name="T14" fmla="*/ 4329113 w 4329113"/>
                <a:gd name="T15" fmla="*/ 1743074 h 17430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9113" h="1743074">
                  <a:moveTo>
                    <a:pt x="2700338" y="1743074"/>
                  </a:moveTo>
                  <a:lnTo>
                    <a:pt x="0" y="0"/>
                  </a:lnTo>
                  <a:lnTo>
                    <a:pt x="4329113" y="1743074"/>
                  </a:lnTo>
                  <a:lnTo>
                    <a:pt x="2700338" y="1743074"/>
                  </a:lnTo>
                  <a:close/>
                </a:path>
              </a:pathLst>
            </a:custGeom>
            <a:solidFill>
              <a:srgbClr val="D8D8D8">
                <a:alpha val="34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mtClean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8" name="组合 7"/>
          <p:cNvGrpSpPr/>
          <p:nvPr/>
        </p:nvGrpSpPr>
        <p:grpSpPr>
          <a:xfrm>
            <a:off x="108557" y="337632"/>
            <a:ext cx="3079750" cy="422275"/>
            <a:chOff x="198764" y="258545"/>
            <a:chExt cx="4105382" cy="563491"/>
          </a:xfrm>
        </p:grpSpPr>
        <p:grpSp>
          <p:nvGrpSpPr>
            <p:cNvPr id="19" name="组合 5"/>
            <p:cNvGrpSpPr/>
            <p:nvPr/>
          </p:nvGrpSpPr>
          <p:grpSpPr>
            <a:xfrm>
              <a:off x="198764" y="258545"/>
              <a:ext cx="700083" cy="563491"/>
              <a:chOff x="5075564" y="2933562"/>
              <a:chExt cx="2860947" cy="2302753"/>
            </a:xfrm>
          </p:grpSpPr>
          <p:sp>
            <p:nvSpPr>
              <p:cNvPr id="21" name="等腰三角形 20"/>
              <p:cNvSpPr/>
              <p:nvPr/>
            </p:nvSpPr>
            <p:spPr>
              <a:xfrm rot="10800000">
                <a:off x="5075564" y="2933562"/>
                <a:ext cx="2671190" cy="2302750"/>
              </a:xfrm>
              <a:prstGeom prst="triangle">
                <a:avLst/>
              </a:prstGeom>
              <a:solidFill>
                <a:srgbClr val="0039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defRPr/>
                </a:pPr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等腰三角形 21"/>
              <p:cNvSpPr/>
              <p:nvPr/>
            </p:nvSpPr>
            <p:spPr>
              <a:xfrm rot="10800000">
                <a:off x="6233228" y="3767967"/>
                <a:ext cx="1703283" cy="1468348"/>
              </a:xfrm>
              <a:prstGeom prst="triangle">
                <a:avLst/>
              </a:prstGeom>
              <a:solidFill>
                <a:srgbClr val="F37D2A">
                  <a:alpha val="6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defRPr/>
                </a:pPr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0" name="文本框 6"/>
            <p:cNvSpPr txBox="1"/>
            <p:nvPr/>
          </p:nvSpPr>
          <p:spPr>
            <a:xfrm>
              <a:off x="988291" y="300221"/>
              <a:ext cx="3315855" cy="492443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0" name="椭圆 59"/>
          <p:cNvSpPr/>
          <p:nvPr/>
        </p:nvSpPr>
        <p:spPr>
          <a:xfrm rot="20162046">
            <a:off x="3705617" y="920257"/>
            <a:ext cx="4801385" cy="4801385"/>
          </a:xfrm>
          <a:prstGeom prst="ellipse">
            <a:avLst/>
          </a:prstGeom>
          <a:noFill/>
          <a:ln w="50800">
            <a:gradFill flip="none" rotWithShape="1">
              <a:gsLst>
                <a:gs pos="53000">
                  <a:srgbClr val="F0D2AF"/>
                </a:gs>
                <a:gs pos="9000">
                  <a:schemeClr val="bg1"/>
                </a:gs>
                <a:gs pos="100000">
                  <a:srgbClr val="F36C47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653984" y="2439697"/>
            <a:ext cx="3323133" cy="2620412"/>
            <a:chOff x="653984" y="2439697"/>
            <a:chExt cx="3323133" cy="2620412"/>
          </a:xfrm>
        </p:grpSpPr>
        <p:grpSp>
          <p:nvGrpSpPr>
            <p:cNvPr id="87" name="组合 86"/>
            <p:cNvGrpSpPr/>
            <p:nvPr/>
          </p:nvGrpSpPr>
          <p:grpSpPr>
            <a:xfrm>
              <a:off x="713410" y="4472263"/>
              <a:ext cx="3263707" cy="587846"/>
              <a:chOff x="1012874" y="4427784"/>
              <a:chExt cx="3263707" cy="587846"/>
            </a:xfrm>
          </p:grpSpPr>
          <p:sp>
            <p:nvSpPr>
              <p:cNvPr id="81" name="等腰三角形 80"/>
              <p:cNvSpPr/>
              <p:nvPr/>
            </p:nvSpPr>
            <p:spPr>
              <a:xfrm>
                <a:off x="3713875" y="4427784"/>
                <a:ext cx="562706" cy="456312"/>
              </a:xfrm>
              <a:prstGeom prst="triangle">
                <a:avLst>
                  <a:gd name="adj" fmla="val 0"/>
                </a:avLst>
              </a:prstGeom>
              <a:gradFill flip="none" rotWithShape="1">
                <a:gsLst>
                  <a:gs pos="0">
                    <a:srgbClr val="0039B3"/>
                  </a:gs>
                  <a:gs pos="95000">
                    <a:schemeClr val="bg1"/>
                  </a:gs>
                </a:gsLst>
                <a:lin ang="27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2" name="直接连接符 81"/>
              <p:cNvCxnSpPr/>
              <p:nvPr/>
            </p:nvCxnSpPr>
            <p:spPr>
              <a:xfrm>
                <a:off x="1814736" y="4884096"/>
                <a:ext cx="1899139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接连接符 82"/>
              <p:cNvCxnSpPr/>
              <p:nvPr/>
            </p:nvCxnSpPr>
            <p:spPr>
              <a:xfrm>
                <a:off x="1012874" y="5006488"/>
                <a:ext cx="2701001" cy="914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1" name="文本框 90"/>
            <p:cNvSpPr txBox="1"/>
            <p:nvPr/>
          </p:nvSpPr>
          <p:spPr>
            <a:xfrm>
              <a:off x="1440246" y="4557765"/>
              <a:ext cx="22273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点击此处添加标题</a:t>
              </a:r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矩形 93"/>
            <p:cNvSpPr/>
            <p:nvPr/>
          </p:nvSpPr>
          <p:spPr>
            <a:xfrm>
              <a:off x="653984" y="2439697"/>
              <a:ext cx="2802016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是</a:t>
              </a:r>
              <a:r>
                <a: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中国第一家</a:t>
              </a:r>
              <a:r>
                <a:rPr lang="zh-CN" alt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精品</a:t>
              </a:r>
              <a:r>
                <a:rPr lang="en-US" altLang="zh-CN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</a:t>
              </a:r>
              <a:r>
                <a: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机构。拥有顶尖</a:t>
              </a:r>
              <a:r>
                <a:rPr lang="zh-CN" alt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</a:t>
              </a:r>
              <a:r>
                <a:rPr lang="en-US" altLang="zh-CN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</a:t>
              </a:r>
              <a:r>
                <a: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团队，坚持</a:t>
              </a:r>
              <a:r>
                <a:rPr lang="zh-CN" alt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精益求精拒</a:t>
              </a:r>
              <a:r>
                <a: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接平庸的设计理念。帮您实现精致、美观、动感</a:t>
              </a:r>
              <a:r>
                <a:rPr lang="zh-CN" alt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</a:t>
              </a:r>
              <a:r>
                <a:rPr lang="en-US" altLang="zh-CN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</a:t>
              </a:r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239628" y="1797892"/>
            <a:ext cx="3298389" cy="2396131"/>
            <a:chOff x="8239628" y="1797892"/>
            <a:chExt cx="3298389" cy="2396131"/>
          </a:xfrm>
        </p:grpSpPr>
        <p:grpSp>
          <p:nvGrpSpPr>
            <p:cNvPr id="88" name="组合 87"/>
            <p:cNvGrpSpPr/>
            <p:nvPr/>
          </p:nvGrpSpPr>
          <p:grpSpPr>
            <a:xfrm>
              <a:off x="8239628" y="1797892"/>
              <a:ext cx="3277770" cy="610973"/>
              <a:chOff x="8539092" y="1541381"/>
              <a:chExt cx="3277770" cy="610973"/>
            </a:xfrm>
          </p:grpSpPr>
          <p:sp>
            <p:nvSpPr>
              <p:cNvPr id="74" name="等腰三角形 73"/>
              <p:cNvSpPr/>
              <p:nvPr/>
            </p:nvSpPr>
            <p:spPr>
              <a:xfrm rot="16200000">
                <a:off x="8588328" y="1492145"/>
                <a:ext cx="464234" cy="562706"/>
              </a:xfrm>
              <a:prstGeom prst="triangle">
                <a:avLst>
                  <a:gd name="adj" fmla="val 100000"/>
                </a:avLst>
              </a:prstGeom>
              <a:gradFill>
                <a:gsLst>
                  <a:gs pos="0">
                    <a:srgbClr val="0039B3"/>
                  </a:gs>
                  <a:gs pos="100000">
                    <a:schemeClr val="bg1"/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8" name="直接连接符 77"/>
              <p:cNvCxnSpPr/>
              <p:nvPr/>
            </p:nvCxnSpPr>
            <p:spPr>
              <a:xfrm>
                <a:off x="9101798" y="2005615"/>
                <a:ext cx="1899139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接连接符 79"/>
              <p:cNvCxnSpPr/>
              <p:nvPr/>
            </p:nvCxnSpPr>
            <p:spPr>
              <a:xfrm>
                <a:off x="9101798" y="2138286"/>
                <a:ext cx="2715064" cy="1406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2" name="文本框 91"/>
            <p:cNvSpPr txBox="1"/>
            <p:nvPr/>
          </p:nvSpPr>
          <p:spPr>
            <a:xfrm>
              <a:off x="8797645" y="1880887"/>
              <a:ext cx="22273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点击此处添加标题</a:t>
              </a:r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矩形 94"/>
            <p:cNvSpPr/>
            <p:nvPr/>
          </p:nvSpPr>
          <p:spPr>
            <a:xfrm>
              <a:off x="8736001" y="2439697"/>
              <a:ext cx="2802016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是</a:t>
              </a:r>
              <a:r>
                <a: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中国第一家</a:t>
              </a:r>
              <a:r>
                <a:rPr lang="zh-CN" alt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精品</a:t>
              </a:r>
              <a:r>
                <a:rPr lang="en-US" altLang="zh-CN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</a:t>
              </a:r>
              <a:r>
                <a: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机构。拥有顶尖</a:t>
              </a:r>
              <a:r>
                <a:rPr lang="zh-CN" alt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</a:t>
              </a:r>
              <a:r>
                <a:rPr lang="en-US" altLang="zh-CN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</a:t>
              </a:r>
              <a:r>
                <a: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团队，坚持</a:t>
              </a:r>
              <a:r>
                <a:rPr lang="zh-CN" alt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精益求精拒</a:t>
              </a:r>
              <a:r>
                <a: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接平庸的设计理念。帮您实现精致、美观、动感</a:t>
              </a:r>
              <a:r>
                <a:rPr lang="zh-CN" alt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</a:t>
              </a:r>
              <a:r>
                <a:rPr lang="en-US" altLang="zh-CN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</a:t>
              </a:r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椭圆 1"/>
          <p:cNvSpPr/>
          <p:nvPr/>
        </p:nvSpPr>
        <p:spPr>
          <a:xfrm>
            <a:off x="9374853" y="6489817"/>
            <a:ext cx="281353" cy="281353"/>
          </a:xfrm>
          <a:prstGeom prst="ellipse">
            <a:avLst/>
          </a:prstGeom>
          <a:solidFill>
            <a:srgbClr val="F37D2A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11005631" y="4674766"/>
            <a:ext cx="547692" cy="547692"/>
          </a:xfrm>
          <a:prstGeom prst="ellipse">
            <a:avLst/>
          </a:prstGeom>
          <a:solidFill>
            <a:srgbClr val="F58F49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9656206" y="4105639"/>
            <a:ext cx="868835" cy="868835"/>
          </a:xfrm>
          <a:prstGeom prst="ellipse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10554526" y="5632799"/>
            <a:ext cx="1180682" cy="1180682"/>
          </a:xfrm>
          <a:prstGeom prst="ellipse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4" name="组合 33"/>
          <p:cNvGrpSpPr/>
          <p:nvPr/>
        </p:nvGrpSpPr>
        <p:grpSpPr bwMode="auto">
          <a:xfrm>
            <a:off x="679119" y="1698773"/>
            <a:ext cx="488950" cy="433705"/>
            <a:chOff x="8445" y="4773"/>
            <a:chExt cx="770" cy="683"/>
          </a:xfrm>
        </p:grpSpPr>
        <p:sp>
          <p:nvSpPr>
            <p:cNvPr id="35" name="Freeform 15"/>
            <p:cNvSpPr>
              <a:spLocks noEditPoints="1"/>
            </p:cNvSpPr>
            <p:nvPr/>
          </p:nvSpPr>
          <p:spPr bwMode="auto">
            <a:xfrm rot="16200000" flipV="1">
              <a:off x="8590" y="4818"/>
              <a:ext cx="670" cy="580"/>
            </a:xfrm>
            <a:custGeom>
              <a:avLst/>
              <a:gdLst/>
              <a:ahLst/>
              <a:cxnLst>
                <a:cxn ang="0">
                  <a:pos x="703" y="973"/>
                </a:cxn>
                <a:cxn ang="0">
                  <a:pos x="0" y="591"/>
                </a:cxn>
                <a:cxn ang="0">
                  <a:pos x="443" y="0"/>
                </a:cxn>
                <a:cxn ang="0">
                  <a:pos x="1123" y="296"/>
                </a:cxn>
                <a:cxn ang="0">
                  <a:pos x="703" y="973"/>
                </a:cxn>
                <a:cxn ang="0">
                  <a:pos x="505" y="230"/>
                </a:cxn>
                <a:cxn ang="0">
                  <a:pos x="505" y="230"/>
                </a:cxn>
                <a:cxn ang="0">
                  <a:pos x="505" y="230"/>
                </a:cxn>
                <a:cxn ang="0">
                  <a:pos x="505" y="230"/>
                </a:cxn>
                <a:cxn ang="0">
                  <a:pos x="538" y="246"/>
                </a:cxn>
                <a:cxn ang="0">
                  <a:pos x="538" y="246"/>
                </a:cxn>
                <a:cxn ang="0">
                  <a:pos x="538" y="246"/>
                </a:cxn>
                <a:cxn ang="0">
                  <a:pos x="538" y="246"/>
                </a:cxn>
              </a:cxnLst>
              <a:rect l="0" t="0" r="r" b="b"/>
              <a:pathLst>
                <a:path w="1123" h="973">
                  <a:moveTo>
                    <a:pt x="703" y="973"/>
                  </a:moveTo>
                  <a:lnTo>
                    <a:pt x="0" y="591"/>
                  </a:lnTo>
                  <a:lnTo>
                    <a:pt x="443" y="0"/>
                  </a:lnTo>
                  <a:lnTo>
                    <a:pt x="1123" y="296"/>
                  </a:lnTo>
                  <a:lnTo>
                    <a:pt x="703" y="973"/>
                  </a:lnTo>
                  <a:close/>
                  <a:moveTo>
                    <a:pt x="505" y="230"/>
                  </a:moveTo>
                  <a:lnTo>
                    <a:pt x="505" y="230"/>
                  </a:lnTo>
                  <a:lnTo>
                    <a:pt x="505" y="230"/>
                  </a:lnTo>
                  <a:lnTo>
                    <a:pt x="505" y="230"/>
                  </a:lnTo>
                  <a:close/>
                  <a:moveTo>
                    <a:pt x="538" y="246"/>
                  </a:moveTo>
                  <a:lnTo>
                    <a:pt x="538" y="246"/>
                  </a:lnTo>
                  <a:lnTo>
                    <a:pt x="538" y="246"/>
                  </a:lnTo>
                  <a:lnTo>
                    <a:pt x="538" y="246"/>
                  </a:lnTo>
                  <a:close/>
                </a:path>
              </a:pathLst>
            </a:custGeom>
            <a:solidFill>
              <a:srgbClr val="3E6BBC">
                <a:alpha val="30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36" name="Freeform 16"/>
            <p:cNvSpPr/>
            <p:nvPr/>
          </p:nvSpPr>
          <p:spPr bwMode="auto">
            <a:xfrm rot="16200000" flipV="1">
              <a:off x="8609" y="4618"/>
              <a:ext cx="258" cy="585"/>
            </a:xfrm>
            <a:custGeom>
              <a:avLst/>
              <a:gdLst/>
              <a:ahLst/>
              <a:cxnLst>
                <a:cxn ang="0">
                  <a:pos x="80" y="986"/>
                </a:cxn>
                <a:cxn ang="0">
                  <a:pos x="0" y="677"/>
                </a:cxn>
                <a:cxn ang="0">
                  <a:pos x="420" y="0"/>
                </a:cxn>
                <a:cxn ang="0">
                  <a:pos x="432" y="383"/>
                </a:cxn>
                <a:cxn ang="0">
                  <a:pos x="80" y="986"/>
                </a:cxn>
              </a:cxnLst>
              <a:rect l="0" t="0" r="r" b="b"/>
              <a:pathLst>
                <a:path w="432" h="986">
                  <a:moveTo>
                    <a:pt x="80" y="986"/>
                  </a:moveTo>
                  <a:lnTo>
                    <a:pt x="0" y="677"/>
                  </a:lnTo>
                  <a:lnTo>
                    <a:pt x="420" y="0"/>
                  </a:lnTo>
                  <a:lnTo>
                    <a:pt x="432" y="383"/>
                  </a:lnTo>
                  <a:lnTo>
                    <a:pt x="80" y="986"/>
                  </a:lnTo>
                  <a:close/>
                </a:path>
              </a:pathLst>
            </a:custGeom>
            <a:solidFill>
              <a:srgbClr val="3E6BBC">
                <a:alpha val="50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37" name="Freeform 17"/>
            <p:cNvSpPr/>
            <p:nvPr/>
          </p:nvSpPr>
          <p:spPr bwMode="auto">
            <a:xfrm rot="16200000" flipV="1">
              <a:off x="8434" y="5019"/>
              <a:ext cx="465" cy="410"/>
            </a:xfrm>
            <a:custGeom>
              <a:avLst/>
              <a:gdLst/>
              <a:ahLst/>
              <a:cxnLst>
                <a:cxn ang="0">
                  <a:pos x="783" y="691"/>
                </a:cxn>
                <a:cxn ang="0">
                  <a:pos x="180" y="34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703" y="382"/>
                </a:cxn>
                <a:cxn ang="0">
                  <a:pos x="783" y="691"/>
                </a:cxn>
              </a:cxnLst>
              <a:rect l="0" t="0" r="r" b="b"/>
              <a:pathLst>
                <a:path w="783" h="691">
                  <a:moveTo>
                    <a:pt x="783" y="691"/>
                  </a:moveTo>
                  <a:lnTo>
                    <a:pt x="180" y="341"/>
                  </a:lnTo>
                  <a:lnTo>
                    <a:pt x="0" y="0"/>
                  </a:lnTo>
                  <a:lnTo>
                    <a:pt x="0" y="0"/>
                  </a:lnTo>
                  <a:lnTo>
                    <a:pt x="703" y="382"/>
                  </a:lnTo>
                  <a:lnTo>
                    <a:pt x="783" y="691"/>
                  </a:lnTo>
                  <a:close/>
                </a:path>
              </a:pathLst>
            </a:custGeom>
            <a:solidFill>
              <a:srgbClr val="3E6BBC">
                <a:alpha val="70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 bwMode="auto">
          <a:xfrm>
            <a:off x="1873245" y="989200"/>
            <a:ext cx="852487" cy="927100"/>
            <a:chOff x="9728" y="8623"/>
            <a:chExt cx="1341" cy="1460"/>
          </a:xfrm>
        </p:grpSpPr>
        <p:sp>
          <p:nvSpPr>
            <p:cNvPr id="39" name="Freeform 15"/>
            <p:cNvSpPr>
              <a:spLocks noEditPoints="1"/>
            </p:cNvSpPr>
            <p:nvPr/>
          </p:nvSpPr>
          <p:spPr bwMode="auto">
            <a:xfrm rot="20257227" flipV="1">
              <a:off x="9895" y="9065"/>
              <a:ext cx="1174" cy="1018"/>
            </a:xfrm>
            <a:custGeom>
              <a:avLst/>
              <a:gdLst/>
              <a:ahLst/>
              <a:cxnLst>
                <a:cxn ang="0">
                  <a:pos x="703" y="973"/>
                </a:cxn>
                <a:cxn ang="0">
                  <a:pos x="0" y="591"/>
                </a:cxn>
                <a:cxn ang="0">
                  <a:pos x="443" y="0"/>
                </a:cxn>
                <a:cxn ang="0">
                  <a:pos x="1123" y="296"/>
                </a:cxn>
                <a:cxn ang="0">
                  <a:pos x="703" y="973"/>
                </a:cxn>
                <a:cxn ang="0">
                  <a:pos x="505" y="230"/>
                </a:cxn>
                <a:cxn ang="0">
                  <a:pos x="505" y="230"/>
                </a:cxn>
                <a:cxn ang="0">
                  <a:pos x="505" y="230"/>
                </a:cxn>
                <a:cxn ang="0">
                  <a:pos x="505" y="230"/>
                </a:cxn>
                <a:cxn ang="0">
                  <a:pos x="538" y="246"/>
                </a:cxn>
                <a:cxn ang="0">
                  <a:pos x="538" y="246"/>
                </a:cxn>
                <a:cxn ang="0">
                  <a:pos x="538" y="246"/>
                </a:cxn>
                <a:cxn ang="0">
                  <a:pos x="538" y="246"/>
                </a:cxn>
              </a:cxnLst>
              <a:rect l="0" t="0" r="r" b="b"/>
              <a:pathLst>
                <a:path w="1123" h="973">
                  <a:moveTo>
                    <a:pt x="703" y="973"/>
                  </a:moveTo>
                  <a:lnTo>
                    <a:pt x="0" y="591"/>
                  </a:lnTo>
                  <a:lnTo>
                    <a:pt x="443" y="0"/>
                  </a:lnTo>
                  <a:lnTo>
                    <a:pt x="1123" y="296"/>
                  </a:lnTo>
                  <a:lnTo>
                    <a:pt x="703" y="973"/>
                  </a:lnTo>
                  <a:close/>
                  <a:moveTo>
                    <a:pt x="505" y="230"/>
                  </a:moveTo>
                  <a:lnTo>
                    <a:pt x="505" y="230"/>
                  </a:lnTo>
                  <a:lnTo>
                    <a:pt x="505" y="230"/>
                  </a:lnTo>
                  <a:lnTo>
                    <a:pt x="505" y="230"/>
                  </a:lnTo>
                  <a:close/>
                  <a:moveTo>
                    <a:pt x="538" y="246"/>
                  </a:moveTo>
                  <a:lnTo>
                    <a:pt x="538" y="246"/>
                  </a:lnTo>
                  <a:lnTo>
                    <a:pt x="538" y="246"/>
                  </a:lnTo>
                  <a:lnTo>
                    <a:pt x="538" y="246"/>
                  </a:lnTo>
                  <a:close/>
                </a:path>
              </a:pathLst>
            </a:custGeom>
            <a:solidFill>
              <a:srgbClr val="F58F49">
                <a:alpha val="30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40" name="Freeform 16"/>
            <p:cNvSpPr/>
            <p:nvPr/>
          </p:nvSpPr>
          <p:spPr bwMode="auto">
            <a:xfrm rot="20257227" flipV="1">
              <a:off x="10482" y="8623"/>
              <a:ext cx="452" cy="1030"/>
            </a:xfrm>
            <a:custGeom>
              <a:avLst/>
              <a:gdLst/>
              <a:ahLst/>
              <a:cxnLst>
                <a:cxn ang="0">
                  <a:pos x="80" y="986"/>
                </a:cxn>
                <a:cxn ang="0">
                  <a:pos x="0" y="677"/>
                </a:cxn>
                <a:cxn ang="0">
                  <a:pos x="420" y="0"/>
                </a:cxn>
                <a:cxn ang="0">
                  <a:pos x="432" y="383"/>
                </a:cxn>
                <a:cxn ang="0">
                  <a:pos x="80" y="986"/>
                </a:cxn>
              </a:cxnLst>
              <a:rect l="0" t="0" r="r" b="b"/>
              <a:pathLst>
                <a:path w="432" h="986">
                  <a:moveTo>
                    <a:pt x="80" y="986"/>
                  </a:moveTo>
                  <a:lnTo>
                    <a:pt x="0" y="677"/>
                  </a:lnTo>
                  <a:lnTo>
                    <a:pt x="420" y="0"/>
                  </a:lnTo>
                  <a:lnTo>
                    <a:pt x="432" y="383"/>
                  </a:lnTo>
                  <a:lnTo>
                    <a:pt x="80" y="986"/>
                  </a:lnTo>
                  <a:close/>
                </a:path>
              </a:pathLst>
            </a:custGeom>
            <a:solidFill>
              <a:srgbClr val="F58F49">
                <a:alpha val="70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41" name="Freeform 17"/>
            <p:cNvSpPr/>
            <p:nvPr/>
          </p:nvSpPr>
          <p:spPr bwMode="auto">
            <a:xfrm rot="20257227" flipV="1">
              <a:off x="9728" y="8845"/>
              <a:ext cx="819" cy="723"/>
            </a:xfrm>
            <a:custGeom>
              <a:avLst/>
              <a:gdLst/>
              <a:ahLst/>
              <a:cxnLst>
                <a:cxn ang="0">
                  <a:pos x="783" y="691"/>
                </a:cxn>
                <a:cxn ang="0">
                  <a:pos x="180" y="34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703" y="382"/>
                </a:cxn>
                <a:cxn ang="0">
                  <a:pos x="783" y="691"/>
                </a:cxn>
              </a:cxnLst>
              <a:rect l="0" t="0" r="r" b="b"/>
              <a:pathLst>
                <a:path w="783" h="691">
                  <a:moveTo>
                    <a:pt x="783" y="691"/>
                  </a:moveTo>
                  <a:lnTo>
                    <a:pt x="180" y="341"/>
                  </a:lnTo>
                  <a:lnTo>
                    <a:pt x="0" y="0"/>
                  </a:lnTo>
                  <a:lnTo>
                    <a:pt x="0" y="0"/>
                  </a:lnTo>
                  <a:lnTo>
                    <a:pt x="703" y="382"/>
                  </a:lnTo>
                  <a:lnTo>
                    <a:pt x="783" y="691"/>
                  </a:lnTo>
                  <a:close/>
                </a:path>
              </a:pathLst>
            </a:custGeom>
            <a:solidFill>
              <a:srgbClr val="F58F49">
                <a:alpha val="50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1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9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9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00"/>
                                        <p:tgtEl>
                                          <p:spTgt spid="9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300"/>
                                        <p:tgtEl>
                                          <p:spTgt spid="90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300"/>
                                        <p:tgtEl>
                                          <p:spTgt spid="90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300"/>
                                        <p:tgtEl>
                                          <p:spTgt spid="90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90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90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graphicEl>
                                              <a:chart seriesIdx="8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300"/>
                                        <p:tgtEl>
                                          <p:spTgt spid="90">
                                            <p:graphicEl>
                                              <a:chart seriesIdx="8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5" grpId="0" animBg="1"/>
      <p:bldGraphic spid="90" grpId="0" uiExpand="1">
        <p:bldSub>
          <a:bldChart bld="series"/>
        </p:bldSub>
      </p:bldGraphic>
      <p:bldP spid="60" grpId="0" animBg="1"/>
      <p:bldP spid="2" grpId="0" animBg="1"/>
      <p:bldP spid="3" grpId="0" animBg="1"/>
      <p:bldP spid="4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椭圆 28"/>
          <p:cNvSpPr/>
          <p:nvPr/>
        </p:nvSpPr>
        <p:spPr>
          <a:xfrm>
            <a:off x="1248540" y="3559438"/>
            <a:ext cx="1480978" cy="1480978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19" name="组合 118"/>
          <p:cNvGrpSpPr/>
          <p:nvPr/>
        </p:nvGrpSpPr>
        <p:grpSpPr>
          <a:xfrm>
            <a:off x="0" y="2748476"/>
            <a:ext cx="6527829" cy="1361049"/>
            <a:chOff x="0" y="2748476"/>
            <a:chExt cx="6527829" cy="1361049"/>
          </a:xfrm>
        </p:grpSpPr>
        <p:grpSp>
          <p:nvGrpSpPr>
            <p:cNvPr id="118" name="组合 117"/>
            <p:cNvGrpSpPr/>
            <p:nvPr/>
          </p:nvGrpSpPr>
          <p:grpSpPr>
            <a:xfrm>
              <a:off x="0" y="2748476"/>
              <a:ext cx="6527829" cy="1361049"/>
              <a:chOff x="0" y="2748476"/>
              <a:chExt cx="6527829" cy="1361049"/>
            </a:xfrm>
          </p:grpSpPr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1" cstate="email"/>
              <a:stretch>
                <a:fillRect/>
              </a:stretch>
            </p:blipFill>
            <p:spPr>
              <a:xfrm>
                <a:off x="0" y="2758785"/>
                <a:ext cx="2563784" cy="1340432"/>
              </a:xfrm>
              <a:prstGeom prst="rect">
                <a:avLst/>
              </a:prstGeom>
            </p:spPr>
          </p:pic>
          <p:grpSp>
            <p:nvGrpSpPr>
              <p:cNvPr id="12" name="组合 11"/>
              <p:cNvGrpSpPr/>
              <p:nvPr/>
            </p:nvGrpSpPr>
            <p:grpSpPr>
              <a:xfrm>
                <a:off x="1307853" y="2748476"/>
                <a:ext cx="5219976" cy="1361049"/>
                <a:chOff x="1307853" y="2366615"/>
                <a:chExt cx="5219976" cy="1670538"/>
              </a:xfrm>
            </p:grpSpPr>
            <p:sp>
              <p:nvSpPr>
                <p:cNvPr id="8" name="矩形 7"/>
                <p:cNvSpPr/>
                <p:nvPr/>
              </p:nvSpPr>
              <p:spPr>
                <a:xfrm>
                  <a:off x="2562615" y="2373830"/>
                  <a:ext cx="2723165" cy="1656109"/>
                </a:xfrm>
                <a:prstGeom prst="rect">
                  <a:avLst/>
                </a:prstGeom>
                <a:solidFill>
                  <a:srgbClr val="F4A66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" name="等腰三角形 5"/>
                <p:cNvSpPr/>
                <p:nvPr/>
              </p:nvSpPr>
              <p:spPr>
                <a:xfrm>
                  <a:off x="1307853" y="2366615"/>
                  <a:ext cx="1262171" cy="1670538"/>
                </a:xfrm>
                <a:prstGeom prst="triangle">
                  <a:avLst>
                    <a:gd name="adj" fmla="val 100000"/>
                  </a:avLst>
                </a:prstGeom>
                <a:solidFill>
                  <a:srgbClr val="F4A66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" name="等腰三角形 9"/>
                <p:cNvSpPr/>
                <p:nvPr/>
              </p:nvSpPr>
              <p:spPr>
                <a:xfrm rot="10800000">
                  <a:off x="5279140" y="2373830"/>
                  <a:ext cx="1248689" cy="1656109"/>
                </a:xfrm>
                <a:prstGeom prst="triangle">
                  <a:avLst>
                    <a:gd name="adj" fmla="val 100000"/>
                  </a:avLst>
                </a:prstGeom>
                <a:solidFill>
                  <a:srgbClr val="F4A66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7" name="文本框 6"/>
            <p:cNvSpPr txBox="1"/>
            <p:nvPr/>
          </p:nvSpPr>
          <p:spPr>
            <a:xfrm>
              <a:off x="2446986" y="2967335"/>
              <a:ext cx="306012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dirty="0" smtClean="0">
                  <a:solidFill>
                    <a:srgbClr val="F1F5EF"/>
                  </a:solidFill>
                </a:rPr>
                <a:t>PART 2</a:t>
              </a:r>
              <a:endParaRPr lang="en-US" altLang="zh-CN" sz="5400" dirty="0" smtClean="0">
                <a:solidFill>
                  <a:srgbClr val="F1F5EF"/>
                </a:solidFill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5886067" y="3139267"/>
            <a:ext cx="2346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F4A6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产品运营</a:t>
            </a:r>
            <a:endParaRPr lang="zh-CN" altLang="en-US" sz="3200" b="1" dirty="0">
              <a:solidFill>
                <a:srgbClr val="F4A6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8667097" y="3362955"/>
            <a:ext cx="150774" cy="13989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prstClr val="white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737873" y="3261564"/>
            <a:ext cx="13403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rgbClr val="E7E6E6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发展历程</a:t>
            </a:r>
            <a:endParaRPr lang="zh-CN" altLang="en-US" sz="1600" dirty="0">
              <a:solidFill>
                <a:srgbClr val="E7E6E6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8664161" y="3954170"/>
            <a:ext cx="150774" cy="13989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prstClr val="white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734937" y="3852779"/>
            <a:ext cx="13403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rgbClr val="E7E6E6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团队成员</a:t>
            </a:r>
            <a:endParaRPr lang="zh-CN" altLang="en-US" sz="1600" dirty="0">
              <a:solidFill>
                <a:srgbClr val="E7E6E6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8664161" y="3660829"/>
            <a:ext cx="150774" cy="13989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prstClr val="white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734937" y="3559438"/>
            <a:ext cx="13403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rgbClr val="E7E6E6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组织架构</a:t>
            </a:r>
            <a:endParaRPr lang="zh-CN" altLang="en-US" sz="1600" dirty="0">
              <a:solidFill>
                <a:srgbClr val="E7E6E6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8661225" y="4252044"/>
            <a:ext cx="150774" cy="13989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prstClr val="white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732001" y="4150653"/>
            <a:ext cx="13403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rgbClr val="E7E6E6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企业荣誉</a:t>
            </a:r>
            <a:endParaRPr lang="zh-CN" altLang="en-US" sz="1600" dirty="0">
              <a:solidFill>
                <a:srgbClr val="E7E6E6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9402178" y="-2460175"/>
            <a:ext cx="5146766" cy="5146766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椭圆 2"/>
          <p:cNvSpPr/>
          <p:nvPr/>
        </p:nvSpPr>
        <p:spPr>
          <a:xfrm>
            <a:off x="9911932" y="3873554"/>
            <a:ext cx="2063629" cy="2063629"/>
          </a:xfrm>
          <a:prstGeom prst="ellipse">
            <a:avLst/>
          </a:prstGeom>
          <a:solidFill>
            <a:srgbClr val="F37D2A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457960" y="273722"/>
            <a:ext cx="1480978" cy="1480978"/>
          </a:xfrm>
          <a:prstGeom prst="ellipse">
            <a:avLst/>
          </a:prstGeom>
          <a:solidFill>
            <a:srgbClr val="F37D2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31" name="直接连接符 30"/>
          <p:cNvCxnSpPr/>
          <p:nvPr/>
        </p:nvCxnSpPr>
        <p:spPr>
          <a:xfrm flipV="1">
            <a:off x="11377422" y="-2375271"/>
            <a:ext cx="2215453" cy="2375271"/>
          </a:xfrm>
          <a:prstGeom prst="line">
            <a:avLst/>
          </a:prstGeom>
          <a:ln w="9525">
            <a:solidFill>
              <a:srgbClr val="F4A6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 flipV="1">
            <a:off x="3083975" y="6858000"/>
            <a:ext cx="2215453" cy="2375271"/>
          </a:xfrm>
          <a:prstGeom prst="line">
            <a:avLst/>
          </a:prstGeom>
          <a:ln w="9525">
            <a:solidFill>
              <a:srgbClr val="F4A6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1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6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7 0.08565 L -0.35 0.6632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21" y="28866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9 1.85185E-6 L 0.29818 -0.57616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52" y="-2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6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9" grpId="0"/>
      <p:bldP spid="20" grpId="0" animBg="1"/>
      <p:bldP spid="21" grpId="0"/>
      <p:bldP spid="22" grpId="0" animBg="1"/>
      <p:bldP spid="23" grpId="0"/>
      <p:bldP spid="24" grpId="0" animBg="1"/>
      <p:bldP spid="25" grpId="0"/>
      <p:bldP spid="26" grpId="0" animBg="1"/>
      <p:bldP spid="27" grpId="0"/>
      <p:bldP spid="2" grpId="0" animBg="1"/>
      <p:bldP spid="3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矩形 36"/>
          <p:cNvSpPr>
            <a:spLocks noChangeArrowheads="1"/>
          </p:cNvSpPr>
          <p:nvPr/>
        </p:nvSpPr>
        <p:spPr bwMode="auto">
          <a:xfrm rot="2575587">
            <a:off x="4080136" y="668783"/>
            <a:ext cx="714447" cy="714447"/>
          </a:xfrm>
          <a:prstGeom prst="rect">
            <a:avLst/>
          </a:prstGeom>
          <a:solidFill>
            <a:srgbClr val="FFECB3"/>
          </a:solidFill>
          <a:ln>
            <a:noFill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mtClean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16387" name="组合 33"/>
          <p:cNvGrpSpPr/>
          <p:nvPr/>
        </p:nvGrpSpPr>
        <p:grpSpPr bwMode="auto">
          <a:xfrm>
            <a:off x="8121650" y="601663"/>
            <a:ext cx="5084763" cy="7423150"/>
            <a:chOff x="0" y="0"/>
            <a:chExt cx="5084620" cy="7422945"/>
          </a:xfrm>
        </p:grpSpPr>
        <p:sp>
          <p:nvSpPr>
            <p:cNvPr id="16388" name="矩形 34"/>
            <p:cNvSpPr>
              <a:spLocks noChangeArrowheads="1"/>
            </p:cNvSpPr>
            <p:nvPr/>
          </p:nvSpPr>
          <p:spPr bwMode="auto">
            <a:xfrm rot="2678193">
              <a:off x="1144437" y="3854428"/>
              <a:ext cx="3940183" cy="3268984"/>
            </a:xfrm>
            <a:prstGeom prst="rect">
              <a:avLst/>
            </a:prstGeom>
            <a:solidFill>
              <a:srgbClr val="9CC2E5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mtClean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389" name="矩形 35"/>
            <p:cNvSpPr>
              <a:spLocks noChangeArrowheads="1"/>
            </p:cNvSpPr>
            <p:nvPr/>
          </p:nvSpPr>
          <p:spPr bwMode="auto">
            <a:xfrm rot="2735885">
              <a:off x="0" y="6088818"/>
              <a:ext cx="1334125" cy="1334125"/>
            </a:xfrm>
            <a:prstGeom prst="rect">
              <a:avLst/>
            </a:prstGeom>
            <a:solidFill>
              <a:srgbClr val="F2F2F2">
                <a:alpha val="89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mtClean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390" name="矩形 36"/>
            <p:cNvSpPr>
              <a:spLocks noChangeArrowheads="1"/>
            </p:cNvSpPr>
            <p:nvPr/>
          </p:nvSpPr>
          <p:spPr bwMode="auto">
            <a:xfrm rot="2575587">
              <a:off x="2757313" y="194571"/>
              <a:ext cx="714427" cy="714427"/>
            </a:xfrm>
            <a:prstGeom prst="rect">
              <a:avLst/>
            </a:prstGeom>
            <a:solidFill>
              <a:srgbClr val="2E75B5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mtClean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391" name="矩形 37"/>
            <p:cNvSpPr>
              <a:spLocks noChangeArrowheads="1"/>
            </p:cNvSpPr>
            <p:nvPr/>
          </p:nvSpPr>
          <p:spPr bwMode="auto">
            <a:xfrm rot="2575587">
              <a:off x="2123007" y="0"/>
              <a:ext cx="178029" cy="178029"/>
            </a:xfrm>
            <a:prstGeom prst="rect">
              <a:avLst/>
            </a:prstGeom>
            <a:solidFill>
              <a:srgbClr val="BBD6EE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mtClean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47" name="矩形 34"/>
          <p:cNvSpPr>
            <a:spLocks noChangeArrowheads="1"/>
          </p:cNvSpPr>
          <p:nvPr/>
        </p:nvSpPr>
        <p:spPr bwMode="auto">
          <a:xfrm rot="2678193">
            <a:off x="-1269934" y="2217996"/>
            <a:ext cx="3940294" cy="3269074"/>
          </a:xfrm>
          <a:prstGeom prst="rect">
            <a:avLst/>
          </a:prstGeom>
          <a:solidFill>
            <a:srgbClr val="FFC000">
              <a:alpha val="29999"/>
            </a:srgbClr>
          </a:solidFill>
          <a:ln>
            <a:noFill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mtClean="0">
              <a:solidFill>
                <a:srgbClr val="F7A76E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633741" y="1055625"/>
            <a:ext cx="11107384" cy="20078"/>
          </a:xfrm>
          <a:prstGeom prst="line">
            <a:avLst/>
          </a:prstGeom>
          <a:noFill/>
          <a:ln w="38100" cap="flat" cmpd="sng" algn="ctr">
            <a:solidFill>
              <a:sysClr val="window" lastClr="FFFFFF">
                <a:lumMod val="50000"/>
              </a:sysClr>
            </a:solidFill>
            <a:prstDash val="dash"/>
            <a:miter lim="800000"/>
          </a:ln>
          <a:effectLst/>
        </p:spPr>
      </p:cxnSp>
      <p:pic>
        <p:nvPicPr>
          <p:cNvPr id="26" name="图片 1"/>
          <p:cNvPicPr>
            <a:picLocks noChangeAspect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8156792" y="1259168"/>
            <a:ext cx="3240146" cy="2233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73514" y="1258281"/>
            <a:ext cx="3366452" cy="4738687"/>
          </a:xfrm>
          <a:prstGeom prst="rect">
            <a:avLst/>
          </a:prstGeom>
        </p:spPr>
      </p:pic>
      <p:sp>
        <p:nvSpPr>
          <p:cNvPr id="16386" name="矩形 5"/>
          <p:cNvSpPr>
            <a:spLocks noChangeArrowheads="1"/>
          </p:cNvSpPr>
          <p:nvPr/>
        </p:nvSpPr>
        <p:spPr bwMode="auto">
          <a:xfrm>
            <a:off x="4139966" y="5882668"/>
            <a:ext cx="3705421" cy="1143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mtClean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392" name="矩形 32"/>
          <p:cNvSpPr>
            <a:spLocks noChangeArrowheads="1"/>
          </p:cNvSpPr>
          <p:nvPr/>
        </p:nvSpPr>
        <p:spPr bwMode="auto">
          <a:xfrm>
            <a:off x="3065912" y="2109862"/>
            <a:ext cx="4709008" cy="674688"/>
          </a:xfrm>
          <a:prstGeom prst="rect">
            <a:avLst/>
          </a:prstGeom>
          <a:solidFill>
            <a:srgbClr val="F37D2A"/>
          </a:solidFill>
          <a:ln>
            <a:noFill/>
          </a:ln>
        </p:spPr>
        <p:txBody>
          <a:bodyPr anchor="ctr"/>
          <a:lstStyle/>
          <a:p>
            <a:pPr algn="di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egoe UI Emoji" panose="020B0502040204020203" pitchFamily="2" charset="0"/>
              </a:rPr>
              <a:t>点击此处添加标题</a:t>
            </a:r>
            <a:endParaRPr lang="zh-CN" altLang="en-US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Segoe UI Emoji" panose="020B0502040204020203" pitchFamily="2" charset="0"/>
            </a:endParaRPr>
          </a:p>
        </p:txBody>
      </p:sp>
      <p:pic>
        <p:nvPicPr>
          <p:cNvPr id="16406" name="图片 31"/>
          <p:cNvPicPr preferRelativeResize="0"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89913" y="3759991"/>
            <a:ext cx="3232150" cy="2195023"/>
          </a:xfrm>
          <a:custGeom>
            <a:avLst/>
            <a:gdLst>
              <a:gd name="T0" fmla="*/ 0 w 3701143"/>
              <a:gd name="T1" fmla="*/ 0 h 3606942"/>
              <a:gd name="T2" fmla="*/ 3701143 w 3701143"/>
              <a:gd name="T3" fmla="*/ 0 h 3606942"/>
              <a:gd name="T4" fmla="*/ 3701143 w 3701143"/>
              <a:gd name="T5" fmla="*/ 3606942 h 3606942"/>
              <a:gd name="T6" fmla="*/ 0 w 3701143"/>
              <a:gd name="T7" fmla="*/ 3606942 h 3606942"/>
              <a:gd name="T8" fmla="*/ 0 w 3701143"/>
              <a:gd name="T9" fmla="*/ 0 h 3606942"/>
              <a:gd name="T10" fmla="*/ 3701143 w 3701143"/>
              <a:gd name="T11" fmla="*/ 3606942 h 36069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3701143" h="3606942">
                <a:moveTo>
                  <a:pt x="0" y="0"/>
                </a:moveTo>
                <a:lnTo>
                  <a:pt x="3701143" y="0"/>
                </a:lnTo>
                <a:lnTo>
                  <a:pt x="3701143" y="3606942"/>
                </a:lnTo>
                <a:lnTo>
                  <a:pt x="0" y="360694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pic>
      <p:sp>
        <p:nvSpPr>
          <p:cNvPr id="16408" name="文本框 38"/>
          <p:cNvSpPr>
            <a:spLocks noChangeArrowheads="1"/>
          </p:cNvSpPr>
          <p:nvPr/>
        </p:nvSpPr>
        <p:spPr bwMode="auto">
          <a:xfrm>
            <a:off x="4350105" y="2882750"/>
            <a:ext cx="3390316" cy="290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是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中国第一家精品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PPT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设计机构。拥有顶尖的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PPT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设计团队，坚持精益求精拒接平庸的设计理念。帮您实现精致、美观、动感的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PPT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设计</a:t>
            </a:r>
            <a:endParaRPr lang="zh-CN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 dirty="0" smtClean="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7978418" y="3627624"/>
            <a:ext cx="3762707" cy="30830"/>
          </a:xfrm>
          <a:prstGeom prst="line">
            <a:avLst/>
          </a:prstGeom>
          <a:noFill/>
          <a:ln w="38100" cap="flat" cmpd="sng" algn="ctr">
            <a:solidFill>
              <a:sysClr val="window" lastClr="FFFFFF">
                <a:lumMod val="50000"/>
              </a:sysClr>
            </a:solidFill>
            <a:prstDash val="dash"/>
            <a:miter lim="800000"/>
          </a:ln>
          <a:effectLst/>
        </p:spPr>
      </p:cxnSp>
      <p:cxnSp>
        <p:nvCxnSpPr>
          <p:cNvPr id="28" name="直接连接符 27"/>
          <p:cNvCxnSpPr/>
          <p:nvPr/>
        </p:nvCxnSpPr>
        <p:spPr>
          <a:xfrm flipH="1">
            <a:off x="569559" y="1055625"/>
            <a:ext cx="64181" cy="5180307"/>
          </a:xfrm>
          <a:prstGeom prst="line">
            <a:avLst/>
          </a:prstGeom>
          <a:noFill/>
          <a:ln w="38100" cap="flat" cmpd="sng" algn="ctr">
            <a:solidFill>
              <a:sysClr val="window" lastClr="FFFFFF">
                <a:lumMod val="50000"/>
              </a:sysClr>
            </a:solidFill>
            <a:prstDash val="dash"/>
            <a:miter lim="800000"/>
          </a:ln>
          <a:effectLst/>
        </p:spPr>
      </p:cxnSp>
      <p:cxnSp>
        <p:nvCxnSpPr>
          <p:cNvPr id="30" name="直接连接符 29"/>
          <p:cNvCxnSpPr/>
          <p:nvPr/>
        </p:nvCxnSpPr>
        <p:spPr>
          <a:xfrm>
            <a:off x="7978418" y="57150"/>
            <a:ext cx="0" cy="6950888"/>
          </a:xfrm>
          <a:prstGeom prst="line">
            <a:avLst/>
          </a:prstGeom>
          <a:noFill/>
          <a:ln w="38100" cap="flat" cmpd="sng" algn="ctr">
            <a:solidFill>
              <a:sysClr val="window" lastClr="FFFFFF">
                <a:lumMod val="50000"/>
              </a:sysClr>
            </a:solidFill>
            <a:prstDash val="dash"/>
            <a:miter lim="800000"/>
          </a:ln>
          <a:effectLst/>
        </p:spPr>
      </p:cxnSp>
      <p:cxnSp>
        <p:nvCxnSpPr>
          <p:cNvPr id="31" name="直接连接符 30"/>
          <p:cNvCxnSpPr/>
          <p:nvPr/>
        </p:nvCxnSpPr>
        <p:spPr>
          <a:xfrm>
            <a:off x="598907" y="6211291"/>
            <a:ext cx="11142218" cy="24641"/>
          </a:xfrm>
          <a:prstGeom prst="line">
            <a:avLst/>
          </a:prstGeom>
          <a:noFill/>
          <a:ln w="38100" cap="flat" cmpd="sng" algn="ctr">
            <a:solidFill>
              <a:sysClr val="window" lastClr="FFFFFF">
                <a:lumMod val="50000"/>
              </a:sysClr>
            </a:solidFill>
            <a:prstDash val="dash"/>
            <a:miter lim="800000"/>
          </a:ln>
          <a:effectLst/>
        </p:spPr>
      </p:cxnSp>
      <p:sp>
        <p:nvSpPr>
          <p:cNvPr id="16407" name="矩形 1"/>
          <p:cNvSpPr>
            <a:spLocks noChangeArrowheads="1"/>
          </p:cNvSpPr>
          <p:nvPr/>
        </p:nvSpPr>
        <p:spPr bwMode="auto">
          <a:xfrm>
            <a:off x="4131728" y="1258027"/>
            <a:ext cx="5195887" cy="674687"/>
          </a:xfrm>
          <a:prstGeom prst="rect">
            <a:avLst/>
          </a:prstGeom>
          <a:solidFill>
            <a:srgbClr val="2E75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di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egoe UI Emoji" panose="020B0502040204020203" pitchFamily="2" charset="0"/>
              </a:rPr>
              <a:t>点击此处添加标题</a:t>
            </a:r>
            <a:endParaRPr lang="zh-CN" altLang="en-US" sz="2800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Segoe UI Emoji" panose="020B0502040204020203" pitchFamily="2" charset="0"/>
            </a:endParaRPr>
          </a:p>
        </p:txBody>
      </p:sp>
      <p:grpSp>
        <p:nvGrpSpPr>
          <p:cNvPr id="42" name="组合 7"/>
          <p:cNvGrpSpPr/>
          <p:nvPr/>
        </p:nvGrpSpPr>
        <p:grpSpPr>
          <a:xfrm>
            <a:off x="108557" y="337632"/>
            <a:ext cx="3079750" cy="422275"/>
            <a:chOff x="198764" y="258545"/>
            <a:chExt cx="4105382" cy="563491"/>
          </a:xfrm>
        </p:grpSpPr>
        <p:grpSp>
          <p:nvGrpSpPr>
            <p:cNvPr id="43" name="组合 5"/>
            <p:cNvGrpSpPr/>
            <p:nvPr/>
          </p:nvGrpSpPr>
          <p:grpSpPr>
            <a:xfrm>
              <a:off x="198764" y="258545"/>
              <a:ext cx="700083" cy="563491"/>
              <a:chOff x="5075564" y="2933562"/>
              <a:chExt cx="2860947" cy="2302753"/>
            </a:xfrm>
          </p:grpSpPr>
          <p:sp>
            <p:nvSpPr>
              <p:cNvPr id="45" name="等腰三角形 44"/>
              <p:cNvSpPr/>
              <p:nvPr/>
            </p:nvSpPr>
            <p:spPr>
              <a:xfrm rot="10800000">
                <a:off x="5075564" y="2933562"/>
                <a:ext cx="2671190" cy="2302750"/>
              </a:xfrm>
              <a:prstGeom prst="triangle">
                <a:avLst/>
              </a:prstGeom>
              <a:solidFill>
                <a:srgbClr val="0039B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46" name="等腰三角形 45"/>
              <p:cNvSpPr/>
              <p:nvPr/>
            </p:nvSpPr>
            <p:spPr>
              <a:xfrm rot="10800000">
                <a:off x="6233228" y="3767967"/>
                <a:ext cx="1703283" cy="1468348"/>
              </a:xfrm>
              <a:prstGeom prst="triangle">
                <a:avLst/>
              </a:prstGeom>
              <a:solidFill>
                <a:srgbClr val="F37D2A">
                  <a:alpha val="68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44" name="文本框 6"/>
            <p:cNvSpPr txBox="1"/>
            <p:nvPr/>
          </p:nvSpPr>
          <p:spPr>
            <a:xfrm>
              <a:off x="988291" y="300221"/>
              <a:ext cx="3315855" cy="492443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7" grpId="0" animBg="1"/>
      <p:bldP spid="16386" grpId="0" animBg="1"/>
      <p:bldP spid="16392" grpId="0" animBg="1"/>
      <p:bldP spid="16408" grpId="0"/>
      <p:bldP spid="1640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椭圆 37"/>
          <p:cNvSpPr/>
          <p:nvPr/>
        </p:nvSpPr>
        <p:spPr>
          <a:xfrm>
            <a:off x="8588427" y="3625313"/>
            <a:ext cx="4253677" cy="4253677"/>
          </a:xfrm>
          <a:prstGeom prst="ellipse">
            <a:avLst/>
          </a:prstGeom>
          <a:solidFill>
            <a:schemeClr val="accent2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-1063519" y="3097525"/>
            <a:ext cx="3524731" cy="3524731"/>
          </a:xfrm>
          <a:prstGeom prst="ellipse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6613054" y="1865255"/>
            <a:ext cx="2935007" cy="704401"/>
            <a:chOff x="6613054" y="1865255"/>
            <a:chExt cx="2935007" cy="704401"/>
          </a:xfrm>
        </p:grpSpPr>
        <p:sp>
          <p:nvSpPr>
            <p:cNvPr id="8" name="平行四边形 7"/>
            <p:cNvSpPr/>
            <p:nvPr/>
          </p:nvSpPr>
          <p:spPr>
            <a:xfrm flipH="1">
              <a:off x="6613054" y="1865255"/>
              <a:ext cx="2935007" cy="704401"/>
            </a:xfrm>
            <a:prstGeom prst="parallelogram">
              <a:avLst>
                <a:gd name="adj" fmla="val 49802"/>
              </a:avLst>
            </a:prstGeom>
            <a:solidFill>
              <a:srgbClr val="3E6BBC"/>
            </a:solidFill>
            <a:ln w="190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矩形 7"/>
            <p:cNvSpPr>
              <a:spLocks noChangeArrowheads="1"/>
            </p:cNvSpPr>
            <p:nvPr/>
          </p:nvSpPr>
          <p:spPr bwMode="auto">
            <a:xfrm>
              <a:off x="6913792" y="2014819"/>
              <a:ext cx="2126236" cy="38038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点击此处添加标题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055630" y="2670974"/>
            <a:ext cx="2935006" cy="704401"/>
            <a:chOff x="8055630" y="2670974"/>
            <a:chExt cx="2935006" cy="704401"/>
          </a:xfrm>
        </p:grpSpPr>
        <p:sp>
          <p:nvSpPr>
            <p:cNvPr id="9" name="平行四边形 30"/>
            <p:cNvSpPr>
              <a:spLocks noChangeArrowheads="1"/>
            </p:cNvSpPr>
            <p:nvPr/>
          </p:nvSpPr>
          <p:spPr bwMode="auto">
            <a:xfrm flipH="1">
              <a:off x="8055630" y="2670974"/>
              <a:ext cx="2935006" cy="704401"/>
            </a:xfrm>
            <a:prstGeom prst="parallelogram">
              <a:avLst>
                <a:gd name="adj" fmla="val 49865"/>
              </a:avLst>
            </a:prstGeom>
            <a:solidFill>
              <a:srgbClr val="3E6BBC"/>
            </a:solidFill>
            <a:ln w="19050">
              <a:noFill/>
              <a:round/>
              <a:headEnd type="oval" w="med" len="med"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" name="矩形 7"/>
            <p:cNvSpPr>
              <a:spLocks noChangeArrowheads="1"/>
            </p:cNvSpPr>
            <p:nvPr/>
          </p:nvSpPr>
          <p:spPr bwMode="auto">
            <a:xfrm>
              <a:off x="8357976" y="2820538"/>
              <a:ext cx="2126236" cy="38038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点击此处添加标题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2553900" y="4213261"/>
            <a:ext cx="2933398" cy="704401"/>
            <a:chOff x="2553900" y="4213261"/>
            <a:chExt cx="2933398" cy="704401"/>
          </a:xfrm>
        </p:grpSpPr>
        <p:sp>
          <p:nvSpPr>
            <p:cNvPr id="11" name="平行四边形 32"/>
            <p:cNvSpPr>
              <a:spLocks noChangeArrowheads="1"/>
            </p:cNvSpPr>
            <p:nvPr/>
          </p:nvSpPr>
          <p:spPr bwMode="auto">
            <a:xfrm flipH="1">
              <a:off x="2553900" y="4213261"/>
              <a:ext cx="2933398" cy="704401"/>
            </a:xfrm>
            <a:prstGeom prst="parallelogram">
              <a:avLst>
                <a:gd name="adj" fmla="val 49838"/>
              </a:avLst>
            </a:prstGeom>
            <a:solidFill>
              <a:srgbClr val="F7A76E"/>
            </a:solidFill>
            <a:ln w="19050">
              <a:noFill/>
              <a:round/>
              <a:tailEnd type="oval" w="med" len="med"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" name="矩形 7"/>
            <p:cNvSpPr>
              <a:spLocks noChangeArrowheads="1"/>
            </p:cNvSpPr>
            <p:nvPr/>
          </p:nvSpPr>
          <p:spPr bwMode="auto">
            <a:xfrm>
              <a:off x="2865894" y="4362020"/>
              <a:ext cx="2126235" cy="38038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点击此处添加标题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1124190" y="3418797"/>
            <a:ext cx="2933398" cy="706009"/>
            <a:chOff x="1124190" y="3418797"/>
            <a:chExt cx="2933398" cy="706009"/>
          </a:xfrm>
        </p:grpSpPr>
        <p:sp>
          <p:nvSpPr>
            <p:cNvPr id="10" name="平行四边形 31"/>
            <p:cNvSpPr>
              <a:spLocks noChangeArrowheads="1"/>
            </p:cNvSpPr>
            <p:nvPr/>
          </p:nvSpPr>
          <p:spPr bwMode="auto">
            <a:xfrm flipH="1">
              <a:off x="1124190" y="3418797"/>
              <a:ext cx="2933398" cy="706009"/>
            </a:xfrm>
            <a:prstGeom prst="parallelogram">
              <a:avLst>
                <a:gd name="adj" fmla="val 49724"/>
              </a:avLst>
            </a:prstGeom>
            <a:solidFill>
              <a:srgbClr val="F7A76E"/>
            </a:solidFill>
            <a:ln w="19050">
              <a:noFill/>
              <a:round/>
              <a:headEnd type="oval" w="med" len="med"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9" name="矩形 7"/>
            <p:cNvSpPr>
              <a:spLocks noChangeArrowheads="1"/>
            </p:cNvSpPr>
            <p:nvPr/>
          </p:nvSpPr>
          <p:spPr bwMode="auto">
            <a:xfrm>
              <a:off x="1402412" y="3569167"/>
              <a:ext cx="2126236" cy="38038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点击此处添加标题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0" name="矩形 6"/>
          <p:cNvSpPr>
            <a:spLocks noChangeArrowheads="1"/>
          </p:cNvSpPr>
          <p:nvPr/>
        </p:nvSpPr>
        <p:spPr bwMode="auto">
          <a:xfrm>
            <a:off x="1982272" y="5004627"/>
            <a:ext cx="3144076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是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中国第一家精品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PPT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设计机构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矩形 6"/>
          <p:cNvSpPr>
            <a:spLocks noChangeArrowheads="1"/>
          </p:cNvSpPr>
          <p:nvPr/>
        </p:nvSpPr>
        <p:spPr bwMode="auto">
          <a:xfrm>
            <a:off x="573278" y="2762452"/>
            <a:ext cx="3027809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是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中国第一家精品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PPT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设计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机构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2" name="矩形 6"/>
          <p:cNvSpPr>
            <a:spLocks noChangeArrowheads="1"/>
          </p:cNvSpPr>
          <p:nvPr/>
        </p:nvSpPr>
        <p:spPr bwMode="auto">
          <a:xfrm>
            <a:off x="6959666" y="1191409"/>
            <a:ext cx="3098730" cy="5847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是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中国第一家精品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PPT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设计机构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矩形 6"/>
          <p:cNvSpPr>
            <a:spLocks noChangeArrowheads="1"/>
          </p:cNvSpPr>
          <p:nvPr/>
        </p:nvSpPr>
        <p:spPr bwMode="auto">
          <a:xfrm>
            <a:off x="8429314" y="3475922"/>
            <a:ext cx="3123145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是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中国第一家精品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PPT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设计机构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205859" y="3417190"/>
            <a:ext cx="1696674" cy="1463482"/>
            <a:chOff x="5205859" y="3417190"/>
            <a:chExt cx="1696674" cy="1463482"/>
          </a:xfrm>
        </p:grpSpPr>
        <p:sp>
          <p:nvSpPr>
            <p:cNvPr id="5" name="六边形 4"/>
            <p:cNvSpPr/>
            <p:nvPr/>
          </p:nvSpPr>
          <p:spPr>
            <a:xfrm>
              <a:off x="5205859" y="3417190"/>
              <a:ext cx="1696674" cy="1463482"/>
            </a:xfrm>
            <a:prstGeom prst="hexagon">
              <a:avLst/>
            </a:prstGeom>
            <a:solidFill>
              <a:srgbClr val="3E6BBC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6" name="Freeform 137"/>
            <p:cNvSpPr>
              <a:spLocks noEditPoints="1"/>
            </p:cNvSpPr>
            <p:nvPr/>
          </p:nvSpPr>
          <p:spPr bwMode="auto">
            <a:xfrm>
              <a:off x="5646606" y="3805783"/>
              <a:ext cx="815180" cy="686297"/>
            </a:xfrm>
            <a:custGeom>
              <a:avLst/>
              <a:gdLst>
                <a:gd name="T0" fmla="*/ 248 w 334"/>
                <a:gd name="T1" fmla="*/ 0 h 282"/>
                <a:gd name="T2" fmla="*/ 214 w 334"/>
                <a:gd name="T3" fmla="*/ 10 h 282"/>
                <a:gd name="T4" fmla="*/ 204 w 334"/>
                <a:gd name="T5" fmla="*/ 44 h 282"/>
                <a:gd name="T6" fmla="*/ 212 w 334"/>
                <a:gd name="T7" fmla="*/ 84 h 282"/>
                <a:gd name="T8" fmla="*/ 158 w 334"/>
                <a:gd name="T9" fmla="*/ 128 h 282"/>
                <a:gd name="T10" fmla="*/ 128 w 334"/>
                <a:gd name="T11" fmla="*/ 66 h 282"/>
                <a:gd name="T12" fmla="*/ 102 w 334"/>
                <a:gd name="T13" fmla="*/ 28 h 282"/>
                <a:gd name="T14" fmla="*/ 66 w 334"/>
                <a:gd name="T15" fmla="*/ 18 h 282"/>
                <a:gd name="T16" fmla="*/ 44 w 334"/>
                <a:gd name="T17" fmla="*/ 22 h 282"/>
                <a:gd name="T18" fmla="*/ 44 w 334"/>
                <a:gd name="T19" fmla="*/ 32 h 282"/>
                <a:gd name="T20" fmla="*/ 32 w 334"/>
                <a:gd name="T21" fmla="*/ 78 h 282"/>
                <a:gd name="T22" fmla="*/ 8 w 334"/>
                <a:gd name="T23" fmla="*/ 60 h 282"/>
                <a:gd name="T24" fmla="*/ 2 w 334"/>
                <a:gd name="T25" fmla="*/ 64 h 282"/>
                <a:gd name="T26" fmla="*/ 8 w 334"/>
                <a:gd name="T27" fmla="*/ 114 h 282"/>
                <a:gd name="T28" fmla="*/ 30 w 334"/>
                <a:gd name="T29" fmla="*/ 136 h 282"/>
                <a:gd name="T30" fmla="*/ 64 w 334"/>
                <a:gd name="T31" fmla="*/ 148 h 282"/>
                <a:gd name="T32" fmla="*/ 52 w 334"/>
                <a:gd name="T33" fmla="*/ 234 h 282"/>
                <a:gd name="T34" fmla="*/ 90 w 334"/>
                <a:gd name="T35" fmla="*/ 280 h 282"/>
                <a:gd name="T36" fmla="*/ 100 w 334"/>
                <a:gd name="T37" fmla="*/ 280 h 282"/>
                <a:gd name="T38" fmla="*/ 218 w 334"/>
                <a:gd name="T39" fmla="*/ 280 h 282"/>
                <a:gd name="T40" fmla="*/ 262 w 334"/>
                <a:gd name="T41" fmla="*/ 236 h 282"/>
                <a:gd name="T42" fmla="*/ 248 w 334"/>
                <a:gd name="T43" fmla="*/ 130 h 282"/>
                <a:gd name="T44" fmla="*/ 244 w 334"/>
                <a:gd name="T45" fmla="*/ 116 h 282"/>
                <a:gd name="T46" fmla="*/ 290 w 334"/>
                <a:gd name="T47" fmla="*/ 130 h 282"/>
                <a:gd name="T48" fmla="*/ 334 w 334"/>
                <a:gd name="T49" fmla="*/ 86 h 282"/>
                <a:gd name="T50" fmla="*/ 248 w 334"/>
                <a:gd name="T51" fmla="*/ 92 h 282"/>
                <a:gd name="T52" fmla="*/ 248 w 334"/>
                <a:gd name="T53" fmla="*/ 92 h 282"/>
                <a:gd name="T54" fmla="*/ 94 w 334"/>
                <a:gd name="T55" fmla="*/ 266 h 282"/>
                <a:gd name="T56" fmla="*/ 162 w 334"/>
                <a:gd name="T57" fmla="*/ 144 h 282"/>
                <a:gd name="T58" fmla="*/ 82 w 334"/>
                <a:gd name="T59" fmla="*/ 72 h 282"/>
                <a:gd name="T60" fmla="*/ 62 w 334"/>
                <a:gd name="T61" fmla="*/ 32 h 282"/>
                <a:gd name="T62" fmla="*/ 92 w 334"/>
                <a:gd name="T63" fmla="*/ 40 h 282"/>
                <a:gd name="T64" fmla="*/ 114 w 334"/>
                <a:gd name="T65" fmla="*/ 72 h 282"/>
                <a:gd name="T66" fmla="*/ 108 w 334"/>
                <a:gd name="T67" fmla="*/ 110 h 282"/>
                <a:gd name="T68" fmla="*/ 96 w 334"/>
                <a:gd name="T69" fmla="*/ 122 h 282"/>
                <a:gd name="T70" fmla="*/ 74 w 334"/>
                <a:gd name="T71" fmla="*/ 132 h 282"/>
                <a:gd name="T72" fmla="*/ 46 w 334"/>
                <a:gd name="T73" fmla="*/ 130 h 282"/>
                <a:gd name="T74" fmla="*/ 22 w 334"/>
                <a:gd name="T75" fmla="*/ 110 h 282"/>
                <a:gd name="T76" fmla="*/ 22 w 334"/>
                <a:gd name="T77" fmla="*/ 88 h 282"/>
                <a:gd name="T78" fmla="*/ 54 w 334"/>
                <a:gd name="T79" fmla="*/ 100 h 282"/>
                <a:gd name="T80" fmla="*/ 120 w 334"/>
                <a:gd name="T81" fmla="*/ 166 h 282"/>
                <a:gd name="T82" fmla="*/ 98 w 334"/>
                <a:gd name="T83" fmla="*/ 138 h 282"/>
                <a:gd name="T84" fmla="*/ 104 w 334"/>
                <a:gd name="T85" fmla="*/ 134 h 282"/>
                <a:gd name="T86" fmla="*/ 110 w 334"/>
                <a:gd name="T87" fmla="*/ 128 h 282"/>
                <a:gd name="T88" fmla="*/ 116 w 334"/>
                <a:gd name="T89" fmla="*/ 122 h 282"/>
                <a:gd name="T90" fmla="*/ 120 w 334"/>
                <a:gd name="T91" fmla="*/ 118 h 282"/>
                <a:gd name="T92" fmla="*/ 148 w 334"/>
                <a:gd name="T93" fmla="*/ 138 h 282"/>
                <a:gd name="T94" fmla="*/ 218 w 334"/>
                <a:gd name="T95" fmla="*/ 262 h 282"/>
                <a:gd name="T96" fmla="*/ 290 w 334"/>
                <a:gd name="T97" fmla="*/ 112 h 282"/>
                <a:gd name="T98" fmla="*/ 316 w 334"/>
                <a:gd name="T99" fmla="*/ 86 h 28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34"/>
                <a:gd name="T151" fmla="*/ 0 h 282"/>
                <a:gd name="T152" fmla="*/ 334 w 334"/>
                <a:gd name="T153" fmla="*/ 282 h 28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34" h="282">
                  <a:moveTo>
                    <a:pt x="332" y="80"/>
                  </a:moveTo>
                  <a:lnTo>
                    <a:pt x="252" y="2"/>
                  </a:lnTo>
                  <a:lnTo>
                    <a:pt x="248" y="0"/>
                  </a:lnTo>
                  <a:lnTo>
                    <a:pt x="244" y="0"/>
                  </a:lnTo>
                  <a:lnTo>
                    <a:pt x="216" y="8"/>
                  </a:lnTo>
                  <a:lnTo>
                    <a:pt x="214" y="10"/>
                  </a:lnTo>
                  <a:lnTo>
                    <a:pt x="212" y="14"/>
                  </a:lnTo>
                  <a:lnTo>
                    <a:pt x="204" y="40"/>
                  </a:lnTo>
                  <a:lnTo>
                    <a:pt x="204" y="44"/>
                  </a:lnTo>
                  <a:lnTo>
                    <a:pt x="204" y="48"/>
                  </a:lnTo>
                  <a:lnTo>
                    <a:pt x="230" y="74"/>
                  </a:lnTo>
                  <a:lnTo>
                    <a:pt x="216" y="88"/>
                  </a:lnTo>
                  <a:lnTo>
                    <a:pt x="212" y="84"/>
                  </a:lnTo>
                  <a:lnTo>
                    <a:pt x="206" y="82"/>
                  </a:lnTo>
                  <a:lnTo>
                    <a:pt x="202" y="84"/>
                  </a:lnTo>
                  <a:lnTo>
                    <a:pt x="158" y="128"/>
                  </a:lnTo>
                  <a:lnTo>
                    <a:pt x="128" y="98"/>
                  </a:lnTo>
                  <a:lnTo>
                    <a:pt x="130" y="82"/>
                  </a:lnTo>
                  <a:lnTo>
                    <a:pt x="128" y="66"/>
                  </a:lnTo>
                  <a:lnTo>
                    <a:pt x="122" y="50"/>
                  </a:lnTo>
                  <a:lnTo>
                    <a:pt x="110" y="36"/>
                  </a:lnTo>
                  <a:lnTo>
                    <a:pt x="102" y="28"/>
                  </a:lnTo>
                  <a:lnTo>
                    <a:pt x="90" y="22"/>
                  </a:lnTo>
                  <a:lnTo>
                    <a:pt x="78" y="20"/>
                  </a:lnTo>
                  <a:lnTo>
                    <a:pt x="66" y="18"/>
                  </a:lnTo>
                  <a:lnTo>
                    <a:pt x="56" y="18"/>
                  </a:lnTo>
                  <a:lnTo>
                    <a:pt x="46" y="20"/>
                  </a:lnTo>
                  <a:lnTo>
                    <a:pt x="44" y="22"/>
                  </a:lnTo>
                  <a:lnTo>
                    <a:pt x="42" y="26"/>
                  </a:lnTo>
                  <a:lnTo>
                    <a:pt x="42" y="30"/>
                  </a:lnTo>
                  <a:lnTo>
                    <a:pt x="44" y="32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54" y="84"/>
                  </a:lnTo>
                  <a:lnTo>
                    <a:pt x="32" y="78"/>
                  </a:lnTo>
                  <a:lnTo>
                    <a:pt x="14" y="62"/>
                  </a:lnTo>
                  <a:lnTo>
                    <a:pt x="12" y="60"/>
                  </a:lnTo>
                  <a:lnTo>
                    <a:pt x="8" y="60"/>
                  </a:lnTo>
                  <a:lnTo>
                    <a:pt x="4" y="62"/>
                  </a:lnTo>
                  <a:lnTo>
                    <a:pt x="2" y="64"/>
                  </a:lnTo>
                  <a:lnTo>
                    <a:pt x="0" y="72"/>
                  </a:lnTo>
                  <a:lnTo>
                    <a:pt x="0" y="82"/>
                  </a:lnTo>
                  <a:lnTo>
                    <a:pt x="2" y="98"/>
                  </a:lnTo>
                  <a:lnTo>
                    <a:pt x="8" y="114"/>
                  </a:lnTo>
                  <a:lnTo>
                    <a:pt x="14" y="122"/>
                  </a:lnTo>
                  <a:lnTo>
                    <a:pt x="20" y="128"/>
                  </a:lnTo>
                  <a:lnTo>
                    <a:pt x="30" y="136"/>
                  </a:lnTo>
                  <a:lnTo>
                    <a:pt x="40" y="142"/>
                  </a:lnTo>
                  <a:lnTo>
                    <a:pt x="52" y="146"/>
                  </a:lnTo>
                  <a:lnTo>
                    <a:pt x="64" y="148"/>
                  </a:lnTo>
                  <a:lnTo>
                    <a:pt x="82" y="146"/>
                  </a:lnTo>
                  <a:lnTo>
                    <a:pt x="110" y="176"/>
                  </a:lnTo>
                  <a:lnTo>
                    <a:pt x="52" y="234"/>
                  </a:lnTo>
                  <a:lnTo>
                    <a:pt x="50" y="238"/>
                  </a:lnTo>
                  <a:lnTo>
                    <a:pt x="52" y="244"/>
                  </a:lnTo>
                  <a:lnTo>
                    <a:pt x="90" y="280"/>
                  </a:lnTo>
                  <a:lnTo>
                    <a:pt x="94" y="282"/>
                  </a:lnTo>
                  <a:lnTo>
                    <a:pt x="100" y="280"/>
                  </a:lnTo>
                  <a:lnTo>
                    <a:pt x="158" y="222"/>
                  </a:lnTo>
                  <a:lnTo>
                    <a:pt x="212" y="278"/>
                  </a:lnTo>
                  <a:lnTo>
                    <a:pt x="218" y="280"/>
                  </a:lnTo>
                  <a:lnTo>
                    <a:pt x="222" y="278"/>
                  </a:lnTo>
                  <a:lnTo>
                    <a:pt x="260" y="240"/>
                  </a:lnTo>
                  <a:lnTo>
                    <a:pt x="262" y="236"/>
                  </a:lnTo>
                  <a:lnTo>
                    <a:pt x="260" y="230"/>
                  </a:lnTo>
                  <a:lnTo>
                    <a:pt x="204" y="176"/>
                  </a:lnTo>
                  <a:lnTo>
                    <a:pt x="248" y="130"/>
                  </a:lnTo>
                  <a:lnTo>
                    <a:pt x="250" y="126"/>
                  </a:lnTo>
                  <a:lnTo>
                    <a:pt x="248" y="120"/>
                  </a:lnTo>
                  <a:lnTo>
                    <a:pt x="244" y="116"/>
                  </a:lnTo>
                  <a:lnTo>
                    <a:pt x="258" y="102"/>
                  </a:lnTo>
                  <a:lnTo>
                    <a:pt x="284" y="128"/>
                  </a:lnTo>
                  <a:lnTo>
                    <a:pt x="290" y="130"/>
                  </a:lnTo>
                  <a:lnTo>
                    <a:pt x="294" y="128"/>
                  </a:lnTo>
                  <a:lnTo>
                    <a:pt x="332" y="90"/>
                  </a:lnTo>
                  <a:lnTo>
                    <a:pt x="334" y="86"/>
                  </a:lnTo>
                  <a:lnTo>
                    <a:pt x="332" y="80"/>
                  </a:lnTo>
                  <a:close/>
                  <a:moveTo>
                    <a:pt x="248" y="92"/>
                  </a:moveTo>
                  <a:lnTo>
                    <a:pt x="234" y="106"/>
                  </a:lnTo>
                  <a:lnTo>
                    <a:pt x="226" y="98"/>
                  </a:lnTo>
                  <a:lnTo>
                    <a:pt x="240" y="84"/>
                  </a:lnTo>
                  <a:lnTo>
                    <a:pt x="248" y="92"/>
                  </a:lnTo>
                  <a:close/>
                  <a:moveTo>
                    <a:pt x="162" y="144"/>
                  </a:moveTo>
                  <a:lnTo>
                    <a:pt x="206" y="98"/>
                  </a:lnTo>
                  <a:lnTo>
                    <a:pt x="234" y="126"/>
                  </a:lnTo>
                  <a:lnTo>
                    <a:pt x="94" y="266"/>
                  </a:lnTo>
                  <a:lnTo>
                    <a:pt x="68" y="238"/>
                  </a:lnTo>
                  <a:lnTo>
                    <a:pt x="162" y="144"/>
                  </a:lnTo>
                  <a:lnTo>
                    <a:pt x="162" y="142"/>
                  </a:lnTo>
                  <a:lnTo>
                    <a:pt x="162" y="144"/>
                  </a:lnTo>
                  <a:close/>
                  <a:moveTo>
                    <a:pt x="80" y="78"/>
                  </a:moveTo>
                  <a:lnTo>
                    <a:pt x="80" y="78"/>
                  </a:lnTo>
                  <a:lnTo>
                    <a:pt x="82" y="74"/>
                  </a:lnTo>
                  <a:lnTo>
                    <a:pt x="82" y="72"/>
                  </a:lnTo>
                  <a:lnTo>
                    <a:pt x="72" y="44"/>
                  </a:lnTo>
                  <a:lnTo>
                    <a:pt x="72" y="40"/>
                  </a:lnTo>
                  <a:lnTo>
                    <a:pt x="62" y="32"/>
                  </a:lnTo>
                  <a:lnTo>
                    <a:pt x="74" y="32"/>
                  </a:lnTo>
                  <a:lnTo>
                    <a:pt x="84" y="36"/>
                  </a:lnTo>
                  <a:lnTo>
                    <a:pt x="92" y="40"/>
                  </a:lnTo>
                  <a:lnTo>
                    <a:pt x="102" y="46"/>
                  </a:lnTo>
                  <a:lnTo>
                    <a:pt x="110" y="58"/>
                  </a:lnTo>
                  <a:lnTo>
                    <a:pt x="114" y="72"/>
                  </a:lnTo>
                  <a:lnTo>
                    <a:pt x="116" y="84"/>
                  </a:lnTo>
                  <a:lnTo>
                    <a:pt x="114" y="98"/>
                  </a:lnTo>
                  <a:lnTo>
                    <a:pt x="108" y="110"/>
                  </a:lnTo>
                  <a:lnTo>
                    <a:pt x="102" y="118"/>
                  </a:lnTo>
                  <a:lnTo>
                    <a:pt x="96" y="122"/>
                  </a:lnTo>
                  <a:lnTo>
                    <a:pt x="90" y="128"/>
                  </a:lnTo>
                  <a:lnTo>
                    <a:pt x="82" y="132"/>
                  </a:lnTo>
                  <a:lnTo>
                    <a:pt x="74" y="132"/>
                  </a:lnTo>
                  <a:lnTo>
                    <a:pt x="64" y="134"/>
                  </a:lnTo>
                  <a:lnTo>
                    <a:pt x="54" y="132"/>
                  </a:lnTo>
                  <a:lnTo>
                    <a:pt x="46" y="130"/>
                  </a:lnTo>
                  <a:lnTo>
                    <a:pt x="36" y="126"/>
                  </a:lnTo>
                  <a:lnTo>
                    <a:pt x="30" y="118"/>
                  </a:lnTo>
                  <a:lnTo>
                    <a:pt x="22" y="110"/>
                  </a:lnTo>
                  <a:lnTo>
                    <a:pt x="18" y="102"/>
                  </a:lnTo>
                  <a:lnTo>
                    <a:pt x="14" y="92"/>
                  </a:lnTo>
                  <a:lnTo>
                    <a:pt x="14" y="80"/>
                  </a:lnTo>
                  <a:lnTo>
                    <a:pt x="22" y="88"/>
                  </a:lnTo>
                  <a:lnTo>
                    <a:pt x="26" y="90"/>
                  </a:lnTo>
                  <a:lnTo>
                    <a:pt x="54" y="100"/>
                  </a:lnTo>
                  <a:lnTo>
                    <a:pt x="58" y="100"/>
                  </a:lnTo>
                  <a:lnTo>
                    <a:pt x="60" y="98"/>
                  </a:lnTo>
                  <a:lnTo>
                    <a:pt x="80" y="78"/>
                  </a:lnTo>
                  <a:close/>
                  <a:moveTo>
                    <a:pt x="120" y="166"/>
                  </a:moveTo>
                  <a:lnTo>
                    <a:pt x="96" y="140"/>
                  </a:lnTo>
                  <a:lnTo>
                    <a:pt x="98" y="138"/>
                  </a:lnTo>
                  <a:lnTo>
                    <a:pt x="100" y="138"/>
                  </a:lnTo>
                  <a:lnTo>
                    <a:pt x="104" y="134"/>
                  </a:lnTo>
                  <a:lnTo>
                    <a:pt x="106" y="134"/>
                  </a:lnTo>
                  <a:lnTo>
                    <a:pt x="110" y="128"/>
                  </a:lnTo>
                  <a:lnTo>
                    <a:pt x="116" y="124"/>
                  </a:lnTo>
                  <a:lnTo>
                    <a:pt x="116" y="122"/>
                  </a:lnTo>
                  <a:lnTo>
                    <a:pt x="120" y="118"/>
                  </a:lnTo>
                  <a:lnTo>
                    <a:pt x="120" y="116"/>
                  </a:lnTo>
                  <a:lnTo>
                    <a:pt x="122" y="114"/>
                  </a:lnTo>
                  <a:lnTo>
                    <a:pt x="148" y="138"/>
                  </a:lnTo>
                  <a:lnTo>
                    <a:pt x="120" y="166"/>
                  </a:lnTo>
                  <a:close/>
                  <a:moveTo>
                    <a:pt x="194" y="184"/>
                  </a:moveTo>
                  <a:lnTo>
                    <a:pt x="244" y="236"/>
                  </a:lnTo>
                  <a:lnTo>
                    <a:pt x="218" y="262"/>
                  </a:lnTo>
                  <a:lnTo>
                    <a:pt x="168" y="212"/>
                  </a:lnTo>
                  <a:lnTo>
                    <a:pt x="194" y="184"/>
                  </a:lnTo>
                  <a:close/>
                  <a:moveTo>
                    <a:pt x="316" y="86"/>
                  </a:moveTo>
                  <a:lnTo>
                    <a:pt x="290" y="112"/>
                  </a:lnTo>
                  <a:lnTo>
                    <a:pt x="218" y="42"/>
                  </a:lnTo>
                  <a:lnTo>
                    <a:pt x="224" y="20"/>
                  </a:lnTo>
                  <a:lnTo>
                    <a:pt x="244" y="14"/>
                  </a:lnTo>
                  <a:lnTo>
                    <a:pt x="316" y="8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772932" y="2658108"/>
            <a:ext cx="1696675" cy="1460266"/>
            <a:chOff x="3772932" y="2658108"/>
            <a:chExt cx="1696675" cy="1460266"/>
          </a:xfrm>
        </p:grpSpPr>
        <p:sp>
          <p:nvSpPr>
            <p:cNvPr id="7" name="六边形 6"/>
            <p:cNvSpPr/>
            <p:nvPr/>
          </p:nvSpPr>
          <p:spPr>
            <a:xfrm>
              <a:off x="3772932" y="2658108"/>
              <a:ext cx="1696675" cy="1460266"/>
            </a:xfrm>
            <a:prstGeom prst="hexagon">
              <a:avLst/>
            </a:prstGeom>
            <a:solidFill>
              <a:srgbClr val="3E6BBC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4220481" y="3123803"/>
              <a:ext cx="801578" cy="528876"/>
              <a:chOff x="4406901" y="3669846"/>
              <a:chExt cx="615950" cy="406400"/>
            </a:xfrm>
            <a:solidFill>
              <a:schemeClr val="bg1"/>
            </a:solidFill>
          </p:grpSpPr>
          <p:sp>
            <p:nvSpPr>
              <p:cNvPr id="27" name="Freeform 134"/>
              <p:cNvSpPr>
                <a:spLocks noEditPoints="1"/>
              </p:cNvSpPr>
              <p:nvPr/>
            </p:nvSpPr>
            <p:spPr bwMode="auto">
              <a:xfrm>
                <a:off x="4508501" y="3882571"/>
                <a:ext cx="396875" cy="193675"/>
              </a:xfrm>
              <a:custGeom>
                <a:avLst/>
                <a:gdLst>
                  <a:gd name="T0" fmla="*/ 124 w 250"/>
                  <a:gd name="T1" fmla="*/ 122 h 122"/>
                  <a:gd name="T2" fmla="*/ 102 w 250"/>
                  <a:gd name="T3" fmla="*/ 118 h 122"/>
                  <a:gd name="T4" fmla="*/ 24 w 250"/>
                  <a:gd name="T5" fmla="*/ 84 h 122"/>
                  <a:gd name="T6" fmla="*/ 6 w 250"/>
                  <a:gd name="T7" fmla="*/ 70 h 122"/>
                  <a:gd name="T8" fmla="*/ 0 w 250"/>
                  <a:gd name="T9" fmla="*/ 48 h 122"/>
                  <a:gd name="T10" fmla="*/ 0 w 250"/>
                  <a:gd name="T11" fmla="*/ 10 h 122"/>
                  <a:gd name="T12" fmla="*/ 2 w 250"/>
                  <a:gd name="T13" fmla="*/ 4 h 122"/>
                  <a:gd name="T14" fmla="*/ 8 w 250"/>
                  <a:gd name="T15" fmla="*/ 0 h 122"/>
                  <a:gd name="T16" fmla="*/ 38 w 250"/>
                  <a:gd name="T17" fmla="*/ 0 h 122"/>
                  <a:gd name="T18" fmla="*/ 106 w 250"/>
                  <a:gd name="T19" fmla="*/ 26 h 122"/>
                  <a:gd name="T20" fmla="*/ 116 w 250"/>
                  <a:gd name="T21" fmla="*/ 28 h 122"/>
                  <a:gd name="T22" fmla="*/ 126 w 250"/>
                  <a:gd name="T23" fmla="*/ 30 h 122"/>
                  <a:gd name="T24" fmla="*/ 146 w 250"/>
                  <a:gd name="T25" fmla="*/ 26 h 122"/>
                  <a:gd name="T26" fmla="*/ 204 w 250"/>
                  <a:gd name="T27" fmla="*/ 2 h 122"/>
                  <a:gd name="T28" fmla="*/ 240 w 250"/>
                  <a:gd name="T29" fmla="*/ 0 h 122"/>
                  <a:gd name="T30" fmla="*/ 244 w 250"/>
                  <a:gd name="T31" fmla="*/ 2 h 122"/>
                  <a:gd name="T32" fmla="*/ 248 w 250"/>
                  <a:gd name="T33" fmla="*/ 6 h 122"/>
                  <a:gd name="T34" fmla="*/ 250 w 250"/>
                  <a:gd name="T35" fmla="*/ 48 h 122"/>
                  <a:gd name="T36" fmla="*/ 248 w 250"/>
                  <a:gd name="T37" fmla="*/ 58 h 122"/>
                  <a:gd name="T38" fmla="*/ 234 w 250"/>
                  <a:gd name="T39" fmla="*/ 78 h 122"/>
                  <a:gd name="T40" fmla="*/ 146 w 250"/>
                  <a:gd name="T41" fmla="*/ 118 h 122"/>
                  <a:gd name="T42" fmla="*/ 136 w 250"/>
                  <a:gd name="T43" fmla="*/ 122 h 122"/>
                  <a:gd name="T44" fmla="*/ 124 w 250"/>
                  <a:gd name="T45" fmla="*/ 122 h 122"/>
                  <a:gd name="T46" fmla="*/ 16 w 250"/>
                  <a:gd name="T47" fmla="*/ 48 h 122"/>
                  <a:gd name="T48" fmla="*/ 18 w 250"/>
                  <a:gd name="T49" fmla="*/ 54 h 122"/>
                  <a:gd name="T50" fmla="*/ 24 w 250"/>
                  <a:gd name="T51" fmla="*/ 66 h 122"/>
                  <a:gd name="T52" fmla="*/ 108 w 250"/>
                  <a:gd name="T53" fmla="*/ 104 h 122"/>
                  <a:gd name="T54" fmla="*/ 116 w 250"/>
                  <a:gd name="T55" fmla="*/ 106 h 122"/>
                  <a:gd name="T56" fmla="*/ 124 w 250"/>
                  <a:gd name="T57" fmla="*/ 106 h 122"/>
                  <a:gd name="T58" fmla="*/ 140 w 250"/>
                  <a:gd name="T59" fmla="*/ 104 h 122"/>
                  <a:gd name="T60" fmla="*/ 218 w 250"/>
                  <a:gd name="T61" fmla="*/ 70 h 122"/>
                  <a:gd name="T62" fmla="*/ 228 w 250"/>
                  <a:gd name="T63" fmla="*/ 60 h 122"/>
                  <a:gd name="T64" fmla="*/ 232 w 250"/>
                  <a:gd name="T65" fmla="*/ 48 h 122"/>
                  <a:gd name="T66" fmla="*/ 208 w 250"/>
                  <a:gd name="T67" fmla="*/ 18 h 122"/>
                  <a:gd name="T68" fmla="*/ 154 w 250"/>
                  <a:gd name="T69" fmla="*/ 40 h 122"/>
                  <a:gd name="T70" fmla="*/ 126 w 250"/>
                  <a:gd name="T71" fmla="*/ 46 h 122"/>
                  <a:gd name="T72" fmla="*/ 114 w 250"/>
                  <a:gd name="T73" fmla="*/ 44 h 122"/>
                  <a:gd name="T74" fmla="*/ 38 w 250"/>
                  <a:gd name="T75" fmla="*/ 18 h 12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50"/>
                  <a:gd name="T115" fmla="*/ 0 h 122"/>
                  <a:gd name="T116" fmla="*/ 250 w 250"/>
                  <a:gd name="T117" fmla="*/ 122 h 12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50" h="122">
                    <a:moveTo>
                      <a:pt x="124" y="122"/>
                    </a:moveTo>
                    <a:lnTo>
                      <a:pt x="124" y="122"/>
                    </a:lnTo>
                    <a:lnTo>
                      <a:pt x="112" y="122"/>
                    </a:lnTo>
                    <a:lnTo>
                      <a:pt x="102" y="118"/>
                    </a:lnTo>
                    <a:lnTo>
                      <a:pt x="24" y="84"/>
                    </a:lnTo>
                    <a:lnTo>
                      <a:pt x="14" y="78"/>
                    </a:lnTo>
                    <a:lnTo>
                      <a:pt x="6" y="70"/>
                    </a:lnTo>
                    <a:lnTo>
                      <a:pt x="2" y="58"/>
                    </a:lnTo>
                    <a:lnTo>
                      <a:pt x="0" y="48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38" y="0"/>
                    </a:lnTo>
                    <a:lnTo>
                      <a:pt x="42" y="2"/>
                    </a:lnTo>
                    <a:lnTo>
                      <a:pt x="106" y="26"/>
                    </a:lnTo>
                    <a:lnTo>
                      <a:pt x="116" y="28"/>
                    </a:lnTo>
                    <a:lnTo>
                      <a:pt x="126" y="30"/>
                    </a:lnTo>
                    <a:lnTo>
                      <a:pt x="136" y="28"/>
                    </a:lnTo>
                    <a:lnTo>
                      <a:pt x="146" y="26"/>
                    </a:lnTo>
                    <a:lnTo>
                      <a:pt x="204" y="2"/>
                    </a:lnTo>
                    <a:lnTo>
                      <a:pt x="206" y="0"/>
                    </a:lnTo>
                    <a:lnTo>
                      <a:pt x="240" y="0"/>
                    </a:lnTo>
                    <a:lnTo>
                      <a:pt x="244" y="2"/>
                    </a:lnTo>
                    <a:lnTo>
                      <a:pt x="246" y="4"/>
                    </a:lnTo>
                    <a:lnTo>
                      <a:pt x="248" y="6"/>
                    </a:lnTo>
                    <a:lnTo>
                      <a:pt x="250" y="10"/>
                    </a:lnTo>
                    <a:lnTo>
                      <a:pt x="250" y="48"/>
                    </a:lnTo>
                    <a:lnTo>
                      <a:pt x="248" y="58"/>
                    </a:lnTo>
                    <a:lnTo>
                      <a:pt x="242" y="70"/>
                    </a:lnTo>
                    <a:lnTo>
                      <a:pt x="234" y="78"/>
                    </a:lnTo>
                    <a:lnTo>
                      <a:pt x="224" y="84"/>
                    </a:lnTo>
                    <a:lnTo>
                      <a:pt x="146" y="118"/>
                    </a:lnTo>
                    <a:lnTo>
                      <a:pt x="136" y="122"/>
                    </a:lnTo>
                    <a:lnTo>
                      <a:pt x="124" y="122"/>
                    </a:lnTo>
                    <a:close/>
                    <a:moveTo>
                      <a:pt x="16" y="18"/>
                    </a:moveTo>
                    <a:lnTo>
                      <a:pt x="16" y="48"/>
                    </a:lnTo>
                    <a:lnTo>
                      <a:pt x="18" y="54"/>
                    </a:lnTo>
                    <a:lnTo>
                      <a:pt x="20" y="60"/>
                    </a:lnTo>
                    <a:lnTo>
                      <a:pt x="24" y="66"/>
                    </a:lnTo>
                    <a:lnTo>
                      <a:pt x="30" y="70"/>
                    </a:lnTo>
                    <a:lnTo>
                      <a:pt x="108" y="104"/>
                    </a:lnTo>
                    <a:lnTo>
                      <a:pt x="116" y="106"/>
                    </a:lnTo>
                    <a:lnTo>
                      <a:pt x="124" y="106"/>
                    </a:lnTo>
                    <a:lnTo>
                      <a:pt x="132" y="106"/>
                    </a:lnTo>
                    <a:lnTo>
                      <a:pt x="140" y="104"/>
                    </a:lnTo>
                    <a:lnTo>
                      <a:pt x="218" y="70"/>
                    </a:lnTo>
                    <a:lnTo>
                      <a:pt x="224" y="66"/>
                    </a:lnTo>
                    <a:lnTo>
                      <a:pt x="228" y="60"/>
                    </a:lnTo>
                    <a:lnTo>
                      <a:pt x="232" y="54"/>
                    </a:lnTo>
                    <a:lnTo>
                      <a:pt x="232" y="48"/>
                    </a:lnTo>
                    <a:lnTo>
                      <a:pt x="232" y="18"/>
                    </a:lnTo>
                    <a:lnTo>
                      <a:pt x="208" y="18"/>
                    </a:lnTo>
                    <a:lnTo>
                      <a:pt x="154" y="40"/>
                    </a:lnTo>
                    <a:lnTo>
                      <a:pt x="140" y="44"/>
                    </a:lnTo>
                    <a:lnTo>
                      <a:pt x="126" y="46"/>
                    </a:lnTo>
                    <a:lnTo>
                      <a:pt x="114" y="44"/>
                    </a:lnTo>
                    <a:lnTo>
                      <a:pt x="100" y="42"/>
                    </a:lnTo>
                    <a:lnTo>
                      <a:pt x="38" y="18"/>
                    </a:lnTo>
                    <a:lnTo>
                      <a:pt x="16" y="1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Calibri" panose="020F050202020403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Freeform 135"/>
              <p:cNvSpPr>
                <a:spLocks noEditPoints="1"/>
              </p:cNvSpPr>
              <p:nvPr/>
            </p:nvSpPr>
            <p:spPr bwMode="auto">
              <a:xfrm>
                <a:off x="4406901" y="3669846"/>
                <a:ext cx="615950" cy="333375"/>
              </a:xfrm>
              <a:custGeom>
                <a:avLst/>
                <a:gdLst>
                  <a:gd name="T0" fmla="*/ 380 w 388"/>
                  <a:gd name="T1" fmla="*/ 210 h 210"/>
                  <a:gd name="T2" fmla="*/ 348 w 388"/>
                  <a:gd name="T3" fmla="*/ 210 h 210"/>
                  <a:gd name="T4" fmla="*/ 344 w 388"/>
                  <a:gd name="T5" fmla="*/ 210 h 210"/>
                  <a:gd name="T6" fmla="*/ 340 w 388"/>
                  <a:gd name="T7" fmla="*/ 206 h 210"/>
                  <a:gd name="T8" fmla="*/ 340 w 388"/>
                  <a:gd name="T9" fmla="*/ 198 h 210"/>
                  <a:gd name="T10" fmla="*/ 356 w 388"/>
                  <a:gd name="T11" fmla="*/ 90 h 210"/>
                  <a:gd name="T12" fmla="*/ 214 w 388"/>
                  <a:gd name="T13" fmla="*/ 150 h 210"/>
                  <a:gd name="T14" fmla="*/ 190 w 388"/>
                  <a:gd name="T15" fmla="*/ 154 h 210"/>
                  <a:gd name="T16" fmla="*/ 178 w 388"/>
                  <a:gd name="T17" fmla="*/ 154 h 210"/>
                  <a:gd name="T18" fmla="*/ 14 w 388"/>
                  <a:gd name="T19" fmla="*/ 92 h 210"/>
                  <a:gd name="T20" fmla="*/ 6 w 388"/>
                  <a:gd name="T21" fmla="*/ 88 h 210"/>
                  <a:gd name="T22" fmla="*/ 0 w 388"/>
                  <a:gd name="T23" fmla="*/ 80 h 210"/>
                  <a:gd name="T24" fmla="*/ 0 w 388"/>
                  <a:gd name="T25" fmla="*/ 76 h 210"/>
                  <a:gd name="T26" fmla="*/ 2 w 388"/>
                  <a:gd name="T27" fmla="*/ 70 h 210"/>
                  <a:gd name="T28" fmla="*/ 14 w 388"/>
                  <a:gd name="T29" fmla="*/ 62 h 210"/>
                  <a:gd name="T30" fmla="*/ 168 w 388"/>
                  <a:gd name="T31" fmla="*/ 4 h 210"/>
                  <a:gd name="T32" fmla="*/ 192 w 388"/>
                  <a:gd name="T33" fmla="*/ 0 h 210"/>
                  <a:gd name="T34" fmla="*/ 202 w 388"/>
                  <a:gd name="T35" fmla="*/ 2 h 210"/>
                  <a:gd name="T36" fmla="*/ 362 w 388"/>
                  <a:gd name="T37" fmla="*/ 56 h 210"/>
                  <a:gd name="T38" fmla="*/ 368 w 388"/>
                  <a:gd name="T39" fmla="*/ 60 h 210"/>
                  <a:gd name="T40" fmla="*/ 376 w 388"/>
                  <a:gd name="T41" fmla="*/ 66 h 210"/>
                  <a:gd name="T42" fmla="*/ 376 w 388"/>
                  <a:gd name="T43" fmla="*/ 70 h 210"/>
                  <a:gd name="T44" fmla="*/ 372 w 388"/>
                  <a:gd name="T45" fmla="*/ 80 h 210"/>
                  <a:gd name="T46" fmla="*/ 386 w 388"/>
                  <a:gd name="T47" fmla="*/ 198 h 210"/>
                  <a:gd name="T48" fmla="*/ 388 w 388"/>
                  <a:gd name="T49" fmla="*/ 202 h 210"/>
                  <a:gd name="T50" fmla="*/ 388 w 388"/>
                  <a:gd name="T51" fmla="*/ 206 h 210"/>
                  <a:gd name="T52" fmla="*/ 382 w 388"/>
                  <a:gd name="T53" fmla="*/ 210 h 210"/>
                  <a:gd name="T54" fmla="*/ 380 w 388"/>
                  <a:gd name="T55" fmla="*/ 210 h 210"/>
                  <a:gd name="T56" fmla="*/ 366 w 388"/>
                  <a:gd name="T57" fmla="*/ 194 h 210"/>
                  <a:gd name="T58" fmla="*/ 362 w 388"/>
                  <a:gd name="T59" fmla="*/ 194 h 210"/>
                  <a:gd name="T60" fmla="*/ 174 w 388"/>
                  <a:gd name="T61" fmla="*/ 136 h 210"/>
                  <a:gd name="T62" fmla="*/ 180 w 388"/>
                  <a:gd name="T63" fmla="*/ 138 h 210"/>
                  <a:gd name="T64" fmla="*/ 190 w 388"/>
                  <a:gd name="T65" fmla="*/ 138 h 210"/>
                  <a:gd name="T66" fmla="*/ 206 w 388"/>
                  <a:gd name="T67" fmla="*/ 136 h 210"/>
                  <a:gd name="T68" fmla="*/ 208 w 388"/>
                  <a:gd name="T69" fmla="*/ 18 h 210"/>
                  <a:gd name="T70" fmla="*/ 200 w 388"/>
                  <a:gd name="T71" fmla="*/ 18 h 210"/>
                  <a:gd name="T72" fmla="*/ 192 w 388"/>
                  <a:gd name="T73" fmla="*/ 16 h 210"/>
                  <a:gd name="T74" fmla="*/ 174 w 388"/>
                  <a:gd name="T75" fmla="*/ 20 h 2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88"/>
                  <a:gd name="T115" fmla="*/ 0 h 210"/>
                  <a:gd name="T116" fmla="*/ 388 w 388"/>
                  <a:gd name="T117" fmla="*/ 210 h 2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88" h="210">
                    <a:moveTo>
                      <a:pt x="380" y="210"/>
                    </a:moveTo>
                    <a:lnTo>
                      <a:pt x="380" y="210"/>
                    </a:lnTo>
                    <a:lnTo>
                      <a:pt x="348" y="210"/>
                    </a:lnTo>
                    <a:lnTo>
                      <a:pt x="344" y="210"/>
                    </a:lnTo>
                    <a:lnTo>
                      <a:pt x="340" y="206"/>
                    </a:lnTo>
                    <a:lnTo>
                      <a:pt x="340" y="202"/>
                    </a:lnTo>
                    <a:lnTo>
                      <a:pt x="340" y="198"/>
                    </a:lnTo>
                    <a:lnTo>
                      <a:pt x="356" y="170"/>
                    </a:lnTo>
                    <a:lnTo>
                      <a:pt x="356" y="90"/>
                    </a:lnTo>
                    <a:lnTo>
                      <a:pt x="214" y="150"/>
                    </a:lnTo>
                    <a:lnTo>
                      <a:pt x="202" y="154"/>
                    </a:lnTo>
                    <a:lnTo>
                      <a:pt x="190" y="154"/>
                    </a:lnTo>
                    <a:lnTo>
                      <a:pt x="178" y="154"/>
                    </a:lnTo>
                    <a:lnTo>
                      <a:pt x="168" y="152"/>
                    </a:lnTo>
                    <a:lnTo>
                      <a:pt x="14" y="92"/>
                    </a:lnTo>
                    <a:lnTo>
                      <a:pt x="6" y="88"/>
                    </a:lnTo>
                    <a:lnTo>
                      <a:pt x="2" y="84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6" y="66"/>
                    </a:lnTo>
                    <a:lnTo>
                      <a:pt x="14" y="62"/>
                    </a:lnTo>
                    <a:lnTo>
                      <a:pt x="168" y="4"/>
                    </a:lnTo>
                    <a:lnTo>
                      <a:pt x="178" y="2"/>
                    </a:lnTo>
                    <a:lnTo>
                      <a:pt x="192" y="0"/>
                    </a:lnTo>
                    <a:lnTo>
                      <a:pt x="202" y="2"/>
                    </a:lnTo>
                    <a:lnTo>
                      <a:pt x="214" y="4"/>
                    </a:lnTo>
                    <a:lnTo>
                      <a:pt x="362" y="56"/>
                    </a:lnTo>
                    <a:lnTo>
                      <a:pt x="368" y="60"/>
                    </a:lnTo>
                    <a:lnTo>
                      <a:pt x="372" y="64"/>
                    </a:lnTo>
                    <a:lnTo>
                      <a:pt x="376" y="66"/>
                    </a:lnTo>
                    <a:lnTo>
                      <a:pt x="376" y="70"/>
                    </a:lnTo>
                    <a:lnTo>
                      <a:pt x="376" y="74"/>
                    </a:lnTo>
                    <a:lnTo>
                      <a:pt x="372" y="80"/>
                    </a:lnTo>
                    <a:lnTo>
                      <a:pt x="372" y="170"/>
                    </a:lnTo>
                    <a:lnTo>
                      <a:pt x="386" y="198"/>
                    </a:lnTo>
                    <a:lnTo>
                      <a:pt x="388" y="202"/>
                    </a:lnTo>
                    <a:lnTo>
                      <a:pt x="388" y="206"/>
                    </a:lnTo>
                    <a:lnTo>
                      <a:pt x="386" y="208"/>
                    </a:lnTo>
                    <a:lnTo>
                      <a:pt x="382" y="210"/>
                    </a:lnTo>
                    <a:lnTo>
                      <a:pt x="380" y="210"/>
                    </a:lnTo>
                    <a:close/>
                    <a:moveTo>
                      <a:pt x="362" y="194"/>
                    </a:moveTo>
                    <a:lnTo>
                      <a:pt x="366" y="194"/>
                    </a:lnTo>
                    <a:lnTo>
                      <a:pt x="364" y="190"/>
                    </a:lnTo>
                    <a:lnTo>
                      <a:pt x="362" y="194"/>
                    </a:lnTo>
                    <a:close/>
                    <a:moveTo>
                      <a:pt x="20" y="76"/>
                    </a:moveTo>
                    <a:lnTo>
                      <a:pt x="174" y="136"/>
                    </a:lnTo>
                    <a:lnTo>
                      <a:pt x="180" y="138"/>
                    </a:lnTo>
                    <a:lnTo>
                      <a:pt x="190" y="138"/>
                    </a:lnTo>
                    <a:lnTo>
                      <a:pt x="198" y="138"/>
                    </a:lnTo>
                    <a:lnTo>
                      <a:pt x="206" y="136"/>
                    </a:lnTo>
                    <a:lnTo>
                      <a:pt x="356" y="72"/>
                    </a:lnTo>
                    <a:lnTo>
                      <a:pt x="208" y="18"/>
                    </a:lnTo>
                    <a:lnTo>
                      <a:pt x="200" y="18"/>
                    </a:lnTo>
                    <a:lnTo>
                      <a:pt x="192" y="16"/>
                    </a:lnTo>
                    <a:lnTo>
                      <a:pt x="182" y="18"/>
                    </a:lnTo>
                    <a:lnTo>
                      <a:pt x="174" y="20"/>
                    </a:lnTo>
                    <a:lnTo>
                      <a:pt x="20" y="7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Calibri" panose="020F0502020204030204" pitchFamily="34" charset="0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5205859" y="1865255"/>
            <a:ext cx="1696674" cy="1463482"/>
            <a:chOff x="5205859" y="1865255"/>
            <a:chExt cx="1696674" cy="1463482"/>
          </a:xfrm>
        </p:grpSpPr>
        <p:sp>
          <p:nvSpPr>
            <p:cNvPr id="4" name="六边形 3"/>
            <p:cNvSpPr/>
            <p:nvPr/>
          </p:nvSpPr>
          <p:spPr>
            <a:xfrm>
              <a:off x="5205859" y="1865255"/>
              <a:ext cx="1696674" cy="1463482"/>
            </a:xfrm>
            <a:prstGeom prst="hexagon">
              <a:avLst/>
            </a:prstGeom>
            <a:solidFill>
              <a:srgbClr val="F37D2A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1" name="Freeform 144"/>
            <p:cNvSpPr>
              <a:spLocks noEditPoints="1"/>
            </p:cNvSpPr>
            <p:nvPr/>
          </p:nvSpPr>
          <p:spPr bwMode="auto">
            <a:xfrm>
              <a:off x="5738804" y="2388915"/>
              <a:ext cx="630786" cy="416162"/>
            </a:xfrm>
            <a:custGeom>
              <a:avLst/>
              <a:gdLst>
                <a:gd name="T0" fmla="*/ 314 w 334"/>
                <a:gd name="T1" fmla="*/ 0 h 214"/>
                <a:gd name="T2" fmla="*/ 22 w 334"/>
                <a:gd name="T3" fmla="*/ 0 h 214"/>
                <a:gd name="T4" fmla="*/ 22 w 334"/>
                <a:gd name="T5" fmla="*/ 0 h 214"/>
                <a:gd name="T6" fmla="*/ 14 w 334"/>
                <a:gd name="T7" fmla="*/ 2 h 214"/>
                <a:gd name="T8" fmla="*/ 6 w 334"/>
                <a:gd name="T9" fmla="*/ 6 h 214"/>
                <a:gd name="T10" fmla="*/ 2 w 334"/>
                <a:gd name="T11" fmla="*/ 12 h 214"/>
                <a:gd name="T12" fmla="*/ 0 w 334"/>
                <a:gd name="T13" fmla="*/ 20 h 214"/>
                <a:gd name="T14" fmla="*/ 0 w 334"/>
                <a:gd name="T15" fmla="*/ 192 h 214"/>
                <a:gd name="T16" fmla="*/ 0 w 334"/>
                <a:gd name="T17" fmla="*/ 192 h 214"/>
                <a:gd name="T18" fmla="*/ 2 w 334"/>
                <a:gd name="T19" fmla="*/ 200 h 214"/>
                <a:gd name="T20" fmla="*/ 6 w 334"/>
                <a:gd name="T21" fmla="*/ 208 h 214"/>
                <a:gd name="T22" fmla="*/ 14 w 334"/>
                <a:gd name="T23" fmla="*/ 212 h 214"/>
                <a:gd name="T24" fmla="*/ 22 w 334"/>
                <a:gd name="T25" fmla="*/ 214 h 214"/>
                <a:gd name="T26" fmla="*/ 314 w 334"/>
                <a:gd name="T27" fmla="*/ 214 h 214"/>
                <a:gd name="T28" fmla="*/ 314 w 334"/>
                <a:gd name="T29" fmla="*/ 214 h 214"/>
                <a:gd name="T30" fmla="*/ 322 w 334"/>
                <a:gd name="T31" fmla="*/ 212 h 214"/>
                <a:gd name="T32" fmla="*/ 328 w 334"/>
                <a:gd name="T33" fmla="*/ 208 h 214"/>
                <a:gd name="T34" fmla="*/ 334 w 334"/>
                <a:gd name="T35" fmla="*/ 200 h 214"/>
                <a:gd name="T36" fmla="*/ 334 w 334"/>
                <a:gd name="T37" fmla="*/ 192 h 214"/>
                <a:gd name="T38" fmla="*/ 334 w 334"/>
                <a:gd name="T39" fmla="*/ 20 h 214"/>
                <a:gd name="T40" fmla="*/ 334 w 334"/>
                <a:gd name="T41" fmla="*/ 20 h 214"/>
                <a:gd name="T42" fmla="*/ 334 w 334"/>
                <a:gd name="T43" fmla="*/ 12 h 214"/>
                <a:gd name="T44" fmla="*/ 328 w 334"/>
                <a:gd name="T45" fmla="*/ 6 h 214"/>
                <a:gd name="T46" fmla="*/ 322 w 334"/>
                <a:gd name="T47" fmla="*/ 2 h 214"/>
                <a:gd name="T48" fmla="*/ 314 w 334"/>
                <a:gd name="T49" fmla="*/ 0 h 214"/>
                <a:gd name="T50" fmla="*/ 314 w 334"/>
                <a:gd name="T51" fmla="*/ 0 h 214"/>
                <a:gd name="T52" fmla="*/ 300 w 334"/>
                <a:gd name="T53" fmla="*/ 14 h 214"/>
                <a:gd name="T54" fmla="*/ 174 w 334"/>
                <a:gd name="T55" fmla="*/ 108 h 214"/>
                <a:gd name="T56" fmla="*/ 36 w 334"/>
                <a:gd name="T57" fmla="*/ 14 h 214"/>
                <a:gd name="T58" fmla="*/ 300 w 334"/>
                <a:gd name="T59" fmla="*/ 14 h 214"/>
                <a:gd name="T60" fmla="*/ 320 w 334"/>
                <a:gd name="T61" fmla="*/ 192 h 214"/>
                <a:gd name="T62" fmla="*/ 320 w 334"/>
                <a:gd name="T63" fmla="*/ 192 h 214"/>
                <a:gd name="T64" fmla="*/ 318 w 334"/>
                <a:gd name="T65" fmla="*/ 196 h 214"/>
                <a:gd name="T66" fmla="*/ 314 w 334"/>
                <a:gd name="T67" fmla="*/ 198 h 214"/>
                <a:gd name="T68" fmla="*/ 22 w 334"/>
                <a:gd name="T69" fmla="*/ 198 h 214"/>
                <a:gd name="T70" fmla="*/ 22 w 334"/>
                <a:gd name="T71" fmla="*/ 198 h 214"/>
                <a:gd name="T72" fmla="*/ 18 w 334"/>
                <a:gd name="T73" fmla="*/ 196 h 214"/>
                <a:gd name="T74" fmla="*/ 16 w 334"/>
                <a:gd name="T75" fmla="*/ 192 h 214"/>
                <a:gd name="T76" fmla="*/ 16 w 334"/>
                <a:gd name="T77" fmla="*/ 20 h 214"/>
                <a:gd name="T78" fmla="*/ 16 w 334"/>
                <a:gd name="T79" fmla="*/ 20 h 214"/>
                <a:gd name="T80" fmla="*/ 16 w 334"/>
                <a:gd name="T81" fmla="*/ 18 h 214"/>
                <a:gd name="T82" fmla="*/ 170 w 334"/>
                <a:gd name="T83" fmla="*/ 122 h 214"/>
                <a:gd name="T84" fmla="*/ 170 w 334"/>
                <a:gd name="T85" fmla="*/ 122 h 214"/>
                <a:gd name="T86" fmla="*/ 174 w 334"/>
                <a:gd name="T87" fmla="*/ 124 h 214"/>
                <a:gd name="T88" fmla="*/ 174 w 334"/>
                <a:gd name="T89" fmla="*/ 124 h 214"/>
                <a:gd name="T90" fmla="*/ 178 w 334"/>
                <a:gd name="T91" fmla="*/ 122 h 214"/>
                <a:gd name="T92" fmla="*/ 320 w 334"/>
                <a:gd name="T93" fmla="*/ 18 h 214"/>
                <a:gd name="T94" fmla="*/ 320 w 334"/>
                <a:gd name="T95" fmla="*/ 18 h 214"/>
                <a:gd name="T96" fmla="*/ 320 w 334"/>
                <a:gd name="T97" fmla="*/ 20 h 214"/>
                <a:gd name="T98" fmla="*/ 320 w 334"/>
                <a:gd name="T99" fmla="*/ 192 h 21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34"/>
                <a:gd name="T151" fmla="*/ 0 h 214"/>
                <a:gd name="T152" fmla="*/ 334 w 334"/>
                <a:gd name="T153" fmla="*/ 214 h 21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34" h="214">
                  <a:moveTo>
                    <a:pt x="314" y="0"/>
                  </a:moveTo>
                  <a:lnTo>
                    <a:pt x="22" y="0"/>
                  </a:lnTo>
                  <a:lnTo>
                    <a:pt x="14" y="2"/>
                  </a:lnTo>
                  <a:lnTo>
                    <a:pt x="6" y="6"/>
                  </a:lnTo>
                  <a:lnTo>
                    <a:pt x="2" y="12"/>
                  </a:lnTo>
                  <a:lnTo>
                    <a:pt x="0" y="20"/>
                  </a:lnTo>
                  <a:lnTo>
                    <a:pt x="0" y="192"/>
                  </a:lnTo>
                  <a:lnTo>
                    <a:pt x="2" y="200"/>
                  </a:lnTo>
                  <a:lnTo>
                    <a:pt x="6" y="208"/>
                  </a:lnTo>
                  <a:lnTo>
                    <a:pt x="14" y="212"/>
                  </a:lnTo>
                  <a:lnTo>
                    <a:pt x="22" y="214"/>
                  </a:lnTo>
                  <a:lnTo>
                    <a:pt x="314" y="214"/>
                  </a:lnTo>
                  <a:lnTo>
                    <a:pt x="322" y="212"/>
                  </a:lnTo>
                  <a:lnTo>
                    <a:pt x="328" y="208"/>
                  </a:lnTo>
                  <a:lnTo>
                    <a:pt x="334" y="200"/>
                  </a:lnTo>
                  <a:lnTo>
                    <a:pt x="334" y="192"/>
                  </a:lnTo>
                  <a:lnTo>
                    <a:pt x="334" y="20"/>
                  </a:lnTo>
                  <a:lnTo>
                    <a:pt x="334" y="12"/>
                  </a:lnTo>
                  <a:lnTo>
                    <a:pt x="328" y="6"/>
                  </a:lnTo>
                  <a:lnTo>
                    <a:pt x="322" y="2"/>
                  </a:lnTo>
                  <a:lnTo>
                    <a:pt x="314" y="0"/>
                  </a:lnTo>
                  <a:close/>
                  <a:moveTo>
                    <a:pt x="300" y="14"/>
                  </a:moveTo>
                  <a:lnTo>
                    <a:pt x="174" y="108"/>
                  </a:lnTo>
                  <a:lnTo>
                    <a:pt x="36" y="14"/>
                  </a:lnTo>
                  <a:lnTo>
                    <a:pt x="300" y="14"/>
                  </a:lnTo>
                  <a:close/>
                  <a:moveTo>
                    <a:pt x="320" y="192"/>
                  </a:moveTo>
                  <a:lnTo>
                    <a:pt x="320" y="192"/>
                  </a:lnTo>
                  <a:lnTo>
                    <a:pt x="318" y="196"/>
                  </a:lnTo>
                  <a:lnTo>
                    <a:pt x="314" y="198"/>
                  </a:lnTo>
                  <a:lnTo>
                    <a:pt x="22" y="198"/>
                  </a:lnTo>
                  <a:lnTo>
                    <a:pt x="18" y="196"/>
                  </a:lnTo>
                  <a:lnTo>
                    <a:pt x="16" y="192"/>
                  </a:lnTo>
                  <a:lnTo>
                    <a:pt x="16" y="20"/>
                  </a:lnTo>
                  <a:lnTo>
                    <a:pt x="16" y="18"/>
                  </a:lnTo>
                  <a:lnTo>
                    <a:pt x="170" y="122"/>
                  </a:lnTo>
                  <a:lnTo>
                    <a:pt x="174" y="124"/>
                  </a:lnTo>
                  <a:lnTo>
                    <a:pt x="178" y="122"/>
                  </a:lnTo>
                  <a:lnTo>
                    <a:pt x="320" y="18"/>
                  </a:lnTo>
                  <a:lnTo>
                    <a:pt x="320" y="20"/>
                  </a:lnTo>
                  <a:lnTo>
                    <a:pt x="320" y="19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640394" y="2672583"/>
            <a:ext cx="1696674" cy="1461874"/>
            <a:chOff x="6640394" y="2672583"/>
            <a:chExt cx="1696674" cy="1461874"/>
          </a:xfrm>
        </p:grpSpPr>
        <p:sp>
          <p:nvSpPr>
            <p:cNvPr id="6" name="六边形 5"/>
            <p:cNvSpPr/>
            <p:nvPr/>
          </p:nvSpPr>
          <p:spPr>
            <a:xfrm>
              <a:off x="6640394" y="2672583"/>
              <a:ext cx="1696674" cy="1461874"/>
            </a:xfrm>
            <a:prstGeom prst="hexagon">
              <a:avLst/>
            </a:prstGeom>
            <a:solidFill>
              <a:srgbClr val="F37D2A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2" name="Freeform 156"/>
            <p:cNvSpPr>
              <a:spLocks noEditPoints="1"/>
            </p:cNvSpPr>
            <p:nvPr/>
          </p:nvSpPr>
          <p:spPr bwMode="auto">
            <a:xfrm>
              <a:off x="7130097" y="3063905"/>
              <a:ext cx="717269" cy="679232"/>
            </a:xfrm>
            <a:custGeom>
              <a:avLst/>
              <a:gdLst>
                <a:gd name="T0" fmla="*/ 30 w 318"/>
                <a:gd name="T1" fmla="*/ 302 h 302"/>
                <a:gd name="T2" fmla="*/ 24 w 318"/>
                <a:gd name="T3" fmla="*/ 300 h 302"/>
                <a:gd name="T4" fmla="*/ 8 w 318"/>
                <a:gd name="T5" fmla="*/ 292 h 302"/>
                <a:gd name="T6" fmla="*/ 0 w 318"/>
                <a:gd name="T7" fmla="*/ 278 h 302"/>
                <a:gd name="T8" fmla="*/ 0 w 318"/>
                <a:gd name="T9" fmla="*/ 238 h 302"/>
                <a:gd name="T10" fmla="*/ 2 w 318"/>
                <a:gd name="T11" fmla="*/ 230 h 302"/>
                <a:gd name="T12" fmla="*/ 12 w 318"/>
                <a:gd name="T13" fmla="*/ 214 h 302"/>
                <a:gd name="T14" fmla="*/ 100 w 318"/>
                <a:gd name="T15" fmla="*/ 186 h 302"/>
                <a:gd name="T16" fmla="*/ 90 w 318"/>
                <a:gd name="T17" fmla="*/ 166 h 302"/>
                <a:gd name="T18" fmla="*/ 76 w 318"/>
                <a:gd name="T19" fmla="*/ 120 h 302"/>
                <a:gd name="T20" fmla="*/ 74 w 318"/>
                <a:gd name="T21" fmla="*/ 94 h 302"/>
                <a:gd name="T22" fmla="*/ 80 w 318"/>
                <a:gd name="T23" fmla="*/ 56 h 302"/>
                <a:gd name="T24" fmla="*/ 98 w 318"/>
                <a:gd name="T25" fmla="*/ 26 h 302"/>
                <a:gd name="T26" fmla="*/ 124 w 318"/>
                <a:gd name="T27" fmla="*/ 6 h 302"/>
                <a:gd name="T28" fmla="*/ 158 w 318"/>
                <a:gd name="T29" fmla="*/ 0 h 302"/>
                <a:gd name="T30" fmla="*/ 176 w 318"/>
                <a:gd name="T31" fmla="*/ 2 h 302"/>
                <a:gd name="T32" fmla="*/ 208 w 318"/>
                <a:gd name="T33" fmla="*/ 16 h 302"/>
                <a:gd name="T34" fmla="*/ 230 w 318"/>
                <a:gd name="T35" fmla="*/ 40 h 302"/>
                <a:gd name="T36" fmla="*/ 242 w 318"/>
                <a:gd name="T37" fmla="*/ 74 h 302"/>
                <a:gd name="T38" fmla="*/ 244 w 318"/>
                <a:gd name="T39" fmla="*/ 94 h 302"/>
                <a:gd name="T40" fmla="*/ 236 w 318"/>
                <a:gd name="T41" fmla="*/ 144 h 302"/>
                <a:gd name="T42" fmla="*/ 216 w 318"/>
                <a:gd name="T43" fmla="*/ 186 h 302"/>
                <a:gd name="T44" fmla="*/ 296 w 318"/>
                <a:gd name="T45" fmla="*/ 210 h 302"/>
                <a:gd name="T46" fmla="*/ 312 w 318"/>
                <a:gd name="T47" fmla="*/ 222 h 302"/>
                <a:gd name="T48" fmla="*/ 318 w 318"/>
                <a:gd name="T49" fmla="*/ 238 h 302"/>
                <a:gd name="T50" fmla="*/ 318 w 318"/>
                <a:gd name="T51" fmla="*/ 272 h 302"/>
                <a:gd name="T52" fmla="*/ 316 w 318"/>
                <a:gd name="T53" fmla="*/ 284 h 302"/>
                <a:gd name="T54" fmla="*/ 300 w 318"/>
                <a:gd name="T55" fmla="*/ 300 h 302"/>
                <a:gd name="T56" fmla="*/ 288 w 318"/>
                <a:gd name="T57" fmla="*/ 302 h 302"/>
                <a:gd name="T58" fmla="*/ 158 w 318"/>
                <a:gd name="T59" fmla="*/ 16 h 302"/>
                <a:gd name="T60" fmla="*/ 144 w 318"/>
                <a:gd name="T61" fmla="*/ 18 h 302"/>
                <a:gd name="T62" fmla="*/ 118 w 318"/>
                <a:gd name="T63" fmla="*/ 28 h 302"/>
                <a:gd name="T64" fmla="*/ 102 w 318"/>
                <a:gd name="T65" fmla="*/ 48 h 302"/>
                <a:gd name="T66" fmla="*/ 92 w 318"/>
                <a:gd name="T67" fmla="*/ 78 h 302"/>
                <a:gd name="T68" fmla="*/ 90 w 318"/>
                <a:gd name="T69" fmla="*/ 94 h 302"/>
                <a:gd name="T70" fmla="*/ 98 w 318"/>
                <a:gd name="T71" fmla="*/ 144 h 302"/>
                <a:gd name="T72" fmla="*/ 120 w 318"/>
                <a:gd name="T73" fmla="*/ 184 h 302"/>
                <a:gd name="T74" fmla="*/ 26 w 318"/>
                <a:gd name="T75" fmla="*/ 226 h 302"/>
                <a:gd name="T76" fmla="*/ 22 w 318"/>
                <a:gd name="T77" fmla="*/ 228 h 302"/>
                <a:gd name="T78" fmla="*/ 16 w 318"/>
                <a:gd name="T79" fmla="*/ 234 h 302"/>
                <a:gd name="T80" fmla="*/ 16 w 318"/>
                <a:gd name="T81" fmla="*/ 272 h 302"/>
                <a:gd name="T82" fmla="*/ 18 w 318"/>
                <a:gd name="T83" fmla="*/ 276 h 302"/>
                <a:gd name="T84" fmla="*/ 24 w 318"/>
                <a:gd name="T85" fmla="*/ 284 h 302"/>
                <a:gd name="T86" fmla="*/ 288 w 318"/>
                <a:gd name="T87" fmla="*/ 286 h 302"/>
                <a:gd name="T88" fmla="*/ 292 w 318"/>
                <a:gd name="T89" fmla="*/ 284 h 302"/>
                <a:gd name="T90" fmla="*/ 300 w 318"/>
                <a:gd name="T91" fmla="*/ 278 h 302"/>
                <a:gd name="T92" fmla="*/ 302 w 318"/>
                <a:gd name="T93" fmla="*/ 272 h 302"/>
                <a:gd name="T94" fmla="*/ 302 w 318"/>
                <a:gd name="T95" fmla="*/ 238 h 302"/>
                <a:gd name="T96" fmla="*/ 298 w 318"/>
                <a:gd name="T97" fmla="*/ 230 h 302"/>
                <a:gd name="T98" fmla="*/ 292 w 318"/>
                <a:gd name="T99" fmla="*/ 226 h 302"/>
                <a:gd name="T100" fmla="*/ 198 w 318"/>
                <a:gd name="T101" fmla="*/ 184 h 302"/>
                <a:gd name="T102" fmla="*/ 210 w 318"/>
                <a:gd name="T103" fmla="*/ 166 h 302"/>
                <a:gd name="T104" fmla="*/ 224 w 318"/>
                <a:gd name="T105" fmla="*/ 120 h 302"/>
                <a:gd name="T106" fmla="*/ 226 w 318"/>
                <a:gd name="T107" fmla="*/ 94 h 302"/>
                <a:gd name="T108" fmla="*/ 222 w 318"/>
                <a:gd name="T109" fmla="*/ 62 h 302"/>
                <a:gd name="T110" fmla="*/ 208 w 318"/>
                <a:gd name="T111" fmla="*/ 38 h 302"/>
                <a:gd name="T112" fmla="*/ 188 w 318"/>
                <a:gd name="T113" fmla="*/ 22 h 302"/>
                <a:gd name="T114" fmla="*/ 158 w 318"/>
                <a:gd name="T115" fmla="*/ 16 h 30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18"/>
                <a:gd name="T175" fmla="*/ 0 h 302"/>
                <a:gd name="T176" fmla="*/ 318 w 318"/>
                <a:gd name="T177" fmla="*/ 302 h 30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18" h="302">
                  <a:moveTo>
                    <a:pt x="288" y="302"/>
                  </a:moveTo>
                  <a:lnTo>
                    <a:pt x="30" y="302"/>
                  </a:lnTo>
                  <a:lnTo>
                    <a:pt x="24" y="300"/>
                  </a:lnTo>
                  <a:lnTo>
                    <a:pt x="18" y="300"/>
                  </a:lnTo>
                  <a:lnTo>
                    <a:pt x="8" y="292"/>
                  </a:lnTo>
                  <a:lnTo>
                    <a:pt x="2" y="284"/>
                  </a:lnTo>
                  <a:lnTo>
                    <a:pt x="0" y="278"/>
                  </a:lnTo>
                  <a:lnTo>
                    <a:pt x="0" y="272"/>
                  </a:lnTo>
                  <a:lnTo>
                    <a:pt x="0" y="238"/>
                  </a:lnTo>
                  <a:lnTo>
                    <a:pt x="2" y="230"/>
                  </a:lnTo>
                  <a:lnTo>
                    <a:pt x="6" y="222"/>
                  </a:lnTo>
                  <a:lnTo>
                    <a:pt x="12" y="214"/>
                  </a:lnTo>
                  <a:lnTo>
                    <a:pt x="20" y="210"/>
                  </a:lnTo>
                  <a:lnTo>
                    <a:pt x="100" y="186"/>
                  </a:lnTo>
                  <a:lnTo>
                    <a:pt x="90" y="166"/>
                  </a:lnTo>
                  <a:lnTo>
                    <a:pt x="82" y="144"/>
                  </a:lnTo>
                  <a:lnTo>
                    <a:pt x="76" y="120"/>
                  </a:lnTo>
                  <a:lnTo>
                    <a:pt x="74" y="94"/>
                  </a:lnTo>
                  <a:lnTo>
                    <a:pt x="76" y="74"/>
                  </a:lnTo>
                  <a:lnTo>
                    <a:pt x="80" y="56"/>
                  </a:lnTo>
                  <a:lnTo>
                    <a:pt x="88" y="40"/>
                  </a:lnTo>
                  <a:lnTo>
                    <a:pt x="98" y="26"/>
                  </a:lnTo>
                  <a:lnTo>
                    <a:pt x="110" y="16"/>
                  </a:lnTo>
                  <a:lnTo>
                    <a:pt x="124" y="6"/>
                  </a:lnTo>
                  <a:lnTo>
                    <a:pt x="140" y="2"/>
                  </a:lnTo>
                  <a:lnTo>
                    <a:pt x="158" y="0"/>
                  </a:lnTo>
                  <a:lnTo>
                    <a:pt x="176" y="2"/>
                  </a:lnTo>
                  <a:lnTo>
                    <a:pt x="194" y="6"/>
                  </a:lnTo>
                  <a:lnTo>
                    <a:pt x="208" y="16"/>
                  </a:lnTo>
                  <a:lnTo>
                    <a:pt x="220" y="26"/>
                  </a:lnTo>
                  <a:lnTo>
                    <a:pt x="230" y="40"/>
                  </a:lnTo>
                  <a:lnTo>
                    <a:pt x="238" y="56"/>
                  </a:lnTo>
                  <a:lnTo>
                    <a:pt x="242" y="74"/>
                  </a:lnTo>
                  <a:lnTo>
                    <a:pt x="244" y="94"/>
                  </a:lnTo>
                  <a:lnTo>
                    <a:pt x="242" y="120"/>
                  </a:lnTo>
                  <a:lnTo>
                    <a:pt x="236" y="144"/>
                  </a:lnTo>
                  <a:lnTo>
                    <a:pt x="228" y="166"/>
                  </a:lnTo>
                  <a:lnTo>
                    <a:pt x="216" y="186"/>
                  </a:lnTo>
                  <a:lnTo>
                    <a:pt x="296" y="210"/>
                  </a:lnTo>
                  <a:lnTo>
                    <a:pt x="306" y="214"/>
                  </a:lnTo>
                  <a:lnTo>
                    <a:pt x="312" y="222"/>
                  </a:lnTo>
                  <a:lnTo>
                    <a:pt x="316" y="230"/>
                  </a:lnTo>
                  <a:lnTo>
                    <a:pt x="318" y="238"/>
                  </a:lnTo>
                  <a:lnTo>
                    <a:pt x="318" y="272"/>
                  </a:lnTo>
                  <a:lnTo>
                    <a:pt x="316" y="278"/>
                  </a:lnTo>
                  <a:lnTo>
                    <a:pt x="316" y="284"/>
                  </a:lnTo>
                  <a:lnTo>
                    <a:pt x="308" y="292"/>
                  </a:lnTo>
                  <a:lnTo>
                    <a:pt x="300" y="300"/>
                  </a:lnTo>
                  <a:lnTo>
                    <a:pt x="294" y="300"/>
                  </a:lnTo>
                  <a:lnTo>
                    <a:pt x="288" y="302"/>
                  </a:lnTo>
                  <a:close/>
                  <a:moveTo>
                    <a:pt x="158" y="16"/>
                  </a:moveTo>
                  <a:lnTo>
                    <a:pt x="158" y="16"/>
                  </a:lnTo>
                  <a:lnTo>
                    <a:pt x="144" y="18"/>
                  </a:lnTo>
                  <a:lnTo>
                    <a:pt x="130" y="22"/>
                  </a:lnTo>
                  <a:lnTo>
                    <a:pt x="118" y="28"/>
                  </a:lnTo>
                  <a:lnTo>
                    <a:pt x="108" y="38"/>
                  </a:lnTo>
                  <a:lnTo>
                    <a:pt x="102" y="48"/>
                  </a:lnTo>
                  <a:lnTo>
                    <a:pt x="96" y="62"/>
                  </a:lnTo>
                  <a:lnTo>
                    <a:pt x="92" y="78"/>
                  </a:lnTo>
                  <a:lnTo>
                    <a:pt x="90" y="94"/>
                  </a:lnTo>
                  <a:lnTo>
                    <a:pt x="92" y="120"/>
                  </a:lnTo>
                  <a:lnTo>
                    <a:pt x="98" y="144"/>
                  </a:lnTo>
                  <a:lnTo>
                    <a:pt x="108" y="166"/>
                  </a:lnTo>
                  <a:lnTo>
                    <a:pt x="120" y="184"/>
                  </a:lnTo>
                  <a:lnTo>
                    <a:pt x="128" y="194"/>
                  </a:lnTo>
                  <a:lnTo>
                    <a:pt x="26" y="226"/>
                  </a:lnTo>
                  <a:lnTo>
                    <a:pt x="22" y="228"/>
                  </a:lnTo>
                  <a:lnTo>
                    <a:pt x="18" y="230"/>
                  </a:lnTo>
                  <a:lnTo>
                    <a:pt x="16" y="234"/>
                  </a:lnTo>
                  <a:lnTo>
                    <a:pt x="16" y="238"/>
                  </a:lnTo>
                  <a:lnTo>
                    <a:pt x="16" y="272"/>
                  </a:lnTo>
                  <a:lnTo>
                    <a:pt x="18" y="276"/>
                  </a:lnTo>
                  <a:lnTo>
                    <a:pt x="20" y="282"/>
                  </a:lnTo>
                  <a:lnTo>
                    <a:pt x="24" y="284"/>
                  </a:lnTo>
                  <a:lnTo>
                    <a:pt x="30" y="286"/>
                  </a:lnTo>
                  <a:lnTo>
                    <a:pt x="288" y="286"/>
                  </a:lnTo>
                  <a:lnTo>
                    <a:pt x="292" y="284"/>
                  </a:lnTo>
                  <a:lnTo>
                    <a:pt x="296" y="282"/>
                  </a:lnTo>
                  <a:lnTo>
                    <a:pt x="300" y="278"/>
                  </a:lnTo>
                  <a:lnTo>
                    <a:pt x="302" y="272"/>
                  </a:lnTo>
                  <a:lnTo>
                    <a:pt x="302" y="238"/>
                  </a:lnTo>
                  <a:lnTo>
                    <a:pt x="300" y="234"/>
                  </a:lnTo>
                  <a:lnTo>
                    <a:pt x="298" y="230"/>
                  </a:lnTo>
                  <a:lnTo>
                    <a:pt x="296" y="228"/>
                  </a:lnTo>
                  <a:lnTo>
                    <a:pt x="292" y="226"/>
                  </a:lnTo>
                  <a:lnTo>
                    <a:pt x="190" y="194"/>
                  </a:lnTo>
                  <a:lnTo>
                    <a:pt x="198" y="184"/>
                  </a:lnTo>
                  <a:lnTo>
                    <a:pt x="210" y="166"/>
                  </a:lnTo>
                  <a:lnTo>
                    <a:pt x="218" y="144"/>
                  </a:lnTo>
                  <a:lnTo>
                    <a:pt x="224" y="120"/>
                  </a:lnTo>
                  <a:lnTo>
                    <a:pt x="226" y="94"/>
                  </a:lnTo>
                  <a:lnTo>
                    <a:pt x="226" y="78"/>
                  </a:lnTo>
                  <a:lnTo>
                    <a:pt x="222" y="62"/>
                  </a:lnTo>
                  <a:lnTo>
                    <a:pt x="216" y="48"/>
                  </a:lnTo>
                  <a:lnTo>
                    <a:pt x="208" y="38"/>
                  </a:lnTo>
                  <a:lnTo>
                    <a:pt x="198" y="28"/>
                  </a:lnTo>
                  <a:lnTo>
                    <a:pt x="188" y="22"/>
                  </a:lnTo>
                  <a:lnTo>
                    <a:pt x="174" y="18"/>
                  </a:lnTo>
                  <a:lnTo>
                    <a:pt x="158" y="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组合 7"/>
          <p:cNvGrpSpPr/>
          <p:nvPr/>
        </p:nvGrpSpPr>
        <p:grpSpPr>
          <a:xfrm>
            <a:off x="108557" y="337632"/>
            <a:ext cx="3079750" cy="422275"/>
            <a:chOff x="198764" y="258545"/>
            <a:chExt cx="4105382" cy="563491"/>
          </a:xfrm>
        </p:grpSpPr>
        <p:grpSp>
          <p:nvGrpSpPr>
            <p:cNvPr id="34" name="组合 33"/>
            <p:cNvGrpSpPr/>
            <p:nvPr/>
          </p:nvGrpSpPr>
          <p:grpSpPr>
            <a:xfrm>
              <a:off x="198764" y="258545"/>
              <a:ext cx="700083" cy="563491"/>
              <a:chOff x="5075564" y="2933562"/>
              <a:chExt cx="2860947" cy="2302753"/>
            </a:xfrm>
          </p:grpSpPr>
          <p:sp>
            <p:nvSpPr>
              <p:cNvPr id="36" name="等腰三角形 35"/>
              <p:cNvSpPr/>
              <p:nvPr/>
            </p:nvSpPr>
            <p:spPr>
              <a:xfrm rot="10800000">
                <a:off x="5075564" y="2933562"/>
                <a:ext cx="2671190" cy="2302750"/>
              </a:xfrm>
              <a:prstGeom prst="triangle">
                <a:avLst/>
              </a:prstGeom>
              <a:solidFill>
                <a:srgbClr val="0039B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" name="等腰三角形 36"/>
              <p:cNvSpPr/>
              <p:nvPr/>
            </p:nvSpPr>
            <p:spPr>
              <a:xfrm rot="10800000">
                <a:off x="6233228" y="3767967"/>
                <a:ext cx="1703283" cy="1468348"/>
              </a:xfrm>
              <a:prstGeom prst="triangle">
                <a:avLst/>
              </a:prstGeom>
              <a:solidFill>
                <a:srgbClr val="F37D2A">
                  <a:alpha val="68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5" name="文本框 34"/>
            <p:cNvSpPr txBox="1"/>
            <p:nvPr/>
          </p:nvSpPr>
          <p:spPr>
            <a:xfrm>
              <a:off x="988291" y="300221"/>
              <a:ext cx="3315855" cy="492443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9" name="椭圆 38"/>
          <p:cNvSpPr/>
          <p:nvPr/>
        </p:nvSpPr>
        <p:spPr>
          <a:xfrm>
            <a:off x="10130542" y="-693639"/>
            <a:ext cx="3524731" cy="3524731"/>
          </a:xfrm>
          <a:prstGeom prst="ellipse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0" name="组合 39"/>
          <p:cNvGrpSpPr/>
          <p:nvPr/>
        </p:nvGrpSpPr>
        <p:grpSpPr bwMode="auto">
          <a:xfrm>
            <a:off x="1183993" y="920059"/>
            <a:ext cx="1738312" cy="1857375"/>
            <a:chOff x="10828" y="6968"/>
            <a:chExt cx="2736" cy="2925"/>
          </a:xfrm>
        </p:grpSpPr>
        <p:sp>
          <p:nvSpPr>
            <p:cNvPr id="41" name="Freeform 12"/>
            <p:cNvSpPr/>
            <p:nvPr/>
          </p:nvSpPr>
          <p:spPr bwMode="auto">
            <a:xfrm rot="1692461">
              <a:off x="12365" y="7765"/>
              <a:ext cx="785" cy="2128"/>
            </a:xfrm>
            <a:custGeom>
              <a:avLst/>
              <a:gdLst/>
              <a:ahLst/>
              <a:cxnLst>
                <a:cxn ang="0">
                  <a:pos x="304" y="430"/>
                </a:cxn>
                <a:cxn ang="0">
                  <a:pos x="9" y="935"/>
                </a:cxn>
                <a:cxn ang="0">
                  <a:pos x="0" y="554"/>
                </a:cxn>
                <a:cxn ang="0">
                  <a:pos x="344" y="0"/>
                </a:cxn>
                <a:cxn ang="0">
                  <a:pos x="304" y="430"/>
                </a:cxn>
              </a:cxnLst>
              <a:rect l="0" t="0" r="r" b="b"/>
              <a:pathLst>
                <a:path w="344" h="935">
                  <a:moveTo>
                    <a:pt x="304" y="430"/>
                  </a:moveTo>
                  <a:lnTo>
                    <a:pt x="9" y="935"/>
                  </a:lnTo>
                  <a:lnTo>
                    <a:pt x="0" y="554"/>
                  </a:lnTo>
                  <a:lnTo>
                    <a:pt x="344" y="0"/>
                  </a:lnTo>
                  <a:lnTo>
                    <a:pt x="304" y="430"/>
                  </a:lnTo>
                  <a:close/>
                </a:path>
              </a:pathLst>
            </a:custGeom>
            <a:solidFill>
              <a:srgbClr val="3E6BBC">
                <a:alpha val="70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42" name="Freeform 13"/>
            <p:cNvSpPr/>
            <p:nvPr/>
          </p:nvSpPr>
          <p:spPr bwMode="auto">
            <a:xfrm rot="1692461">
              <a:off x="11250" y="6968"/>
              <a:ext cx="2314" cy="1777"/>
            </a:xfrm>
            <a:custGeom>
              <a:avLst/>
              <a:gdLst/>
              <a:ahLst/>
              <a:cxnLst>
                <a:cxn ang="0">
                  <a:pos x="1017" y="227"/>
                </a:cxn>
                <a:cxn ang="0">
                  <a:pos x="673" y="781"/>
                </a:cxn>
                <a:cxn ang="0">
                  <a:pos x="0" y="493"/>
                </a:cxn>
                <a:cxn ang="0">
                  <a:pos x="0" y="493"/>
                </a:cxn>
                <a:cxn ang="0">
                  <a:pos x="369" y="0"/>
                </a:cxn>
                <a:cxn ang="0">
                  <a:pos x="1017" y="227"/>
                </a:cxn>
              </a:cxnLst>
              <a:rect l="0" t="0" r="r" b="b"/>
              <a:pathLst>
                <a:path w="1017" h="781">
                  <a:moveTo>
                    <a:pt x="1017" y="227"/>
                  </a:moveTo>
                  <a:lnTo>
                    <a:pt x="673" y="781"/>
                  </a:lnTo>
                  <a:lnTo>
                    <a:pt x="0" y="493"/>
                  </a:lnTo>
                  <a:lnTo>
                    <a:pt x="0" y="493"/>
                  </a:lnTo>
                  <a:lnTo>
                    <a:pt x="369" y="0"/>
                  </a:lnTo>
                  <a:lnTo>
                    <a:pt x="1017" y="227"/>
                  </a:lnTo>
                  <a:close/>
                </a:path>
              </a:pathLst>
            </a:custGeom>
            <a:solidFill>
              <a:srgbClr val="3E6BBC">
                <a:alpha val="30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43" name="Freeform 14"/>
            <p:cNvSpPr/>
            <p:nvPr/>
          </p:nvSpPr>
          <p:spPr bwMode="auto">
            <a:xfrm rot="1692461">
              <a:off x="10828" y="7793"/>
              <a:ext cx="1549" cy="1522"/>
            </a:xfrm>
            <a:custGeom>
              <a:avLst/>
              <a:gdLst/>
              <a:ahLst/>
              <a:cxnLst>
                <a:cxn ang="0">
                  <a:pos x="682" y="669"/>
                </a:cxn>
                <a:cxn ang="0">
                  <a:pos x="87" y="391"/>
                </a:cxn>
                <a:cxn ang="0">
                  <a:pos x="0" y="0"/>
                </a:cxn>
                <a:cxn ang="0">
                  <a:pos x="673" y="288"/>
                </a:cxn>
                <a:cxn ang="0">
                  <a:pos x="682" y="669"/>
                </a:cxn>
                <a:cxn ang="0">
                  <a:pos x="682" y="669"/>
                </a:cxn>
              </a:cxnLst>
              <a:rect l="0" t="0" r="r" b="b"/>
              <a:pathLst>
                <a:path w="682" h="669">
                  <a:moveTo>
                    <a:pt x="682" y="669"/>
                  </a:moveTo>
                  <a:lnTo>
                    <a:pt x="87" y="391"/>
                  </a:lnTo>
                  <a:lnTo>
                    <a:pt x="0" y="0"/>
                  </a:lnTo>
                  <a:lnTo>
                    <a:pt x="673" y="288"/>
                  </a:lnTo>
                  <a:lnTo>
                    <a:pt x="682" y="669"/>
                  </a:lnTo>
                  <a:lnTo>
                    <a:pt x="682" y="669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 w="127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9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0" grpId="0" animBg="1"/>
      <p:bldP spid="20" grpId="0"/>
      <p:bldP spid="21" grpId="0"/>
      <p:bldP spid="22" grpId="0"/>
      <p:bldP spid="23" grpId="0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椭圆 28"/>
          <p:cNvSpPr/>
          <p:nvPr/>
        </p:nvSpPr>
        <p:spPr>
          <a:xfrm>
            <a:off x="1248540" y="3559438"/>
            <a:ext cx="1480978" cy="1480978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19" name="组合 118"/>
          <p:cNvGrpSpPr/>
          <p:nvPr/>
        </p:nvGrpSpPr>
        <p:grpSpPr>
          <a:xfrm>
            <a:off x="0" y="2748476"/>
            <a:ext cx="6527829" cy="1361049"/>
            <a:chOff x="0" y="2748476"/>
            <a:chExt cx="6527829" cy="1361049"/>
          </a:xfrm>
        </p:grpSpPr>
        <p:grpSp>
          <p:nvGrpSpPr>
            <p:cNvPr id="118" name="组合 117"/>
            <p:cNvGrpSpPr/>
            <p:nvPr/>
          </p:nvGrpSpPr>
          <p:grpSpPr>
            <a:xfrm>
              <a:off x="0" y="2748476"/>
              <a:ext cx="6527829" cy="1361049"/>
              <a:chOff x="0" y="2748476"/>
              <a:chExt cx="6527829" cy="1361049"/>
            </a:xfrm>
          </p:grpSpPr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1" cstate="email"/>
              <a:stretch>
                <a:fillRect/>
              </a:stretch>
            </p:blipFill>
            <p:spPr>
              <a:xfrm>
                <a:off x="0" y="2758785"/>
                <a:ext cx="2563784" cy="1340432"/>
              </a:xfrm>
              <a:prstGeom prst="rect">
                <a:avLst/>
              </a:prstGeom>
            </p:spPr>
          </p:pic>
          <p:grpSp>
            <p:nvGrpSpPr>
              <p:cNvPr id="12" name="组合 11"/>
              <p:cNvGrpSpPr/>
              <p:nvPr/>
            </p:nvGrpSpPr>
            <p:grpSpPr>
              <a:xfrm>
                <a:off x="1307853" y="2748476"/>
                <a:ext cx="5219976" cy="1361049"/>
                <a:chOff x="1307853" y="2366615"/>
                <a:chExt cx="5219976" cy="1670538"/>
              </a:xfrm>
            </p:grpSpPr>
            <p:sp>
              <p:nvSpPr>
                <p:cNvPr id="8" name="矩形 7"/>
                <p:cNvSpPr/>
                <p:nvPr/>
              </p:nvSpPr>
              <p:spPr>
                <a:xfrm>
                  <a:off x="2562615" y="2373830"/>
                  <a:ext cx="2723165" cy="1656109"/>
                </a:xfrm>
                <a:prstGeom prst="rect">
                  <a:avLst/>
                </a:prstGeom>
                <a:solidFill>
                  <a:srgbClr val="F4A66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" name="等腰三角形 5"/>
                <p:cNvSpPr/>
                <p:nvPr/>
              </p:nvSpPr>
              <p:spPr>
                <a:xfrm>
                  <a:off x="1307853" y="2366615"/>
                  <a:ext cx="1262171" cy="1670538"/>
                </a:xfrm>
                <a:prstGeom prst="triangle">
                  <a:avLst>
                    <a:gd name="adj" fmla="val 100000"/>
                  </a:avLst>
                </a:prstGeom>
                <a:solidFill>
                  <a:srgbClr val="F4A66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" name="等腰三角形 9"/>
                <p:cNvSpPr/>
                <p:nvPr/>
              </p:nvSpPr>
              <p:spPr>
                <a:xfrm rot="10800000">
                  <a:off x="5279140" y="2373830"/>
                  <a:ext cx="1248689" cy="1656109"/>
                </a:xfrm>
                <a:prstGeom prst="triangle">
                  <a:avLst>
                    <a:gd name="adj" fmla="val 100000"/>
                  </a:avLst>
                </a:prstGeom>
                <a:solidFill>
                  <a:srgbClr val="F4A66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7" name="文本框 6"/>
            <p:cNvSpPr txBox="1"/>
            <p:nvPr/>
          </p:nvSpPr>
          <p:spPr>
            <a:xfrm>
              <a:off x="2446986" y="2967335"/>
              <a:ext cx="306012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dirty="0" smtClean="0">
                  <a:solidFill>
                    <a:srgbClr val="F1F5EF"/>
                  </a:solidFill>
                </a:rPr>
                <a:t>PART 3</a:t>
              </a:r>
              <a:endParaRPr lang="en-US" altLang="zh-CN" sz="5400" dirty="0" smtClean="0">
                <a:solidFill>
                  <a:srgbClr val="F1F5EF"/>
                </a:solidFill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5886067" y="3139267"/>
            <a:ext cx="2346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F4A6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团队介绍</a:t>
            </a:r>
            <a:endParaRPr lang="zh-CN" altLang="en-US" sz="3200" b="1" dirty="0">
              <a:solidFill>
                <a:srgbClr val="F4A6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8667097" y="3362955"/>
            <a:ext cx="150774" cy="13989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prstClr val="white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737873" y="3261564"/>
            <a:ext cx="13403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rgbClr val="E7E6E6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发展历程</a:t>
            </a:r>
            <a:endParaRPr lang="zh-CN" altLang="en-US" sz="1600" dirty="0">
              <a:solidFill>
                <a:srgbClr val="E7E6E6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8664161" y="3954170"/>
            <a:ext cx="150774" cy="13989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prstClr val="white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734937" y="3852779"/>
            <a:ext cx="13403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rgbClr val="E7E6E6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团队成员</a:t>
            </a:r>
            <a:endParaRPr lang="zh-CN" altLang="en-US" sz="1600" dirty="0">
              <a:solidFill>
                <a:srgbClr val="E7E6E6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8664161" y="3660829"/>
            <a:ext cx="150774" cy="13989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prstClr val="white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734937" y="3559438"/>
            <a:ext cx="13403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rgbClr val="E7E6E6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组织架构</a:t>
            </a:r>
            <a:endParaRPr lang="zh-CN" altLang="en-US" sz="1600" dirty="0">
              <a:solidFill>
                <a:srgbClr val="E7E6E6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8661225" y="4252044"/>
            <a:ext cx="150774" cy="13989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prstClr val="white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732001" y="4150653"/>
            <a:ext cx="13403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rgbClr val="E7E6E6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企业荣誉</a:t>
            </a:r>
            <a:endParaRPr lang="zh-CN" altLang="en-US" sz="1600" dirty="0">
              <a:solidFill>
                <a:srgbClr val="E7E6E6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9402178" y="-2460175"/>
            <a:ext cx="5146766" cy="5146766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椭圆 2"/>
          <p:cNvSpPr/>
          <p:nvPr/>
        </p:nvSpPr>
        <p:spPr>
          <a:xfrm>
            <a:off x="9911932" y="3873554"/>
            <a:ext cx="2063629" cy="2063629"/>
          </a:xfrm>
          <a:prstGeom prst="ellipse">
            <a:avLst/>
          </a:prstGeom>
          <a:solidFill>
            <a:srgbClr val="F37D2A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457960" y="273722"/>
            <a:ext cx="1480978" cy="1480978"/>
          </a:xfrm>
          <a:prstGeom prst="ellipse">
            <a:avLst/>
          </a:prstGeom>
          <a:solidFill>
            <a:srgbClr val="F37D2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31" name="直接连接符 30"/>
          <p:cNvCxnSpPr/>
          <p:nvPr/>
        </p:nvCxnSpPr>
        <p:spPr>
          <a:xfrm flipV="1">
            <a:off x="11377422" y="-2375271"/>
            <a:ext cx="2215453" cy="2375271"/>
          </a:xfrm>
          <a:prstGeom prst="line">
            <a:avLst/>
          </a:prstGeom>
          <a:ln w="9525">
            <a:solidFill>
              <a:srgbClr val="F4A6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 flipV="1">
            <a:off x="3083975" y="6858000"/>
            <a:ext cx="2215453" cy="2375271"/>
          </a:xfrm>
          <a:prstGeom prst="line">
            <a:avLst/>
          </a:prstGeom>
          <a:ln w="9525">
            <a:solidFill>
              <a:srgbClr val="F4A6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1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6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7 0.08565 L -0.35 0.6632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21" y="28866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9 1.85185E-6 L 0.29818 -0.57616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52" y="-2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6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9" grpId="0"/>
      <p:bldP spid="20" grpId="0" animBg="1"/>
      <p:bldP spid="21" grpId="0"/>
      <p:bldP spid="22" grpId="0" animBg="1"/>
      <p:bldP spid="23" grpId="0"/>
      <p:bldP spid="24" grpId="0" animBg="1"/>
      <p:bldP spid="25" grpId="0"/>
      <p:bldP spid="26" grpId="0" animBg="1"/>
      <p:bldP spid="27" grpId="0"/>
      <p:bldP spid="2" grpId="0" animBg="1"/>
      <p:bldP spid="3" grpId="0" animBg="1"/>
      <p:bldP spid="30" grpId="0" animBg="1"/>
    </p:bldLst>
  </p:timing>
</p:sld>
</file>

<file path=ppt/tags/tag1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1061</Words>
  <Application>WPS 演示</Application>
  <PresentationFormat>宽屏</PresentationFormat>
  <Paragraphs>197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15</vt:i4>
      </vt:variant>
    </vt:vector>
  </HeadingPairs>
  <TitlesOfParts>
    <vt:vector size="35" baseType="lpstr">
      <vt:lpstr>Arial</vt:lpstr>
      <vt:lpstr>宋体</vt:lpstr>
      <vt:lpstr>Wingdings</vt:lpstr>
      <vt:lpstr>Calibri Light</vt:lpstr>
      <vt:lpstr>Calibri</vt:lpstr>
      <vt:lpstr>微软雅黑</vt:lpstr>
      <vt:lpstr>Calibri</vt:lpstr>
      <vt:lpstr>BatangChe</vt:lpstr>
      <vt:lpstr>Malgun Gothic</vt:lpstr>
      <vt:lpstr>Arial</vt:lpstr>
      <vt:lpstr>Segoe UI Emoji</vt:lpstr>
      <vt:lpstr>MS PGothic</vt:lpstr>
      <vt:lpstr>Meiryo</vt:lpstr>
      <vt:lpstr>Yu Gothic UI</vt:lpstr>
      <vt:lpstr>Arial Narrow</vt:lpstr>
      <vt:lpstr>Arial Unicode MS</vt:lpstr>
      <vt:lpstr>1_Office 主题</vt:lpstr>
      <vt:lpstr>2_Office 主题</vt:lpstr>
      <vt:lpstr>3_Office 主题</vt:lpstr>
      <vt:lpstr>4_Office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http://www.deepbbs.org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Years later</cp:lastModifiedBy>
  <cp:revision>103</cp:revision>
  <dcterms:created xsi:type="dcterms:W3CDTF">2016-04-10T11:44:00Z</dcterms:created>
  <dcterms:modified xsi:type="dcterms:W3CDTF">2024-05-03T04:36:50Z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C5CE8173FA1C405BA9AC45BD6A43533B_13</vt:lpwstr>
  </property>
  <property fmtid="{D5CDD505-2E9C-101B-9397-08002B2CF9AE}" pid="3" name="KSOProductBuildVer">
    <vt:lpwstr>2052-12.1.0.16417</vt:lpwstr>
  </property>
</Properties>
</file>