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3" r:id="rId3"/>
  </p:sldMasterIdLst>
  <p:notesMasterIdLst>
    <p:notesMasterId r:id="rId6"/>
  </p:notesMasterIdLst>
  <p:sldIdLst>
    <p:sldId id="347" r:id="rId4"/>
    <p:sldId id="344" r:id="rId5"/>
    <p:sldId id="345" r:id="rId7"/>
    <p:sldId id="264" r:id="rId8"/>
    <p:sldId id="300" r:id="rId9"/>
    <p:sldId id="301" r:id="rId10"/>
    <p:sldId id="302" r:id="rId11"/>
    <p:sldId id="303" r:id="rId12"/>
    <p:sldId id="304" r:id="rId13"/>
    <p:sldId id="315" r:id="rId14"/>
    <p:sldId id="305" r:id="rId15"/>
    <p:sldId id="339" r:id="rId16"/>
    <p:sldId id="316" r:id="rId17"/>
    <p:sldId id="317" r:id="rId18"/>
    <p:sldId id="318" r:id="rId19"/>
    <p:sldId id="340" r:id="rId20"/>
    <p:sldId id="319" r:id="rId21"/>
    <p:sldId id="320" r:id="rId22"/>
    <p:sldId id="321" r:id="rId23"/>
    <p:sldId id="322" r:id="rId24"/>
    <p:sldId id="341" r:id="rId25"/>
    <p:sldId id="306" r:id="rId26"/>
    <p:sldId id="307" r:id="rId27"/>
    <p:sldId id="308" r:id="rId28"/>
    <p:sldId id="309" r:id="rId29"/>
    <p:sldId id="325" r:id="rId30"/>
    <p:sldId id="346" r:id="rId31"/>
    <p:sldId id="375" r:id="rId32"/>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FC"/>
    <a:srgbClr val="404040"/>
    <a:srgbClr val="CB1706"/>
    <a:srgbClr val="F8260C"/>
    <a:srgbClr val="262626"/>
    <a:srgbClr val="9E0800"/>
    <a:srgbClr val="7F7F7F"/>
    <a:srgbClr val="A6A6A6"/>
    <a:srgbClr val="F1F1F2"/>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96314" autoAdjust="0"/>
  </p:normalViewPr>
  <p:slideViewPr>
    <p:cSldViewPr snapToGrid="0" showGuides="1">
      <p:cViewPr varScale="1">
        <p:scale>
          <a:sx n="108" d="100"/>
          <a:sy n="108" d="100"/>
        </p:scale>
        <p:origin x="810" y="114"/>
      </p:cViewPr>
      <p:guideLst>
        <p:guide orient="horz" pos="2160"/>
        <p:guide pos="3840"/>
      </p:guideLst>
    </p:cSldViewPr>
  </p:slideViewPr>
  <p:notesTextViewPr>
    <p:cViewPr>
      <p:scale>
        <a:sx n="1" d="1"/>
        <a:sy n="1" d="1"/>
      </p:scale>
      <p:origin x="0" y="0"/>
    </p:cViewPr>
  </p:notesTextViewPr>
  <p:sorterViewPr>
    <p:cViewPr>
      <p:scale>
        <a:sx n="106" d="100"/>
        <a:sy n="10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6" Type="http://schemas.openxmlformats.org/officeDocument/2006/relationships/tags" Target="tags/tag7.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D6A6E-4D85-45D1-88DF-0F2EE7A51B3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F0A930-8D1F-49ED-BD4C-2E5A4BED42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2F0A930-8D1F-49ED-BD4C-2E5A4BED423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矩形 10"/>
          <p:cNvSpPr/>
          <p:nvPr userDrawn="1"/>
        </p:nvSpPr>
        <p:spPr>
          <a:xfrm>
            <a:off x="0" y="0"/>
            <a:ext cx="12192000" cy="6858000"/>
          </a:xfrm>
          <a:prstGeom prst="rect">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userDrawn="1"/>
        </p:nvSpPr>
        <p:spPr>
          <a:xfrm>
            <a:off x="209811" y="242692"/>
            <a:ext cx="11772378" cy="6372617"/>
          </a:xfrm>
          <a:prstGeom prst="roundRect">
            <a:avLst>
              <a:gd name="adj" fmla="val 471"/>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userDrawn="1"/>
        </p:nvCxnSpPr>
        <p:spPr>
          <a:xfrm>
            <a:off x="1206753" y="1114861"/>
            <a:ext cx="10341185" cy="0"/>
          </a:xfrm>
          <a:prstGeom prst="line">
            <a:avLst/>
          </a:prstGeom>
          <a:ln>
            <a:solidFill>
              <a:srgbClr val="9E0800">
                <a:alpha val="66000"/>
              </a:srgbClr>
            </a:solidFill>
          </a:ln>
        </p:spPr>
        <p:style>
          <a:lnRef idx="1">
            <a:schemeClr val="accent1"/>
          </a:lnRef>
          <a:fillRef idx="0">
            <a:schemeClr val="accent1"/>
          </a:fillRef>
          <a:effectRef idx="0">
            <a:schemeClr val="accent1"/>
          </a:effectRef>
          <a:fontRef idx="minor">
            <a:schemeClr val="tx1"/>
          </a:fontRef>
        </p:style>
      </p:cxnSp>
      <p:grpSp>
        <p:nvGrpSpPr>
          <p:cNvPr id="7" name="组合 6"/>
          <p:cNvGrpSpPr/>
          <p:nvPr userDrawn="1"/>
        </p:nvGrpSpPr>
        <p:grpSpPr>
          <a:xfrm>
            <a:off x="10482655" y="384240"/>
            <a:ext cx="1114270" cy="730621"/>
            <a:chOff x="10645062" y="352247"/>
            <a:chExt cx="1114270" cy="730621"/>
          </a:xfrm>
        </p:grpSpPr>
        <p:pic>
          <p:nvPicPr>
            <p:cNvPr id="8" name="图片 7"/>
            <p:cNvPicPr>
              <a:picLocks noChangeAspect="1"/>
            </p:cNvPicPr>
            <p:nvPr/>
          </p:nvPicPr>
          <p:blipFill rotWithShape="1">
            <a:blip r:embed="rId3" cstate="print">
              <a:extLst>
                <a:ext uri="{28A0092B-C50C-407E-A947-70E740481C1C}">
                  <a14:useLocalDpi xmlns:a14="http://schemas.microsoft.com/office/drawing/2010/main" val="0"/>
                </a:ext>
              </a:extLst>
            </a:blip>
            <a:srcRect l="24007" r="16739"/>
            <a:stretch>
              <a:fillRect/>
            </a:stretch>
          </p:blipFill>
          <p:spPr>
            <a:xfrm>
              <a:off x="11022904" y="352247"/>
              <a:ext cx="498044" cy="730621"/>
            </a:xfrm>
            <a:prstGeom prst="rect">
              <a:avLst/>
            </a:prstGeom>
            <a:effectLst>
              <a:outerShdw blurRad="63500" dist="38100" dir="2700000" algn="tl" rotWithShape="0">
                <a:prstClr val="black">
                  <a:alpha val="20000"/>
                </a:prstClr>
              </a:outerShdw>
            </a:effectLst>
          </p:spPr>
        </p:pic>
        <p:pic>
          <p:nvPicPr>
            <p:cNvPr id="9" name="图片 8"/>
            <p:cNvPicPr>
              <a:picLocks noChangeAspect="1"/>
            </p:cNvPicPr>
            <p:nvPr/>
          </p:nvPicPr>
          <p:blipFill rotWithShape="1">
            <a:blip r:embed="rId4" cstate="print">
              <a:extLst>
                <a:ext uri="{28A0092B-C50C-407E-A947-70E740481C1C}">
                  <a14:useLocalDpi xmlns:a14="http://schemas.microsoft.com/office/drawing/2010/main" val="0"/>
                </a:ext>
              </a:extLst>
            </a:blip>
            <a:srcRect l="24007" r="16739"/>
            <a:stretch>
              <a:fillRect/>
            </a:stretch>
          </p:blipFill>
          <p:spPr>
            <a:xfrm>
              <a:off x="10645062" y="552586"/>
              <a:ext cx="361479" cy="530282"/>
            </a:xfrm>
            <a:prstGeom prst="rect">
              <a:avLst/>
            </a:prstGeom>
            <a:effectLst>
              <a:outerShdw blurRad="63500" dist="38100" dir="2700000" algn="tl" rotWithShape="0">
                <a:prstClr val="black">
                  <a:alpha val="20000"/>
                </a:prstClr>
              </a:outerShdw>
            </a:effectLst>
          </p:spPr>
        </p:pic>
        <p:pic>
          <p:nvPicPr>
            <p:cNvPr id="10" name="图片 9"/>
            <p:cNvPicPr>
              <a:picLocks noChangeAspect="1"/>
            </p:cNvPicPr>
            <p:nvPr/>
          </p:nvPicPr>
          <p:blipFill rotWithShape="1">
            <a:blip r:embed="rId5" cstate="print">
              <a:extLst>
                <a:ext uri="{28A0092B-C50C-407E-A947-70E740481C1C}">
                  <a14:useLocalDpi xmlns:a14="http://schemas.microsoft.com/office/drawing/2010/main" val="0"/>
                </a:ext>
              </a:extLst>
            </a:blip>
            <a:srcRect l="24007" r="16739"/>
            <a:stretch>
              <a:fillRect/>
            </a:stretch>
          </p:blipFill>
          <p:spPr>
            <a:xfrm>
              <a:off x="11453741" y="634572"/>
              <a:ext cx="305591" cy="448296"/>
            </a:xfrm>
            <a:prstGeom prst="rect">
              <a:avLst/>
            </a:prstGeom>
            <a:effectLst>
              <a:outerShdw blurRad="63500" dist="38100" dir="2700000" algn="tl" rotWithShape="0">
                <a:prstClr val="black">
                  <a:alpha val="20000"/>
                </a:prstClr>
              </a:outerShdw>
            </a:effectLst>
          </p:spPr>
        </p:pic>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325647" y="6488953"/>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E2012D4D-2C76-4ACD-96E3-8BED2D8C1730}"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6D33871D-BB60-4C97-A8B8-9C3AF316ACC1}"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矩形 7"/>
          <p:cNvSpPr/>
          <p:nvPr userDrawn="1"/>
        </p:nvSpPr>
        <p:spPr>
          <a:xfrm>
            <a:off x="0" y="0"/>
            <a:ext cx="12192000" cy="6858000"/>
          </a:xfrm>
          <a:prstGeom prst="rect">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userDrawn="1"/>
        </p:nvPicPr>
        <p:blipFill rotWithShape="1">
          <a:blip r:embed="rId3" cstate="print">
            <a:extLst>
              <a:ext uri="{28A0092B-C50C-407E-A947-70E740481C1C}">
                <a14:useLocalDpi xmlns:a14="http://schemas.microsoft.com/office/drawing/2010/main" val="0"/>
              </a:ext>
            </a:extLst>
          </a:blip>
          <a:srcRect t="62179"/>
          <a:stretch>
            <a:fillRect/>
          </a:stretch>
        </p:blipFill>
        <p:spPr>
          <a:xfrm>
            <a:off x="55944" y="5504319"/>
            <a:ext cx="12136056" cy="13270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xml"/><Relationship Id="rId2" Type="http://schemas.openxmlformats.org/officeDocument/2006/relationships/image" Target="../media/image7.png"/><Relationship Id="rId1"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1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7" Type="http://schemas.openxmlformats.org/officeDocument/2006/relationships/notesSlide" Target="../notesSlides/notesSlide11.xml"/><Relationship Id="rId6"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7" Type="http://schemas.openxmlformats.org/officeDocument/2006/relationships/notesSlide" Target="../notesSlides/notesSlide15.xml"/><Relationship Id="rId6"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11.png"/><Relationship Id="rId7" Type="http://schemas.openxmlformats.org/officeDocument/2006/relationships/image" Target="../media/image10.png"/><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0" Type="http://schemas.openxmlformats.org/officeDocument/2006/relationships/notesSlide" Target="../notesSlides/notesSlide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7" Type="http://schemas.openxmlformats.org/officeDocument/2006/relationships/notesSlide" Target="../notesSlides/notesSlide20.xml"/><Relationship Id="rId6"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image" Target="../media/image1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5" Type="http://schemas.openxmlformats.org/officeDocument/2006/relationships/notesSlide" Target="../notesSlides/notesSlide26.xml"/><Relationship Id="rId4" Type="http://schemas.openxmlformats.org/officeDocument/2006/relationships/slideLayout" Target="../slideLayouts/slideLayout2.xml"/><Relationship Id="rId3" Type="http://schemas.openxmlformats.org/officeDocument/2006/relationships/image" Target="../media/image19.png"/><Relationship Id="rId2" Type="http://schemas.openxmlformats.org/officeDocument/2006/relationships/tags" Target="../tags/tag6.xml"/><Relationship Id="rId1" Type="http://schemas.openxmlformats.org/officeDocument/2006/relationships/image" Target="../media/image11.pn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14.xml"/><Relationship Id="rId2" Type="http://schemas.openxmlformats.org/officeDocument/2006/relationships/hyperlink" Target="https://www.pptying.com" TargetMode="External"/><Relationship Id="rId1" Type="http://schemas.openxmlformats.org/officeDocument/2006/relationships/image" Target="../media/image20.png"/></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1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1.xml"/><Relationship Id="rId4" Type="http://schemas.openxmlformats.org/officeDocument/2006/relationships/image" Target="../media/image17.jpeg"/><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image" Target="../media/image14.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8127" y="3623619"/>
            <a:ext cx="4991836" cy="3190835"/>
          </a:xfrm>
          <a:prstGeom prst="rect">
            <a:avLst/>
          </a:prstGeom>
          <a:effectLst>
            <a:outerShdw blurRad="50800" dist="38100" dir="2700000" algn="tl" rotWithShape="0">
              <a:prstClr val="black">
                <a:alpha val="30000"/>
              </a:prstClr>
            </a:outerShdw>
          </a:effectLst>
        </p:spPr>
      </p:pic>
      <p:sp>
        <p:nvSpPr>
          <p:cNvPr id="10" name="TextBox 7"/>
          <p:cNvSpPr>
            <a:spLocks noChangeArrowheads="1"/>
          </p:cNvSpPr>
          <p:nvPr/>
        </p:nvSpPr>
        <p:spPr bwMode="auto">
          <a:xfrm>
            <a:off x="5763295" y="3071444"/>
            <a:ext cx="5559049" cy="2873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fontAlgn="base">
              <a:spcBef>
                <a:spcPct val="0"/>
              </a:spcBef>
              <a:spcAft>
                <a:spcPct val="0"/>
              </a:spcAft>
              <a:defRPr/>
            </a:pPr>
            <a:r>
              <a:rPr lang="zh-CN" altLang="en-US" sz="1865" b="1" dirty="0">
                <a:solidFill>
                  <a:schemeClr val="tx1">
                    <a:lumMod val="50000"/>
                  </a:schemeClr>
                </a:solidFill>
                <a:cs typeface="+mn-ea"/>
                <a:sym typeface="+mn-lt"/>
              </a:rPr>
              <a:t>年终冲刺  </a:t>
            </a:r>
            <a:r>
              <a:rPr lang="en-US" altLang="zh-CN" sz="1865" b="1" dirty="0">
                <a:solidFill>
                  <a:schemeClr val="tx1">
                    <a:lumMod val="50000"/>
                  </a:schemeClr>
                </a:solidFill>
                <a:cs typeface="+mn-ea"/>
                <a:sym typeface="+mn-lt"/>
              </a:rPr>
              <a:t>/ </a:t>
            </a:r>
            <a:r>
              <a:rPr lang="zh-CN" altLang="en-US" sz="1865" b="1" dirty="0">
                <a:solidFill>
                  <a:schemeClr val="tx1">
                    <a:lumMod val="50000"/>
                  </a:schemeClr>
                </a:solidFill>
                <a:cs typeface="+mn-ea"/>
                <a:sym typeface="+mn-lt"/>
              </a:rPr>
              <a:t>年终总结  </a:t>
            </a:r>
            <a:r>
              <a:rPr lang="en-US" altLang="zh-CN" sz="1865" b="1" dirty="0">
                <a:solidFill>
                  <a:schemeClr val="tx1">
                    <a:lumMod val="50000"/>
                  </a:schemeClr>
                </a:solidFill>
                <a:cs typeface="+mn-ea"/>
                <a:sym typeface="+mn-lt"/>
              </a:rPr>
              <a:t>/ </a:t>
            </a:r>
            <a:r>
              <a:rPr lang="zh-CN" altLang="en-US" sz="1865" b="1" dirty="0">
                <a:solidFill>
                  <a:schemeClr val="tx1">
                    <a:lumMod val="50000"/>
                  </a:schemeClr>
                </a:solidFill>
                <a:cs typeface="+mn-ea"/>
                <a:sym typeface="+mn-lt"/>
              </a:rPr>
              <a:t>述职报告 </a:t>
            </a:r>
            <a:r>
              <a:rPr lang="en-US" altLang="zh-CN" sz="1865" b="1" dirty="0">
                <a:solidFill>
                  <a:schemeClr val="tx1">
                    <a:lumMod val="50000"/>
                  </a:schemeClr>
                </a:solidFill>
                <a:cs typeface="+mn-ea"/>
                <a:sym typeface="+mn-lt"/>
              </a:rPr>
              <a:t> /  </a:t>
            </a:r>
            <a:r>
              <a:rPr lang="zh-CN" altLang="en-US" sz="1865" b="1" dirty="0">
                <a:solidFill>
                  <a:schemeClr val="tx1">
                    <a:lumMod val="50000"/>
                  </a:schemeClr>
                </a:solidFill>
                <a:cs typeface="+mn-ea"/>
                <a:sym typeface="+mn-lt"/>
              </a:rPr>
              <a:t>年终大会</a:t>
            </a:r>
            <a:endParaRPr lang="zh-CN" altLang="en-US" sz="1865" b="1" dirty="0">
              <a:solidFill>
                <a:schemeClr val="tx1">
                  <a:lumMod val="50000"/>
                </a:schemeClr>
              </a:solidFill>
              <a:cs typeface="+mn-ea"/>
              <a:sym typeface="+mn-lt"/>
            </a:endParaRPr>
          </a:p>
        </p:txBody>
      </p:sp>
      <p:sp>
        <p:nvSpPr>
          <p:cNvPr id="11" name="圆角矩形 10"/>
          <p:cNvSpPr/>
          <p:nvPr/>
        </p:nvSpPr>
        <p:spPr>
          <a:xfrm>
            <a:off x="10147069" y="4141591"/>
            <a:ext cx="1285184" cy="259424"/>
          </a:xfrm>
          <a:prstGeom prst="roundRect">
            <a:avLst>
              <a:gd name="adj" fmla="val 50000"/>
            </a:avLst>
          </a:prstGeom>
          <a:gradFill>
            <a:gsLst>
              <a:gs pos="14000">
                <a:srgbClr val="E10000"/>
              </a:gs>
              <a:gs pos="100000">
                <a:srgbClr val="9E0800"/>
              </a:gs>
            </a:gsLst>
            <a:lin ang="5400000" scaled="1"/>
          </a:gradFill>
          <a:ln w="12700" cap="flat" cmpd="sng" algn="ctr">
            <a:solidFill>
              <a:schemeClr val="bg1"/>
            </a:solidFill>
            <a:prstDash val="solid"/>
          </a:ln>
          <a:effectLst>
            <a:outerShdw blurRad="50800" dist="38100" dir="2700000" algn="tl" rotWithShape="0">
              <a:prstClr val="black">
                <a:alpha val="40000"/>
              </a:prstClr>
            </a:outerShdw>
          </a:effectLst>
        </p:spPr>
        <p:txBody>
          <a:bodyPr rot="0" spcFirstLastPara="0" vertOverflow="overflow" horzOverflow="overflow" vert="horz" wrap="square" lIns="121920" tIns="60960" rIns="121920" bIns="60960" numCol="1" spcCol="0" rtlCol="0" fromWordArt="0" anchor="ctr" anchorCtr="0" forceAA="0" compatLnSpc="1">
            <a:noAutofit/>
          </a:bodyPr>
          <a:lstStyle/>
          <a:p>
            <a:pPr algn="ctr" fontAlgn="base">
              <a:spcBef>
                <a:spcPct val="0"/>
              </a:spcBef>
              <a:spcAft>
                <a:spcPct val="0"/>
              </a:spcAft>
              <a:defRPr/>
            </a:pPr>
            <a:r>
              <a:rPr lang="zh-CN" altLang="en-US" sz="1000" dirty="0">
                <a:solidFill>
                  <a:schemeClr val="bg1"/>
                </a:solidFill>
                <a:cs typeface="+mn-ea"/>
                <a:sym typeface="+mn-lt"/>
              </a:rPr>
              <a:t>时间</a:t>
            </a:r>
            <a:r>
              <a:rPr lang="zh-CN" altLang="en-US" sz="1000" dirty="0" smtClean="0">
                <a:solidFill>
                  <a:schemeClr val="bg1"/>
                </a:solidFill>
                <a:cs typeface="+mn-ea"/>
                <a:sym typeface="+mn-lt"/>
              </a:rPr>
              <a:t>：</a:t>
            </a:r>
            <a:r>
              <a:rPr lang="en-US" altLang="zh-CN" sz="1000" dirty="0" smtClean="0">
                <a:solidFill>
                  <a:schemeClr val="bg1"/>
                </a:solidFill>
                <a:cs typeface="+mn-ea"/>
                <a:sym typeface="+mn-lt"/>
              </a:rPr>
              <a:t>20XX</a:t>
            </a:r>
            <a:endParaRPr lang="zh-CN" altLang="en-US" sz="1000" dirty="0">
              <a:solidFill>
                <a:schemeClr val="bg1"/>
              </a:solidFill>
              <a:cs typeface="+mn-ea"/>
              <a:sym typeface="+mn-lt"/>
            </a:endParaRPr>
          </a:p>
        </p:txBody>
      </p:sp>
      <p:pic>
        <p:nvPicPr>
          <p:cNvPr id="12" name="图片 11"/>
          <p:cNvPicPr>
            <a:picLocks noChangeAspect="1"/>
          </p:cNvPicPr>
          <p:nvPr/>
        </p:nvPicPr>
        <p:blipFill rotWithShape="1">
          <a:blip r:embed="rId2" cstate="print">
            <a:extLst>
              <a:ext uri="{28A0092B-C50C-407E-A947-70E740481C1C}">
                <a14:useLocalDpi xmlns:a14="http://schemas.microsoft.com/office/drawing/2010/main" val="0"/>
              </a:ext>
            </a:extLst>
          </a:blip>
          <a:srcRect l="15526" t="12046" r="52763" b="50133"/>
          <a:stretch>
            <a:fillRect/>
          </a:stretch>
        </p:blipFill>
        <p:spPr>
          <a:xfrm flipH="1">
            <a:off x="4070424" y="255590"/>
            <a:ext cx="2392734" cy="1289101"/>
          </a:xfrm>
          <a:prstGeom prst="rect">
            <a:avLst/>
          </a:prstGeom>
        </p:spPr>
      </p:pic>
      <p:sp>
        <p:nvSpPr>
          <p:cNvPr id="13" name="PA_文本框 62"/>
          <p:cNvSpPr txBox="1"/>
          <p:nvPr>
            <p:custDataLst>
              <p:tags r:id="rId3"/>
            </p:custDataLst>
          </p:nvPr>
        </p:nvSpPr>
        <p:spPr>
          <a:xfrm>
            <a:off x="5930309" y="3378136"/>
            <a:ext cx="5501944" cy="553998"/>
          </a:xfrm>
          <a:prstGeom prst="rect">
            <a:avLst/>
          </a:prstGeom>
          <a:noFill/>
          <a:effectLst/>
        </p:spPr>
        <p:txBody>
          <a:bodyPr wrap="square" rtlCol="0">
            <a:spAutoFit/>
          </a:bodyPr>
          <a:lstStyle/>
          <a:p>
            <a:pPr algn="r"/>
            <a:r>
              <a:rPr lang="en-US" altLang="zh-CN" sz="1000" dirty="0">
                <a:solidFill>
                  <a:schemeClr val="tx1">
                    <a:lumMod val="65000"/>
                    <a:lumOff val="35000"/>
                  </a:schemeClr>
                </a:solidFill>
                <a:cs typeface="+mn-ea"/>
                <a:sym typeface="+mn-lt"/>
              </a:rPr>
              <a:t>Your content to play here, or through paste in this box, and select only the text. Your content to play here, or through your copy, paste in this box</a:t>
            </a:r>
            <a:endParaRPr lang="en-US" altLang="zh-CN" sz="1000" dirty="0">
              <a:solidFill>
                <a:schemeClr val="tx1">
                  <a:lumMod val="65000"/>
                  <a:lumOff val="35000"/>
                </a:schemeClr>
              </a:solidFill>
              <a:cs typeface="+mn-ea"/>
              <a:sym typeface="+mn-lt"/>
            </a:endParaRPr>
          </a:p>
          <a:p>
            <a:pPr algn="r"/>
            <a:r>
              <a:rPr lang="en-US" altLang="zh-CN" sz="1000" dirty="0" smtClean="0">
                <a:solidFill>
                  <a:schemeClr val="tx1">
                    <a:lumMod val="65000"/>
                    <a:lumOff val="35000"/>
                  </a:schemeClr>
                </a:solidFill>
                <a:cs typeface="+mn-ea"/>
                <a:sym typeface="+mn-lt"/>
              </a:rPr>
              <a:t>and </a:t>
            </a:r>
            <a:r>
              <a:rPr lang="en-US" altLang="zh-CN" sz="1000" dirty="0">
                <a:solidFill>
                  <a:schemeClr val="tx1">
                    <a:lumMod val="65000"/>
                    <a:lumOff val="35000"/>
                  </a:schemeClr>
                </a:solidFill>
                <a:cs typeface="+mn-ea"/>
                <a:sym typeface="+mn-lt"/>
              </a:rPr>
              <a:t>select only the </a:t>
            </a:r>
            <a:r>
              <a:rPr lang="en-US" altLang="zh-CN" sz="1000" dirty="0" smtClean="0">
                <a:solidFill>
                  <a:schemeClr val="tx1">
                    <a:lumMod val="65000"/>
                    <a:lumOff val="35000"/>
                  </a:schemeClr>
                </a:solidFill>
                <a:cs typeface="+mn-ea"/>
                <a:sym typeface="+mn-lt"/>
              </a:rPr>
              <a:t>text</a:t>
            </a:r>
            <a:endParaRPr lang="en-US" altLang="zh-CN" sz="1000" dirty="0">
              <a:solidFill>
                <a:schemeClr val="tx1">
                  <a:lumMod val="65000"/>
                  <a:lumOff val="35000"/>
                </a:schemeClr>
              </a:solidFill>
              <a:cs typeface="+mn-ea"/>
              <a:sym typeface="+mn-lt"/>
            </a:endParaRPr>
          </a:p>
        </p:txBody>
      </p:sp>
      <p:sp>
        <p:nvSpPr>
          <p:cNvPr id="14" name="文本框 13"/>
          <p:cNvSpPr txBox="1"/>
          <p:nvPr/>
        </p:nvSpPr>
        <p:spPr>
          <a:xfrm>
            <a:off x="7620709" y="2206682"/>
            <a:ext cx="3877985" cy="830997"/>
          </a:xfrm>
          <a:prstGeom prst="rect">
            <a:avLst/>
          </a:prstGeom>
          <a:noFill/>
        </p:spPr>
        <p:txBody>
          <a:bodyPr wrap="none" rtlCol="0">
            <a:spAutoFit/>
          </a:bodyPr>
          <a:lstStyle/>
          <a:p>
            <a:pPr algn="r"/>
            <a:r>
              <a:rPr lang="zh-CN" altLang="en-US" sz="4800" b="1" dirty="0" smtClean="0">
                <a:gradFill>
                  <a:gsLst>
                    <a:gs pos="0">
                      <a:srgbClr val="F8260C"/>
                    </a:gs>
                    <a:gs pos="72000">
                      <a:srgbClr val="9E0800"/>
                    </a:gs>
                  </a:gsLst>
                  <a:lin ang="5400000" scaled="1"/>
                </a:gradFill>
                <a:effectLst>
                  <a:outerShdw blurRad="25400" dist="25400" dir="2700000" algn="tl">
                    <a:srgbClr val="000000">
                      <a:alpha val="25000"/>
                    </a:srgbClr>
                  </a:outerShdw>
                </a:effectLst>
                <a:cs typeface="+mn-ea"/>
                <a:sym typeface="+mn-lt"/>
              </a:rPr>
              <a:t>年终述职报告</a:t>
            </a:r>
            <a:endParaRPr lang="zh-CN" altLang="en-US" sz="4800" b="1" dirty="0">
              <a:gradFill>
                <a:gsLst>
                  <a:gs pos="0">
                    <a:srgbClr val="F8260C"/>
                  </a:gs>
                  <a:gs pos="72000">
                    <a:srgbClr val="9E0800"/>
                  </a:gs>
                </a:gsLst>
                <a:lin ang="5400000" scaled="1"/>
              </a:gradFill>
              <a:effectLst>
                <a:outerShdw blurRad="25400" dist="25400" dir="2700000" algn="tl">
                  <a:srgbClr val="000000">
                    <a:alpha val="25000"/>
                  </a:srgbClr>
                </a:outerShdw>
              </a:effectLst>
              <a:cs typeface="+mn-ea"/>
              <a:sym typeface="+mn-lt"/>
            </a:endParaRPr>
          </a:p>
        </p:txBody>
      </p:sp>
      <p:sp>
        <p:nvSpPr>
          <p:cNvPr id="16" name="文本框 15"/>
          <p:cNvSpPr txBox="1"/>
          <p:nvPr/>
        </p:nvSpPr>
        <p:spPr>
          <a:xfrm>
            <a:off x="935309" y="1295231"/>
            <a:ext cx="3159839" cy="1446550"/>
          </a:xfrm>
          <a:prstGeom prst="rect">
            <a:avLst/>
          </a:prstGeom>
          <a:noFill/>
        </p:spPr>
        <p:txBody>
          <a:bodyPr wrap="none" rtlCol="0">
            <a:spAutoFit/>
          </a:bodyPr>
          <a:lstStyle/>
          <a:p>
            <a:r>
              <a:rPr lang="zh-CN" altLang="en-US" sz="8800" dirty="0" smtClean="0">
                <a:gradFill>
                  <a:gsLst>
                    <a:gs pos="1000">
                      <a:srgbClr val="F8260C"/>
                    </a:gs>
                    <a:gs pos="70000">
                      <a:srgbClr val="9E0800"/>
                    </a:gs>
                  </a:gsLst>
                  <a:lin ang="5400000" scaled="1"/>
                </a:gradFill>
                <a:effectLst>
                  <a:outerShdw blurRad="25400" dist="25400" dir="2700000" algn="tl">
                    <a:srgbClr val="000000">
                      <a:alpha val="25000"/>
                    </a:srgbClr>
                  </a:outerShdw>
                </a:effectLst>
                <a:latin typeface="汉仪大宋简" panose="02010609000101010101" pitchFamily="49" charset="-122"/>
                <a:ea typeface="汉仪大宋简" panose="02010609000101010101" pitchFamily="49" charset="-122"/>
                <a:cs typeface="+mn-ea"/>
                <a:sym typeface="+mn-lt"/>
              </a:rPr>
              <a:t>新</a:t>
            </a:r>
            <a:r>
              <a:rPr lang="zh-CN" altLang="en-US" sz="7200" dirty="0" smtClean="0">
                <a:gradFill>
                  <a:gsLst>
                    <a:gs pos="1000">
                      <a:srgbClr val="F8260C"/>
                    </a:gs>
                    <a:gs pos="70000">
                      <a:srgbClr val="9E0800"/>
                    </a:gs>
                  </a:gsLst>
                  <a:lin ang="5400000" scaled="1"/>
                </a:gradFill>
                <a:effectLst>
                  <a:outerShdw blurRad="25400" dist="25400" dir="2700000" algn="tl">
                    <a:srgbClr val="000000">
                      <a:alpha val="25000"/>
                    </a:srgbClr>
                  </a:outerShdw>
                </a:effectLst>
                <a:latin typeface="汉仪大宋简" panose="02010609000101010101" pitchFamily="49" charset="-122"/>
                <a:ea typeface="汉仪大宋简" panose="02010609000101010101" pitchFamily="49" charset="-122"/>
                <a:cs typeface="+mn-ea"/>
                <a:sym typeface="+mn-lt"/>
              </a:rPr>
              <a:t>起点</a:t>
            </a:r>
            <a:endParaRPr lang="zh-CN" altLang="en-US" sz="7200" dirty="0">
              <a:gradFill>
                <a:gsLst>
                  <a:gs pos="1000">
                    <a:srgbClr val="F8260C"/>
                  </a:gs>
                  <a:gs pos="70000">
                    <a:srgbClr val="9E0800"/>
                  </a:gs>
                </a:gsLst>
                <a:lin ang="5400000" scaled="1"/>
              </a:gradFill>
              <a:effectLst>
                <a:outerShdw blurRad="25400" dist="25400" dir="2700000" algn="tl">
                  <a:srgbClr val="000000">
                    <a:alpha val="25000"/>
                  </a:srgbClr>
                </a:outerShdw>
              </a:effectLst>
              <a:latin typeface="汉仪大宋简" panose="02010609000101010101" pitchFamily="49" charset="-122"/>
              <a:ea typeface="汉仪大宋简" panose="02010609000101010101" pitchFamily="49" charset="-122"/>
              <a:cs typeface="+mn-ea"/>
              <a:sym typeface="+mn-lt"/>
            </a:endParaRPr>
          </a:p>
        </p:txBody>
      </p:sp>
      <p:sp>
        <p:nvSpPr>
          <p:cNvPr id="17" name="文本框 16"/>
          <p:cNvSpPr txBox="1"/>
          <p:nvPr/>
        </p:nvSpPr>
        <p:spPr>
          <a:xfrm>
            <a:off x="755521" y="935622"/>
            <a:ext cx="3496049" cy="338554"/>
          </a:xfrm>
          <a:prstGeom prst="rect">
            <a:avLst/>
          </a:prstGeom>
          <a:noFill/>
        </p:spPr>
        <p:txBody>
          <a:bodyPr wrap="square" rtlCol="0">
            <a:spAutoFit/>
          </a:bodyPr>
          <a:lstStyle/>
          <a:p>
            <a:pPr algn="dist"/>
            <a:r>
              <a:rPr lang="zh-CN" altLang="en-US" sz="1600" dirty="0">
                <a:gradFill>
                  <a:gsLst>
                    <a:gs pos="0">
                      <a:schemeClr val="tx1">
                        <a:lumMod val="50000"/>
                      </a:schemeClr>
                    </a:gs>
                    <a:gs pos="71000">
                      <a:srgbClr val="0F0F0F"/>
                    </a:gs>
                  </a:gsLst>
                  <a:lin ang="5400000" scaled="1"/>
                </a:gradFill>
                <a:effectLst>
                  <a:outerShdw blurRad="25400" dist="25400" dir="2700000" algn="tl">
                    <a:srgbClr val="000000">
                      <a:alpha val="25000"/>
                    </a:srgbClr>
                  </a:outerShdw>
                </a:effectLst>
                <a:cs typeface="+mn-ea"/>
                <a:sym typeface="+mn-lt"/>
              </a:rPr>
              <a:t>砥砺奋进  勇往直前</a:t>
            </a:r>
            <a:endParaRPr lang="zh-CN" altLang="en-US" sz="1600" dirty="0">
              <a:gradFill>
                <a:gsLst>
                  <a:gs pos="0">
                    <a:schemeClr val="tx1">
                      <a:lumMod val="50000"/>
                    </a:schemeClr>
                  </a:gs>
                  <a:gs pos="71000">
                    <a:srgbClr val="0F0F0F"/>
                  </a:gs>
                </a:gsLst>
                <a:lin ang="5400000" scaled="1"/>
              </a:gradFill>
              <a:effectLst>
                <a:outerShdw blurRad="25400" dist="25400" dir="2700000" algn="tl">
                  <a:srgbClr val="000000">
                    <a:alpha val="25000"/>
                  </a:srgbClr>
                </a:outerShdw>
              </a:effectLst>
              <a:cs typeface="+mn-ea"/>
              <a:sym typeface="+mn-lt"/>
            </a:endParaRPr>
          </a:p>
        </p:txBody>
      </p:sp>
      <p:sp>
        <p:nvSpPr>
          <p:cNvPr id="19" name="文本框 18"/>
          <p:cNvSpPr txBox="1"/>
          <p:nvPr/>
        </p:nvSpPr>
        <p:spPr>
          <a:xfrm>
            <a:off x="1809607" y="2412947"/>
            <a:ext cx="3159839" cy="1446550"/>
          </a:xfrm>
          <a:prstGeom prst="rect">
            <a:avLst/>
          </a:prstGeom>
          <a:noFill/>
        </p:spPr>
        <p:txBody>
          <a:bodyPr wrap="none" rtlCol="0">
            <a:spAutoFit/>
          </a:bodyPr>
          <a:lstStyle/>
          <a:p>
            <a:r>
              <a:rPr lang="zh-CN" altLang="en-US" sz="8800" dirty="0" smtClean="0">
                <a:gradFill>
                  <a:gsLst>
                    <a:gs pos="1000">
                      <a:srgbClr val="F8260C"/>
                    </a:gs>
                    <a:gs pos="70000">
                      <a:srgbClr val="9E0800"/>
                    </a:gs>
                  </a:gsLst>
                  <a:lin ang="5400000" scaled="1"/>
                </a:gradFill>
                <a:effectLst>
                  <a:outerShdw blurRad="25400" dist="25400" dir="2700000" algn="tl">
                    <a:srgbClr val="000000">
                      <a:alpha val="25000"/>
                    </a:srgbClr>
                  </a:outerShdw>
                </a:effectLst>
                <a:latin typeface="汉仪大宋简" panose="02010609000101010101" pitchFamily="49" charset="-122"/>
                <a:ea typeface="汉仪大宋简" panose="02010609000101010101" pitchFamily="49" charset="-122"/>
                <a:cs typeface="+mn-ea"/>
                <a:sym typeface="+mn-lt"/>
              </a:rPr>
              <a:t>新</a:t>
            </a:r>
            <a:r>
              <a:rPr lang="zh-CN" altLang="en-US" sz="7200" dirty="0" smtClean="0">
                <a:gradFill>
                  <a:gsLst>
                    <a:gs pos="1000">
                      <a:srgbClr val="F8260C"/>
                    </a:gs>
                    <a:gs pos="70000">
                      <a:srgbClr val="9E0800"/>
                    </a:gs>
                  </a:gsLst>
                  <a:lin ang="5400000" scaled="1"/>
                </a:gradFill>
                <a:effectLst>
                  <a:outerShdw blurRad="25400" dist="25400" dir="2700000" algn="tl">
                    <a:srgbClr val="000000">
                      <a:alpha val="25000"/>
                    </a:srgbClr>
                  </a:outerShdw>
                </a:effectLst>
                <a:latin typeface="汉仪大宋简" panose="02010609000101010101" pitchFamily="49" charset="-122"/>
                <a:ea typeface="汉仪大宋简" panose="02010609000101010101" pitchFamily="49" charset="-122"/>
                <a:cs typeface="+mn-ea"/>
                <a:sym typeface="+mn-lt"/>
              </a:rPr>
              <a:t>征程</a:t>
            </a:r>
            <a:endParaRPr lang="zh-CN" altLang="en-US" sz="7200" dirty="0">
              <a:gradFill>
                <a:gsLst>
                  <a:gs pos="1000">
                    <a:srgbClr val="F8260C"/>
                  </a:gs>
                  <a:gs pos="70000">
                    <a:srgbClr val="9E0800"/>
                  </a:gs>
                </a:gsLst>
                <a:lin ang="5400000" scaled="1"/>
              </a:gradFill>
              <a:effectLst>
                <a:outerShdw blurRad="25400" dist="25400" dir="2700000" algn="tl">
                  <a:srgbClr val="000000">
                    <a:alpha val="25000"/>
                  </a:srgbClr>
                </a:outerShdw>
              </a:effectLst>
              <a:latin typeface="汉仪大宋简" panose="02010609000101010101" pitchFamily="49" charset="-122"/>
              <a:ea typeface="汉仪大宋简" panose="02010609000101010101" pitchFamily="49" charset="-122"/>
              <a:cs typeface="+mn-ea"/>
              <a:sym typeface="+mn-lt"/>
            </a:endParaRPr>
          </a:p>
        </p:txBody>
      </p:sp>
      <p:sp>
        <p:nvSpPr>
          <p:cNvPr id="22" name="圆角矩形 21"/>
          <p:cNvSpPr/>
          <p:nvPr/>
        </p:nvSpPr>
        <p:spPr>
          <a:xfrm>
            <a:off x="8542819" y="4141591"/>
            <a:ext cx="1285184" cy="259424"/>
          </a:xfrm>
          <a:prstGeom prst="roundRect">
            <a:avLst>
              <a:gd name="adj" fmla="val 50000"/>
            </a:avLst>
          </a:prstGeom>
          <a:solidFill>
            <a:srgbClr val="404040"/>
          </a:solidFill>
          <a:ln w="12700" cap="flat" cmpd="sng" algn="ctr">
            <a:solidFill>
              <a:schemeClr val="bg1"/>
            </a:solidFill>
            <a:prstDash val="solid"/>
          </a:ln>
          <a:effectLst>
            <a:outerShdw blurRad="50800" dist="38100" dir="2700000" algn="tl" rotWithShape="0">
              <a:prstClr val="black">
                <a:alpha val="40000"/>
              </a:prstClr>
            </a:outerShdw>
          </a:effectLst>
        </p:spPr>
        <p:txBody>
          <a:bodyPr rot="0" spcFirstLastPara="0" vertOverflow="overflow" horzOverflow="overflow" vert="horz" wrap="square" lIns="121920" tIns="60960" rIns="121920" bIns="60960" numCol="1" spcCol="0" rtlCol="0" fromWordArt="0" anchor="ctr" anchorCtr="0" forceAA="0" compatLnSpc="1">
            <a:noAutofit/>
          </a:bodyPr>
          <a:lstStyle/>
          <a:p>
            <a:pPr algn="ctr" fontAlgn="base">
              <a:spcBef>
                <a:spcPct val="0"/>
              </a:spcBef>
              <a:spcAft>
                <a:spcPct val="0"/>
              </a:spcAft>
              <a:defRPr/>
            </a:pPr>
            <a:r>
              <a:rPr lang="zh-CN" altLang="en-US" sz="1000" dirty="0">
                <a:solidFill>
                  <a:schemeClr val="bg1"/>
                </a:solidFill>
                <a:cs typeface="+mn-ea"/>
                <a:sym typeface="+mn-lt"/>
              </a:rPr>
              <a:t>部门</a:t>
            </a:r>
            <a:r>
              <a:rPr lang="zh-CN" altLang="en-US" sz="1000" dirty="0" smtClean="0">
                <a:solidFill>
                  <a:schemeClr val="bg1"/>
                </a:solidFill>
                <a:cs typeface="+mn-ea"/>
                <a:sym typeface="+mn-lt"/>
              </a:rPr>
              <a:t>：</a:t>
            </a:r>
            <a:r>
              <a:rPr lang="en-US" altLang="zh-CN" sz="1000" dirty="0" smtClean="0">
                <a:solidFill>
                  <a:schemeClr val="bg1"/>
                </a:solidFill>
                <a:cs typeface="+mn-ea"/>
                <a:sym typeface="+mn-lt"/>
              </a:rPr>
              <a:t>PPT</a:t>
            </a:r>
            <a:r>
              <a:rPr lang="zh-CN" altLang="en-US" sz="1000" dirty="0" smtClean="0">
                <a:solidFill>
                  <a:schemeClr val="bg1"/>
                </a:solidFill>
                <a:cs typeface="+mn-ea"/>
                <a:sym typeface="+mn-lt"/>
              </a:rPr>
              <a:t>营</a:t>
            </a:r>
            <a:endParaRPr lang="zh-CN" altLang="en-US" sz="1000" dirty="0" smtClean="0">
              <a:solidFill>
                <a:schemeClr val="bg1"/>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75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53" presetClass="entr" presetSubtype="16" fill="hold" grpId="0" nodeType="withEffect">
                                  <p:stCondLst>
                                    <p:cond delay="750"/>
                                  </p:stCondLst>
                                  <p:childTnLst>
                                    <p:set>
                                      <p:cBhvr>
                                        <p:cTn id="11" dur="1" fill="hold">
                                          <p:stCondLst>
                                            <p:cond delay="0"/>
                                          </p:stCondLst>
                                        </p:cTn>
                                        <p:tgtEl>
                                          <p:spTgt spid="16"/>
                                        </p:tgtEl>
                                        <p:attrNameLst>
                                          <p:attrName>style.visibility</p:attrName>
                                        </p:attrNameLst>
                                      </p:cBhvr>
                                      <p:to>
                                        <p:strVal val="visible"/>
                                      </p:to>
                                    </p:set>
                                    <p:anim calcmode="lin" valueType="num">
                                      <p:cBhvr>
                                        <p:cTn id="12" dur="750" fill="hold"/>
                                        <p:tgtEl>
                                          <p:spTgt spid="16"/>
                                        </p:tgtEl>
                                        <p:attrNameLst>
                                          <p:attrName>ppt_w</p:attrName>
                                        </p:attrNameLst>
                                      </p:cBhvr>
                                      <p:tavLst>
                                        <p:tav tm="0">
                                          <p:val>
                                            <p:fltVal val="0"/>
                                          </p:val>
                                        </p:tav>
                                        <p:tav tm="100000">
                                          <p:val>
                                            <p:strVal val="#ppt_w"/>
                                          </p:val>
                                        </p:tav>
                                      </p:tavLst>
                                    </p:anim>
                                    <p:anim calcmode="lin" valueType="num">
                                      <p:cBhvr>
                                        <p:cTn id="13" dur="750" fill="hold"/>
                                        <p:tgtEl>
                                          <p:spTgt spid="16"/>
                                        </p:tgtEl>
                                        <p:attrNameLst>
                                          <p:attrName>ppt_h</p:attrName>
                                        </p:attrNameLst>
                                      </p:cBhvr>
                                      <p:tavLst>
                                        <p:tav tm="0">
                                          <p:val>
                                            <p:fltVal val="0"/>
                                          </p:val>
                                        </p:tav>
                                        <p:tav tm="100000">
                                          <p:val>
                                            <p:strVal val="#ppt_h"/>
                                          </p:val>
                                        </p:tav>
                                      </p:tavLst>
                                    </p:anim>
                                    <p:animEffect transition="in" filter="fade">
                                      <p:cBhvr>
                                        <p:cTn id="14" dur="750"/>
                                        <p:tgtEl>
                                          <p:spTgt spid="16"/>
                                        </p:tgtEl>
                                      </p:cBhvr>
                                    </p:animEffect>
                                  </p:childTnLst>
                                </p:cTn>
                              </p:par>
                              <p:par>
                                <p:cTn id="15" presetID="22" presetClass="entr" presetSubtype="8" fill="hold" grpId="0" nodeType="withEffect">
                                  <p:stCondLst>
                                    <p:cond delay="125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750"/>
                                        <p:tgtEl>
                                          <p:spTgt spid="17"/>
                                        </p:tgtEl>
                                      </p:cBhvr>
                                    </p:animEffect>
                                  </p:childTnLst>
                                </p:cTn>
                              </p:par>
                              <p:par>
                                <p:cTn id="18" presetID="53" presetClass="entr" presetSubtype="16" fill="hold" grpId="0" nodeType="withEffect">
                                  <p:stCondLst>
                                    <p:cond delay="750"/>
                                  </p:stCondLst>
                                  <p:childTnLst>
                                    <p:set>
                                      <p:cBhvr>
                                        <p:cTn id="19" dur="1" fill="hold">
                                          <p:stCondLst>
                                            <p:cond delay="0"/>
                                          </p:stCondLst>
                                        </p:cTn>
                                        <p:tgtEl>
                                          <p:spTgt spid="19"/>
                                        </p:tgtEl>
                                        <p:attrNameLst>
                                          <p:attrName>style.visibility</p:attrName>
                                        </p:attrNameLst>
                                      </p:cBhvr>
                                      <p:to>
                                        <p:strVal val="visible"/>
                                      </p:to>
                                    </p:set>
                                    <p:anim calcmode="lin" valueType="num">
                                      <p:cBhvr>
                                        <p:cTn id="20" dur="750" fill="hold"/>
                                        <p:tgtEl>
                                          <p:spTgt spid="19"/>
                                        </p:tgtEl>
                                        <p:attrNameLst>
                                          <p:attrName>ppt_w</p:attrName>
                                        </p:attrNameLst>
                                      </p:cBhvr>
                                      <p:tavLst>
                                        <p:tav tm="0">
                                          <p:val>
                                            <p:fltVal val="0"/>
                                          </p:val>
                                        </p:tav>
                                        <p:tav tm="100000">
                                          <p:val>
                                            <p:strVal val="#ppt_w"/>
                                          </p:val>
                                        </p:tav>
                                      </p:tavLst>
                                    </p:anim>
                                    <p:anim calcmode="lin" valueType="num">
                                      <p:cBhvr>
                                        <p:cTn id="21" dur="750" fill="hold"/>
                                        <p:tgtEl>
                                          <p:spTgt spid="19"/>
                                        </p:tgtEl>
                                        <p:attrNameLst>
                                          <p:attrName>ppt_h</p:attrName>
                                        </p:attrNameLst>
                                      </p:cBhvr>
                                      <p:tavLst>
                                        <p:tav tm="0">
                                          <p:val>
                                            <p:fltVal val="0"/>
                                          </p:val>
                                        </p:tav>
                                        <p:tav tm="100000">
                                          <p:val>
                                            <p:strVal val="#ppt_h"/>
                                          </p:val>
                                        </p:tav>
                                      </p:tavLst>
                                    </p:anim>
                                    <p:animEffect transition="in" filter="fade">
                                      <p:cBhvr>
                                        <p:cTn id="22" dur="750"/>
                                        <p:tgtEl>
                                          <p:spTgt spid="19"/>
                                        </p:tgtEl>
                                      </p:cBhvr>
                                    </p:animEffect>
                                  </p:childTnLst>
                                </p:cTn>
                              </p:par>
                              <p:par>
                                <p:cTn id="23" presetID="47" presetClass="entr" presetSubtype="0" fill="hold" nodeType="withEffect">
                                  <p:stCondLst>
                                    <p:cond delay="25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par>
                                <p:cTn id="28" presetID="41" presetClass="entr" presetSubtype="0" fill="hold" grpId="0" nodeType="withEffect">
                                  <p:stCondLst>
                                    <p:cond delay="1500"/>
                                  </p:stCondLst>
                                  <p:iterate type="lt">
                                    <p:tmPct val="10000"/>
                                  </p:iterate>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14"/>
                                        </p:tgtEl>
                                        <p:attrNameLst>
                                          <p:attrName>ppt_y</p:attrName>
                                        </p:attrNameLst>
                                      </p:cBhvr>
                                      <p:tavLst>
                                        <p:tav tm="0">
                                          <p:val>
                                            <p:strVal val="#ppt_y"/>
                                          </p:val>
                                        </p:tav>
                                        <p:tav tm="100000">
                                          <p:val>
                                            <p:strVal val="#ppt_y"/>
                                          </p:val>
                                        </p:tav>
                                      </p:tavLst>
                                    </p:anim>
                                    <p:anim calcmode="lin" valueType="num">
                                      <p:cBhvr>
                                        <p:cTn id="32"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14"/>
                                        </p:tgtEl>
                                      </p:cBhvr>
                                    </p:animEffect>
                                  </p:childTnLst>
                                </p:cTn>
                              </p:par>
                              <p:par>
                                <p:cTn id="35" presetID="22" presetClass="entr" presetSubtype="2" fill="hold" grpId="0" nodeType="withEffect">
                                  <p:stCondLst>
                                    <p:cond delay="1500"/>
                                  </p:stCondLst>
                                  <p:childTnLst>
                                    <p:set>
                                      <p:cBhvr>
                                        <p:cTn id="36" dur="1" fill="hold">
                                          <p:stCondLst>
                                            <p:cond delay="0"/>
                                          </p:stCondLst>
                                        </p:cTn>
                                        <p:tgtEl>
                                          <p:spTgt spid="10"/>
                                        </p:tgtEl>
                                        <p:attrNameLst>
                                          <p:attrName>style.visibility</p:attrName>
                                        </p:attrNameLst>
                                      </p:cBhvr>
                                      <p:to>
                                        <p:strVal val="visible"/>
                                      </p:to>
                                    </p:set>
                                    <p:animEffect transition="in" filter="wipe(right)">
                                      <p:cBhvr>
                                        <p:cTn id="37" dur="500"/>
                                        <p:tgtEl>
                                          <p:spTgt spid="10"/>
                                        </p:tgtEl>
                                      </p:cBhvr>
                                    </p:animEffect>
                                  </p:childTnLst>
                                </p:cTn>
                              </p:par>
                              <p:par>
                                <p:cTn id="38" presetID="22" presetClass="entr" presetSubtype="1" fill="hold" grpId="0" nodeType="withEffect">
                                  <p:stCondLst>
                                    <p:cond delay="1500"/>
                                  </p:stCondLst>
                                  <p:childTnLst>
                                    <p:set>
                                      <p:cBhvr>
                                        <p:cTn id="39" dur="1" fill="hold">
                                          <p:stCondLst>
                                            <p:cond delay="0"/>
                                          </p:stCondLst>
                                        </p:cTn>
                                        <p:tgtEl>
                                          <p:spTgt spid="13"/>
                                        </p:tgtEl>
                                        <p:attrNameLst>
                                          <p:attrName>style.visibility</p:attrName>
                                        </p:attrNameLst>
                                      </p:cBhvr>
                                      <p:to>
                                        <p:strVal val="visible"/>
                                      </p:to>
                                    </p:set>
                                    <p:animEffect transition="in" filter="wipe(up)">
                                      <p:cBhvr>
                                        <p:cTn id="40" dur="500"/>
                                        <p:tgtEl>
                                          <p:spTgt spid="13"/>
                                        </p:tgtEl>
                                      </p:cBhvr>
                                    </p:animEffect>
                                  </p:childTnLst>
                                </p:cTn>
                              </p:par>
                            </p:childTnLst>
                          </p:cTn>
                        </p:par>
                        <p:par>
                          <p:cTn id="41" fill="hold">
                            <p:stCondLst>
                              <p:cond delay="0"/>
                            </p:stCondLst>
                            <p:childTnLst>
                              <p:par>
                                <p:cTn id="42" presetID="16" presetClass="entr" presetSubtype="37"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arn(outVertical)">
                                      <p:cBhvr>
                                        <p:cTn id="44" dur="500"/>
                                        <p:tgtEl>
                                          <p:spTgt spid="11"/>
                                        </p:tgtEl>
                                      </p:cBhvr>
                                    </p:animEffect>
                                  </p:childTnLst>
                                </p:cTn>
                              </p:par>
                            </p:childTnLst>
                          </p:cTn>
                        </p:par>
                        <p:par>
                          <p:cTn id="45" fill="hold">
                            <p:stCondLst>
                              <p:cond delay="500"/>
                            </p:stCondLst>
                            <p:childTnLst>
                              <p:par>
                                <p:cTn id="46" presetID="16" presetClass="entr" presetSubtype="37"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barn(outVertical)">
                                      <p:cBhvr>
                                        <p:cTn id="4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3" grpId="0"/>
      <p:bldP spid="14" grpId="0"/>
      <p:bldP spid="16" grpId="0"/>
      <p:bldP spid="17" grpId="0"/>
      <p:bldP spid="19" grpId="0"/>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46"/>
          <p:cNvSpPr/>
          <p:nvPr/>
        </p:nvSpPr>
        <p:spPr bwMode="auto">
          <a:xfrm>
            <a:off x="2631450" y="2085080"/>
            <a:ext cx="3248678" cy="3657600"/>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solidFill>
            <a:srgbClr val="FFFFFF"/>
          </a:solidFill>
          <a:ln w="76200">
            <a:solidFill>
              <a:srgbClr val="CB1706"/>
            </a:solidFill>
          </a:ln>
          <a:effectLst>
            <a:outerShdw blurRad="76200" dist="76200" dir="2700000" algn="tl"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600" dirty="0">
              <a:cs typeface="+mn-ea"/>
              <a:sym typeface="+mn-lt"/>
            </a:endParaRPr>
          </a:p>
        </p:txBody>
      </p:sp>
      <p:sp>
        <p:nvSpPr>
          <p:cNvPr id="12" name="Freeform 46"/>
          <p:cNvSpPr/>
          <p:nvPr/>
        </p:nvSpPr>
        <p:spPr bwMode="auto">
          <a:xfrm>
            <a:off x="6311872" y="2085080"/>
            <a:ext cx="3248678" cy="3657600"/>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solidFill>
            <a:srgbClr val="FFFFFF"/>
          </a:solidFill>
          <a:ln w="76200">
            <a:solidFill>
              <a:srgbClr val="404040"/>
            </a:solidFill>
          </a:ln>
          <a:effectLst>
            <a:outerShdw blurRad="76200" dist="76200" dir="2700000" algn="tl"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600" dirty="0">
              <a:cs typeface="+mn-ea"/>
              <a:sym typeface="+mn-lt"/>
            </a:endParaRPr>
          </a:p>
        </p:txBody>
      </p:sp>
      <p:sp>
        <p:nvSpPr>
          <p:cNvPr id="13" name="Freeform 5"/>
          <p:cNvSpPr/>
          <p:nvPr/>
        </p:nvSpPr>
        <p:spPr bwMode="auto">
          <a:xfrm>
            <a:off x="1128808" y="3054464"/>
            <a:ext cx="1933902" cy="1718832"/>
          </a:xfrm>
          <a:custGeom>
            <a:avLst/>
            <a:gdLst>
              <a:gd name="T0" fmla="*/ 145 w 477"/>
              <a:gd name="T1" fmla="*/ 0 h 423"/>
              <a:gd name="T2" fmla="*/ 331 w 477"/>
              <a:gd name="T3" fmla="*/ 0 h 423"/>
              <a:gd name="T4" fmla="*/ 375 w 477"/>
              <a:gd name="T5" fmla="*/ 25 h 423"/>
              <a:gd name="T6" fmla="*/ 468 w 477"/>
              <a:gd name="T7" fmla="*/ 186 h 423"/>
              <a:gd name="T8" fmla="*/ 468 w 477"/>
              <a:gd name="T9" fmla="*/ 237 h 423"/>
              <a:gd name="T10" fmla="*/ 375 w 477"/>
              <a:gd name="T11" fmla="*/ 398 h 423"/>
              <a:gd name="T12" fmla="*/ 331 w 477"/>
              <a:gd name="T13" fmla="*/ 423 h 423"/>
              <a:gd name="T14" fmla="*/ 146 w 477"/>
              <a:gd name="T15" fmla="*/ 423 h 423"/>
              <a:gd name="T16" fmla="*/ 101 w 477"/>
              <a:gd name="T17" fmla="*/ 398 h 423"/>
              <a:gd name="T18" fmla="*/ 55 w 477"/>
              <a:gd name="T19" fmla="*/ 317 h 423"/>
              <a:gd name="T20" fmla="*/ 9 w 477"/>
              <a:gd name="T21" fmla="*/ 237 h 423"/>
              <a:gd name="T22" fmla="*/ 9 w 477"/>
              <a:gd name="T23" fmla="*/ 186 h 423"/>
              <a:gd name="T24" fmla="*/ 101 w 477"/>
              <a:gd name="T25" fmla="*/ 25 h 423"/>
              <a:gd name="T26" fmla="*/ 145 w 477"/>
              <a:gd name="T27"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7" h="423">
                <a:moveTo>
                  <a:pt x="145" y="0"/>
                </a:moveTo>
                <a:cubicBezTo>
                  <a:pt x="207" y="0"/>
                  <a:pt x="269" y="0"/>
                  <a:pt x="331" y="0"/>
                </a:cubicBezTo>
                <a:cubicBezTo>
                  <a:pt x="349" y="1"/>
                  <a:pt x="366" y="10"/>
                  <a:pt x="375" y="25"/>
                </a:cubicBezTo>
                <a:cubicBezTo>
                  <a:pt x="406" y="79"/>
                  <a:pt x="437" y="132"/>
                  <a:pt x="468" y="186"/>
                </a:cubicBezTo>
                <a:cubicBezTo>
                  <a:pt x="476" y="202"/>
                  <a:pt x="477" y="221"/>
                  <a:pt x="468" y="237"/>
                </a:cubicBezTo>
                <a:cubicBezTo>
                  <a:pt x="375" y="398"/>
                  <a:pt x="375" y="398"/>
                  <a:pt x="375" y="398"/>
                </a:cubicBezTo>
                <a:cubicBezTo>
                  <a:pt x="366" y="413"/>
                  <a:pt x="349" y="423"/>
                  <a:pt x="331" y="423"/>
                </a:cubicBezTo>
                <a:cubicBezTo>
                  <a:pt x="146" y="423"/>
                  <a:pt x="146" y="423"/>
                  <a:pt x="146" y="423"/>
                </a:cubicBezTo>
                <a:cubicBezTo>
                  <a:pt x="128" y="423"/>
                  <a:pt x="111" y="413"/>
                  <a:pt x="101" y="398"/>
                </a:cubicBezTo>
                <a:cubicBezTo>
                  <a:pt x="55" y="317"/>
                  <a:pt x="55" y="317"/>
                  <a:pt x="55" y="317"/>
                </a:cubicBezTo>
                <a:cubicBezTo>
                  <a:pt x="9" y="237"/>
                  <a:pt x="9" y="237"/>
                  <a:pt x="9" y="237"/>
                </a:cubicBezTo>
                <a:cubicBezTo>
                  <a:pt x="0" y="222"/>
                  <a:pt x="0" y="202"/>
                  <a:pt x="9" y="186"/>
                </a:cubicBezTo>
                <a:cubicBezTo>
                  <a:pt x="101" y="25"/>
                  <a:pt x="101" y="25"/>
                  <a:pt x="101" y="25"/>
                </a:cubicBezTo>
                <a:cubicBezTo>
                  <a:pt x="111" y="10"/>
                  <a:pt x="128" y="1"/>
                  <a:pt x="145" y="0"/>
                </a:cubicBezTo>
                <a:close/>
              </a:path>
            </a:pathLst>
          </a:custGeom>
          <a:solidFill>
            <a:srgbClr val="CB1706"/>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sz="2400" dirty="0" smtClean="0">
                <a:solidFill>
                  <a:srgbClr val="FFFFFF"/>
                </a:solidFill>
                <a:cs typeface="+mn-ea"/>
                <a:sym typeface="+mn-lt"/>
              </a:rPr>
              <a:t>营销</a:t>
            </a:r>
            <a:endParaRPr lang="en-US" altLang="zh-CN" sz="2400" dirty="0" smtClean="0">
              <a:solidFill>
                <a:srgbClr val="FFFFFF"/>
              </a:solidFill>
              <a:cs typeface="+mn-ea"/>
              <a:sym typeface="+mn-lt"/>
            </a:endParaRPr>
          </a:p>
          <a:p>
            <a:pPr algn="ctr"/>
            <a:r>
              <a:rPr lang="zh-CN" altLang="en-US" sz="2400" dirty="0" smtClean="0">
                <a:solidFill>
                  <a:srgbClr val="FFFFFF"/>
                </a:solidFill>
                <a:cs typeface="+mn-ea"/>
                <a:sym typeface="+mn-lt"/>
              </a:rPr>
              <a:t>培训</a:t>
            </a:r>
            <a:endParaRPr lang="zh-CN" altLang="en-US" sz="2400" dirty="0">
              <a:solidFill>
                <a:srgbClr val="FFFFFF"/>
              </a:solidFill>
              <a:cs typeface="+mn-ea"/>
              <a:sym typeface="+mn-lt"/>
            </a:endParaRPr>
          </a:p>
        </p:txBody>
      </p:sp>
      <p:sp>
        <p:nvSpPr>
          <p:cNvPr id="14" name="Freeform 5"/>
          <p:cNvSpPr/>
          <p:nvPr/>
        </p:nvSpPr>
        <p:spPr bwMode="auto">
          <a:xfrm>
            <a:off x="4886871" y="2839219"/>
            <a:ext cx="2418258" cy="2149322"/>
          </a:xfrm>
          <a:custGeom>
            <a:avLst/>
            <a:gdLst>
              <a:gd name="T0" fmla="*/ 145 w 477"/>
              <a:gd name="T1" fmla="*/ 0 h 423"/>
              <a:gd name="T2" fmla="*/ 331 w 477"/>
              <a:gd name="T3" fmla="*/ 0 h 423"/>
              <a:gd name="T4" fmla="*/ 375 w 477"/>
              <a:gd name="T5" fmla="*/ 25 h 423"/>
              <a:gd name="T6" fmla="*/ 468 w 477"/>
              <a:gd name="T7" fmla="*/ 186 h 423"/>
              <a:gd name="T8" fmla="*/ 468 w 477"/>
              <a:gd name="T9" fmla="*/ 237 h 423"/>
              <a:gd name="T10" fmla="*/ 375 w 477"/>
              <a:gd name="T11" fmla="*/ 398 h 423"/>
              <a:gd name="T12" fmla="*/ 331 w 477"/>
              <a:gd name="T13" fmla="*/ 423 h 423"/>
              <a:gd name="T14" fmla="*/ 146 w 477"/>
              <a:gd name="T15" fmla="*/ 423 h 423"/>
              <a:gd name="T16" fmla="*/ 101 w 477"/>
              <a:gd name="T17" fmla="*/ 398 h 423"/>
              <a:gd name="T18" fmla="*/ 55 w 477"/>
              <a:gd name="T19" fmla="*/ 317 h 423"/>
              <a:gd name="T20" fmla="*/ 9 w 477"/>
              <a:gd name="T21" fmla="*/ 237 h 423"/>
              <a:gd name="T22" fmla="*/ 9 w 477"/>
              <a:gd name="T23" fmla="*/ 186 h 423"/>
              <a:gd name="T24" fmla="*/ 101 w 477"/>
              <a:gd name="T25" fmla="*/ 25 h 423"/>
              <a:gd name="T26" fmla="*/ 145 w 477"/>
              <a:gd name="T27"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7" h="423">
                <a:moveTo>
                  <a:pt x="145" y="0"/>
                </a:moveTo>
                <a:cubicBezTo>
                  <a:pt x="207" y="0"/>
                  <a:pt x="269" y="0"/>
                  <a:pt x="331" y="0"/>
                </a:cubicBezTo>
                <a:cubicBezTo>
                  <a:pt x="349" y="1"/>
                  <a:pt x="366" y="10"/>
                  <a:pt x="375" y="25"/>
                </a:cubicBezTo>
                <a:cubicBezTo>
                  <a:pt x="406" y="79"/>
                  <a:pt x="437" y="132"/>
                  <a:pt x="468" y="186"/>
                </a:cubicBezTo>
                <a:cubicBezTo>
                  <a:pt x="476" y="202"/>
                  <a:pt x="477" y="221"/>
                  <a:pt x="468" y="237"/>
                </a:cubicBezTo>
                <a:cubicBezTo>
                  <a:pt x="375" y="398"/>
                  <a:pt x="375" y="398"/>
                  <a:pt x="375" y="398"/>
                </a:cubicBezTo>
                <a:cubicBezTo>
                  <a:pt x="366" y="413"/>
                  <a:pt x="349" y="423"/>
                  <a:pt x="331" y="423"/>
                </a:cubicBezTo>
                <a:cubicBezTo>
                  <a:pt x="146" y="423"/>
                  <a:pt x="146" y="423"/>
                  <a:pt x="146" y="423"/>
                </a:cubicBezTo>
                <a:cubicBezTo>
                  <a:pt x="128" y="423"/>
                  <a:pt x="111" y="413"/>
                  <a:pt x="101" y="398"/>
                </a:cubicBezTo>
                <a:cubicBezTo>
                  <a:pt x="55" y="317"/>
                  <a:pt x="55" y="317"/>
                  <a:pt x="55" y="317"/>
                </a:cubicBezTo>
                <a:cubicBezTo>
                  <a:pt x="9" y="237"/>
                  <a:pt x="9" y="237"/>
                  <a:pt x="9" y="237"/>
                </a:cubicBezTo>
                <a:cubicBezTo>
                  <a:pt x="0" y="222"/>
                  <a:pt x="0" y="202"/>
                  <a:pt x="9" y="186"/>
                </a:cubicBezTo>
                <a:cubicBezTo>
                  <a:pt x="101" y="25"/>
                  <a:pt x="101" y="25"/>
                  <a:pt x="101" y="25"/>
                </a:cubicBezTo>
                <a:cubicBezTo>
                  <a:pt x="111" y="10"/>
                  <a:pt x="128" y="1"/>
                  <a:pt x="145" y="0"/>
                </a:cubicBezTo>
                <a:close/>
              </a:path>
            </a:pathLst>
          </a:custGeom>
          <a:blipFill>
            <a:blip r:embed="rId1"/>
            <a:stretch>
              <a:fillRect/>
            </a:stretch>
          </a:blipFill>
          <a:ln w="25400">
            <a:solidFill>
              <a:schemeClr val="bg1"/>
            </a:solid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sz="2000" dirty="0">
              <a:solidFill>
                <a:prstClr val="white"/>
              </a:solidFill>
              <a:cs typeface="+mn-ea"/>
              <a:sym typeface="+mn-lt"/>
            </a:endParaRPr>
          </a:p>
        </p:txBody>
      </p:sp>
      <p:sp>
        <p:nvSpPr>
          <p:cNvPr id="15" name="Freeform 5"/>
          <p:cNvSpPr/>
          <p:nvPr/>
        </p:nvSpPr>
        <p:spPr bwMode="auto">
          <a:xfrm>
            <a:off x="9129290" y="3054464"/>
            <a:ext cx="1933902" cy="1718832"/>
          </a:xfrm>
          <a:custGeom>
            <a:avLst/>
            <a:gdLst>
              <a:gd name="T0" fmla="*/ 145 w 477"/>
              <a:gd name="T1" fmla="*/ 0 h 423"/>
              <a:gd name="T2" fmla="*/ 331 w 477"/>
              <a:gd name="T3" fmla="*/ 0 h 423"/>
              <a:gd name="T4" fmla="*/ 375 w 477"/>
              <a:gd name="T5" fmla="*/ 25 h 423"/>
              <a:gd name="T6" fmla="*/ 468 w 477"/>
              <a:gd name="T7" fmla="*/ 186 h 423"/>
              <a:gd name="T8" fmla="*/ 468 w 477"/>
              <a:gd name="T9" fmla="*/ 237 h 423"/>
              <a:gd name="T10" fmla="*/ 375 w 477"/>
              <a:gd name="T11" fmla="*/ 398 h 423"/>
              <a:gd name="T12" fmla="*/ 331 w 477"/>
              <a:gd name="T13" fmla="*/ 423 h 423"/>
              <a:gd name="T14" fmla="*/ 146 w 477"/>
              <a:gd name="T15" fmla="*/ 423 h 423"/>
              <a:gd name="T16" fmla="*/ 101 w 477"/>
              <a:gd name="T17" fmla="*/ 398 h 423"/>
              <a:gd name="T18" fmla="*/ 55 w 477"/>
              <a:gd name="T19" fmla="*/ 317 h 423"/>
              <a:gd name="T20" fmla="*/ 9 w 477"/>
              <a:gd name="T21" fmla="*/ 237 h 423"/>
              <a:gd name="T22" fmla="*/ 9 w 477"/>
              <a:gd name="T23" fmla="*/ 186 h 423"/>
              <a:gd name="T24" fmla="*/ 101 w 477"/>
              <a:gd name="T25" fmla="*/ 25 h 423"/>
              <a:gd name="T26" fmla="*/ 145 w 477"/>
              <a:gd name="T27" fmla="*/ 0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7" h="423">
                <a:moveTo>
                  <a:pt x="145" y="0"/>
                </a:moveTo>
                <a:cubicBezTo>
                  <a:pt x="207" y="0"/>
                  <a:pt x="269" y="0"/>
                  <a:pt x="331" y="0"/>
                </a:cubicBezTo>
                <a:cubicBezTo>
                  <a:pt x="349" y="1"/>
                  <a:pt x="366" y="10"/>
                  <a:pt x="375" y="25"/>
                </a:cubicBezTo>
                <a:cubicBezTo>
                  <a:pt x="406" y="79"/>
                  <a:pt x="437" y="132"/>
                  <a:pt x="468" y="186"/>
                </a:cubicBezTo>
                <a:cubicBezTo>
                  <a:pt x="476" y="202"/>
                  <a:pt x="477" y="221"/>
                  <a:pt x="468" y="237"/>
                </a:cubicBezTo>
                <a:cubicBezTo>
                  <a:pt x="375" y="398"/>
                  <a:pt x="375" y="398"/>
                  <a:pt x="375" y="398"/>
                </a:cubicBezTo>
                <a:cubicBezTo>
                  <a:pt x="366" y="413"/>
                  <a:pt x="349" y="423"/>
                  <a:pt x="331" y="423"/>
                </a:cubicBezTo>
                <a:cubicBezTo>
                  <a:pt x="146" y="423"/>
                  <a:pt x="146" y="423"/>
                  <a:pt x="146" y="423"/>
                </a:cubicBezTo>
                <a:cubicBezTo>
                  <a:pt x="128" y="423"/>
                  <a:pt x="111" y="413"/>
                  <a:pt x="101" y="398"/>
                </a:cubicBezTo>
                <a:cubicBezTo>
                  <a:pt x="55" y="317"/>
                  <a:pt x="55" y="317"/>
                  <a:pt x="55" y="317"/>
                </a:cubicBezTo>
                <a:cubicBezTo>
                  <a:pt x="9" y="237"/>
                  <a:pt x="9" y="237"/>
                  <a:pt x="9" y="237"/>
                </a:cubicBezTo>
                <a:cubicBezTo>
                  <a:pt x="0" y="222"/>
                  <a:pt x="0" y="202"/>
                  <a:pt x="9" y="186"/>
                </a:cubicBezTo>
                <a:cubicBezTo>
                  <a:pt x="101" y="25"/>
                  <a:pt x="101" y="25"/>
                  <a:pt x="101" y="25"/>
                </a:cubicBezTo>
                <a:cubicBezTo>
                  <a:pt x="111" y="10"/>
                  <a:pt x="128" y="1"/>
                  <a:pt x="145" y="0"/>
                </a:cubicBezTo>
                <a:close/>
              </a:path>
            </a:pathLst>
          </a:custGeom>
          <a:solidFill>
            <a:srgbClr val="404040"/>
          </a:solidFill>
          <a:ln w="25400">
            <a:noFill/>
          </a:ln>
          <a:effectLst>
            <a:outerShdw blurRad="241300" dist="38100" dir="5400000" sx="90000" sy="-190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sz="2400" dirty="0" smtClean="0">
                <a:solidFill>
                  <a:srgbClr val="FFFFFF"/>
                </a:solidFill>
                <a:cs typeface="+mn-ea"/>
                <a:sym typeface="+mn-lt"/>
              </a:rPr>
              <a:t>岗前</a:t>
            </a:r>
            <a:endParaRPr lang="en-US" altLang="zh-CN" sz="2400" dirty="0" smtClean="0">
              <a:solidFill>
                <a:srgbClr val="FFFFFF"/>
              </a:solidFill>
              <a:cs typeface="+mn-ea"/>
              <a:sym typeface="+mn-lt"/>
            </a:endParaRPr>
          </a:p>
          <a:p>
            <a:pPr algn="ctr"/>
            <a:r>
              <a:rPr lang="zh-CN" altLang="en-US" sz="2400" dirty="0" smtClean="0">
                <a:solidFill>
                  <a:srgbClr val="FFFFFF"/>
                </a:solidFill>
                <a:cs typeface="+mn-ea"/>
                <a:sym typeface="+mn-lt"/>
              </a:rPr>
              <a:t>培训</a:t>
            </a:r>
            <a:endParaRPr lang="zh-CN" altLang="en-US" sz="2400" dirty="0">
              <a:solidFill>
                <a:srgbClr val="FFFFFF"/>
              </a:solidFill>
              <a:cs typeface="+mn-ea"/>
              <a:sym typeface="+mn-lt"/>
            </a:endParaRPr>
          </a:p>
        </p:txBody>
      </p:sp>
      <p:sp>
        <p:nvSpPr>
          <p:cNvPr id="16" name="Line 5"/>
          <p:cNvSpPr>
            <a:spLocks noChangeShapeType="1"/>
          </p:cNvSpPr>
          <p:nvPr/>
        </p:nvSpPr>
        <p:spPr bwMode="auto">
          <a:xfrm flipH="1">
            <a:off x="3181350" y="3907009"/>
            <a:ext cx="1643063" cy="0"/>
          </a:xfrm>
          <a:prstGeom prst="line">
            <a:avLst/>
          </a:prstGeom>
          <a:noFill/>
          <a:ln w="19050" cmpd="sng">
            <a:solidFill>
              <a:srgbClr val="CB1706"/>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cs typeface="+mn-ea"/>
              <a:sym typeface="+mn-lt"/>
            </a:endParaRPr>
          </a:p>
        </p:txBody>
      </p:sp>
      <p:sp>
        <p:nvSpPr>
          <p:cNvPr id="19" name="Line 6"/>
          <p:cNvSpPr>
            <a:spLocks noChangeShapeType="1"/>
          </p:cNvSpPr>
          <p:nvPr/>
        </p:nvSpPr>
        <p:spPr bwMode="auto">
          <a:xfrm>
            <a:off x="7396166" y="3907009"/>
            <a:ext cx="1643064" cy="0"/>
          </a:xfrm>
          <a:prstGeom prst="line">
            <a:avLst/>
          </a:prstGeom>
          <a:noFill/>
          <a:ln w="19050" cmpd="sng">
            <a:solidFill>
              <a:srgbClr val="40404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cs typeface="+mn-ea"/>
              <a:sym typeface="+mn-lt"/>
            </a:endParaRPr>
          </a:p>
        </p:txBody>
      </p:sp>
      <p:sp>
        <p:nvSpPr>
          <p:cNvPr id="22" name="Rectangle 7"/>
          <p:cNvSpPr>
            <a:spLocks noChangeArrowheads="1"/>
          </p:cNvSpPr>
          <p:nvPr/>
        </p:nvSpPr>
        <p:spPr bwMode="auto">
          <a:xfrm>
            <a:off x="3010908" y="3040870"/>
            <a:ext cx="1958586"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lvl="0" algn="ctr">
              <a:lnSpc>
                <a:spcPct val="150000"/>
              </a:lnSpc>
              <a:defRPr/>
            </a:pPr>
            <a:r>
              <a:rPr lang="zh-CN" altLang="en-US" sz="1000" dirty="0">
                <a:solidFill>
                  <a:schemeClr val="tx1">
                    <a:lumMod val="50000"/>
                    <a:lumOff val="50000"/>
                  </a:schemeClr>
                </a:solidFill>
                <a:cs typeface="+mn-ea"/>
                <a:sym typeface="+mn-lt"/>
              </a:rPr>
              <a:t>您的内容打在这里，或者通过复制您的文本后，在此框中选择粘贴，并选择只保留文字。</a:t>
            </a:r>
            <a:endParaRPr kumimoji="0" lang="zh-CN" altLang="en-US" sz="1400" b="0" i="0" u="none" strike="noStrike" kern="0" cap="none" spc="0" normalizeH="0" baseline="0" noProof="0" dirty="0">
              <a:ln>
                <a:noFill/>
              </a:ln>
              <a:solidFill>
                <a:schemeClr val="tx1">
                  <a:lumMod val="50000"/>
                  <a:lumOff val="50000"/>
                </a:schemeClr>
              </a:solidFill>
              <a:effectLst/>
              <a:uLnTx/>
              <a:uFillTx/>
              <a:cs typeface="+mn-ea"/>
              <a:sym typeface="+mn-lt"/>
            </a:endParaRPr>
          </a:p>
        </p:txBody>
      </p:sp>
      <p:sp>
        <p:nvSpPr>
          <p:cNvPr id="23" name="Rectangle 8"/>
          <p:cNvSpPr>
            <a:spLocks noChangeArrowheads="1"/>
          </p:cNvSpPr>
          <p:nvPr/>
        </p:nvSpPr>
        <p:spPr bwMode="auto">
          <a:xfrm>
            <a:off x="3010908" y="3988319"/>
            <a:ext cx="1958586"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lvl="0" algn="ctr">
              <a:lnSpc>
                <a:spcPct val="150000"/>
              </a:lnSpc>
              <a:defRPr/>
            </a:pPr>
            <a:r>
              <a:rPr lang="zh-CN" altLang="en-US" sz="1000" dirty="0">
                <a:solidFill>
                  <a:schemeClr val="tx1">
                    <a:lumMod val="50000"/>
                    <a:lumOff val="50000"/>
                  </a:schemeClr>
                </a:solidFill>
                <a:cs typeface="+mn-ea"/>
                <a:sym typeface="+mn-lt"/>
              </a:rPr>
              <a:t>您的内容打在这里，或者通过复制您的文本后，在此框中选择粘贴，并选择只保留文字。</a:t>
            </a:r>
            <a:endParaRPr lang="zh-CN" altLang="en-US" sz="1400" kern="0" dirty="0">
              <a:solidFill>
                <a:schemeClr val="tx1">
                  <a:lumMod val="50000"/>
                  <a:lumOff val="50000"/>
                </a:schemeClr>
              </a:solidFill>
              <a:cs typeface="+mn-ea"/>
              <a:sym typeface="+mn-lt"/>
            </a:endParaRPr>
          </a:p>
        </p:txBody>
      </p:sp>
      <p:sp>
        <p:nvSpPr>
          <p:cNvPr id="24" name="Rectangle 9"/>
          <p:cNvSpPr>
            <a:spLocks noChangeArrowheads="1"/>
          </p:cNvSpPr>
          <p:nvPr/>
        </p:nvSpPr>
        <p:spPr bwMode="auto">
          <a:xfrm>
            <a:off x="7224281" y="3040871"/>
            <a:ext cx="1958586"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lvl="0" algn="ctr">
              <a:lnSpc>
                <a:spcPct val="150000"/>
              </a:lnSpc>
              <a:defRPr/>
            </a:pPr>
            <a:r>
              <a:rPr lang="zh-CN" altLang="en-US" sz="1000" dirty="0">
                <a:solidFill>
                  <a:schemeClr val="tx1">
                    <a:lumMod val="50000"/>
                    <a:lumOff val="50000"/>
                  </a:schemeClr>
                </a:solidFill>
                <a:cs typeface="+mn-ea"/>
                <a:sym typeface="+mn-lt"/>
              </a:rPr>
              <a:t>您的内容打在这里，或者通过复制您的文本后，在此框中选择粘贴，并选择只保留文字。</a:t>
            </a:r>
            <a:endParaRPr lang="zh-CN" altLang="en-US" sz="1400" kern="0" dirty="0">
              <a:solidFill>
                <a:schemeClr val="tx1">
                  <a:lumMod val="50000"/>
                  <a:lumOff val="50000"/>
                </a:schemeClr>
              </a:solidFill>
              <a:cs typeface="+mn-ea"/>
              <a:sym typeface="+mn-lt"/>
            </a:endParaRPr>
          </a:p>
        </p:txBody>
      </p:sp>
      <p:sp>
        <p:nvSpPr>
          <p:cNvPr id="25" name="Rectangle 10"/>
          <p:cNvSpPr>
            <a:spLocks noChangeArrowheads="1"/>
          </p:cNvSpPr>
          <p:nvPr/>
        </p:nvSpPr>
        <p:spPr bwMode="auto">
          <a:xfrm>
            <a:off x="7224281" y="3988318"/>
            <a:ext cx="1958586"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lvl="0" algn="ctr">
              <a:lnSpc>
                <a:spcPct val="150000"/>
              </a:lnSpc>
              <a:defRPr/>
            </a:pPr>
            <a:r>
              <a:rPr lang="zh-CN" altLang="en-US" sz="1000" dirty="0">
                <a:solidFill>
                  <a:schemeClr val="tx1">
                    <a:lumMod val="50000"/>
                    <a:lumOff val="50000"/>
                  </a:schemeClr>
                </a:solidFill>
                <a:cs typeface="+mn-ea"/>
                <a:sym typeface="+mn-lt"/>
              </a:rPr>
              <a:t>您的内容打在这里，或者通过复制您的文本后，在此框中选择粘贴，并选择只保留文字。</a:t>
            </a:r>
            <a:endParaRPr lang="zh-CN" altLang="en-US" sz="1400" kern="0" dirty="0">
              <a:solidFill>
                <a:schemeClr val="tx1">
                  <a:lumMod val="50000"/>
                  <a:lumOff val="50000"/>
                </a:schemeClr>
              </a:solidFill>
              <a:cs typeface="+mn-ea"/>
              <a:sym typeface="+mn-lt"/>
            </a:endParaRPr>
          </a:p>
        </p:txBody>
      </p:sp>
      <p:grpSp>
        <p:nvGrpSpPr>
          <p:cNvPr id="20" name="组合 19"/>
          <p:cNvGrpSpPr/>
          <p:nvPr/>
        </p:nvGrpSpPr>
        <p:grpSpPr>
          <a:xfrm>
            <a:off x="388190" y="568915"/>
            <a:ext cx="3796278" cy="585703"/>
            <a:chOff x="388190" y="568915"/>
            <a:chExt cx="3796278" cy="585703"/>
          </a:xfrm>
        </p:grpSpPr>
        <p:sp>
          <p:nvSpPr>
            <p:cNvPr id="21" name="文本框 20"/>
            <p:cNvSpPr txBox="1"/>
            <p:nvPr/>
          </p:nvSpPr>
          <p:spPr>
            <a:xfrm>
              <a:off x="1127221" y="568915"/>
              <a:ext cx="3057247"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内部培训学习情况</a:t>
              </a:r>
              <a:endParaRPr lang="zh-CN" altLang="en-US" sz="2800" b="1" dirty="0">
                <a:gradFill>
                  <a:gsLst>
                    <a:gs pos="0">
                      <a:srgbClr val="F8260C"/>
                    </a:gs>
                    <a:gs pos="72000">
                      <a:srgbClr val="9E0800"/>
                    </a:gs>
                  </a:gsLst>
                  <a:lin ang="5400000" scaled="1"/>
                </a:gradFill>
                <a:cs typeface="+mn-ea"/>
                <a:sym typeface="+mn-lt"/>
              </a:endParaRPr>
            </a:p>
          </p:txBody>
        </p:sp>
        <p:sp>
          <p:nvSpPr>
            <p:cNvPr id="29" name="椭圆 28"/>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01</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42" presetClass="path" presetSubtype="0" decel="30000" fill="hold" grpId="1" nodeType="withEffect">
                                  <p:stCondLst>
                                    <p:cond delay="0"/>
                                  </p:stCondLst>
                                  <p:childTnLst>
                                    <p:animMotion origin="layout" path="M 0 -0.03981 L 0 0.14815 " pathEditMode="relative" rAng="0" ptsTypes="AA">
                                      <p:cBhvr>
                                        <p:cTn id="9" dur="750" spd="-100000" fill="hold"/>
                                        <p:tgtEl>
                                          <p:spTgt spid="14"/>
                                        </p:tgtEl>
                                        <p:attrNameLst>
                                          <p:attrName>ppt_x</p:attrName>
                                          <p:attrName>ppt_y</p:attrName>
                                        </p:attrNameLst>
                                      </p:cBhvr>
                                      <p:rCtr x="0" y="9398"/>
                                    </p:animMotion>
                                  </p:childTnLst>
                                </p:cTn>
                              </p:par>
                              <p:par>
                                <p:cTn id="10" presetID="42" presetClass="path" presetSubtype="0" accel="30000" decel="30000" fill="hold" grpId="2" nodeType="withEffect">
                                  <p:stCondLst>
                                    <p:cond delay="750"/>
                                  </p:stCondLst>
                                  <p:childTnLst>
                                    <p:animMotion origin="layout" path="M 0 -0.03981 L 0 -1.85185E-6 " pathEditMode="relative" rAng="0" ptsTypes="AA">
                                      <p:cBhvr>
                                        <p:cTn id="11" dur="750" fill="hold"/>
                                        <p:tgtEl>
                                          <p:spTgt spid="14"/>
                                        </p:tgtEl>
                                        <p:attrNameLst>
                                          <p:attrName>ppt_x</p:attrName>
                                          <p:attrName>ppt_y</p:attrName>
                                        </p:attrNameLst>
                                      </p:cBhvr>
                                      <p:rCtr x="0" y="1991"/>
                                    </p:animMotion>
                                  </p:childTnLst>
                                </p:cTn>
                              </p:par>
                              <p:par>
                                <p:cTn id="12" presetID="10" presetClass="entr" presetSubtype="0"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par>
                                <p:cTn id="15" presetID="64" presetClass="path" presetSubtype="0" decel="30000" fill="hold" grpId="1" nodeType="withEffect">
                                  <p:stCondLst>
                                    <p:cond delay="0"/>
                                  </p:stCondLst>
                                  <p:childTnLst>
                                    <p:animMotion origin="layout" path="M 5E-6 0.03889 L 5E-6 -0.14815 " pathEditMode="relative" rAng="0" ptsTypes="AA">
                                      <p:cBhvr>
                                        <p:cTn id="16" dur="750" spd="-100000" fill="hold"/>
                                        <p:tgtEl>
                                          <p:spTgt spid="13"/>
                                        </p:tgtEl>
                                        <p:attrNameLst>
                                          <p:attrName>ppt_x</p:attrName>
                                          <p:attrName>ppt_y</p:attrName>
                                        </p:attrNameLst>
                                      </p:cBhvr>
                                      <p:rCtr x="0" y="-9352"/>
                                    </p:animMotion>
                                  </p:childTnLst>
                                </p:cTn>
                              </p:par>
                              <p:par>
                                <p:cTn id="17" presetID="64" presetClass="path" presetSubtype="0" accel="30000" decel="30000" fill="hold" grpId="2" nodeType="withEffect">
                                  <p:stCondLst>
                                    <p:cond delay="750"/>
                                  </p:stCondLst>
                                  <p:childTnLst>
                                    <p:animMotion origin="layout" path="M 5E-6 0.03843 L 5E-6 -1.85185E-6 " pathEditMode="relative" rAng="0" ptsTypes="AA">
                                      <p:cBhvr>
                                        <p:cTn id="18" dur="750" fill="hold"/>
                                        <p:tgtEl>
                                          <p:spTgt spid="13"/>
                                        </p:tgtEl>
                                        <p:attrNameLst>
                                          <p:attrName>ppt_x</p:attrName>
                                          <p:attrName>ppt_y</p:attrName>
                                        </p:attrNameLst>
                                      </p:cBhvr>
                                      <p:rCtr x="0" y="-1921"/>
                                    </p:animMotion>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par>
                                <p:cTn id="22" presetID="64" presetClass="path" presetSubtype="0" decel="30000" fill="hold" grpId="1" nodeType="withEffect">
                                  <p:stCondLst>
                                    <p:cond delay="0"/>
                                  </p:stCondLst>
                                  <p:childTnLst>
                                    <p:animMotion origin="layout" path="M 5E-6 0.03889 L 5E-6 -0.14815 " pathEditMode="relative" rAng="0" ptsTypes="AA">
                                      <p:cBhvr>
                                        <p:cTn id="23" dur="750" spd="-100000" fill="hold"/>
                                        <p:tgtEl>
                                          <p:spTgt spid="15"/>
                                        </p:tgtEl>
                                        <p:attrNameLst>
                                          <p:attrName>ppt_x</p:attrName>
                                          <p:attrName>ppt_y</p:attrName>
                                        </p:attrNameLst>
                                      </p:cBhvr>
                                      <p:rCtr x="0" y="-9352"/>
                                    </p:animMotion>
                                  </p:childTnLst>
                                </p:cTn>
                              </p:par>
                              <p:par>
                                <p:cTn id="24" presetID="64" presetClass="path" presetSubtype="0" accel="30000" decel="30000" fill="hold" grpId="2" nodeType="withEffect">
                                  <p:stCondLst>
                                    <p:cond delay="750"/>
                                  </p:stCondLst>
                                  <p:childTnLst>
                                    <p:animMotion origin="layout" path="M 5E-6 0.03843 L 5E-6 -1.85185E-6 " pathEditMode="relative" rAng="0" ptsTypes="AA">
                                      <p:cBhvr>
                                        <p:cTn id="25" dur="750" fill="hold"/>
                                        <p:tgtEl>
                                          <p:spTgt spid="15"/>
                                        </p:tgtEl>
                                        <p:attrNameLst>
                                          <p:attrName>ppt_x</p:attrName>
                                          <p:attrName>ppt_y</p:attrName>
                                        </p:attrNameLst>
                                      </p:cBhvr>
                                      <p:rCtr x="0" y="-1921"/>
                                    </p:animMotion>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par>
                          <p:cTn id="33" fill="hold">
                            <p:stCondLst>
                              <p:cond delay="1000"/>
                            </p:stCondLst>
                            <p:childTnLst>
                              <p:par>
                                <p:cTn id="34" presetID="22" presetClass="entr" presetSubtype="2"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right)">
                                      <p:cBhvr>
                                        <p:cTn id="36" dur="1000"/>
                                        <p:tgtEl>
                                          <p:spTgt spid="16"/>
                                        </p:tgtEl>
                                      </p:cBhvr>
                                    </p:animEffect>
                                  </p:childTnLst>
                                </p:cTn>
                              </p:par>
                              <p:par>
                                <p:cTn id="37" presetID="42"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1000"/>
                                        <p:tgtEl>
                                          <p:spTgt spid="23"/>
                                        </p:tgtEl>
                                      </p:cBhvr>
                                    </p:animEffect>
                                    <p:anim calcmode="lin" valueType="num">
                                      <p:cBhvr>
                                        <p:cTn id="45" dur="1000" fill="hold"/>
                                        <p:tgtEl>
                                          <p:spTgt spid="23"/>
                                        </p:tgtEl>
                                        <p:attrNameLst>
                                          <p:attrName>ppt_x</p:attrName>
                                        </p:attrNameLst>
                                      </p:cBhvr>
                                      <p:tavLst>
                                        <p:tav tm="0">
                                          <p:val>
                                            <p:strVal val="#ppt_x"/>
                                          </p:val>
                                        </p:tav>
                                        <p:tav tm="100000">
                                          <p:val>
                                            <p:strVal val="#ppt_x"/>
                                          </p:val>
                                        </p:tav>
                                      </p:tavLst>
                                    </p:anim>
                                    <p:anim calcmode="lin" valueType="num">
                                      <p:cBhvr>
                                        <p:cTn id="46" dur="1000" fill="hold"/>
                                        <p:tgtEl>
                                          <p:spTgt spid="23"/>
                                        </p:tgtEl>
                                        <p:attrNameLst>
                                          <p:attrName>ppt_y</p:attrName>
                                        </p:attrNameLst>
                                      </p:cBhvr>
                                      <p:tavLst>
                                        <p:tav tm="0">
                                          <p:val>
                                            <p:strVal val="#ppt_y-.1"/>
                                          </p:val>
                                        </p:tav>
                                        <p:tav tm="100000">
                                          <p:val>
                                            <p:strVal val="#ppt_y"/>
                                          </p:val>
                                        </p:tav>
                                      </p:tavLst>
                                    </p:anim>
                                  </p:childTnLst>
                                </p:cTn>
                              </p:par>
                            </p:childTnLst>
                          </p:cTn>
                        </p:par>
                        <p:par>
                          <p:cTn id="47" fill="hold">
                            <p:stCondLst>
                              <p:cond delay="2000"/>
                            </p:stCondLst>
                            <p:childTnLst>
                              <p:par>
                                <p:cTn id="48" presetID="22" presetClass="entr" presetSubtype="8"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wipe(left)">
                                      <p:cBhvr>
                                        <p:cTn id="50" dur="1000"/>
                                        <p:tgtEl>
                                          <p:spTgt spid="19"/>
                                        </p:tgtEl>
                                      </p:cBhvr>
                                    </p:animEffect>
                                  </p:childTnLst>
                                </p:cTn>
                              </p:par>
                              <p:par>
                                <p:cTn id="51" presetID="42" presetClass="entr" presetSubtype="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fade">
                                      <p:cBhvr>
                                        <p:cTn id="53" dur="1000"/>
                                        <p:tgtEl>
                                          <p:spTgt spid="24"/>
                                        </p:tgtEl>
                                      </p:cBhvr>
                                    </p:animEffect>
                                    <p:anim calcmode="lin" valueType="num">
                                      <p:cBhvr>
                                        <p:cTn id="54" dur="1000" fill="hold"/>
                                        <p:tgtEl>
                                          <p:spTgt spid="24"/>
                                        </p:tgtEl>
                                        <p:attrNameLst>
                                          <p:attrName>ppt_x</p:attrName>
                                        </p:attrNameLst>
                                      </p:cBhvr>
                                      <p:tavLst>
                                        <p:tav tm="0">
                                          <p:val>
                                            <p:strVal val="#ppt_x"/>
                                          </p:val>
                                        </p:tav>
                                        <p:tav tm="100000">
                                          <p:val>
                                            <p:strVal val="#ppt_x"/>
                                          </p:val>
                                        </p:tav>
                                      </p:tavLst>
                                    </p:anim>
                                    <p:anim calcmode="lin" valueType="num">
                                      <p:cBhvr>
                                        <p:cTn id="55" dur="1000" fill="hold"/>
                                        <p:tgtEl>
                                          <p:spTgt spid="24"/>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fade">
                                      <p:cBhvr>
                                        <p:cTn id="58" dur="1000"/>
                                        <p:tgtEl>
                                          <p:spTgt spid="25"/>
                                        </p:tgtEl>
                                      </p:cBhvr>
                                    </p:animEffect>
                                    <p:anim calcmode="lin" valueType="num">
                                      <p:cBhvr>
                                        <p:cTn id="59" dur="1000" fill="hold"/>
                                        <p:tgtEl>
                                          <p:spTgt spid="25"/>
                                        </p:tgtEl>
                                        <p:attrNameLst>
                                          <p:attrName>ppt_x</p:attrName>
                                        </p:attrNameLst>
                                      </p:cBhvr>
                                      <p:tavLst>
                                        <p:tav tm="0">
                                          <p:val>
                                            <p:strVal val="#ppt_x"/>
                                          </p:val>
                                        </p:tav>
                                        <p:tav tm="100000">
                                          <p:val>
                                            <p:strVal val="#ppt_x"/>
                                          </p:val>
                                        </p:tav>
                                      </p:tavLst>
                                    </p:anim>
                                    <p:anim calcmode="lin" valueType="num">
                                      <p:cBhvr>
                                        <p:cTn id="6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3" grpId="1" animBg="1"/>
      <p:bldP spid="13" grpId="2" animBg="1"/>
      <p:bldP spid="14" grpId="0" animBg="1"/>
      <p:bldP spid="14" grpId="1" animBg="1"/>
      <p:bldP spid="14" grpId="2" animBg="1"/>
      <p:bldP spid="15" grpId="0" animBg="1"/>
      <p:bldP spid="15" grpId="1" animBg="1"/>
      <p:bldP spid="15" grpId="2" animBg="1"/>
      <p:bldP spid="16" grpId="0" animBg="1"/>
      <p:bldP spid="19" grpId="0" animBg="1"/>
      <p:bldP spid="22" grpId="0"/>
      <p:bldP spid="23" grpId="0"/>
      <p:bldP spid="24"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 name="组合 25"/>
          <p:cNvGrpSpPr/>
          <p:nvPr/>
        </p:nvGrpSpPr>
        <p:grpSpPr>
          <a:xfrm>
            <a:off x="6017108" y="1985887"/>
            <a:ext cx="1128420" cy="1000130"/>
            <a:chOff x="5822030" y="1746573"/>
            <a:chExt cx="1399307" cy="1240222"/>
          </a:xfrm>
        </p:grpSpPr>
        <p:sp>
          <p:nvSpPr>
            <p:cNvPr id="27" name="Freeform 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5822031" y="1746599"/>
              <a:ext cx="1399306" cy="124019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CB1706"/>
            </a:solidFill>
            <a:ln w="12700">
              <a:noFill/>
            </a:ln>
            <a:effectLst>
              <a:outerShdw blurRad="330200" dist="127000" dir="2700000" algn="tl" rotWithShape="0">
                <a:prstClr val="black">
                  <a:alpha val="31000"/>
                </a:prstClr>
              </a:outerShdw>
            </a:effectLst>
          </p:spPr>
          <p:txBody>
            <a:bodyPr vert="horz" wrap="square" lIns="68580" tIns="34290" rIns="68580" bIns="34290" numCol="1" anchor="t" anchorCtr="0" compatLnSpc="1"/>
            <a:lstStyle/>
            <a:p>
              <a:endParaRPr lang="zh-CN" altLang="en-US">
                <a:cs typeface="+mn-ea"/>
                <a:sym typeface="+mn-lt"/>
              </a:endParaRPr>
            </a:p>
          </p:txBody>
        </p:sp>
        <p:sp>
          <p:nvSpPr>
            <p:cNvPr id="28" name="Freeform 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5822030" y="1746573"/>
              <a:ext cx="1090040" cy="124022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 name="connsiteX0" fmla="*/ 2926 w 9929"/>
                <a:gd name="connsiteY0" fmla="*/ 10000 h 10036"/>
                <a:gd name="connsiteX1" fmla="*/ 2141 w 9929"/>
                <a:gd name="connsiteY1" fmla="*/ 9491 h 10036"/>
                <a:gd name="connsiteX2" fmla="*/ 104 w 9929"/>
                <a:gd name="connsiteY2" fmla="*/ 5509 h 10036"/>
                <a:gd name="connsiteX3" fmla="*/ 104 w 9929"/>
                <a:gd name="connsiteY3" fmla="*/ 4491 h 10036"/>
                <a:gd name="connsiteX4" fmla="*/ 2141 w 9929"/>
                <a:gd name="connsiteY4" fmla="*/ 509 h 10036"/>
                <a:gd name="connsiteX5" fmla="*/ 2926 w 9929"/>
                <a:gd name="connsiteY5" fmla="*/ 0 h 10036"/>
                <a:gd name="connsiteX6" fmla="*/ 6999 w 9929"/>
                <a:gd name="connsiteY6" fmla="*/ 0 h 10036"/>
                <a:gd name="connsiteX7" fmla="*/ 7784 w 9929"/>
                <a:gd name="connsiteY7" fmla="*/ 509 h 10036"/>
                <a:gd name="connsiteX8" fmla="*/ 9821 w 9929"/>
                <a:gd name="connsiteY8" fmla="*/ 4491 h 10036"/>
                <a:gd name="connsiteX9" fmla="*/ 9821 w 9929"/>
                <a:gd name="connsiteY9" fmla="*/ 5509 h 10036"/>
                <a:gd name="connsiteX10" fmla="*/ 7784 w 9929"/>
                <a:gd name="connsiteY10" fmla="*/ 9491 h 10036"/>
                <a:gd name="connsiteX11" fmla="*/ 2926 w 9929"/>
                <a:gd name="connsiteY11" fmla="*/ 10000 h 10036"/>
                <a:gd name="connsiteX0-1" fmla="*/ 2947 w 10000"/>
                <a:gd name="connsiteY0-2" fmla="*/ 9964 h 9964"/>
                <a:gd name="connsiteX1-3" fmla="*/ 2156 w 10000"/>
                <a:gd name="connsiteY1-4" fmla="*/ 9457 h 9964"/>
                <a:gd name="connsiteX2-5" fmla="*/ 105 w 10000"/>
                <a:gd name="connsiteY2-6" fmla="*/ 5489 h 9964"/>
                <a:gd name="connsiteX3-7" fmla="*/ 105 w 10000"/>
                <a:gd name="connsiteY3-8" fmla="*/ 4475 h 9964"/>
                <a:gd name="connsiteX4-9" fmla="*/ 2156 w 10000"/>
                <a:gd name="connsiteY4-10" fmla="*/ 507 h 9964"/>
                <a:gd name="connsiteX5-11" fmla="*/ 2947 w 10000"/>
                <a:gd name="connsiteY5-12" fmla="*/ 0 h 9964"/>
                <a:gd name="connsiteX6-13" fmla="*/ 7049 w 10000"/>
                <a:gd name="connsiteY6-14" fmla="*/ 0 h 9964"/>
                <a:gd name="connsiteX7-15" fmla="*/ 7840 w 10000"/>
                <a:gd name="connsiteY7-16" fmla="*/ 507 h 9964"/>
                <a:gd name="connsiteX8-17" fmla="*/ 9891 w 10000"/>
                <a:gd name="connsiteY8-18" fmla="*/ 4475 h 9964"/>
                <a:gd name="connsiteX9-19" fmla="*/ 9891 w 10000"/>
                <a:gd name="connsiteY9-20" fmla="*/ 5489 h 9964"/>
                <a:gd name="connsiteX10-21" fmla="*/ 2947 w 10000"/>
                <a:gd name="connsiteY10-22" fmla="*/ 9964 h 9964"/>
                <a:gd name="connsiteX0-23" fmla="*/ 2947 w 10070"/>
                <a:gd name="connsiteY0-24" fmla="*/ 10000 h 10000"/>
                <a:gd name="connsiteX1-25" fmla="*/ 2156 w 10070"/>
                <a:gd name="connsiteY1-26" fmla="*/ 9491 h 10000"/>
                <a:gd name="connsiteX2-27" fmla="*/ 105 w 10070"/>
                <a:gd name="connsiteY2-28" fmla="*/ 5509 h 10000"/>
                <a:gd name="connsiteX3-29" fmla="*/ 105 w 10070"/>
                <a:gd name="connsiteY3-30" fmla="*/ 4491 h 10000"/>
                <a:gd name="connsiteX4-31" fmla="*/ 2156 w 10070"/>
                <a:gd name="connsiteY4-32" fmla="*/ 509 h 10000"/>
                <a:gd name="connsiteX5-33" fmla="*/ 2947 w 10070"/>
                <a:gd name="connsiteY5-34" fmla="*/ 0 h 10000"/>
                <a:gd name="connsiteX6-35" fmla="*/ 7049 w 10070"/>
                <a:gd name="connsiteY6-36" fmla="*/ 0 h 10000"/>
                <a:gd name="connsiteX7-37" fmla="*/ 7840 w 10070"/>
                <a:gd name="connsiteY7-38" fmla="*/ 509 h 10000"/>
                <a:gd name="connsiteX8-39" fmla="*/ 9891 w 10070"/>
                <a:gd name="connsiteY8-40" fmla="*/ 4491 h 10000"/>
                <a:gd name="connsiteX9-41" fmla="*/ 2947 w 10070"/>
                <a:gd name="connsiteY9-42" fmla="*/ 10000 h 10000"/>
                <a:gd name="connsiteX0-43" fmla="*/ 2947 w 8049"/>
                <a:gd name="connsiteY0-44" fmla="*/ 10391 h 10391"/>
                <a:gd name="connsiteX1-45" fmla="*/ 2156 w 8049"/>
                <a:gd name="connsiteY1-46" fmla="*/ 9882 h 10391"/>
                <a:gd name="connsiteX2-47" fmla="*/ 105 w 8049"/>
                <a:gd name="connsiteY2-48" fmla="*/ 5900 h 10391"/>
                <a:gd name="connsiteX3-49" fmla="*/ 105 w 8049"/>
                <a:gd name="connsiteY3-50" fmla="*/ 4882 h 10391"/>
                <a:gd name="connsiteX4-51" fmla="*/ 2156 w 8049"/>
                <a:gd name="connsiteY4-52" fmla="*/ 900 h 10391"/>
                <a:gd name="connsiteX5-53" fmla="*/ 2947 w 8049"/>
                <a:gd name="connsiteY5-54" fmla="*/ 391 h 10391"/>
                <a:gd name="connsiteX6-55" fmla="*/ 7049 w 8049"/>
                <a:gd name="connsiteY6-56" fmla="*/ 391 h 10391"/>
                <a:gd name="connsiteX7-57" fmla="*/ 7840 w 8049"/>
                <a:gd name="connsiteY7-58" fmla="*/ 900 h 10391"/>
                <a:gd name="connsiteX8-59" fmla="*/ 2947 w 8049"/>
                <a:gd name="connsiteY8-60" fmla="*/ 10391 h 10391"/>
                <a:gd name="connsiteX0-61" fmla="*/ 3660 w 9981"/>
                <a:gd name="connsiteY0-62" fmla="*/ 9640 h 9640"/>
                <a:gd name="connsiteX1-63" fmla="*/ 2678 w 9981"/>
                <a:gd name="connsiteY1-64" fmla="*/ 9150 h 9640"/>
                <a:gd name="connsiteX2-65" fmla="*/ 129 w 9981"/>
                <a:gd name="connsiteY2-66" fmla="*/ 5318 h 9640"/>
                <a:gd name="connsiteX3-67" fmla="*/ 129 w 9981"/>
                <a:gd name="connsiteY3-68" fmla="*/ 4338 h 9640"/>
                <a:gd name="connsiteX4-69" fmla="*/ 2678 w 9981"/>
                <a:gd name="connsiteY4-70" fmla="*/ 506 h 9640"/>
                <a:gd name="connsiteX5-71" fmla="*/ 3660 w 9981"/>
                <a:gd name="connsiteY5-72" fmla="*/ 16 h 9640"/>
                <a:gd name="connsiteX6-73" fmla="*/ 8757 w 9981"/>
                <a:gd name="connsiteY6-74" fmla="*/ 16 h 9640"/>
                <a:gd name="connsiteX7-75" fmla="*/ 9739 w 9981"/>
                <a:gd name="connsiteY7-76" fmla="*/ 506 h 9640"/>
                <a:gd name="connsiteX8-77" fmla="*/ 3660 w 9981"/>
                <a:gd name="connsiteY8-78" fmla="*/ 9640 h 9640"/>
                <a:gd name="connsiteX0-79" fmla="*/ 3667 w 9758"/>
                <a:gd name="connsiteY0-80" fmla="*/ 10713 h 10713"/>
                <a:gd name="connsiteX1-81" fmla="*/ 2683 w 9758"/>
                <a:gd name="connsiteY1-82" fmla="*/ 10205 h 10713"/>
                <a:gd name="connsiteX2-83" fmla="*/ 129 w 9758"/>
                <a:gd name="connsiteY2-84" fmla="*/ 6230 h 10713"/>
                <a:gd name="connsiteX3-85" fmla="*/ 129 w 9758"/>
                <a:gd name="connsiteY3-86" fmla="*/ 5213 h 10713"/>
                <a:gd name="connsiteX4-87" fmla="*/ 2683 w 9758"/>
                <a:gd name="connsiteY4-88" fmla="*/ 1238 h 10713"/>
                <a:gd name="connsiteX5-89" fmla="*/ 3667 w 9758"/>
                <a:gd name="connsiteY5-90" fmla="*/ 730 h 10713"/>
                <a:gd name="connsiteX6-91" fmla="*/ 8774 w 9758"/>
                <a:gd name="connsiteY6-92" fmla="*/ 730 h 10713"/>
                <a:gd name="connsiteX7-93" fmla="*/ 9758 w 9758"/>
                <a:gd name="connsiteY7-94" fmla="*/ 1238 h 10713"/>
                <a:gd name="connsiteX8-95" fmla="*/ 3667 w 9758"/>
                <a:gd name="connsiteY8-96" fmla="*/ 10713 h 10713"/>
                <a:gd name="connsiteX0-97" fmla="*/ 3758 w 10000"/>
                <a:gd name="connsiteY0-98" fmla="*/ 9319 h 9319"/>
                <a:gd name="connsiteX1-99" fmla="*/ 2750 w 10000"/>
                <a:gd name="connsiteY1-100" fmla="*/ 8845 h 9319"/>
                <a:gd name="connsiteX2-101" fmla="*/ 132 w 10000"/>
                <a:gd name="connsiteY2-102" fmla="*/ 5134 h 9319"/>
                <a:gd name="connsiteX3-103" fmla="*/ 132 w 10000"/>
                <a:gd name="connsiteY3-104" fmla="*/ 4185 h 9319"/>
                <a:gd name="connsiteX4-105" fmla="*/ 2750 w 10000"/>
                <a:gd name="connsiteY4-106" fmla="*/ 475 h 9319"/>
                <a:gd name="connsiteX5-107" fmla="*/ 3758 w 10000"/>
                <a:gd name="connsiteY5-108" fmla="*/ 0 h 9319"/>
                <a:gd name="connsiteX6-109" fmla="*/ 8992 w 10000"/>
                <a:gd name="connsiteY6-110" fmla="*/ 0 h 9319"/>
                <a:gd name="connsiteX7-111" fmla="*/ 10000 w 10000"/>
                <a:gd name="connsiteY7-112" fmla="*/ 475 h 9319"/>
                <a:gd name="connsiteX8-113" fmla="*/ 3758 w 10000"/>
                <a:gd name="connsiteY8-114" fmla="*/ 9319 h 9319"/>
                <a:gd name="connsiteX0-115" fmla="*/ 3758 w 10000"/>
                <a:gd name="connsiteY0-116" fmla="*/ 10000 h 10000"/>
                <a:gd name="connsiteX1-117" fmla="*/ 2750 w 10000"/>
                <a:gd name="connsiteY1-118" fmla="*/ 9491 h 10000"/>
                <a:gd name="connsiteX2-119" fmla="*/ 132 w 10000"/>
                <a:gd name="connsiteY2-120" fmla="*/ 5509 h 10000"/>
                <a:gd name="connsiteX3-121" fmla="*/ 132 w 10000"/>
                <a:gd name="connsiteY3-122" fmla="*/ 4491 h 10000"/>
                <a:gd name="connsiteX4-123" fmla="*/ 2750 w 10000"/>
                <a:gd name="connsiteY4-124" fmla="*/ 510 h 10000"/>
                <a:gd name="connsiteX5-125" fmla="*/ 3758 w 10000"/>
                <a:gd name="connsiteY5-126" fmla="*/ 0 h 10000"/>
                <a:gd name="connsiteX6-127" fmla="*/ 8992 w 10000"/>
                <a:gd name="connsiteY6-128" fmla="*/ 0 h 10000"/>
                <a:gd name="connsiteX7-129" fmla="*/ 10000 w 10000"/>
                <a:gd name="connsiteY7-130" fmla="*/ 510 h 10000"/>
                <a:gd name="connsiteX8-131" fmla="*/ 3758 w 10000"/>
                <a:gd name="connsiteY8-132" fmla="*/ 10000 h 10000"/>
                <a:gd name="connsiteX0-133" fmla="*/ 3758 w 10000"/>
                <a:gd name="connsiteY0-134" fmla="*/ 10000 h 10000"/>
                <a:gd name="connsiteX1-135" fmla="*/ 2750 w 10000"/>
                <a:gd name="connsiteY1-136" fmla="*/ 9491 h 10000"/>
                <a:gd name="connsiteX2-137" fmla="*/ 132 w 10000"/>
                <a:gd name="connsiteY2-138" fmla="*/ 5509 h 10000"/>
                <a:gd name="connsiteX3-139" fmla="*/ 132 w 10000"/>
                <a:gd name="connsiteY3-140" fmla="*/ 4491 h 10000"/>
                <a:gd name="connsiteX4-141" fmla="*/ 2750 w 10000"/>
                <a:gd name="connsiteY4-142" fmla="*/ 510 h 10000"/>
                <a:gd name="connsiteX5-143" fmla="*/ 3758 w 10000"/>
                <a:gd name="connsiteY5-144" fmla="*/ 0 h 10000"/>
                <a:gd name="connsiteX6-145" fmla="*/ 8992 w 10000"/>
                <a:gd name="connsiteY6-146" fmla="*/ 0 h 10000"/>
                <a:gd name="connsiteX7-147" fmla="*/ 10000 w 10000"/>
                <a:gd name="connsiteY7-148" fmla="*/ 510 h 10000"/>
                <a:gd name="connsiteX8-149" fmla="*/ 7779 w 10000"/>
                <a:gd name="connsiteY8-150" fmla="*/ 5715 h 10000"/>
                <a:gd name="connsiteX9-151" fmla="*/ 3758 w 10000"/>
                <a:gd name="connsiteY9-152" fmla="*/ 10000 h 10000"/>
                <a:gd name="connsiteX0-153" fmla="*/ 3758 w 10000"/>
                <a:gd name="connsiteY0-154" fmla="*/ 10000 h 10000"/>
                <a:gd name="connsiteX1-155" fmla="*/ 2750 w 10000"/>
                <a:gd name="connsiteY1-156" fmla="*/ 9491 h 10000"/>
                <a:gd name="connsiteX2-157" fmla="*/ 132 w 10000"/>
                <a:gd name="connsiteY2-158" fmla="*/ 5509 h 10000"/>
                <a:gd name="connsiteX3-159" fmla="*/ 132 w 10000"/>
                <a:gd name="connsiteY3-160" fmla="*/ 4491 h 10000"/>
                <a:gd name="connsiteX4-161" fmla="*/ 2750 w 10000"/>
                <a:gd name="connsiteY4-162" fmla="*/ 510 h 10000"/>
                <a:gd name="connsiteX5-163" fmla="*/ 3758 w 10000"/>
                <a:gd name="connsiteY5-164" fmla="*/ 0 h 10000"/>
                <a:gd name="connsiteX6-165" fmla="*/ 8992 w 10000"/>
                <a:gd name="connsiteY6-166" fmla="*/ 0 h 10000"/>
                <a:gd name="connsiteX7-167" fmla="*/ 10000 w 10000"/>
                <a:gd name="connsiteY7-168" fmla="*/ 510 h 10000"/>
                <a:gd name="connsiteX8-169" fmla="*/ 7779 w 10000"/>
                <a:gd name="connsiteY8-170" fmla="*/ 5715 h 10000"/>
                <a:gd name="connsiteX9-171" fmla="*/ 3758 w 10000"/>
                <a:gd name="connsiteY9-172" fmla="*/ 10000 h 10000"/>
                <a:gd name="connsiteX0-173" fmla="*/ 3758 w 10000"/>
                <a:gd name="connsiteY0-174" fmla="*/ 10000 h 10000"/>
                <a:gd name="connsiteX1-175" fmla="*/ 2750 w 10000"/>
                <a:gd name="connsiteY1-176" fmla="*/ 9491 h 10000"/>
                <a:gd name="connsiteX2-177" fmla="*/ 132 w 10000"/>
                <a:gd name="connsiteY2-178" fmla="*/ 5509 h 10000"/>
                <a:gd name="connsiteX3-179" fmla="*/ 132 w 10000"/>
                <a:gd name="connsiteY3-180" fmla="*/ 4491 h 10000"/>
                <a:gd name="connsiteX4-181" fmla="*/ 2750 w 10000"/>
                <a:gd name="connsiteY4-182" fmla="*/ 510 h 10000"/>
                <a:gd name="connsiteX5-183" fmla="*/ 3758 w 10000"/>
                <a:gd name="connsiteY5-184" fmla="*/ 0 h 10000"/>
                <a:gd name="connsiteX6-185" fmla="*/ 8992 w 10000"/>
                <a:gd name="connsiteY6-186" fmla="*/ 0 h 10000"/>
                <a:gd name="connsiteX7-187" fmla="*/ 10000 w 10000"/>
                <a:gd name="connsiteY7-188" fmla="*/ 510 h 10000"/>
                <a:gd name="connsiteX8-189" fmla="*/ 7779 w 10000"/>
                <a:gd name="connsiteY8-190" fmla="*/ 5715 h 10000"/>
                <a:gd name="connsiteX9-191" fmla="*/ 3758 w 10000"/>
                <a:gd name="connsiteY9-192" fmla="*/ 10000 h 10000"/>
                <a:gd name="connsiteX0-193" fmla="*/ 3758 w 10000"/>
                <a:gd name="connsiteY0-194" fmla="*/ 10000 h 10000"/>
                <a:gd name="connsiteX1-195" fmla="*/ 2750 w 10000"/>
                <a:gd name="connsiteY1-196" fmla="*/ 9491 h 10000"/>
                <a:gd name="connsiteX2-197" fmla="*/ 132 w 10000"/>
                <a:gd name="connsiteY2-198" fmla="*/ 5509 h 10000"/>
                <a:gd name="connsiteX3-199" fmla="*/ 132 w 10000"/>
                <a:gd name="connsiteY3-200" fmla="*/ 4491 h 10000"/>
                <a:gd name="connsiteX4-201" fmla="*/ 2750 w 10000"/>
                <a:gd name="connsiteY4-202" fmla="*/ 510 h 10000"/>
                <a:gd name="connsiteX5-203" fmla="*/ 3758 w 10000"/>
                <a:gd name="connsiteY5-204" fmla="*/ 0 h 10000"/>
                <a:gd name="connsiteX6-205" fmla="*/ 8992 w 10000"/>
                <a:gd name="connsiteY6-206" fmla="*/ 0 h 10000"/>
                <a:gd name="connsiteX7-207" fmla="*/ 10000 w 10000"/>
                <a:gd name="connsiteY7-208" fmla="*/ 510 h 10000"/>
                <a:gd name="connsiteX8-209" fmla="*/ 7657 w 10000"/>
                <a:gd name="connsiteY8-210" fmla="*/ 5358 h 10000"/>
                <a:gd name="connsiteX9-211" fmla="*/ 3758 w 10000"/>
                <a:gd name="connsiteY9-212" fmla="*/ 10000 h 10000"/>
                <a:gd name="connsiteX0-213" fmla="*/ 3758 w 10000"/>
                <a:gd name="connsiteY0-214" fmla="*/ 10000 h 10000"/>
                <a:gd name="connsiteX1-215" fmla="*/ 2750 w 10000"/>
                <a:gd name="connsiteY1-216" fmla="*/ 9491 h 10000"/>
                <a:gd name="connsiteX2-217" fmla="*/ 132 w 10000"/>
                <a:gd name="connsiteY2-218" fmla="*/ 5509 h 10000"/>
                <a:gd name="connsiteX3-219" fmla="*/ 132 w 10000"/>
                <a:gd name="connsiteY3-220" fmla="*/ 4491 h 10000"/>
                <a:gd name="connsiteX4-221" fmla="*/ 2750 w 10000"/>
                <a:gd name="connsiteY4-222" fmla="*/ 510 h 10000"/>
                <a:gd name="connsiteX5-223" fmla="*/ 3758 w 10000"/>
                <a:gd name="connsiteY5-224" fmla="*/ 0 h 10000"/>
                <a:gd name="connsiteX6-225" fmla="*/ 8992 w 10000"/>
                <a:gd name="connsiteY6-226" fmla="*/ 0 h 10000"/>
                <a:gd name="connsiteX7-227" fmla="*/ 10000 w 10000"/>
                <a:gd name="connsiteY7-228" fmla="*/ 510 h 10000"/>
                <a:gd name="connsiteX8-229" fmla="*/ 6803 w 10000"/>
                <a:gd name="connsiteY8-230" fmla="*/ 4894 h 10000"/>
                <a:gd name="connsiteX9-231" fmla="*/ 3758 w 10000"/>
                <a:gd name="connsiteY9-232" fmla="*/ 10000 h 10000"/>
                <a:gd name="connsiteX0-233" fmla="*/ 3758 w 10000"/>
                <a:gd name="connsiteY0-234" fmla="*/ 10000 h 10000"/>
                <a:gd name="connsiteX1-235" fmla="*/ 2750 w 10000"/>
                <a:gd name="connsiteY1-236" fmla="*/ 9491 h 10000"/>
                <a:gd name="connsiteX2-237" fmla="*/ 132 w 10000"/>
                <a:gd name="connsiteY2-238" fmla="*/ 5509 h 10000"/>
                <a:gd name="connsiteX3-239" fmla="*/ 132 w 10000"/>
                <a:gd name="connsiteY3-240" fmla="*/ 4491 h 10000"/>
                <a:gd name="connsiteX4-241" fmla="*/ 2750 w 10000"/>
                <a:gd name="connsiteY4-242" fmla="*/ 510 h 10000"/>
                <a:gd name="connsiteX5-243" fmla="*/ 3758 w 10000"/>
                <a:gd name="connsiteY5-244" fmla="*/ 0 h 10000"/>
                <a:gd name="connsiteX6-245" fmla="*/ 8992 w 10000"/>
                <a:gd name="connsiteY6-246" fmla="*/ 0 h 10000"/>
                <a:gd name="connsiteX7-247" fmla="*/ 10000 w 10000"/>
                <a:gd name="connsiteY7-248" fmla="*/ 510 h 10000"/>
                <a:gd name="connsiteX8-249" fmla="*/ 6803 w 10000"/>
                <a:gd name="connsiteY8-250" fmla="*/ 4894 h 10000"/>
                <a:gd name="connsiteX9-251" fmla="*/ 3758 w 10000"/>
                <a:gd name="connsiteY9-252" fmla="*/ 10000 h 10000"/>
                <a:gd name="connsiteX0-253" fmla="*/ 3758 w 10000"/>
                <a:gd name="connsiteY0-254" fmla="*/ 10000 h 10000"/>
                <a:gd name="connsiteX1-255" fmla="*/ 2750 w 10000"/>
                <a:gd name="connsiteY1-256" fmla="*/ 9491 h 10000"/>
                <a:gd name="connsiteX2-257" fmla="*/ 132 w 10000"/>
                <a:gd name="connsiteY2-258" fmla="*/ 5509 h 10000"/>
                <a:gd name="connsiteX3-259" fmla="*/ 132 w 10000"/>
                <a:gd name="connsiteY3-260" fmla="*/ 4491 h 10000"/>
                <a:gd name="connsiteX4-261" fmla="*/ 2750 w 10000"/>
                <a:gd name="connsiteY4-262" fmla="*/ 510 h 10000"/>
                <a:gd name="connsiteX5-263" fmla="*/ 3758 w 10000"/>
                <a:gd name="connsiteY5-264" fmla="*/ 0 h 10000"/>
                <a:gd name="connsiteX6-265" fmla="*/ 8992 w 10000"/>
                <a:gd name="connsiteY6-266" fmla="*/ 0 h 10000"/>
                <a:gd name="connsiteX7-267" fmla="*/ 10000 w 10000"/>
                <a:gd name="connsiteY7-268" fmla="*/ 510 h 10000"/>
                <a:gd name="connsiteX8-269" fmla="*/ 6803 w 10000"/>
                <a:gd name="connsiteY8-270" fmla="*/ 4894 h 10000"/>
                <a:gd name="connsiteX9-271" fmla="*/ 3758 w 10000"/>
                <a:gd name="connsiteY9-272" fmla="*/ 10000 h 10000"/>
                <a:gd name="connsiteX0-273" fmla="*/ 3758 w 10027"/>
                <a:gd name="connsiteY0-274" fmla="*/ 10000 h 10000"/>
                <a:gd name="connsiteX1-275" fmla="*/ 2750 w 10027"/>
                <a:gd name="connsiteY1-276" fmla="*/ 9491 h 10000"/>
                <a:gd name="connsiteX2-277" fmla="*/ 132 w 10027"/>
                <a:gd name="connsiteY2-278" fmla="*/ 5509 h 10000"/>
                <a:gd name="connsiteX3-279" fmla="*/ 132 w 10027"/>
                <a:gd name="connsiteY3-280" fmla="*/ 4491 h 10000"/>
                <a:gd name="connsiteX4-281" fmla="*/ 2750 w 10027"/>
                <a:gd name="connsiteY4-282" fmla="*/ 510 h 10000"/>
                <a:gd name="connsiteX5-283" fmla="*/ 3758 w 10027"/>
                <a:gd name="connsiteY5-284" fmla="*/ 0 h 10000"/>
                <a:gd name="connsiteX6-285" fmla="*/ 8992 w 10027"/>
                <a:gd name="connsiteY6-286" fmla="*/ 0 h 10000"/>
                <a:gd name="connsiteX7-287" fmla="*/ 10000 w 10027"/>
                <a:gd name="connsiteY7-288" fmla="*/ 510 h 10000"/>
                <a:gd name="connsiteX8-289" fmla="*/ 6803 w 10027"/>
                <a:gd name="connsiteY8-290" fmla="*/ 4894 h 10000"/>
                <a:gd name="connsiteX9-291" fmla="*/ 3758 w 10027"/>
                <a:gd name="connsiteY9-292" fmla="*/ 10000 h 10000"/>
                <a:gd name="connsiteX0-293" fmla="*/ 3758 w 10033"/>
                <a:gd name="connsiteY0-294" fmla="*/ 10000 h 10000"/>
                <a:gd name="connsiteX1-295" fmla="*/ 2750 w 10033"/>
                <a:gd name="connsiteY1-296" fmla="*/ 9491 h 10000"/>
                <a:gd name="connsiteX2-297" fmla="*/ 132 w 10033"/>
                <a:gd name="connsiteY2-298" fmla="*/ 5509 h 10000"/>
                <a:gd name="connsiteX3-299" fmla="*/ 132 w 10033"/>
                <a:gd name="connsiteY3-300" fmla="*/ 4491 h 10000"/>
                <a:gd name="connsiteX4-301" fmla="*/ 2750 w 10033"/>
                <a:gd name="connsiteY4-302" fmla="*/ 510 h 10000"/>
                <a:gd name="connsiteX5-303" fmla="*/ 3758 w 10033"/>
                <a:gd name="connsiteY5-304" fmla="*/ 0 h 10000"/>
                <a:gd name="connsiteX6-305" fmla="*/ 8992 w 10033"/>
                <a:gd name="connsiteY6-306" fmla="*/ 0 h 10000"/>
                <a:gd name="connsiteX7-307" fmla="*/ 10000 w 10033"/>
                <a:gd name="connsiteY7-308" fmla="*/ 510 h 10000"/>
                <a:gd name="connsiteX8-309" fmla="*/ 6864 w 10033"/>
                <a:gd name="connsiteY8-310" fmla="*/ 5055 h 10000"/>
                <a:gd name="connsiteX9-311" fmla="*/ 3758 w 10033"/>
                <a:gd name="connsiteY9-312" fmla="*/ 10000 h 10000"/>
                <a:gd name="connsiteX0-313" fmla="*/ 3758 w 10035"/>
                <a:gd name="connsiteY0-314" fmla="*/ 10000 h 10000"/>
                <a:gd name="connsiteX1-315" fmla="*/ 2750 w 10035"/>
                <a:gd name="connsiteY1-316" fmla="*/ 9491 h 10000"/>
                <a:gd name="connsiteX2-317" fmla="*/ 132 w 10035"/>
                <a:gd name="connsiteY2-318" fmla="*/ 5509 h 10000"/>
                <a:gd name="connsiteX3-319" fmla="*/ 132 w 10035"/>
                <a:gd name="connsiteY3-320" fmla="*/ 4491 h 10000"/>
                <a:gd name="connsiteX4-321" fmla="*/ 2750 w 10035"/>
                <a:gd name="connsiteY4-322" fmla="*/ 510 h 10000"/>
                <a:gd name="connsiteX5-323" fmla="*/ 3758 w 10035"/>
                <a:gd name="connsiteY5-324" fmla="*/ 0 h 10000"/>
                <a:gd name="connsiteX6-325" fmla="*/ 8992 w 10035"/>
                <a:gd name="connsiteY6-326" fmla="*/ 0 h 10000"/>
                <a:gd name="connsiteX7-327" fmla="*/ 10000 w 10035"/>
                <a:gd name="connsiteY7-328" fmla="*/ 510 h 10000"/>
                <a:gd name="connsiteX8-329" fmla="*/ 6864 w 10035"/>
                <a:gd name="connsiteY8-330" fmla="*/ 5055 h 10000"/>
                <a:gd name="connsiteX9-331" fmla="*/ 3758 w 10035"/>
                <a:gd name="connsiteY9-332" fmla="*/ 10000 h 10000"/>
                <a:gd name="connsiteX0-333" fmla="*/ 3758 w 10008"/>
                <a:gd name="connsiteY0-334" fmla="*/ 10000 h 10000"/>
                <a:gd name="connsiteX1-335" fmla="*/ 2750 w 10008"/>
                <a:gd name="connsiteY1-336" fmla="*/ 9491 h 10000"/>
                <a:gd name="connsiteX2-337" fmla="*/ 132 w 10008"/>
                <a:gd name="connsiteY2-338" fmla="*/ 5509 h 10000"/>
                <a:gd name="connsiteX3-339" fmla="*/ 132 w 10008"/>
                <a:gd name="connsiteY3-340" fmla="*/ 4491 h 10000"/>
                <a:gd name="connsiteX4-341" fmla="*/ 2750 w 10008"/>
                <a:gd name="connsiteY4-342" fmla="*/ 510 h 10000"/>
                <a:gd name="connsiteX5-343" fmla="*/ 3758 w 10008"/>
                <a:gd name="connsiteY5-344" fmla="*/ 0 h 10000"/>
                <a:gd name="connsiteX6-345" fmla="*/ 8992 w 10008"/>
                <a:gd name="connsiteY6-346" fmla="*/ 0 h 10000"/>
                <a:gd name="connsiteX7-347" fmla="*/ 10000 w 10008"/>
                <a:gd name="connsiteY7-348" fmla="*/ 510 h 10000"/>
                <a:gd name="connsiteX8-349" fmla="*/ 6864 w 10008"/>
                <a:gd name="connsiteY8-350" fmla="*/ 5055 h 10000"/>
                <a:gd name="connsiteX9-351" fmla="*/ 3758 w 10008"/>
                <a:gd name="connsiteY9-352" fmla="*/ 10000 h 10000"/>
                <a:gd name="connsiteX0-353" fmla="*/ 3758 w 10031"/>
                <a:gd name="connsiteY0-354" fmla="*/ 10000 h 10000"/>
                <a:gd name="connsiteX1-355" fmla="*/ 2750 w 10031"/>
                <a:gd name="connsiteY1-356" fmla="*/ 9491 h 10000"/>
                <a:gd name="connsiteX2-357" fmla="*/ 132 w 10031"/>
                <a:gd name="connsiteY2-358" fmla="*/ 5509 h 10000"/>
                <a:gd name="connsiteX3-359" fmla="*/ 132 w 10031"/>
                <a:gd name="connsiteY3-360" fmla="*/ 4491 h 10000"/>
                <a:gd name="connsiteX4-361" fmla="*/ 2750 w 10031"/>
                <a:gd name="connsiteY4-362" fmla="*/ 510 h 10000"/>
                <a:gd name="connsiteX5-363" fmla="*/ 3758 w 10031"/>
                <a:gd name="connsiteY5-364" fmla="*/ 0 h 10000"/>
                <a:gd name="connsiteX6-365" fmla="*/ 8992 w 10031"/>
                <a:gd name="connsiteY6-366" fmla="*/ 0 h 10000"/>
                <a:gd name="connsiteX7-367" fmla="*/ 10000 w 10031"/>
                <a:gd name="connsiteY7-368" fmla="*/ 510 h 10000"/>
                <a:gd name="connsiteX8-369" fmla="*/ 6864 w 10031"/>
                <a:gd name="connsiteY8-370" fmla="*/ 5055 h 10000"/>
                <a:gd name="connsiteX9-371" fmla="*/ 3758 w 10031"/>
                <a:gd name="connsiteY9-372" fmla="*/ 10000 h 10000"/>
                <a:gd name="connsiteX0-373" fmla="*/ 3758 w 10031"/>
                <a:gd name="connsiteY0-374" fmla="*/ 10000 h 10000"/>
                <a:gd name="connsiteX1-375" fmla="*/ 2750 w 10031"/>
                <a:gd name="connsiteY1-376" fmla="*/ 9491 h 10000"/>
                <a:gd name="connsiteX2-377" fmla="*/ 132 w 10031"/>
                <a:gd name="connsiteY2-378" fmla="*/ 5509 h 10000"/>
                <a:gd name="connsiteX3-379" fmla="*/ 132 w 10031"/>
                <a:gd name="connsiteY3-380" fmla="*/ 4491 h 10000"/>
                <a:gd name="connsiteX4-381" fmla="*/ 2750 w 10031"/>
                <a:gd name="connsiteY4-382" fmla="*/ 510 h 10000"/>
                <a:gd name="connsiteX5-383" fmla="*/ 3758 w 10031"/>
                <a:gd name="connsiteY5-384" fmla="*/ 0 h 10000"/>
                <a:gd name="connsiteX6-385" fmla="*/ 8992 w 10031"/>
                <a:gd name="connsiteY6-386" fmla="*/ 0 h 10000"/>
                <a:gd name="connsiteX7-387" fmla="*/ 10000 w 10031"/>
                <a:gd name="connsiteY7-388" fmla="*/ 510 h 10000"/>
                <a:gd name="connsiteX8-389" fmla="*/ 6864 w 10031"/>
                <a:gd name="connsiteY8-390" fmla="*/ 5055 h 10000"/>
                <a:gd name="connsiteX9-391" fmla="*/ 3758 w 10031"/>
                <a:gd name="connsiteY9-392" fmla="*/ 10000 h 10000"/>
                <a:gd name="connsiteX0-393" fmla="*/ 3758 w 10035"/>
                <a:gd name="connsiteY0-394" fmla="*/ 10000 h 10000"/>
                <a:gd name="connsiteX1-395" fmla="*/ 2750 w 10035"/>
                <a:gd name="connsiteY1-396" fmla="*/ 9491 h 10000"/>
                <a:gd name="connsiteX2-397" fmla="*/ 132 w 10035"/>
                <a:gd name="connsiteY2-398" fmla="*/ 5509 h 10000"/>
                <a:gd name="connsiteX3-399" fmla="*/ 132 w 10035"/>
                <a:gd name="connsiteY3-400" fmla="*/ 4491 h 10000"/>
                <a:gd name="connsiteX4-401" fmla="*/ 2750 w 10035"/>
                <a:gd name="connsiteY4-402" fmla="*/ 510 h 10000"/>
                <a:gd name="connsiteX5-403" fmla="*/ 3758 w 10035"/>
                <a:gd name="connsiteY5-404" fmla="*/ 0 h 10000"/>
                <a:gd name="connsiteX6-405" fmla="*/ 8992 w 10035"/>
                <a:gd name="connsiteY6-406" fmla="*/ 0 h 10000"/>
                <a:gd name="connsiteX7-407" fmla="*/ 10000 w 10035"/>
                <a:gd name="connsiteY7-408" fmla="*/ 510 h 10000"/>
                <a:gd name="connsiteX8-409" fmla="*/ 6864 w 10035"/>
                <a:gd name="connsiteY8-410" fmla="*/ 5055 h 10000"/>
                <a:gd name="connsiteX9-411" fmla="*/ 3758 w 10035"/>
                <a:gd name="connsiteY9-412" fmla="*/ 10000 h 10000"/>
                <a:gd name="connsiteX0-413" fmla="*/ 3758 w 10008"/>
                <a:gd name="connsiteY0-414" fmla="*/ 10000 h 10000"/>
                <a:gd name="connsiteX1-415" fmla="*/ 2750 w 10008"/>
                <a:gd name="connsiteY1-416" fmla="*/ 9491 h 10000"/>
                <a:gd name="connsiteX2-417" fmla="*/ 132 w 10008"/>
                <a:gd name="connsiteY2-418" fmla="*/ 5509 h 10000"/>
                <a:gd name="connsiteX3-419" fmla="*/ 132 w 10008"/>
                <a:gd name="connsiteY3-420" fmla="*/ 4491 h 10000"/>
                <a:gd name="connsiteX4-421" fmla="*/ 2750 w 10008"/>
                <a:gd name="connsiteY4-422" fmla="*/ 510 h 10000"/>
                <a:gd name="connsiteX5-423" fmla="*/ 3758 w 10008"/>
                <a:gd name="connsiteY5-424" fmla="*/ 0 h 10000"/>
                <a:gd name="connsiteX6-425" fmla="*/ 8992 w 10008"/>
                <a:gd name="connsiteY6-426" fmla="*/ 0 h 10000"/>
                <a:gd name="connsiteX7-427" fmla="*/ 10000 w 10008"/>
                <a:gd name="connsiteY7-428" fmla="*/ 510 h 10000"/>
                <a:gd name="connsiteX8-429" fmla="*/ 6864 w 10008"/>
                <a:gd name="connsiteY8-430" fmla="*/ 5055 h 10000"/>
                <a:gd name="connsiteX9-431" fmla="*/ 3758 w 10008"/>
                <a:gd name="connsiteY9-432" fmla="*/ 10000 h 10000"/>
                <a:gd name="connsiteX0-433" fmla="*/ 3758 w 10008"/>
                <a:gd name="connsiteY0-434" fmla="*/ 10000 h 10000"/>
                <a:gd name="connsiteX1-435" fmla="*/ 2750 w 10008"/>
                <a:gd name="connsiteY1-436" fmla="*/ 9491 h 10000"/>
                <a:gd name="connsiteX2-437" fmla="*/ 132 w 10008"/>
                <a:gd name="connsiteY2-438" fmla="*/ 5509 h 10000"/>
                <a:gd name="connsiteX3-439" fmla="*/ 132 w 10008"/>
                <a:gd name="connsiteY3-440" fmla="*/ 4491 h 10000"/>
                <a:gd name="connsiteX4-441" fmla="*/ 2750 w 10008"/>
                <a:gd name="connsiteY4-442" fmla="*/ 510 h 10000"/>
                <a:gd name="connsiteX5-443" fmla="*/ 3758 w 10008"/>
                <a:gd name="connsiteY5-444" fmla="*/ 0 h 10000"/>
                <a:gd name="connsiteX6-445" fmla="*/ 8992 w 10008"/>
                <a:gd name="connsiteY6-446" fmla="*/ 0 h 10000"/>
                <a:gd name="connsiteX7-447" fmla="*/ 10000 w 10008"/>
                <a:gd name="connsiteY7-448" fmla="*/ 510 h 10000"/>
                <a:gd name="connsiteX8-449" fmla="*/ 6864 w 10008"/>
                <a:gd name="connsiteY8-450" fmla="*/ 5055 h 10000"/>
                <a:gd name="connsiteX9-451" fmla="*/ 3758 w 10008"/>
                <a:gd name="connsiteY9-452" fmla="*/ 10000 h 10000"/>
                <a:gd name="connsiteX0-453" fmla="*/ 3758 w 10008"/>
                <a:gd name="connsiteY0-454" fmla="*/ 10000 h 10000"/>
                <a:gd name="connsiteX1-455" fmla="*/ 2750 w 10008"/>
                <a:gd name="connsiteY1-456" fmla="*/ 9491 h 10000"/>
                <a:gd name="connsiteX2-457" fmla="*/ 132 w 10008"/>
                <a:gd name="connsiteY2-458" fmla="*/ 5509 h 10000"/>
                <a:gd name="connsiteX3-459" fmla="*/ 132 w 10008"/>
                <a:gd name="connsiteY3-460" fmla="*/ 4491 h 10000"/>
                <a:gd name="connsiteX4-461" fmla="*/ 2750 w 10008"/>
                <a:gd name="connsiteY4-462" fmla="*/ 510 h 10000"/>
                <a:gd name="connsiteX5-463" fmla="*/ 3758 w 10008"/>
                <a:gd name="connsiteY5-464" fmla="*/ 0 h 10000"/>
                <a:gd name="connsiteX6-465" fmla="*/ 8992 w 10008"/>
                <a:gd name="connsiteY6-466" fmla="*/ 0 h 10000"/>
                <a:gd name="connsiteX7-467" fmla="*/ 10000 w 10008"/>
                <a:gd name="connsiteY7-468" fmla="*/ 510 h 10000"/>
                <a:gd name="connsiteX8-469" fmla="*/ 6864 w 10008"/>
                <a:gd name="connsiteY8-470" fmla="*/ 5055 h 10000"/>
                <a:gd name="connsiteX9-471" fmla="*/ 3758 w 10008"/>
                <a:gd name="connsiteY9-472" fmla="*/ 10000 h 10000"/>
                <a:gd name="connsiteX0-473" fmla="*/ 3758 w 10008"/>
                <a:gd name="connsiteY0-474" fmla="*/ 10000 h 10000"/>
                <a:gd name="connsiteX1-475" fmla="*/ 2750 w 10008"/>
                <a:gd name="connsiteY1-476" fmla="*/ 9491 h 10000"/>
                <a:gd name="connsiteX2-477" fmla="*/ 132 w 10008"/>
                <a:gd name="connsiteY2-478" fmla="*/ 5509 h 10000"/>
                <a:gd name="connsiteX3-479" fmla="*/ 132 w 10008"/>
                <a:gd name="connsiteY3-480" fmla="*/ 4491 h 10000"/>
                <a:gd name="connsiteX4-481" fmla="*/ 2750 w 10008"/>
                <a:gd name="connsiteY4-482" fmla="*/ 510 h 10000"/>
                <a:gd name="connsiteX5-483" fmla="*/ 3758 w 10008"/>
                <a:gd name="connsiteY5-484" fmla="*/ 0 h 10000"/>
                <a:gd name="connsiteX6-485" fmla="*/ 8992 w 10008"/>
                <a:gd name="connsiteY6-486" fmla="*/ 0 h 10000"/>
                <a:gd name="connsiteX7-487" fmla="*/ 10000 w 10008"/>
                <a:gd name="connsiteY7-488" fmla="*/ 510 h 10000"/>
                <a:gd name="connsiteX8-489" fmla="*/ 6864 w 10008"/>
                <a:gd name="connsiteY8-490" fmla="*/ 5055 h 10000"/>
                <a:gd name="connsiteX9-491" fmla="*/ 3758 w 10008"/>
                <a:gd name="connsiteY9-492" fmla="*/ 10000 h 10000"/>
                <a:gd name="connsiteX0-493" fmla="*/ 3758 w 10008"/>
                <a:gd name="connsiteY0-494" fmla="*/ 10000 h 10000"/>
                <a:gd name="connsiteX1-495" fmla="*/ 2750 w 10008"/>
                <a:gd name="connsiteY1-496" fmla="*/ 9491 h 10000"/>
                <a:gd name="connsiteX2-497" fmla="*/ 132 w 10008"/>
                <a:gd name="connsiteY2-498" fmla="*/ 5509 h 10000"/>
                <a:gd name="connsiteX3-499" fmla="*/ 132 w 10008"/>
                <a:gd name="connsiteY3-500" fmla="*/ 4491 h 10000"/>
                <a:gd name="connsiteX4-501" fmla="*/ 2750 w 10008"/>
                <a:gd name="connsiteY4-502" fmla="*/ 510 h 10000"/>
                <a:gd name="connsiteX5-503" fmla="*/ 3758 w 10008"/>
                <a:gd name="connsiteY5-504" fmla="*/ 0 h 10000"/>
                <a:gd name="connsiteX6-505" fmla="*/ 8992 w 10008"/>
                <a:gd name="connsiteY6-506" fmla="*/ 0 h 10000"/>
                <a:gd name="connsiteX7-507" fmla="*/ 10000 w 10008"/>
                <a:gd name="connsiteY7-508" fmla="*/ 510 h 10000"/>
                <a:gd name="connsiteX8-509" fmla="*/ 6864 w 10008"/>
                <a:gd name="connsiteY8-510" fmla="*/ 5055 h 10000"/>
                <a:gd name="connsiteX9-511" fmla="*/ 3758 w 10008"/>
                <a:gd name="connsiteY9-512"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0008" h="10000">
                  <a:moveTo>
                    <a:pt x="3758" y="10000"/>
                  </a:moveTo>
                  <a:cubicBezTo>
                    <a:pt x="3393" y="10000"/>
                    <a:pt x="2935" y="9770"/>
                    <a:pt x="2750" y="9491"/>
                  </a:cubicBezTo>
                  <a:lnTo>
                    <a:pt x="132" y="5509"/>
                  </a:lnTo>
                  <a:cubicBezTo>
                    <a:pt x="-44" y="5230"/>
                    <a:pt x="-44" y="4770"/>
                    <a:pt x="132" y="4491"/>
                  </a:cubicBezTo>
                  <a:lnTo>
                    <a:pt x="2750" y="510"/>
                  </a:lnTo>
                  <a:cubicBezTo>
                    <a:pt x="2935" y="231"/>
                    <a:pt x="3393" y="0"/>
                    <a:pt x="3758" y="0"/>
                  </a:cubicBezTo>
                  <a:lnTo>
                    <a:pt x="8992" y="0"/>
                  </a:lnTo>
                  <a:cubicBezTo>
                    <a:pt x="9365" y="0"/>
                    <a:pt x="9853" y="233"/>
                    <a:pt x="10000" y="510"/>
                  </a:cubicBezTo>
                  <a:cubicBezTo>
                    <a:pt x="10057" y="2976"/>
                    <a:pt x="9918" y="4465"/>
                    <a:pt x="6864" y="5055"/>
                  </a:cubicBezTo>
                  <a:cubicBezTo>
                    <a:pt x="3496" y="5539"/>
                    <a:pt x="4596" y="9371"/>
                    <a:pt x="3758" y="10000"/>
                  </a:cubicBezTo>
                  <a:close/>
                </a:path>
              </a:pathLst>
            </a:custGeom>
            <a:gradFill flip="none" rotWithShape="1">
              <a:gsLst>
                <a:gs pos="50000">
                  <a:srgbClr val="FFFFFF">
                    <a:alpha val="23000"/>
                  </a:srgbClr>
                </a:gs>
                <a:gs pos="0">
                  <a:schemeClr val="bg1">
                    <a:alpha val="0"/>
                  </a:schemeClr>
                </a:gs>
                <a:gs pos="74000">
                  <a:schemeClr val="bg1">
                    <a:lumMod val="88000"/>
                    <a:lumOff val="12000"/>
                    <a:alpha val="80000"/>
                  </a:schemeClr>
                </a:gs>
              </a:gsLst>
              <a:lin ang="2700000" scaled="1"/>
              <a:tileRect/>
            </a:gradFill>
            <a:ln w="12700">
              <a:noFill/>
            </a:ln>
            <a:effectLst/>
          </p:spPr>
          <p:txBody>
            <a:bodyPr vert="horz" wrap="square" lIns="68580" tIns="34290" rIns="68580" bIns="34290" numCol="1" anchor="t" anchorCtr="0" compatLnSpc="1"/>
            <a:lstStyle/>
            <a:p>
              <a:endParaRPr lang="zh-CN" altLang="en-US" dirty="0">
                <a:cs typeface="+mn-ea"/>
                <a:sym typeface="+mn-lt"/>
              </a:endParaRPr>
            </a:p>
          </p:txBody>
        </p:sp>
        <p:grpSp>
          <p:nvGrpSpPr>
            <p:cNvPr id="29" name="组合 28"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GrpSpPr/>
            <p:nvPr/>
          </p:nvGrpSpPr>
          <p:grpSpPr>
            <a:xfrm>
              <a:off x="6117407" y="1830628"/>
              <a:ext cx="776055" cy="1030488"/>
              <a:chOff x="897622" y="2414802"/>
              <a:chExt cx="1001347" cy="1329644"/>
            </a:xfrm>
          </p:grpSpPr>
          <p:sp>
            <p:nvSpPr>
              <p:cNvPr id="30" name="文本框 29"/>
              <p:cNvSpPr txBox="1"/>
              <p:nvPr/>
            </p:nvSpPr>
            <p:spPr>
              <a:xfrm>
                <a:off x="986174" y="2414802"/>
                <a:ext cx="802264" cy="1329644"/>
              </a:xfrm>
              <a:prstGeom prst="rect">
                <a:avLst/>
              </a:prstGeom>
              <a:noFill/>
              <a:ln>
                <a:noFill/>
              </a:ln>
              <a:effectLst>
                <a:innerShdw blurRad="63500" dist="50800" dir="13500000">
                  <a:prstClr val="black">
                    <a:alpha val="50000"/>
                  </a:prstClr>
                </a:innerShdw>
              </a:effectLst>
            </p:spPr>
            <p:txBody>
              <a:bodyPr wrap="square" rtlCol="0">
                <a:spAutoFit/>
              </a:bodyPr>
              <a:lstStyle/>
              <a:p>
                <a:pPr algn="ctr"/>
                <a:r>
                  <a:rPr lang="en-US" altLang="zh-CN" sz="2400" dirty="0">
                    <a:ln w="15875">
                      <a:noFill/>
                    </a:ln>
                    <a:solidFill>
                      <a:schemeClr val="bg1"/>
                    </a:solidFill>
                    <a:cs typeface="+mn-ea"/>
                    <a:sym typeface="+mn-lt"/>
                  </a:rPr>
                  <a:t>01</a:t>
                </a:r>
                <a:endParaRPr lang="zh-CN" altLang="en-US" sz="2400" dirty="0">
                  <a:ln w="15875">
                    <a:noFill/>
                  </a:ln>
                  <a:solidFill>
                    <a:schemeClr val="bg1"/>
                  </a:solidFill>
                  <a:cs typeface="+mn-ea"/>
                  <a:sym typeface="+mn-lt"/>
                </a:endParaRPr>
              </a:p>
            </p:txBody>
          </p:sp>
          <p:sp>
            <p:nvSpPr>
              <p:cNvPr id="31" name="文本框 30"/>
              <p:cNvSpPr txBox="1"/>
              <p:nvPr/>
            </p:nvSpPr>
            <p:spPr>
              <a:xfrm>
                <a:off x="897622" y="2856062"/>
                <a:ext cx="1001347" cy="344723"/>
              </a:xfrm>
              <a:prstGeom prst="rect">
                <a:avLst/>
              </a:prstGeom>
              <a:noFill/>
            </p:spPr>
            <p:txBody>
              <a:bodyPr wrap="square" rtlCol="0">
                <a:spAutoFit/>
              </a:bodyPr>
              <a:lstStyle/>
              <a:p>
                <a:pPr algn="ctr"/>
                <a:endParaRPr lang="zh-CN" altLang="en-US" sz="800" dirty="0">
                  <a:solidFill>
                    <a:schemeClr val="bg1"/>
                  </a:solidFill>
                  <a:cs typeface="+mn-ea"/>
                  <a:sym typeface="+mn-lt"/>
                </a:endParaRPr>
              </a:p>
            </p:txBody>
          </p:sp>
        </p:grpSp>
      </p:grpSp>
      <p:grpSp>
        <p:nvGrpSpPr>
          <p:cNvPr id="32" name="组合 31"/>
          <p:cNvGrpSpPr/>
          <p:nvPr/>
        </p:nvGrpSpPr>
        <p:grpSpPr>
          <a:xfrm>
            <a:off x="6017108" y="3860907"/>
            <a:ext cx="1128420" cy="1000130"/>
            <a:chOff x="5822030" y="3732224"/>
            <a:chExt cx="1399307" cy="1240222"/>
          </a:xfrm>
        </p:grpSpPr>
        <p:sp>
          <p:nvSpPr>
            <p:cNvPr id="33" name="Freeform 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5822031" y="3732249"/>
              <a:ext cx="1399306" cy="124019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CB1706"/>
            </a:solidFill>
            <a:ln w="12700">
              <a:noFill/>
            </a:ln>
            <a:effectLst>
              <a:outerShdw blurRad="330200" dist="127000" dir="2700000" algn="tl" rotWithShape="0">
                <a:prstClr val="black">
                  <a:alpha val="31000"/>
                </a:prstClr>
              </a:outerShdw>
            </a:effectLst>
          </p:spPr>
          <p:txBody>
            <a:bodyPr vert="horz" wrap="square" lIns="68580" tIns="34290" rIns="68580" bIns="34290" numCol="1" anchor="t" anchorCtr="0" compatLnSpc="1"/>
            <a:lstStyle/>
            <a:p>
              <a:endParaRPr lang="zh-CN" altLang="en-US">
                <a:cs typeface="+mn-ea"/>
                <a:sym typeface="+mn-lt"/>
              </a:endParaRPr>
            </a:p>
          </p:txBody>
        </p:sp>
        <p:sp>
          <p:nvSpPr>
            <p:cNvPr id="34" name="Freeform 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5822030" y="3732224"/>
              <a:ext cx="1090040" cy="124022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 name="connsiteX0" fmla="*/ 2926 w 9929"/>
                <a:gd name="connsiteY0" fmla="*/ 10000 h 10036"/>
                <a:gd name="connsiteX1" fmla="*/ 2141 w 9929"/>
                <a:gd name="connsiteY1" fmla="*/ 9491 h 10036"/>
                <a:gd name="connsiteX2" fmla="*/ 104 w 9929"/>
                <a:gd name="connsiteY2" fmla="*/ 5509 h 10036"/>
                <a:gd name="connsiteX3" fmla="*/ 104 w 9929"/>
                <a:gd name="connsiteY3" fmla="*/ 4491 h 10036"/>
                <a:gd name="connsiteX4" fmla="*/ 2141 w 9929"/>
                <a:gd name="connsiteY4" fmla="*/ 509 h 10036"/>
                <a:gd name="connsiteX5" fmla="*/ 2926 w 9929"/>
                <a:gd name="connsiteY5" fmla="*/ 0 h 10036"/>
                <a:gd name="connsiteX6" fmla="*/ 6999 w 9929"/>
                <a:gd name="connsiteY6" fmla="*/ 0 h 10036"/>
                <a:gd name="connsiteX7" fmla="*/ 7784 w 9929"/>
                <a:gd name="connsiteY7" fmla="*/ 509 h 10036"/>
                <a:gd name="connsiteX8" fmla="*/ 9821 w 9929"/>
                <a:gd name="connsiteY8" fmla="*/ 4491 h 10036"/>
                <a:gd name="connsiteX9" fmla="*/ 9821 w 9929"/>
                <a:gd name="connsiteY9" fmla="*/ 5509 h 10036"/>
                <a:gd name="connsiteX10" fmla="*/ 7784 w 9929"/>
                <a:gd name="connsiteY10" fmla="*/ 9491 h 10036"/>
                <a:gd name="connsiteX11" fmla="*/ 2926 w 9929"/>
                <a:gd name="connsiteY11" fmla="*/ 10000 h 10036"/>
                <a:gd name="connsiteX0-1" fmla="*/ 2947 w 10000"/>
                <a:gd name="connsiteY0-2" fmla="*/ 9964 h 9964"/>
                <a:gd name="connsiteX1-3" fmla="*/ 2156 w 10000"/>
                <a:gd name="connsiteY1-4" fmla="*/ 9457 h 9964"/>
                <a:gd name="connsiteX2-5" fmla="*/ 105 w 10000"/>
                <a:gd name="connsiteY2-6" fmla="*/ 5489 h 9964"/>
                <a:gd name="connsiteX3-7" fmla="*/ 105 w 10000"/>
                <a:gd name="connsiteY3-8" fmla="*/ 4475 h 9964"/>
                <a:gd name="connsiteX4-9" fmla="*/ 2156 w 10000"/>
                <a:gd name="connsiteY4-10" fmla="*/ 507 h 9964"/>
                <a:gd name="connsiteX5-11" fmla="*/ 2947 w 10000"/>
                <a:gd name="connsiteY5-12" fmla="*/ 0 h 9964"/>
                <a:gd name="connsiteX6-13" fmla="*/ 7049 w 10000"/>
                <a:gd name="connsiteY6-14" fmla="*/ 0 h 9964"/>
                <a:gd name="connsiteX7-15" fmla="*/ 7840 w 10000"/>
                <a:gd name="connsiteY7-16" fmla="*/ 507 h 9964"/>
                <a:gd name="connsiteX8-17" fmla="*/ 9891 w 10000"/>
                <a:gd name="connsiteY8-18" fmla="*/ 4475 h 9964"/>
                <a:gd name="connsiteX9-19" fmla="*/ 9891 w 10000"/>
                <a:gd name="connsiteY9-20" fmla="*/ 5489 h 9964"/>
                <a:gd name="connsiteX10-21" fmla="*/ 2947 w 10000"/>
                <a:gd name="connsiteY10-22" fmla="*/ 9964 h 9964"/>
                <a:gd name="connsiteX0-23" fmla="*/ 2947 w 10070"/>
                <a:gd name="connsiteY0-24" fmla="*/ 10000 h 10000"/>
                <a:gd name="connsiteX1-25" fmla="*/ 2156 w 10070"/>
                <a:gd name="connsiteY1-26" fmla="*/ 9491 h 10000"/>
                <a:gd name="connsiteX2-27" fmla="*/ 105 w 10070"/>
                <a:gd name="connsiteY2-28" fmla="*/ 5509 h 10000"/>
                <a:gd name="connsiteX3-29" fmla="*/ 105 w 10070"/>
                <a:gd name="connsiteY3-30" fmla="*/ 4491 h 10000"/>
                <a:gd name="connsiteX4-31" fmla="*/ 2156 w 10070"/>
                <a:gd name="connsiteY4-32" fmla="*/ 509 h 10000"/>
                <a:gd name="connsiteX5-33" fmla="*/ 2947 w 10070"/>
                <a:gd name="connsiteY5-34" fmla="*/ 0 h 10000"/>
                <a:gd name="connsiteX6-35" fmla="*/ 7049 w 10070"/>
                <a:gd name="connsiteY6-36" fmla="*/ 0 h 10000"/>
                <a:gd name="connsiteX7-37" fmla="*/ 7840 w 10070"/>
                <a:gd name="connsiteY7-38" fmla="*/ 509 h 10000"/>
                <a:gd name="connsiteX8-39" fmla="*/ 9891 w 10070"/>
                <a:gd name="connsiteY8-40" fmla="*/ 4491 h 10000"/>
                <a:gd name="connsiteX9-41" fmla="*/ 2947 w 10070"/>
                <a:gd name="connsiteY9-42" fmla="*/ 10000 h 10000"/>
                <a:gd name="connsiteX0-43" fmla="*/ 2947 w 8049"/>
                <a:gd name="connsiteY0-44" fmla="*/ 10391 h 10391"/>
                <a:gd name="connsiteX1-45" fmla="*/ 2156 w 8049"/>
                <a:gd name="connsiteY1-46" fmla="*/ 9882 h 10391"/>
                <a:gd name="connsiteX2-47" fmla="*/ 105 w 8049"/>
                <a:gd name="connsiteY2-48" fmla="*/ 5900 h 10391"/>
                <a:gd name="connsiteX3-49" fmla="*/ 105 w 8049"/>
                <a:gd name="connsiteY3-50" fmla="*/ 4882 h 10391"/>
                <a:gd name="connsiteX4-51" fmla="*/ 2156 w 8049"/>
                <a:gd name="connsiteY4-52" fmla="*/ 900 h 10391"/>
                <a:gd name="connsiteX5-53" fmla="*/ 2947 w 8049"/>
                <a:gd name="connsiteY5-54" fmla="*/ 391 h 10391"/>
                <a:gd name="connsiteX6-55" fmla="*/ 7049 w 8049"/>
                <a:gd name="connsiteY6-56" fmla="*/ 391 h 10391"/>
                <a:gd name="connsiteX7-57" fmla="*/ 7840 w 8049"/>
                <a:gd name="connsiteY7-58" fmla="*/ 900 h 10391"/>
                <a:gd name="connsiteX8-59" fmla="*/ 2947 w 8049"/>
                <a:gd name="connsiteY8-60" fmla="*/ 10391 h 10391"/>
                <a:gd name="connsiteX0-61" fmla="*/ 3660 w 9981"/>
                <a:gd name="connsiteY0-62" fmla="*/ 9640 h 9640"/>
                <a:gd name="connsiteX1-63" fmla="*/ 2678 w 9981"/>
                <a:gd name="connsiteY1-64" fmla="*/ 9150 h 9640"/>
                <a:gd name="connsiteX2-65" fmla="*/ 129 w 9981"/>
                <a:gd name="connsiteY2-66" fmla="*/ 5318 h 9640"/>
                <a:gd name="connsiteX3-67" fmla="*/ 129 w 9981"/>
                <a:gd name="connsiteY3-68" fmla="*/ 4338 h 9640"/>
                <a:gd name="connsiteX4-69" fmla="*/ 2678 w 9981"/>
                <a:gd name="connsiteY4-70" fmla="*/ 506 h 9640"/>
                <a:gd name="connsiteX5-71" fmla="*/ 3660 w 9981"/>
                <a:gd name="connsiteY5-72" fmla="*/ 16 h 9640"/>
                <a:gd name="connsiteX6-73" fmla="*/ 8757 w 9981"/>
                <a:gd name="connsiteY6-74" fmla="*/ 16 h 9640"/>
                <a:gd name="connsiteX7-75" fmla="*/ 9739 w 9981"/>
                <a:gd name="connsiteY7-76" fmla="*/ 506 h 9640"/>
                <a:gd name="connsiteX8-77" fmla="*/ 3660 w 9981"/>
                <a:gd name="connsiteY8-78" fmla="*/ 9640 h 9640"/>
                <a:gd name="connsiteX0-79" fmla="*/ 3667 w 9758"/>
                <a:gd name="connsiteY0-80" fmla="*/ 10713 h 10713"/>
                <a:gd name="connsiteX1-81" fmla="*/ 2683 w 9758"/>
                <a:gd name="connsiteY1-82" fmla="*/ 10205 h 10713"/>
                <a:gd name="connsiteX2-83" fmla="*/ 129 w 9758"/>
                <a:gd name="connsiteY2-84" fmla="*/ 6230 h 10713"/>
                <a:gd name="connsiteX3-85" fmla="*/ 129 w 9758"/>
                <a:gd name="connsiteY3-86" fmla="*/ 5213 h 10713"/>
                <a:gd name="connsiteX4-87" fmla="*/ 2683 w 9758"/>
                <a:gd name="connsiteY4-88" fmla="*/ 1238 h 10713"/>
                <a:gd name="connsiteX5-89" fmla="*/ 3667 w 9758"/>
                <a:gd name="connsiteY5-90" fmla="*/ 730 h 10713"/>
                <a:gd name="connsiteX6-91" fmla="*/ 8774 w 9758"/>
                <a:gd name="connsiteY6-92" fmla="*/ 730 h 10713"/>
                <a:gd name="connsiteX7-93" fmla="*/ 9758 w 9758"/>
                <a:gd name="connsiteY7-94" fmla="*/ 1238 h 10713"/>
                <a:gd name="connsiteX8-95" fmla="*/ 3667 w 9758"/>
                <a:gd name="connsiteY8-96" fmla="*/ 10713 h 10713"/>
                <a:gd name="connsiteX0-97" fmla="*/ 3758 w 10000"/>
                <a:gd name="connsiteY0-98" fmla="*/ 9319 h 9319"/>
                <a:gd name="connsiteX1-99" fmla="*/ 2750 w 10000"/>
                <a:gd name="connsiteY1-100" fmla="*/ 8845 h 9319"/>
                <a:gd name="connsiteX2-101" fmla="*/ 132 w 10000"/>
                <a:gd name="connsiteY2-102" fmla="*/ 5134 h 9319"/>
                <a:gd name="connsiteX3-103" fmla="*/ 132 w 10000"/>
                <a:gd name="connsiteY3-104" fmla="*/ 4185 h 9319"/>
                <a:gd name="connsiteX4-105" fmla="*/ 2750 w 10000"/>
                <a:gd name="connsiteY4-106" fmla="*/ 475 h 9319"/>
                <a:gd name="connsiteX5-107" fmla="*/ 3758 w 10000"/>
                <a:gd name="connsiteY5-108" fmla="*/ 0 h 9319"/>
                <a:gd name="connsiteX6-109" fmla="*/ 8992 w 10000"/>
                <a:gd name="connsiteY6-110" fmla="*/ 0 h 9319"/>
                <a:gd name="connsiteX7-111" fmla="*/ 10000 w 10000"/>
                <a:gd name="connsiteY7-112" fmla="*/ 475 h 9319"/>
                <a:gd name="connsiteX8-113" fmla="*/ 3758 w 10000"/>
                <a:gd name="connsiteY8-114" fmla="*/ 9319 h 9319"/>
                <a:gd name="connsiteX0-115" fmla="*/ 3758 w 10000"/>
                <a:gd name="connsiteY0-116" fmla="*/ 10000 h 10000"/>
                <a:gd name="connsiteX1-117" fmla="*/ 2750 w 10000"/>
                <a:gd name="connsiteY1-118" fmla="*/ 9491 h 10000"/>
                <a:gd name="connsiteX2-119" fmla="*/ 132 w 10000"/>
                <a:gd name="connsiteY2-120" fmla="*/ 5509 h 10000"/>
                <a:gd name="connsiteX3-121" fmla="*/ 132 w 10000"/>
                <a:gd name="connsiteY3-122" fmla="*/ 4491 h 10000"/>
                <a:gd name="connsiteX4-123" fmla="*/ 2750 w 10000"/>
                <a:gd name="connsiteY4-124" fmla="*/ 510 h 10000"/>
                <a:gd name="connsiteX5-125" fmla="*/ 3758 w 10000"/>
                <a:gd name="connsiteY5-126" fmla="*/ 0 h 10000"/>
                <a:gd name="connsiteX6-127" fmla="*/ 8992 w 10000"/>
                <a:gd name="connsiteY6-128" fmla="*/ 0 h 10000"/>
                <a:gd name="connsiteX7-129" fmla="*/ 10000 w 10000"/>
                <a:gd name="connsiteY7-130" fmla="*/ 510 h 10000"/>
                <a:gd name="connsiteX8-131" fmla="*/ 3758 w 10000"/>
                <a:gd name="connsiteY8-132" fmla="*/ 10000 h 10000"/>
                <a:gd name="connsiteX0-133" fmla="*/ 3758 w 10000"/>
                <a:gd name="connsiteY0-134" fmla="*/ 10000 h 10000"/>
                <a:gd name="connsiteX1-135" fmla="*/ 2750 w 10000"/>
                <a:gd name="connsiteY1-136" fmla="*/ 9491 h 10000"/>
                <a:gd name="connsiteX2-137" fmla="*/ 132 w 10000"/>
                <a:gd name="connsiteY2-138" fmla="*/ 5509 h 10000"/>
                <a:gd name="connsiteX3-139" fmla="*/ 132 w 10000"/>
                <a:gd name="connsiteY3-140" fmla="*/ 4491 h 10000"/>
                <a:gd name="connsiteX4-141" fmla="*/ 2750 w 10000"/>
                <a:gd name="connsiteY4-142" fmla="*/ 510 h 10000"/>
                <a:gd name="connsiteX5-143" fmla="*/ 3758 w 10000"/>
                <a:gd name="connsiteY5-144" fmla="*/ 0 h 10000"/>
                <a:gd name="connsiteX6-145" fmla="*/ 8992 w 10000"/>
                <a:gd name="connsiteY6-146" fmla="*/ 0 h 10000"/>
                <a:gd name="connsiteX7-147" fmla="*/ 10000 w 10000"/>
                <a:gd name="connsiteY7-148" fmla="*/ 510 h 10000"/>
                <a:gd name="connsiteX8-149" fmla="*/ 7779 w 10000"/>
                <a:gd name="connsiteY8-150" fmla="*/ 5715 h 10000"/>
                <a:gd name="connsiteX9-151" fmla="*/ 3758 w 10000"/>
                <a:gd name="connsiteY9-152" fmla="*/ 10000 h 10000"/>
                <a:gd name="connsiteX0-153" fmla="*/ 3758 w 10000"/>
                <a:gd name="connsiteY0-154" fmla="*/ 10000 h 10000"/>
                <a:gd name="connsiteX1-155" fmla="*/ 2750 w 10000"/>
                <a:gd name="connsiteY1-156" fmla="*/ 9491 h 10000"/>
                <a:gd name="connsiteX2-157" fmla="*/ 132 w 10000"/>
                <a:gd name="connsiteY2-158" fmla="*/ 5509 h 10000"/>
                <a:gd name="connsiteX3-159" fmla="*/ 132 w 10000"/>
                <a:gd name="connsiteY3-160" fmla="*/ 4491 h 10000"/>
                <a:gd name="connsiteX4-161" fmla="*/ 2750 w 10000"/>
                <a:gd name="connsiteY4-162" fmla="*/ 510 h 10000"/>
                <a:gd name="connsiteX5-163" fmla="*/ 3758 w 10000"/>
                <a:gd name="connsiteY5-164" fmla="*/ 0 h 10000"/>
                <a:gd name="connsiteX6-165" fmla="*/ 8992 w 10000"/>
                <a:gd name="connsiteY6-166" fmla="*/ 0 h 10000"/>
                <a:gd name="connsiteX7-167" fmla="*/ 10000 w 10000"/>
                <a:gd name="connsiteY7-168" fmla="*/ 510 h 10000"/>
                <a:gd name="connsiteX8-169" fmla="*/ 7779 w 10000"/>
                <a:gd name="connsiteY8-170" fmla="*/ 5715 h 10000"/>
                <a:gd name="connsiteX9-171" fmla="*/ 3758 w 10000"/>
                <a:gd name="connsiteY9-172" fmla="*/ 10000 h 10000"/>
                <a:gd name="connsiteX0-173" fmla="*/ 3758 w 10000"/>
                <a:gd name="connsiteY0-174" fmla="*/ 10000 h 10000"/>
                <a:gd name="connsiteX1-175" fmla="*/ 2750 w 10000"/>
                <a:gd name="connsiteY1-176" fmla="*/ 9491 h 10000"/>
                <a:gd name="connsiteX2-177" fmla="*/ 132 w 10000"/>
                <a:gd name="connsiteY2-178" fmla="*/ 5509 h 10000"/>
                <a:gd name="connsiteX3-179" fmla="*/ 132 w 10000"/>
                <a:gd name="connsiteY3-180" fmla="*/ 4491 h 10000"/>
                <a:gd name="connsiteX4-181" fmla="*/ 2750 w 10000"/>
                <a:gd name="connsiteY4-182" fmla="*/ 510 h 10000"/>
                <a:gd name="connsiteX5-183" fmla="*/ 3758 w 10000"/>
                <a:gd name="connsiteY5-184" fmla="*/ 0 h 10000"/>
                <a:gd name="connsiteX6-185" fmla="*/ 8992 w 10000"/>
                <a:gd name="connsiteY6-186" fmla="*/ 0 h 10000"/>
                <a:gd name="connsiteX7-187" fmla="*/ 10000 w 10000"/>
                <a:gd name="connsiteY7-188" fmla="*/ 510 h 10000"/>
                <a:gd name="connsiteX8-189" fmla="*/ 7779 w 10000"/>
                <a:gd name="connsiteY8-190" fmla="*/ 5715 h 10000"/>
                <a:gd name="connsiteX9-191" fmla="*/ 3758 w 10000"/>
                <a:gd name="connsiteY9-192" fmla="*/ 10000 h 10000"/>
                <a:gd name="connsiteX0-193" fmla="*/ 3758 w 10000"/>
                <a:gd name="connsiteY0-194" fmla="*/ 10000 h 10000"/>
                <a:gd name="connsiteX1-195" fmla="*/ 2750 w 10000"/>
                <a:gd name="connsiteY1-196" fmla="*/ 9491 h 10000"/>
                <a:gd name="connsiteX2-197" fmla="*/ 132 w 10000"/>
                <a:gd name="connsiteY2-198" fmla="*/ 5509 h 10000"/>
                <a:gd name="connsiteX3-199" fmla="*/ 132 w 10000"/>
                <a:gd name="connsiteY3-200" fmla="*/ 4491 h 10000"/>
                <a:gd name="connsiteX4-201" fmla="*/ 2750 w 10000"/>
                <a:gd name="connsiteY4-202" fmla="*/ 510 h 10000"/>
                <a:gd name="connsiteX5-203" fmla="*/ 3758 w 10000"/>
                <a:gd name="connsiteY5-204" fmla="*/ 0 h 10000"/>
                <a:gd name="connsiteX6-205" fmla="*/ 8992 w 10000"/>
                <a:gd name="connsiteY6-206" fmla="*/ 0 h 10000"/>
                <a:gd name="connsiteX7-207" fmla="*/ 10000 w 10000"/>
                <a:gd name="connsiteY7-208" fmla="*/ 510 h 10000"/>
                <a:gd name="connsiteX8-209" fmla="*/ 7657 w 10000"/>
                <a:gd name="connsiteY8-210" fmla="*/ 5358 h 10000"/>
                <a:gd name="connsiteX9-211" fmla="*/ 3758 w 10000"/>
                <a:gd name="connsiteY9-212" fmla="*/ 10000 h 10000"/>
                <a:gd name="connsiteX0-213" fmla="*/ 3758 w 10000"/>
                <a:gd name="connsiteY0-214" fmla="*/ 10000 h 10000"/>
                <a:gd name="connsiteX1-215" fmla="*/ 2750 w 10000"/>
                <a:gd name="connsiteY1-216" fmla="*/ 9491 h 10000"/>
                <a:gd name="connsiteX2-217" fmla="*/ 132 w 10000"/>
                <a:gd name="connsiteY2-218" fmla="*/ 5509 h 10000"/>
                <a:gd name="connsiteX3-219" fmla="*/ 132 w 10000"/>
                <a:gd name="connsiteY3-220" fmla="*/ 4491 h 10000"/>
                <a:gd name="connsiteX4-221" fmla="*/ 2750 w 10000"/>
                <a:gd name="connsiteY4-222" fmla="*/ 510 h 10000"/>
                <a:gd name="connsiteX5-223" fmla="*/ 3758 w 10000"/>
                <a:gd name="connsiteY5-224" fmla="*/ 0 h 10000"/>
                <a:gd name="connsiteX6-225" fmla="*/ 8992 w 10000"/>
                <a:gd name="connsiteY6-226" fmla="*/ 0 h 10000"/>
                <a:gd name="connsiteX7-227" fmla="*/ 10000 w 10000"/>
                <a:gd name="connsiteY7-228" fmla="*/ 510 h 10000"/>
                <a:gd name="connsiteX8-229" fmla="*/ 6803 w 10000"/>
                <a:gd name="connsiteY8-230" fmla="*/ 4894 h 10000"/>
                <a:gd name="connsiteX9-231" fmla="*/ 3758 w 10000"/>
                <a:gd name="connsiteY9-232" fmla="*/ 10000 h 10000"/>
                <a:gd name="connsiteX0-233" fmla="*/ 3758 w 10000"/>
                <a:gd name="connsiteY0-234" fmla="*/ 10000 h 10000"/>
                <a:gd name="connsiteX1-235" fmla="*/ 2750 w 10000"/>
                <a:gd name="connsiteY1-236" fmla="*/ 9491 h 10000"/>
                <a:gd name="connsiteX2-237" fmla="*/ 132 w 10000"/>
                <a:gd name="connsiteY2-238" fmla="*/ 5509 h 10000"/>
                <a:gd name="connsiteX3-239" fmla="*/ 132 w 10000"/>
                <a:gd name="connsiteY3-240" fmla="*/ 4491 h 10000"/>
                <a:gd name="connsiteX4-241" fmla="*/ 2750 w 10000"/>
                <a:gd name="connsiteY4-242" fmla="*/ 510 h 10000"/>
                <a:gd name="connsiteX5-243" fmla="*/ 3758 w 10000"/>
                <a:gd name="connsiteY5-244" fmla="*/ 0 h 10000"/>
                <a:gd name="connsiteX6-245" fmla="*/ 8992 w 10000"/>
                <a:gd name="connsiteY6-246" fmla="*/ 0 h 10000"/>
                <a:gd name="connsiteX7-247" fmla="*/ 10000 w 10000"/>
                <a:gd name="connsiteY7-248" fmla="*/ 510 h 10000"/>
                <a:gd name="connsiteX8-249" fmla="*/ 6803 w 10000"/>
                <a:gd name="connsiteY8-250" fmla="*/ 4894 h 10000"/>
                <a:gd name="connsiteX9-251" fmla="*/ 3758 w 10000"/>
                <a:gd name="connsiteY9-252" fmla="*/ 10000 h 10000"/>
                <a:gd name="connsiteX0-253" fmla="*/ 3758 w 10000"/>
                <a:gd name="connsiteY0-254" fmla="*/ 10000 h 10000"/>
                <a:gd name="connsiteX1-255" fmla="*/ 2750 w 10000"/>
                <a:gd name="connsiteY1-256" fmla="*/ 9491 h 10000"/>
                <a:gd name="connsiteX2-257" fmla="*/ 132 w 10000"/>
                <a:gd name="connsiteY2-258" fmla="*/ 5509 h 10000"/>
                <a:gd name="connsiteX3-259" fmla="*/ 132 w 10000"/>
                <a:gd name="connsiteY3-260" fmla="*/ 4491 h 10000"/>
                <a:gd name="connsiteX4-261" fmla="*/ 2750 w 10000"/>
                <a:gd name="connsiteY4-262" fmla="*/ 510 h 10000"/>
                <a:gd name="connsiteX5-263" fmla="*/ 3758 w 10000"/>
                <a:gd name="connsiteY5-264" fmla="*/ 0 h 10000"/>
                <a:gd name="connsiteX6-265" fmla="*/ 8992 w 10000"/>
                <a:gd name="connsiteY6-266" fmla="*/ 0 h 10000"/>
                <a:gd name="connsiteX7-267" fmla="*/ 10000 w 10000"/>
                <a:gd name="connsiteY7-268" fmla="*/ 510 h 10000"/>
                <a:gd name="connsiteX8-269" fmla="*/ 6803 w 10000"/>
                <a:gd name="connsiteY8-270" fmla="*/ 4894 h 10000"/>
                <a:gd name="connsiteX9-271" fmla="*/ 3758 w 10000"/>
                <a:gd name="connsiteY9-272" fmla="*/ 10000 h 10000"/>
                <a:gd name="connsiteX0-273" fmla="*/ 3758 w 10027"/>
                <a:gd name="connsiteY0-274" fmla="*/ 10000 h 10000"/>
                <a:gd name="connsiteX1-275" fmla="*/ 2750 w 10027"/>
                <a:gd name="connsiteY1-276" fmla="*/ 9491 h 10000"/>
                <a:gd name="connsiteX2-277" fmla="*/ 132 w 10027"/>
                <a:gd name="connsiteY2-278" fmla="*/ 5509 h 10000"/>
                <a:gd name="connsiteX3-279" fmla="*/ 132 w 10027"/>
                <a:gd name="connsiteY3-280" fmla="*/ 4491 h 10000"/>
                <a:gd name="connsiteX4-281" fmla="*/ 2750 w 10027"/>
                <a:gd name="connsiteY4-282" fmla="*/ 510 h 10000"/>
                <a:gd name="connsiteX5-283" fmla="*/ 3758 w 10027"/>
                <a:gd name="connsiteY5-284" fmla="*/ 0 h 10000"/>
                <a:gd name="connsiteX6-285" fmla="*/ 8992 w 10027"/>
                <a:gd name="connsiteY6-286" fmla="*/ 0 h 10000"/>
                <a:gd name="connsiteX7-287" fmla="*/ 10000 w 10027"/>
                <a:gd name="connsiteY7-288" fmla="*/ 510 h 10000"/>
                <a:gd name="connsiteX8-289" fmla="*/ 6803 w 10027"/>
                <a:gd name="connsiteY8-290" fmla="*/ 4894 h 10000"/>
                <a:gd name="connsiteX9-291" fmla="*/ 3758 w 10027"/>
                <a:gd name="connsiteY9-292" fmla="*/ 10000 h 10000"/>
                <a:gd name="connsiteX0-293" fmla="*/ 3758 w 10033"/>
                <a:gd name="connsiteY0-294" fmla="*/ 10000 h 10000"/>
                <a:gd name="connsiteX1-295" fmla="*/ 2750 w 10033"/>
                <a:gd name="connsiteY1-296" fmla="*/ 9491 h 10000"/>
                <a:gd name="connsiteX2-297" fmla="*/ 132 w 10033"/>
                <a:gd name="connsiteY2-298" fmla="*/ 5509 h 10000"/>
                <a:gd name="connsiteX3-299" fmla="*/ 132 w 10033"/>
                <a:gd name="connsiteY3-300" fmla="*/ 4491 h 10000"/>
                <a:gd name="connsiteX4-301" fmla="*/ 2750 w 10033"/>
                <a:gd name="connsiteY4-302" fmla="*/ 510 h 10000"/>
                <a:gd name="connsiteX5-303" fmla="*/ 3758 w 10033"/>
                <a:gd name="connsiteY5-304" fmla="*/ 0 h 10000"/>
                <a:gd name="connsiteX6-305" fmla="*/ 8992 w 10033"/>
                <a:gd name="connsiteY6-306" fmla="*/ 0 h 10000"/>
                <a:gd name="connsiteX7-307" fmla="*/ 10000 w 10033"/>
                <a:gd name="connsiteY7-308" fmla="*/ 510 h 10000"/>
                <a:gd name="connsiteX8-309" fmla="*/ 6864 w 10033"/>
                <a:gd name="connsiteY8-310" fmla="*/ 5055 h 10000"/>
                <a:gd name="connsiteX9-311" fmla="*/ 3758 w 10033"/>
                <a:gd name="connsiteY9-312" fmla="*/ 10000 h 10000"/>
                <a:gd name="connsiteX0-313" fmla="*/ 3758 w 10035"/>
                <a:gd name="connsiteY0-314" fmla="*/ 10000 h 10000"/>
                <a:gd name="connsiteX1-315" fmla="*/ 2750 w 10035"/>
                <a:gd name="connsiteY1-316" fmla="*/ 9491 h 10000"/>
                <a:gd name="connsiteX2-317" fmla="*/ 132 w 10035"/>
                <a:gd name="connsiteY2-318" fmla="*/ 5509 h 10000"/>
                <a:gd name="connsiteX3-319" fmla="*/ 132 w 10035"/>
                <a:gd name="connsiteY3-320" fmla="*/ 4491 h 10000"/>
                <a:gd name="connsiteX4-321" fmla="*/ 2750 w 10035"/>
                <a:gd name="connsiteY4-322" fmla="*/ 510 h 10000"/>
                <a:gd name="connsiteX5-323" fmla="*/ 3758 w 10035"/>
                <a:gd name="connsiteY5-324" fmla="*/ 0 h 10000"/>
                <a:gd name="connsiteX6-325" fmla="*/ 8992 w 10035"/>
                <a:gd name="connsiteY6-326" fmla="*/ 0 h 10000"/>
                <a:gd name="connsiteX7-327" fmla="*/ 10000 w 10035"/>
                <a:gd name="connsiteY7-328" fmla="*/ 510 h 10000"/>
                <a:gd name="connsiteX8-329" fmla="*/ 6864 w 10035"/>
                <a:gd name="connsiteY8-330" fmla="*/ 5055 h 10000"/>
                <a:gd name="connsiteX9-331" fmla="*/ 3758 w 10035"/>
                <a:gd name="connsiteY9-332" fmla="*/ 10000 h 10000"/>
                <a:gd name="connsiteX0-333" fmla="*/ 3758 w 10008"/>
                <a:gd name="connsiteY0-334" fmla="*/ 10000 h 10000"/>
                <a:gd name="connsiteX1-335" fmla="*/ 2750 w 10008"/>
                <a:gd name="connsiteY1-336" fmla="*/ 9491 h 10000"/>
                <a:gd name="connsiteX2-337" fmla="*/ 132 w 10008"/>
                <a:gd name="connsiteY2-338" fmla="*/ 5509 h 10000"/>
                <a:gd name="connsiteX3-339" fmla="*/ 132 w 10008"/>
                <a:gd name="connsiteY3-340" fmla="*/ 4491 h 10000"/>
                <a:gd name="connsiteX4-341" fmla="*/ 2750 w 10008"/>
                <a:gd name="connsiteY4-342" fmla="*/ 510 h 10000"/>
                <a:gd name="connsiteX5-343" fmla="*/ 3758 w 10008"/>
                <a:gd name="connsiteY5-344" fmla="*/ 0 h 10000"/>
                <a:gd name="connsiteX6-345" fmla="*/ 8992 w 10008"/>
                <a:gd name="connsiteY6-346" fmla="*/ 0 h 10000"/>
                <a:gd name="connsiteX7-347" fmla="*/ 10000 w 10008"/>
                <a:gd name="connsiteY7-348" fmla="*/ 510 h 10000"/>
                <a:gd name="connsiteX8-349" fmla="*/ 6864 w 10008"/>
                <a:gd name="connsiteY8-350" fmla="*/ 5055 h 10000"/>
                <a:gd name="connsiteX9-351" fmla="*/ 3758 w 10008"/>
                <a:gd name="connsiteY9-352" fmla="*/ 10000 h 10000"/>
                <a:gd name="connsiteX0-353" fmla="*/ 3758 w 10031"/>
                <a:gd name="connsiteY0-354" fmla="*/ 10000 h 10000"/>
                <a:gd name="connsiteX1-355" fmla="*/ 2750 w 10031"/>
                <a:gd name="connsiteY1-356" fmla="*/ 9491 h 10000"/>
                <a:gd name="connsiteX2-357" fmla="*/ 132 w 10031"/>
                <a:gd name="connsiteY2-358" fmla="*/ 5509 h 10000"/>
                <a:gd name="connsiteX3-359" fmla="*/ 132 w 10031"/>
                <a:gd name="connsiteY3-360" fmla="*/ 4491 h 10000"/>
                <a:gd name="connsiteX4-361" fmla="*/ 2750 w 10031"/>
                <a:gd name="connsiteY4-362" fmla="*/ 510 h 10000"/>
                <a:gd name="connsiteX5-363" fmla="*/ 3758 w 10031"/>
                <a:gd name="connsiteY5-364" fmla="*/ 0 h 10000"/>
                <a:gd name="connsiteX6-365" fmla="*/ 8992 w 10031"/>
                <a:gd name="connsiteY6-366" fmla="*/ 0 h 10000"/>
                <a:gd name="connsiteX7-367" fmla="*/ 10000 w 10031"/>
                <a:gd name="connsiteY7-368" fmla="*/ 510 h 10000"/>
                <a:gd name="connsiteX8-369" fmla="*/ 6864 w 10031"/>
                <a:gd name="connsiteY8-370" fmla="*/ 5055 h 10000"/>
                <a:gd name="connsiteX9-371" fmla="*/ 3758 w 10031"/>
                <a:gd name="connsiteY9-372" fmla="*/ 10000 h 10000"/>
                <a:gd name="connsiteX0-373" fmla="*/ 3758 w 10031"/>
                <a:gd name="connsiteY0-374" fmla="*/ 10000 h 10000"/>
                <a:gd name="connsiteX1-375" fmla="*/ 2750 w 10031"/>
                <a:gd name="connsiteY1-376" fmla="*/ 9491 h 10000"/>
                <a:gd name="connsiteX2-377" fmla="*/ 132 w 10031"/>
                <a:gd name="connsiteY2-378" fmla="*/ 5509 h 10000"/>
                <a:gd name="connsiteX3-379" fmla="*/ 132 w 10031"/>
                <a:gd name="connsiteY3-380" fmla="*/ 4491 h 10000"/>
                <a:gd name="connsiteX4-381" fmla="*/ 2750 w 10031"/>
                <a:gd name="connsiteY4-382" fmla="*/ 510 h 10000"/>
                <a:gd name="connsiteX5-383" fmla="*/ 3758 w 10031"/>
                <a:gd name="connsiteY5-384" fmla="*/ 0 h 10000"/>
                <a:gd name="connsiteX6-385" fmla="*/ 8992 w 10031"/>
                <a:gd name="connsiteY6-386" fmla="*/ 0 h 10000"/>
                <a:gd name="connsiteX7-387" fmla="*/ 10000 w 10031"/>
                <a:gd name="connsiteY7-388" fmla="*/ 510 h 10000"/>
                <a:gd name="connsiteX8-389" fmla="*/ 6864 w 10031"/>
                <a:gd name="connsiteY8-390" fmla="*/ 5055 h 10000"/>
                <a:gd name="connsiteX9-391" fmla="*/ 3758 w 10031"/>
                <a:gd name="connsiteY9-392" fmla="*/ 10000 h 10000"/>
                <a:gd name="connsiteX0-393" fmla="*/ 3758 w 10035"/>
                <a:gd name="connsiteY0-394" fmla="*/ 10000 h 10000"/>
                <a:gd name="connsiteX1-395" fmla="*/ 2750 w 10035"/>
                <a:gd name="connsiteY1-396" fmla="*/ 9491 h 10000"/>
                <a:gd name="connsiteX2-397" fmla="*/ 132 w 10035"/>
                <a:gd name="connsiteY2-398" fmla="*/ 5509 h 10000"/>
                <a:gd name="connsiteX3-399" fmla="*/ 132 w 10035"/>
                <a:gd name="connsiteY3-400" fmla="*/ 4491 h 10000"/>
                <a:gd name="connsiteX4-401" fmla="*/ 2750 w 10035"/>
                <a:gd name="connsiteY4-402" fmla="*/ 510 h 10000"/>
                <a:gd name="connsiteX5-403" fmla="*/ 3758 w 10035"/>
                <a:gd name="connsiteY5-404" fmla="*/ 0 h 10000"/>
                <a:gd name="connsiteX6-405" fmla="*/ 8992 w 10035"/>
                <a:gd name="connsiteY6-406" fmla="*/ 0 h 10000"/>
                <a:gd name="connsiteX7-407" fmla="*/ 10000 w 10035"/>
                <a:gd name="connsiteY7-408" fmla="*/ 510 h 10000"/>
                <a:gd name="connsiteX8-409" fmla="*/ 6864 w 10035"/>
                <a:gd name="connsiteY8-410" fmla="*/ 5055 h 10000"/>
                <a:gd name="connsiteX9-411" fmla="*/ 3758 w 10035"/>
                <a:gd name="connsiteY9-412" fmla="*/ 10000 h 10000"/>
                <a:gd name="connsiteX0-413" fmla="*/ 3758 w 10008"/>
                <a:gd name="connsiteY0-414" fmla="*/ 10000 h 10000"/>
                <a:gd name="connsiteX1-415" fmla="*/ 2750 w 10008"/>
                <a:gd name="connsiteY1-416" fmla="*/ 9491 h 10000"/>
                <a:gd name="connsiteX2-417" fmla="*/ 132 w 10008"/>
                <a:gd name="connsiteY2-418" fmla="*/ 5509 h 10000"/>
                <a:gd name="connsiteX3-419" fmla="*/ 132 w 10008"/>
                <a:gd name="connsiteY3-420" fmla="*/ 4491 h 10000"/>
                <a:gd name="connsiteX4-421" fmla="*/ 2750 w 10008"/>
                <a:gd name="connsiteY4-422" fmla="*/ 510 h 10000"/>
                <a:gd name="connsiteX5-423" fmla="*/ 3758 w 10008"/>
                <a:gd name="connsiteY5-424" fmla="*/ 0 h 10000"/>
                <a:gd name="connsiteX6-425" fmla="*/ 8992 w 10008"/>
                <a:gd name="connsiteY6-426" fmla="*/ 0 h 10000"/>
                <a:gd name="connsiteX7-427" fmla="*/ 10000 w 10008"/>
                <a:gd name="connsiteY7-428" fmla="*/ 510 h 10000"/>
                <a:gd name="connsiteX8-429" fmla="*/ 6864 w 10008"/>
                <a:gd name="connsiteY8-430" fmla="*/ 5055 h 10000"/>
                <a:gd name="connsiteX9-431" fmla="*/ 3758 w 10008"/>
                <a:gd name="connsiteY9-432" fmla="*/ 10000 h 10000"/>
                <a:gd name="connsiteX0-433" fmla="*/ 3758 w 10008"/>
                <a:gd name="connsiteY0-434" fmla="*/ 10000 h 10000"/>
                <a:gd name="connsiteX1-435" fmla="*/ 2750 w 10008"/>
                <a:gd name="connsiteY1-436" fmla="*/ 9491 h 10000"/>
                <a:gd name="connsiteX2-437" fmla="*/ 132 w 10008"/>
                <a:gd name="connsiteY2-438" fmla="*/ 5509 h 10000"/>
                <a:gd name="connsiteX3-439" fmla="*/ 132 w 10008"/>
                <a:gd name="connsiteY3-440" fmla="*/ 4491 h 10000"/>
                <a:gd name="connsiteX4-441" fmla="*/ 2750 w 10008"/>
                <a:gd name="connsiteY4-442" fmla="*/ 510 h 10000"/>
                <a:gd name="connsiteX5-443" fmla="*/ 3758 w 10008"/>
                <a:gd name="connsiteY5-444" fmla="*/ 0 h 10000"/>
                <a:gd name="connsiteX6-445" fmla="*/ 8992 w 10008"/>
                <a:gd name="connsiteY6-446" fmla="*/ 0 h 10000"/>
                <a:gd name="connsiteX7-447" fmla="*/ 10000 w 10008"/>
                <a:gd name="connsiteY7-448" fmla="*/ 510 h 10000"/>
                <a:gd name="connsiteX8-449" fmla="*/ 6864 w 10008"/>
                <a:gd name="connsiteY8-450" fmla="*/ 5055 h 10000"/>
                <a:gd name="connsiteX9-451" fmla="*/ 3758 w 10008"/>
                <a:gd name="connsiteY9-452" fmla="*/ 10000 h 10000"/>
                <a:gd name="connsiteX0-453" fmla="*/ 3758 w 10008"/>
                <a:gd name="connsiteY0-454" fmla="*/ 10000 h 10000"/>
                <a:gd name="connsiteX1-455" fmla="*/ 2750 w 10008"/>
                <a:gd name="connsiteY1-456" fmla="*/ 9491 h 10000"/>
                <a:gd name="connsiteX2-457" fmla="*/ 132 w 10008"/>
                <a:gd name="connsiteY2-458" fmla="*/ 5509 h 10000"/>
                <a:gd name="connsiteX3-459" fmla="*/ 132 w 10008"/>
                <a:gd name="connsiteY3-460" fmla="*/ 4491 h 10000"/>
                <a:gd name="connsiteX4-461" fmla="*/ 2750 w 10008"/>
                <a:gd name="connsiteY4-462" fmla="*/ 510 h 10000"/>
                <a:gd name="connsiteX5-463" fmla="*/ 3758 w 10008"/>
                <a:gd name="connsiteY5-464" fmla="*/ 0 h 10000"/>
                <a:gd name="connsiteX6-465" fmla="*/ 8992 w 10008"/>
                <a:gd name="connsiteY6-466" fmla="*/ 0 h 10000"/>
                <a:gd name="connsiteX7-467" fmla="*/ 10000 w 10008"/>
                <a:gd name="connsiteY7-468" fmla="*/ 510 h 10000"/>
                <a:gd name="connsiteX8-469" fmla="*/ 6864 w 10008"/>
                <a:gd name="connsiteY8-470" fmla="*/ 5055 h 10000"/>
                <a:gd name="connsiteX9-471" fmla="*/ 3758 w 10008"/>
                <a:gd name="connsiteY9-472" fmla="*/ 10000 h 10000"/>
                <a:gd name="connsiteX0-473" fmla="*/ 3758 w 10008"/>
                <a:gd name="connsiteY0-474" fmla="*/ 10000 h 10000"/>
                <a:gd name="connsiteX1-475" fmla="*/ 2750 w 10008"/>
                <a:gd name="connsiteY1-476" fmla="*/ 9491 h 10000"/>
                <a:gd name="connsiteX2-477" fmla="*/ 132 w 10008"/>
                <a:gd name="connsiteY2-478" fmla="*/ 5509 h 10000"/>
                <a:gd name="connsiteX3-479" fmla="*/ 132 w 10008"/>
                <a:gd name="connsiteY3-480" fmla="*/ 4491 h 10000"/>
                <a:gd name="connsiteX4-481" fmla="*/ 2750 w 10008"/>
                <a:gd name="connsiteY4-482" fmla="*/ 510 h 10000"/>
                <a:gd name="connsiteX5-483" fmla="*/ 3758 w 10008"/>
                <a:gd name="connsiteY5-484" fmla="*/ 0 h 10000"/>
                <a:gd name="connsiteX6-485" fmla="*/ 8992 w 10008"/>
                <a:gd name="connsiteY6-486" fmla="*/ 0 h 10000"/>
                <a:gd name="connsiteX7-487" fmla="*/ 10000 w 10008"/>
                <a:gd name="connsiteY7-488" fmla="*/ 510 h 10000"/>
                <a:gd name="connsiteX8-489" fmla="*/ 6864 w 10008"/>
                <a:gd name="connsiteY8-490" fmla="*/ 5055 h 10000"/>
                <a:gd name="connsiteX9-491" fmla="*/ 3758 w 10008"/>
                <a:gd name="connsiteY9-492" fmla="*/ 10000 h 10000"/>
                <a:gd name="connsiteX0-493" fmla="*/ 3758 w 10008"/>
                <a:gd name="connsiteY0-494" fmla="*/ 10000 h 10000"/>
                <a:gd name="connsiteX1-495" fmla="*/ 2750 w 10008"/>
                <a:gd name="connsiteY1-496" fmla="*/ 9491 h 10000"/>
                <a:gd name="connsiteX2-497" fmla="*/ 132 w 10008"/>
                <a:gd name="connsiteY2-498" fmla="*/ 5509 h 10000"/>
                <a:gd name="connsiteX3-499" fmla="*/ 132 w 10008"/>
                <a:gd name="connsiteY3-500" fmla="*/ 4491 h 10000"/>
                <a:gd name="connsiteX4-501" fmla="*/ 2750 w 10008"/>
                <a:gd name="connsiteY4-502" fmla="*/ 510 h 10000"/>
                <a:gd name="connsiteX5-503" fmla="*/ 3758 w 10008"/>
                <a:gd name="connsiteY5-504" fmla="*/ 0 h 10000"/>
                <a:gd name="connsiteX6-505" fmla="*/ 8992 w 10008"/>
                <a:gd name="connsiteY6-506" fmla="*/ 0 h 10000"/>
                <a:gd name="connsiteX7-507" fmla="*/ 10000 w 10008"/>
                <a:gd name="connsiteY7-508" fmla="*/ 510 h 10000"/>
                <a:gd name="connsiteX8-509" fmla="*/ 6864 w 10008"/>
                <a:gd name="connsiteY8-510" fmla="*/ 5055 h 10000"/>
                <a:gd name="connsiteX9-511" fmla="*/ 3758 w 10008"/>
                <a:gd name="connsiteY9-512"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0008" h="10000">
                  <a:moveTo>
                    <a:pt x="3758" y="10000"/>
                  </a:moveTo>
                  <a:cubicBezTo>
                    <a:pt x="3393" y="10000"/>
                    <a:pt x="2935" y="9770"/>
                    <a:pt x="2750" y="9491"/>
                  </a:cubicBezTo>
                  <a:lnTo>
                    <a:pt x="132" y="5509"/>
                  </a:lnTo>
                  <a:cubicBezTo>
                    <a:pt x="-44" y="5230"/>
                    <a:pt x="-44" y="4770"/>
                    <a:pt x="132" y="4491"/>
                  </a:cubicBezTo>
                  <a:lnTo>
                    <a:pt x="2750" y="510"/>
                  </a:lnTo>
                  <a:cubicBezTo>
                    <a:pt x="2935" y="231"/>
                    <a:pt x="3393" y="0"/>
                    <a:pt x="3758" y="0"/>
                  </a:cubicBezTo>
                  <a:lnTo>
                    <a:pt x="8992" y="0"/>
                  </a:lnTo>
                  <a:cubicBezTo>
                    <a:pt x="9365" y="0"/>
                    <a:pt x="9853" y="233"/>
                    <a:pt x="10000" y="510"/>
                  </a:cubicBezTo>
                  <a:cubicBezTo>
                    <a:pt x="10057" y="2976"/>
                    <a:pt x="9918" y="4465"/>
                    <a:pt x="6864" y="5055"/>
                  </a:cubicBezTo>
                  <a:cubicBezTo>
                    <a:pt x="3496" y="5539"/>
                    <a:pt x="4596" y="9371"/>
                    <a:pt x="3758" y="10000"/>
                  </a:cubicBezTo>
                  <a:close/>
                </a:path>
              </a:pathLst>
            </a:custGeom>
            <a:gradFill flip="none" rotWithShape="1">
              <a:gsLst>
                <a:gs pos="50000">
                  <a:srgbClr val="FFFFFF">
                    <a:alpha val="23000"/>
                  </a:srgbClr>
                </a:gs>
                <a:gs pos="0">
                  <a:schemeClr val="bg1">
                    <a:alpha val="0"/>
                  </a:schemeClr>
                </a:gs>
                <a:gs pos="74000">
                  <a:schemeClr val="bg1">
                    <a:lumMod val="88000"/>
                    <a:lumOff val="12000"/>
                    <a:alpha val="80000"/>
                  </a:schemeClr>
                </a:gs>
              </a:gsLst>
              <a:lin ang="2700000" scaled="1"/>
              <a:tileRect/>
            </a:gradFill>
            <a:ln w="12700">
              <a:noFill/>
            </a:ln>
            <a:effectLst/>
          </p:spPr>
          <p:txBody>
            <a:bodyPr vert="horz" wrap="square" lIns="68580" tIns="34290" rIns="68580" bIns="34290" numCol="1" anchor="t" anchorCtr="0" compatLnSpc="1"/>
            <a:lstStyle/>
            <a:p>
              <a:endParaRPr lang="zh-CN" altLang="en-US" dirty="0">
                <a:cs typeface="+mn-ea"/>
                <a:sym typeface="+mn-lt"/>
              </a:endParaRPr>
            </a:p>
          </p:txBody>
        </p:sp>
        <p:grpSp>
          <p:nvGrpSpPr>
            <p:cNvPr id="35" name="组合 34"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GrpSpPr/>
            <p:nvPr/>
          </p:nvGrpSpPr>
          <p:grpSpPr>
            <a:xfrm>
              <a:off x="6117407" y="3829021"/>
              <a:ext cx="776055" cy="609144"/>
              <a:chOff x="897622" y="2414802"/>
              <a:chExt cx="1001347" cy="785982"/>
            </a:xfrm>
          </p:grpSpPr>
          <p:sp>
            <p:nvSpPr>
              <p:cNvPr id="36" name="文本框 35"/>
              <p:cNvSpPr txBox="1"/>
              <p:nvPr/>
            </p:nvSpPr>
            <p:spPr>
              <a:xfrm>
                <a:off x="944451" y="2414802"/>
                <a:ext cx="885710" cy="738691"/>
              </a:xfrm>
              <a:prstGeom prst="rect">
                <a:avLst/>
              </a:prstGeom>
              <a:noFill/>
              <a:ln>
                <a:noFill/>
              </a:ln>
              <a:effectLst>
                <a:innerShdw blurRad="63500" dist="50800" dir="13500000">
                  <a:prstClr val="black">
                    <a:alpha val="50000"/>
                  </a:prstClr>
                </a:innerShdw>
              </a:effectLst>
            </p:spPr>
            <p:txBody>
              <a:bodyPr wrap="square" rtlCol="0">
                <a:spAutoFit/>
              </a:bodyPr>
              <a:lstStyle/>
              <a:p>
                <a:pPr algn="ctr"/>
                <a:r>
                  <a:rPr lang="en-US" altLang="zh-CN" sz="2400" dirty="0">
                    <a:ln w="15875">
                      <a:noFill/>
                    </a:ln>
                    <a:solidFill>
                      <a:schemeClr val="bg1"/>
                    </a:solidFill>
                    <a:cs typeface="+mn-ea"/>
                    <a:sym typeface="+mn-lt"/>
                  </a:rPr>
                  <a:t>03</a:t>
                </a:r>
                <a:endParaRPr lang="zh-CN" altLang="en-US" sz="2400" dirty="0">
                  <a:ln w="15875">
                    <a:noFill/>
                  </a:ln>
                  <a:solidFill>
                    <a:schemeClr val="bg1"/>
                  </a:solidFill>
                  <a:cs typeface="+mn-ea"/>
                  <a:sym typeface="+mn-lt"/>
                </a:endParaRPr>
              </a:p>
            </p:txBody>
          </p:sp>
          <p:sp>
            <p:nvSpPr>
              <p:cNvPr id="37" name="文本框 36"/>
              <p:cNvSpPr txBox="1"/>
              <p:nvPr/>
            </p:nvSpPr>
            <p:spPr>
              <a:xfrm>
                <a:off x="897622" y="2856061"/>
                <a:ext cx="1001347" cy="344723"/>
              </a:xfrm>
              <a:prstGeom prst="rect">
                <a:avLst/>
              </a:prstGeom>
              <a:noFill/>
            </p:spPr>
            <p:txBody>
              <a:bodyPr wrap="square" rtlCol="0">
                <a:spAutoFit/>
              </a:bodyPr>
              <a:lstStyle/>
              <a:p>
                <a:pPr algn="ctr"/>
                <a:endParaRPr lang="zh-CN" altLang="en-US" sz="800" dirty="0">
                  <a:solidFill>
                    <a:schemeClr val="bg1"/>
                  </a:solidFill>
                  <a:cs typeface="+mn-ea"/>
                  <a:sym typeface="+mn-lt"/>
                </a:endParaRPr>
              </a:p>
            </p:txBody>
          </p:sp>
        </p:grpSp>
      </p:grpSp>
      <p:grpSp>
        <p:nvGrpSpPr>
          <p:cNvPr id="38" name="组合 37"/>
          <p:cNvGrpSpPr/>
          <p:nvPr/>
        </p:nvGrpSpPr>
        <p:grpSpPr>
          <a:xfrm>
            <a:off x="4785363" y="2923397"/>
            <a:ext cx="1128420" cy="1000130"/>
            <a:chOff x="4590285" y="2817621"/>
            <a:chExt cx="1399307" cy="1240222"/>
          </a:xfrm>
        </p:grpSpPr>
        <p:sp>
          <p:nvSpPr>
            <p:cNvPr id="39" name="Freeform 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4590286" y="2817647"/>
              <a:ext cx="1399306" cy="124019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404040"/>
            </a:solidFill>
            <a:ln w="12700">
              <a:noFill/>
            </a:ln>
            <a:effectLst>
              <a:outerShdw blurRad="330200" dist="127000" dir="2700000" algn="tl" rotWithShape="0">
                <a:prstClr val="black">
                  <a:alpha val="31000"/>
                </a:prstClr>
              </a:outerShdw>
            </a:effectLst>
          </p:spPr>
          <p:txBody>
            <a:bodyPr vert="horz" wrap="square" lIns="68580" tIns="34290" rIns="68580" bIns="34290" numCol="1" anchor="t" anchorCtr="0" compatLnSpc="1"/>
            <a:lstStyle/>
            <a:p>
              <a:endParaRPr lang="zh-CN" altLang="en-US">
                <a:cs typeface="+mn-ea"/>
                <a:sym typeface="+mn-lt"/>
              </a:endParaRPr>
            </a:p>
          </p:txBody>
        </p:sp>
        <p:sp>
          <p:nvSpPr>
            <p:cNvPr id="40" name="Freeform 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4590285" y="2817621"/>
              <a:ext cx="1090040" cy="124022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 name="connsiteX0" fmla="*/ 2926 w 9929"/>
                <a:gd name="connsiteY0" fmla="*/ 10000 h 10036"/>
                <a:gd name="connsiteX1" fmla="*/ 2141 w 9929"/>
                <a:gd name="connsiteY1" fmla="*/ 9491 h 10036"/>
                <a:gd name="connsiteX2" fmla="*/ 104 w 9929"/>
                <a:gd name="connsiteY2" fmla="*/ 5509 h 10036"/>
                <a:gd name="connsiteX3" fmla="*/ 104 w 9929"/>
                <a:gd name="connsiteY3" fmla="*/ 4491 h 10036"/>
                <a:gd name="connsiteX4" fmla="*/ 2141 w 9929"/>
                <a:gd name="connsiteY4" fmla="*/ 509 h 10036"/>
                <a:gd name="connsiteX5" fmla="*/ 2926 w 9929"/>
                <a:gd name="connsiteY5" fmla="*/ 0 h 10036"/>
                <a:gd name="connsiteX6" fmla="*/ 6999 w 9929"/>
                <a:gd name="connsiteY6" fmla="*/ 0 h 10036"/>
                <a:gd name="connsiteX7" fmla="*/ 7784 w 9929"/>
                <a:gd name="connsiteY7" fmla="*/ 509 h 10036"/>
                <a:gd name="connsiteX8" fmla="*/ 9821 w 9929"/>
                <a:gd name="connsiteY8" fmla="*/ 4491 h 10036"/>
                <a:gd name="connsiteX9" fmla="*/ 9821 w 9929"/>
                <a:gd name="connsiteY9" fmla="*/ 5509 h 10036"/>
                <a:gd name="connsiteX10" fmla="*/ 7784 w 9929"/>
                <a:gd name="connsiteY10" fmla="*/ 9491 h 10036"/>
                <a:gd name="connsiteX11" fmla="*/ 2926 w 9929"/>
                <a:gd name="connsiteY11" fmla="*/ 10000 h 10036"/>
                <a:gd name="connsiteX0-1" fmla="*/ 2947 w 10000"/>
                <a:gd name="connsiteY0-2" fmla="*/ 9964 h 9964"/>
                <a:gd name="connsiteX1-3" fmla="*/ 2156 w 10000"/>
                <a:gd name="connsiteY1-4" fmla="*/ 9457 h 9964"/>
                <a:gd name="connsiteX2-5" fmla="*/ 105 w 10000"/>
                <a:gd name="connsiteY2-6" fmla="*/ 5489 h 9964"/>
                <a:gd name="connsiteX3-7" fmla="*/ 105 w 10000"/>
                <a:gd name="connsiteY3-8" fmla="*/ 4475 h 9964"/>
                <a:gd name="connsiteX4-9" fmla="*/ 2156 w 10000"/>
                <a:gd name="connsiteY4-10" fmla="*/ 507 h 9964"/>
                <a:gd name="connsiteX5-11" fmla="*/ 2947 w 10000"/>
                <a:gd name="connsiteY5-12" fmla="*/ 0 h 9964"/>
                <a:gd name="connsiteX6-13" fmla="*/ 7049 w 10000"/>
                <a:gd name="connsiteY6-14" fmla="*/ 0 h 9964"/>
                <a:gd name="connsiteX7-15" fmla="*/ 7840 w 10000"/>
                <a:gd name="connsiteY7-16" fmla="*/ 507 h 9964"/>
                <a:gd name="connsiteX8-17" fmla="*/ 9891 w 10000"/>
                <a:gd name="connsiteY8-18" fmla="*/ 4475 h 9964"/>
                <a:gd name="connsiteX9-19" fmla="*/ 9891 w 10000"/>
                <a:gd name="connsiteY9-20" fmla="*/ 5489 h 9964"/>
                <a:gd name="connsiteX10-21" fmla="*/ 2947 w 10000"/>
                <a:gd name="connsiteY10-22" fmla="*/ 9964 h 9964"/>
                <a:gd name="connsiteX0-23" fmla="*/ 2947 w 10070"/>
                <a:gd name="connsiteY0-24" fmla="*/ 10000 h 10000"/>
                <a:gd name="connsiteX1-25" fmla="*/ 2156 w 10070"/>
                <a:gd name="connsiteY1-26" fmla="*/ 9491 h 10000"/>
                <a:gd name="connsiteX2-27" fmla="*/ 105 w 10070"/>
                <a:gd name="connsiteY2-28" fmla="*/ 5509 h 10000"/>
                <a:gd name="connsiteX3-29" fmla="*/ 105 w 10070"/>
                <a:gd name="connsiteY3-30" fmla="*/ 4491 h 10000"/>
                <a:gd name="connsiteX4-31" fmla="*/ 2156 w 10070"/>
                <a:gd name="connsiteY4-32" fmla="*/ 509 h 10000"/>
                <a:gd name="connsiteX5-33" fmla="*/ 2947 w 10070"/>
                <a:gd name="connsiteY5-34" fmla="*/ 0 h 10000"/>
                <a:gd name="connsiteX6-35" fmla="*/ 7049 w 10070"/>
                <a:gd name="connsiteY6-36" fmla="*/ 0 h 10000"/>
                <a:gd name="connsiteX7-37" fmla="*/ 7840 w 10070"/>
                <a:gd name="connsiteY7-38" fmla="*/ 509 h 10000"/>
                <a:gd name="connsiteX8-39" fmla="*/ 9891 w 10070"/>
                <a:gd name="connsiteY8-40" fmla="*/ 4491 h 10000"/>
                <a:gd name="connsiteX9-41" fmla="*/ 2947 w 10070"/>
                <a:gd name="connsiteY9-42" fmla="*/ 10000 h 10000"/>
                <a:gd name="connsiteX0-43" fmla="*/ 2947 w 8049"/>
                <a:gd name="connsiteY0-44" fmla="*/ 10391 h 10391"/>
                <a:gd name="connsiteX1-45" fmla="*/ 2156 w 8049"/>
                <a:gd name="connsiteY1-46" fmla="*/ 9882 h 10391"/>
                <a:gd name="connsiteX2-47" fmla="*/ 105 w 8049"/>
                <a:gd name="connsiteY2-48" fmla="*/ 5900 h 10391"/>
                <a:gd name="connsiteX3-49" fmla="*/ 105 w 8049"/>
                <a:gd name="connsiteY3-50" fmla="*/ 4882 h 10391"/>
                <a:gd name="connsiteX4-51" fmla="*/ 2156 w 8049"/>
                <a:gd name="connsiteY4-52" fmla="*/ 900 h 10391"/>
                <a:gd name="connsiteX5-53" fmla="*/ 2947 w 8049"/>
                <a:gd name="connsiteY5-54" fmla="*/ 391 h 10391"/>
                <a:gd name="connsiteX6-55" fmla="*/ 7049 w 8049"/>
                <a:gd name="connsiteY6-56" fmla="*/ 391 h 10391"/>
                <a:gd name="connsiteX7-57" fmla="*/ 7840 w 8049"/>
                <a:gd name="connsiteY7-58" fmla="*/ 900 h 10391"/>
                <a:gd name="connsiteX8-59" fmla="*/ 2947 w 8049"/>
                <a:gd name="connsiteY8-60" fmla="*/ 10391 h 10391"/>
                <a:gd name="connsiteX0-61" fmla="*/ 3660 w 9981"/>
                <a:gd name="connsiteY0-62" fmla="*/ 9640 h 9640"/>
                <a:gd name="connsiteX1-63" fmla="*/ 2678 w 9981"/>
                <a:gd name="connsiteY1-64" fmla="*/ 9150 h 9640"/>
                <a:gd name="connsiteX2-65" fmla="*/ 129 w 9981"/>
                <a:gd name="connsiteY2-66" fmla="*/ 5318 h 9640"/>
                <a:gd name="connsiteX3-67" fmla="*/ 129 w 9981"/>
                <a:gd name="connsiteY3-68" fmla="*/ 4338 h 9640"/>
                <a:gd name="connsiteX4-69" fmla="*/ 2678 w 9981"/>
                <a:gd name="connsiteY4-70" fmla="*/ 506 h 9640"/>
                <a:gd name="connsiteX5-71" fmla="*/ 3660 w 9981"/>
                <a:gd name="connsiteY5-72" fmla="*/ 16 h 9640"/>
                <a:gd name="connsiteX6-73" fmla="*/ 8757 w 9981"/>
                <a:gd name="connsiteY6-74" fmla="*/ 16 h 9640"/>
                <a:gd name="connsiteX7-75" fmla="*/ 9739 w 9981"/>
                <a:gd name="connsiteY7-76" fmla="*/ 506 h 9640"/>
                <a:gd name="connsiteX8-77" fmla="*/ 3660 w 9981"/>
                <a:gd name="connsiteY8-78" fmla="*/ 9640 h 9640"/>
                <a:gd name="connsiteX0-79" fmla="*/ 3667 w 9758"/>
                <a:gd name="connsiteY0-80" fmla="*/ 10713 h 10713"/>
                <a:gd name="connsiteX1-81" fmla="*/ 2683 w 9758"/>
                <a:gd name="connsiteY1-82" fmla="*/ 10205 h 10713"/>
                <a:gd name="connsiteX2-83" fmla="*/ 129 w 9758"/>
                <a:gd name="connsiteY2-84" fmla="*/ 6230 h 10713"/>
                <a:gd name="connsiteX3-85" fmla="*/ 129 w 9758"/>
                <a:gd name="connsiteY3-86" fmla="*/ 5213 h 10713"/>
                <a:gd name="connsiteX4-87" fmla="*/ 2683 w 9758"/>
                <a:gd name="connsiteY4-88" fmla="*/ 1238 h 10713"/>
                <a:gd name="connsiteX5-89" fmla="*/ 3667 w 9758"/>
                <a:gd name="connsiteY5-90" fmla="*/ 730 h 10713"/>
                <a:gd name="connsiteX6-91" fmla="*/ 8774 w 9758"/>
                <a:gd name="connsiteY6-92" fmla="*/ 730 h 10713"/>
                <a:gd name="connsiteX7-93" fmla="*/ 9758 w 9758"/>
                <a:gd name="connsiteY7-94" fmla="*/ 1238 h 10713"/>
                <a:gd name="connsiteX8-95" fmla="*/ 3667 w 9758"/>
                <a:gd name="connsiteY8-96" fmla="*/ 10713 h 10713"/>
                <a:gd name="connsiteX0-97" fmla="*/ 3758 w 10000"/>
                <a:gd name="connsiteY0-98" fmla="*/ 9319 h 9319"/>
                <a:gd name="connsiteX1-99" fmla="*/ 2750 w 10000"/>
                <a:gd name="connsiteY1-100" fmla="*/ 8845 h 9319"/>
                <a:gd name="connsiteX2-101" fmla="*/ 132 w 10000"/>
                <a:gd name="connsiteY2-102" fmla="*/ 5134 h 9319"/>
                <a:gd name="connsiteX3-103" fmla="*/ 132 w 10000"/>
                <a:gd name="connsiteY3-104" fmla="*/ 4185 h 9319"/>
                <a:gd name="connsiteX4-105" fmla="*/ 2750 w 10000"/>
                <a:gd name="connsiteY4-106" fmla="*/ 475 h 9319"/>
                <a:gd name="connsiteX5-107" fmla="*/ 3758 w 10000"/>
                <a:gd name="connsiteY5-108" fmla="*/ 0 h 9319"/>
                <a:gd name="connsiteX6-109" fmla="*/ 8992 w 10000"/>
                <a:gd name="connsiteY6-110" fmla="*/ 0 h 9319"/>
                <a:gd name="connsiteX7-111" fmla="*/ 10000 w 10000"/>
                <a:gd name="connsiteY7-112" fmla="*/ 475 h 9319"/>
                <a:gd name="connsiteX8-113" fmla="*/ 3758 w 10000"/>
                <a:gd name="connsiteY8-114" fmla="*/ 9319 h 9319"/>
                <a:gd name="connsiteX0-115" fmla="*/ 3758 w 10000"/>
                <a:gd name="connsiteY0-116" fmla="*/ 10000 h 10000"/>
                <a:gd name="connsiteX1-117" fmla="*/ 2750 w 10000"/>
                <a:gd name="connsiteY1-118" fmla="*/ 9491 h 10000"/>
                <a:gd name="connsiteX2-119" fmla="*/ 132 w 10000"/>
                <a:gd name="connsiteY2-120" fmla="*/ 5509 h 10000"/>
                <a:gd name="connsiteX3-121" fmla="*/ 132 w 10000"/>
                <a:gd name="connsiteY3-122" fmla="*/ 4491 h 10000"/>
                <a:gd name="connsiteX4-123" fmla="*/ 2750 w 10000"/>
                <a:gd name="connsiteY4-124" fmla="*/ 510 h 10000"/>
                <a:gd name="connsiteX5-125" fmla="*/ 3758 w 10000"/>
                <a:gd name="connsiteY5-126" fmla="*/ 0 h 10000"/>
                <a:gd name="connsiteX6-127" fmla="*/ 8992 w 10000"/>
                <a:gd name="connsiteY6-128" fmla="*/ 0 h 10000"/>
                <a:gd name="connsiteX7-129" fmla="*/ 10000 w 10000"/>
                <a:gd name="connsiteY7-130" fmla="*/ 510 h 10000"/>
                <a:gd name="connsiteX8-131" fmla="*/ 3758 w 10000"/>
                <a:gd name="connsiteY8-132" fmla="*/ 10000 h 10000"/>
                <a:gd name="connsiteX0-133" fmla="*/ 3758 w 10000"/>
                <a:gd name="connsiteY0-134" fmla="*/ 10000 h 10000"/>
                <a:gd name="connsiteX1-135" fmla="*/ 2750 w 10000"/>
                <a:gd name="connsiteY1-136" fmla="*/ 9491 h 10000"/>
                <a:gd name="connsiteX2-137" fmla="*/ 132 w 10000"/>
                <a:gd name="connsiteY2-138" fmla="*/ 5509 h 10000"/>
                <a:gd name="connsiteX3-139" fmla="*/ 132 w 10000"/>
                <a:gd name="connsiteY3-140" fmla="*/ 4491 h 10000"/>
                <a:gd name="connsiteX4-141" fmla="*/ 2750 w 10000"/>
                <a:gd name="connsiteY4-142" fmla="*/ 510 h 10000"/>
                <a:gd name="connsiteX5-143" fmla="*/ 3758 w 10000"/>
                <a:gd name="connsiteY5-144" fmla="*/ 0 h 10000"/>
                <a:gd name="connsiteX6-145" fmla="*/ 8992 w 10000"/>
                <a:gd name="connsiteY6-146" fmla="*/ 0 h 10000"/>
                <a:gd name="connsiteX7-147" fmla="*/ 10000 w 10000"/>
                <a:gd name="connsiteY7-148" fmla="*/ 510 h 10000"/>
                <a:gd name="connsiteX8-149" fmla="*/ 7779 w 10000"/>
                <a:gd name="connsiteY8-150" fmla="*/ 5715 h 10000"/>
                <a:gd name="connsiteX9-151" fmla="*/ 3758 w 10000"/>
                <a:gd name="connsiteY9-152" fmla="*/ 10000 h 10000"/>
                <a:gd name="connsiteX0-153" fmla="*/ 3758 w 10000"/>
                <a:gd name="connsiteY0-154" fmla="*/ 10000 h 10000"/>
                <a:gd name="connsiteX1-155" fmla="*/ 2750 w 10000"/>
                <a:gd name="connsiteY1-156" fmla="*/ 9491 h 10000"/>
                <a:gd name="connsiteX2-157" fmla="*/ 132 w 10000"/>
                <a:gd name="connsiteY2-158" fmla="*/ 5509 h 10000"/>
                <a:gd name="connsiteX3-159" fmla="*/ 132 w 10000"/>
                <a:gd name="connsiteY3-160" fmla="*/ 4491 h 10000"/>
                <a:gd name="connsiteX4-161" fmla="*/ 2750 w 10000"/>
                <a:gd name="connsiteY4-162" fmla="*/ 510 h 10000"/>
                <a:gd name="connsiteX5-163" fmla="*/ 3758 w 10000"/>
                <a:gd name="connsiteY5-164" fmla="*/ 0 h 10000"/>
                <a:gd name="connsiteX6-165" fmla="*/ 8992 w 10000"/>
                <a:gd name="connsiteY6-166" fmla="*/ 0 h 10000"/>
                <a:gd name="connsiteX7-167" fmla="*/ 10000 w 10000"/>
                <a:gd name="connsiteY7-168" fmla="*/ 510 h 10000"/>
                <a:gd name="connsiteX8-169" fmla="*/ 7779 w 10000"/>
                <a:gd name="connsiteY8-170" fmla="*/ 5715 h 10000"/>
                <a:gd name="connsiteX9-171" fmla="*/ 3758 w 10000"/>
                <a:gd name="connsiteY9-172" fmla="*/ 10000 h 10000"/>
                <a:gd name="connsiteX0-173" fmla="*/ 3758 w 10000"/>
                <a:gd name="connsiteY0-174" fmla="*/ 10000 h 10000"/>
                <a:gd name="connsiteX1-175" fmla="*/ 2750 w 10000"/>
                <a:gd name="connsiteY1-176" fmla="*/ 9491 h 10000"/>
                <a:gd name="connsiteX2-177" fmla="*/ 132 w 10000"/>
                <a:gd name="connsiteY2-178" fmla="*/ 5509 h 10000"/>
                <a:gd name="connsiteX3-179" fmla="*/ 132 w 10000"/>
                <a:gd name="connsiteY3-180" fmla="*/ 4491 h 10000"/>
                <a:gd name="connsiteX4-181" fmla="*/ 2750 w 10000"/>
                <a:gd name="connsiteY4-182" fmla="*/ 510 h 10000"/>
                <a:gd name="connsiteX5-183" fmla="*/ 3758 w 10000"/>
                <a:gd name="connsiteY5-184" fmla="*/ 0 h 10000"/>
                <a:gd name="connsiteX6-185" fmla="*/ 8992 w 10000"/>
                <a:gd name="connsiteY6-186" fmla="*/ 0 h 10000"/>
                <a:gd name="connsiteX7-187" fmla="*/ 10000 w 10000"/>
                <a:gd name="connsiteY7-188" fmla="*/ 510 h 10000"/>
                <a:gd name="connsiteX8-189" fmla="*/ 7779 w 10000"/>
                <a:gd name="connsiteY8-190" fmla="*/ 5715 h 10000"/>
                <a:gd name="connsiteX9-191" fmla="*/ 3758 w 10000"/>
                <a:gd name="connsiteY9-192" fmla="*/ 10000 h 10000"/>
                <a:gd name="connsiteX0-193" fmla="*/ 3758 w 10000"/>
                <a:gd name="connsiteY0-194" fmla="*/ 10000 h 10000"/>
                <a:gd name="connsiteX1-195" fmla="*/ 2750 w 10000"/>
                <a:gd name="connsiteY1-196" fmla="*/ 9491 h 10000"/>
                <a:gd name="connsiteX2-197" fmla="*/ 132 w 10000"/>
                <a:gd name="connsiteY2-198" fmla="*/ 5509 h 10000"/>
                <a:gd name="connsiteX3-199" fmla="*/ 132 w 10000"/>
                <a:gd name="connsiteY3-200" fmla="*/ 4491 h 10000"/>
                <a:gd name="connsiteX4-201" fmla="*/ 2750 w 10000"/>
                <a:gd name="connsiteY4-202" fmla="*/ 510 h 10000"/>
                <a:gd name="connsiteX5-203" fmla="*/ 3758 w 10000"/>
                <a:gd name="connsiteY5-204" fmla="*/ 0 h 10000"/>
                <a:gd name="connsiteX6-205" fmla="*/ 8992 w 10000"/>
                <a:gd name="connsiteY6-206" fmla="*/ 0 h 10000"/>
                <a:gd name="connsiteX7-207" fmla="*/ 10000 w 10000"/>
                <a:gd name="connsiteY7-208" fmla="*/ 510 h 10000"/>
                <a:gd name="connsiteX8-209" fmla="*/ 7657 w 10000"/>
                <a:gd name="connsiteY8-210" fmla="*/ 5358 h 10000"/>
                <a:gd name="connsiteX9-211" fmla="*/ 3758 w 10000"/>
                <a:gd name="connsiteY9-212" fmla="*/ 10000 h 10000"/>
                <a:gd name="connsiteX0-213" fmla="*/ 3758 w 10000"/>
                <a:gd name="connsiteY0-214" fmla="*/ 10000 h 10000"/>
                <a:gd name="connsiteX1-215" fmla="*/ 2750 w 10000"/>
                <a:gd name="connsiteY1-216" fmla="*/ 9491 h 10000"/>
                <a:gd name="connsiteX2-217" fmla="*/ 132 w 10000"/>
                <a:gd name="connsiteY2-218" fmla="*/ 5509 h 10000"/>
                <a:gd name="connsiteX3-219" fmla="*/ 132 w 10000"/>
                <a:gd name="connsiteY3-220" fmla="*/ 4491 h 10000"/>
                <a:gd name="connsiteX4-221" fmla="*/ 2750 w 10000"/>
                <a:gd name="connsiteY4-222" fmla="*/ 510 h 10000"/>
                <a:gd name="connsiteX5-223" fmla="*/ 3758 w 10000"/>
                <a:gd name="connsiteY5-224" fmla="*/ 0 h 10000"/>
                <a:gd name="connsiteX6-225" fmla="*/ 8992 w 10000"/>
                <a:gd name="connsiteY6-226" fmla="*/ 0 h 10000"/>
                <a:gd name="connsiteX7-227" fmla="*/ 10000 w 10000"/>
                <a:gd name="connsiteY7-228" fmla="*/ 510 h 10000"/>
                <a:gd name="connsiteX8-229" fmla="*/ 6803 w 10000"/>
                <a:gd name="connsiteY8-230" fmla="*/ 4894 h 10000"/>
                <a:gd name="connsiteX9-231" fmla="*/ 3758 w 10000"/>
                <a:gd name="connsiteY9-232" fmla="*/ 10000 h 10000"/>
                <a:gd name="connsiteX0-233" fmla="*/ 3758 w 10000"/>
                <a:gd name="connsiteY0-234" fmla="*/ 10000 h 10000"/>
                <a:gd name="connsiteX1-235" fmla="*/ 2750 w 10000"/>
                <a:gd name="connsiteY1-236" fmla="*/ 9491 h 10000"/>
                <a:gd name="connsiteX2-237" fmla="*/ 132 w 10000"/>
                <a:gd name="connsiteY2-238" fmla="*/ 5509 h 10000"/>
                <a:gd name="connsiteX3-239" fmla="*/ 132 w 10000"/>
                <a:gd name="connsiteY3-240" fmla="*/ 4491 h 10000"/>
                <a:gd name="connsiteX4-241" fmla="*/ 2750 w 10000"/>
                <a:gd name="connsiteY4-242" fmla="*/ 510 h 10000"/>
                <a:gd name="connsiteX5-243" fmla="*/ 3758 w 10000"/>
                <a:gd name="connsiteY5-244" fmla="*/ 0 h 10000"/>
                <a:gd name="connsiteX6-245" fmla="*/ 8992 w 10000"/>
                <a:gd name="connsiteY6-246" fmla="*/ 0 h 10000"/>
                <a:gd name="connsiteX7-247" fmla="*/ 10000 w 10000"/>
                <a:gd name="connsiteY7-248" fmla="*/ 510 h 10000"/>
                <a:gd name="connsiteX8-249" fmla="*/ 6803 w 10000"/>
                <a:gd name="connsiteY8-250" fmla="*/ 4894 h 10000"/>
                <a:gd name="connsiteX9-251" fmla="*/ 3758 w 10000"/>
                <a:gd name="connsiteY9-252" fmla="*/ 10000 h 10000"/>
                <a:gd name="connsiteX0-253" fmla="*/ 3758 w 10000"/>
                <a:gd name="connsiteY0-254" fmla="*/ 10000 h 10000"/>
                <a:gd name="connsiteX1-255" fmla="*/ 2750 w 10000"/>
                <a:gd name="connsiteY1-256" fmla="*/ 9491 h 10000"/>
                <a:gd name="connsiteX2-257" fmla="*/ 132 w 10000"/>
                <a:gd name="connsiteY2-258" fmla="*/ 5509 h 10000"/>
                <a:gd name="connsiteX3-259" fmla="*/ 132 w 10000"/>
                <a:gd name="connsiteY3-260" fmla="*/ 4491 h 10000"/>
                <a:gd name="connsiteX4-261" fmla="*/ 2750 w 10000"/>
                <a:gd name="connsiteY4-262" fmla="*/ 510 h 10000"/>
                <a:gd name="connsiteX5-263" fmla="*/ 3758 w 10000"/>
                <a:gd name="connsiteY5-264" fmla="*/ 0 h 10000"/>
                <a:gd name="connsiteX6-265" fmla="*/ 8992 w 10000"/>
                <a:gd name="connsiteY6-266" fmla="*/ 0 h 10000"/>
                <a:gd name="connsiteX7-267" fmla="*/ 10000 w 10000"/>
                <a:gd name="connsiteY7-268" fmla="*/ 510 h 10000"/>
                <a:gd name="connsiteX8-269" fmla="*/ 6803 w 10000"/>
                <a:gd name="connsiteY8-270" fmla="*/ 4894 h 10000"/>
                <a:gd name="connsiteX9-271" fmla="*/ 3758 w 10000"/>
                <a:gd name="connsiteY9-272" fmla="*/ 10000 h 10000"/>
                <a:gd name="connsiteX0-273" fmla="*/ 3758 w 10027"/>
                <a:gd name="connsiteY0-274" fmla="*/ 10000 h 10000"/>
                <a:gd name="connsiteX1-275" fmla="*/ 2750 w 10027"/>
                <a:gd name="connsiteY1-276" fmla="*/ 9491 h 10000"/>
                <a:gd name="connsiteX2-277" fmla="*/ 132 w 10027"/>
                <a:gd name="connsiteY2-278" fmla="*/ 5509 h 10000"/>
                <a:gd name="connsiteX3-279" fmla="*/ 132 w 10027"/>
                <a:gd name="connsiteY3-280" fmla="*/ 4491 h 10000"/>
                <a:gd name="connsiteX4-281" fmla="*/ 2750 w 10027"/>
                <a:gd name="connsiteY4-282" fmla="*/ 510 h 10000"/>
                <a:gd name="connsiteX5-283" fmla="*/ 3758 w 10027"/>
                <a:gd name="connsiteY5-284" fmla="*/ 0 h 10000"/>
                <a:gd name="connsiteX6-285" fmla="*/ 8992 w 10027"/>
                <a:gd name="connsiteY6-286" fmla="*/ 0 h 10000"/>
                <a:gd name="connsiteX7-287" fmla="*/ 10000 w 10027"/>
                <a:gd name="connsiteY7-288" fmla="*/ 510 h 10000"/>
                <a:gd name="connsiteX8-289" fmla="*/ 6803 w 10027"/>
                <a:gd name="connsiteY8-290" fmla="*/ 4894 h 10000"/>
                <a:gd name="connsiteX9-291" fmla="*/ 3758 w 10027"/>
                <a:gd name="connsiteY9-292" fmla="*/ 10000 h 10000"/>
                <a:gd name="connsiteX0-293" fmla="*/ 3758 w 10033"/>
                <a:gd name="connsiteY0-294" fmla="*/ 10000 h 10000"/>
                <a:gd name="connsiteX1-295" fmla="*/ 2750 w 10033"/>
                <a:gd name="connsiteY1-296" fmla="*/ 9491 h 10000"/>
                <a:gd name="connsiteX2-297" fmla="*/ 132 w 10033"/>
                <a:gd name="connsiteY2-298" fmla="*/ 5509 h 10000"/>
                <a:gd name="connsiteX3-299" fmla="*/ 132 w 10033"/>
                <a:gd name="connsiteY3-300" fmla="*/ 4491 h 10000"/>
                <a:gd name="connsiteX4-301" fmla="*/ 2750 w 10033"/>
                <a:gd name="connsiteY4-302" fmla="*/ 510 h 10000"/>
                <a:gd name="connsiteX5-303" fmla="*/ 3758 w 10033"/>
                <a:gd name="connsiteY5-304" fmla="*/ 0 h 10000"/>
                <a:gd name="connsiteX6-305" fmla="*/ 8992 w 10033"/>
                <a:gd name="connsiteY6-306" fmla="*/ 0 h 10000"/>
                <a:gd name="connsiteX7-307" fmla="*/ 10000 w 10033"/>
                <a:gd name="connsiteY7-308" fmla="*/ 510 h 10000"/>
                <a:gd name="connsiteX8-309" fmla="*/ 6864 w 10033"/>
                <a:gd name="connsiteY8-310" fmla="*/ 5055 h 10000"/>
                <a:gd name="connsiteX9-311" fmla="*/ 3758 w 10033"/>
                <a:gd name="connsiteY9-312" fmla="*/ 10000 h 10000"/>
                <a:gd name="connsiteX0-313" fmla="*/ 3758 w 10035"/>
                <a:gd name="connsiteY0-314" fmla="*/ 10000 h 10000"/>
                <a:gd name="connsiteX1-315" fmla="*/ 2750 w 10035"/>
                <a:gd name="connsiteY1-316" fmla="*/ 9491 h 10000"/>
                <a:gd name="connsiteX2-317" fmla="*/ 132 w 10035"/>
                <a:gd name="connsiteY2-318" fmla="*/ 5509 h 10000"/>
                <a:gd name="connsiteX3-319" fmla="*/ 132 w 10035"/>
                <a:gd name="connsiteY3-320" fmla="*/ 4491 h 10000"/>
                <a:gd name="connsiteX4-321" fmla="*/ 2750 w 10035"/>
                <a:gd name="connsiteY4-322" fmla="*/ 510 h 10000"/>
                <a:gd name="connsiteX5-323" fmla="*/ 3758 w 10035"/>
                <a:gd name="connsiteY5-324" fmla="*/ 0 h 10000"/>
                <a:gd name="connsiteX6-325" fmla="*/ 8992 w 10035"/>
                <a:gd name="connsiteY6-326" fmla="*/ 0 h 10000"/>
                <a:gd name="connsiteX7-327" fmla="*/ 10000 w 10035"/>
                <a:gd name="connsiteY7-328" fmla="*/ 510 h 10000"/>
                <a:gd name="connsiteX8-329" fmla="*/ 6864 w 10035"/>
                <a:gd name="connsiteY8-330" fmla="*/ 5055 h 10000"/>
                <a:gd name="connsiteX9-331" fmla="*/ 3758 w 10035"/>
                <a:gd name="connsiteY9-332" fmla="*/ 10000 h 10000"/>
                <a:gd name="connsiteX0-333" fmla="*/ 3758 w 10008"/>
                <a:gd name="connsiteY0-334" fmla="*/ 10000 h 10000"/>
                <a:gd name="connsiteX1-335" fmla="*/ 2750 w 10008"/>
                <a:gd name="connsiteY1-336" fmla="*/ 9491 h 10000"/>
                <a:gd name="connsiteX2-337" fmla="*/ 132 w 10008"/>
                <a:gd name="connsiteY2-338" fmla="*/ 5509 h 10000"/>
                <a:gd name="connsiteX3-339" fmla="*/ 132 w 10008"/>
                <a:gd name="connsiteY3-340" fmla="*/ 4491 h 10000"/>
                <a:gd name="connsiteX4-341" fmla="*/ 2750 w 10008"/>
                <a:gd name="connsiteY4-342" fmla="*/ 510 h 10000"/>
                <a:gd name="connsiteX5-343" fmla="*/ 3758 w 10008"/>
                <a:gd name="connsiteY5-344" fmla="*/ 0 h 10000"/>
                <a:gd name="connsiteX6-345" fmla="*/ 8992 w 10008"/>
                <a:gd name="connsiteY6-346" fmla="*/ 0 h 10000"/>
                <a:gd name="connsiteX7-347" fmla="*/ 10000 w 10008"/>
                <a:gd name="connsiteY7-348" fmla="*/ 510 h 10000"/>
                <a:gd name="connsiteX8-349" fmla="*/ 6864 w 10008"/>
                <a:gd name="connsiteY8-350" fmla="*/ 5055 h 10000"/>
                <a:gd name="connsiteX9-351" fmla="*/ 3758 w 10008"/>
                <a:gd name="connsiteY9-352" fmla="*/ 10000 h 10000"/>
                <a:gd name="connsiteX0-353" fmla="*/ 3758 w 10031"/>
                <a:gd name="connsiteY0-354" fmla="*/ 10000 h 10000"/>
                <a:gd name="connsiteX1-355" fmla="*/ 2750 w 10031"/>
                <a:gd name="connsiteY1-356" fmla="*/ 9491 h 10000"/>
                <a:gd name="connsiteX2-357" fmla="*/ 132 w 10031"/>
                <a:gd name="connsiteY2-358" fmla="*/ 5509 h 10000"/>
                <a:gd name="connsiteX3-359" fmla="*/ 132 w 10031"/>
                <a:gd name="connsiteY3-360" fmla="*/ 4491 h 10000"/>
                <a:gd name="connsiteX4-361" fmla="*/ 2750 w 10031"/>
                <a:gd name="connsiteY4-362" fmla="*/ 510 h 10000"/>
                <a:gd name="connsiteX5-363" fmla="*/ 3758 w 10031"/>
                <a:gd name="connsiteY5-364" fmla="*/ 0 h 10000"/>
                <a:gd name="connsiteX6-365" fmla="*/ 8992 w 10031"/>
                <a:gd name="connsiteY6-366" fmla="*/ 0 h 10000"/>
                <a:gd name="connsiteX7-367" fmla="*/ 10000 w 10031"/>
                <a:gd name="connsiteY7-368" fmla="*/ 510 h 10000"/>
                <a:gd name="connsiteX8-369" fmla="*/ 6864 w 10031"/>
                <a:gd name="connsiteY8-370" fmla="*/ 5055 h 10000"/>
                <a:gd name="connsiteX9-371" fmla="*/ 3758 w 10031"/>
                <a:gd name="connsiteY9-372" fmla="*/ 10000 h 10000"/>
                <a:gd name="connsiteX0-373" fmla="*/ 3758 w 10031"/>
                <a:gd name="connsiteY0-374" fmla="*/ 10000 h 10000"/>
                <a:gd name="connsiteX1-375" fmla="*/ 2750 w 10031"/>
                <a:gd name="connsiteY1-376" fmla="*/ 9491 h 10000"/>
                <a:gd name="connsiteX2-377" fmla="*/ 132 w 10031"/>
                <a:gd name="connsiteY2-378" fmla="*/ 5509 h 10000"/>
                <a:gd name="connsiteX3-379" fmla="*/ 132 w 10031"/>
                <a:gd name="connsiteY3-380" fmla="*/ 4491 h 10000"/>
                <a:gd name="connsiteX4-381" fmla="*/ 2750 w 10031"/>
                <a:gd name="connsiteY4-382" fmla="*/ 510 h 10000"/>
                <a:gd name="connsiteX5-383" fmla="*/ 3758 w 10031"/>
                <a:gd name="connsiteY5-384" fmla="*/ 0 h 10000"/>
                <a:gd name="connsiteX6-385" fmla="*/ 8992 w 10031"/>
                <a:gd name="connsiteY6-386" fmla="*/ 0 h 10000"/>
                <a:gd name="connsiteX7-387" fmla="*/ 10000 w 10031"/>
                <a:gd name="connsiteY7-388" fmla="*/ 510 h 10000"/>
                <a:gd name="connsiteX8-389" fmla="*/ 6864 w 10031"/>
                <a:gd name="connsiteY8-390" fmla="*/ 5055 h 10000"/>
                <a:gd name="connsiteX9-391" fmla="*/ 3758 w 10031"/>
                <a:gd name="connsiteY9-392" fmla="*/ 10000 h 10000"/>
                <a:gd name="connsiteX0-393" fmla="*/ 3758 w 10035"/>
                <a:gd name="connsiteY0-394" fmla="*/ 10000 h 10000"/>
                <a:gd name="connsiteX1-395" fmla="*/ 2750 w 10035"/>
                <a:gd name="connsiteY1-396" fmla="*/ 9491 h 10000"/>
                <a:gd name="connsiteX2-397" fmla="*/ 132 w 10035"/>
                <a:gd name="connsiteY2-398" fmla="*/ 5509 h 10000"/>
                <a:gd name="connsiteX3-399" fmla="*/ 132 w 10035"/>
                <a:gd name="connsiteY3-400" fmla="*/ 4491 h 10000"/>
                <a:gd name="connsiteX4-401" fmla="*/ 2750 w 10035"/>
                <a:gd name="connsiteY4-402" fmla="*/ 510 h 10000"/>
                <a:gd name="connsiteX5-403" fmla="*/ 3758 w 10035"/>
                <a:gd name="connsiteY5-404" fmla="*/ 0 h 10000"/>
                <a:gd name="connsiteX6-405" fmla="*/ 8992 w 10035"/>
                <a:gd name="connsiteY6-406" fmla="*/ 0 h 10000"/>
                <a:gd name="connsiteX7-407" fmla="*/ 10000 w 10035"/>
                <a:gd name="connsiteY7-408" fmla="*/ 510 h 10000"/>
                <a:gd name="connsiteX8-409" fmla="*/ 6864 w 10035"/>
                <a:gd name="connsiteY8-410" fmla="*/ 5055 h 10000"/>
                <a:gd name="connsiteX9-411" fmla="*/ 3758 w 10035"/>
                <a:gd name="connsiteY9-412" fmla="*/ 10000 h 10000"/>
                <a:gd name="connsiteX0-413" fmla="*/ 3758 w 10008"/>
                <a:gd name="connsiteY0-414" fmla="*/ 10000 h 10000"/>
                <a:gd name="connsiteX1-415" fmla="*/ 2750 w 10008"/>
                <a:gd name="connsiteY1-416" fmla="*/ 9491 h 10000"/>
                <a:gd name="connsiteX2-417" fmla="*/ 132 w 10008"/>
                <a:gd name="connsiteY2-418" fmla="*/ 5509 h 10000"/>
                <a:gd name="connsiteX3-419" fmla="*/ 132 w 10008"/>
                <a:gd name="connsiteY3-420" fmla="*/ 4491 h 10000"/>
                <a:gd name="connsiteX4-421" fmla="*/ 2750 w 10008"/>
                <a:gd name="connsiteY4-422" fmla="*/ 510 h 10000"/>
                <a:gd name="connsiteX5-423" fmla="*/ 3758 w 10008"/>
                <a:gd name="connsiteY5-424" fmla="*/ 0 h 10000"/>
                <a:gd name="connsiteX6-425" fmla="*/ 8992 w 10008"/>
                <a:gd name="connsiteY6-426" fmla="*/ 0 h 10000"/>
                <a:gd name="connsiteX7-427" fmla="*/ 10000 w 10008"/>
                <a:gd name="connsiteY7-428" fmla="*/ 510 h 10000"/>
                <a:gd name="connsiteX8-429" fmla="*/ 6864 w 10008"/>
                <a:gd name="connsiteY8-430" fmla="*/ 5055 h 10000"/>
                <a:gd name="connsiteX9-431" fmla="*/ 3758 w 10008"/>
                <a:gd name="connsiteY9-432" fmla="*/ 10000 h 10000"/>
                <a:gd name="connsiteX0-433" fmla="*/ 3758 w 10008"/>
                <a:gd name="connsiteY0-434" fmla="*/ 10000 h 10000"/>
                <a:gd name="connsiteX1-435" fmla="*/ 2750 w 10008"/>
                <a:gd name="connsiteY1-436" fmla="*/ 9491 h 10000"/>
                <a:gd name="connsiteX2-437" fmla="*/ 132 w 10008"/>
                <a:gd name="connsiteY2-438" fmla="*/ 5509 h 10000"/>
                <a:gd name="connsiteX3-439" fmla="*/ 132 w 10008"/>
                <a:gd name="connsiteY3-440" fmla="*/ 4491 h 10000"/>
                <a:gd name="connsiteX4-441" fmla="*/ 2750 w 10008"/>
                <a:gd name="connsiteY4-442" fmla="*/ 510 h 10000"/>
                <a:gd name="connsiteX5-443" fmla="*/ 3758 w 10008"/>
                <a:gd name="connsiteY5-444" fmla="*/ 0 h 10000"/>
                <a:gd name="connsiteX6-445" fmla="*/ 8992 w 10008"/>
                <a:gd name="connsiteY6-446" fmla="*/ 0 h 10000"/>
                <a:gd name="connsiteX7-447" fmla="*/ 10000 w 10008"/>
                <a:gd name="connsiteY7-448" fmla="*/ 510 h 10000"/>
                <a:gd name="connsiteX8-449" fmla="*/ 6864 w 10008"/>
                <a:gd name="connsiteY8-450" fmla="*/ 5055 h 10000"/>
                <a:gd name="connsiteX9-451" fmla="*/ 3758 w 10008"/>
                <a:gd name="connsiteY9-452" fmla="*/ 10000 h 10000"/>
                <a:gd name="connsiteX0-453" fmla="*/ 3758 w 10008"/>
                <a:gd name="connsiteY0-454" fmla="*/ 10000 h 10000"/>
                <a:gd name="connsiteX1-455" fmla="*/ 2750 w 10008"/>
                <a:gd name="connsiteY1-456" fmla="*/ 9491 h 10000"/>
                <a:gd name="connsiteX2-457" fmla="*/ 132 w 10008"/>
                <a:gd name="connsiteY2-458" fmla="*/ 5509 h 10000"/>
                <a:gd name="connsiteX3-459" fmla="*/ 132 w 10008"/>
                <a:gd name="connsiteY3-460" fmla="*/ 4491 h 10000"/>
                <a:gd name="connsiteX4-461" fmla="*/ 2750 w 10008"/>
                <a:gd name="connsiteY4-462" fmla="*/ 510 h 10000"/>
                <a:gd name="connsiteX5-463" fmla="*/ 3758 w 10008"/>
                <a:gd name="connsiteY5-464" fmla="*/ 0 h 10000"/>
                <a:gd name="connsiteX6-465" fmla="*/ 8992 w 10008"/>
                <a:gd name="connsiteY6-466" fmla="*/ 0 h 10000"/>
                <a:gd name="connsiteX7-467" fmla="*/ 10000 w 10008"/>
                <a:gd name="connsiteY7-468" fmla="*/ 510 h 10000"/>
                <a:gd name="connsiteX8-469" fmla="*/ 6864 w 10008"/>
                <a:gd name="connsiteY8-470" fmla="*/ 5055 h 10000"/>
                <a:gd name="connsiteX9-471" fmla="*/ 3758 w 10008"/>
                <a:gd name="connsiteY9-472" fmla="*/ 10000 h 10000"/>
                <a:gd name="connsiteX0-473" fmla="*/ 3758 w 10008"/>
                <a:gd name="connsiteY0-474" fmla="*/ 10000 h 10000"/>
                <a:gd name="connsiteX1-475" fmla="*/ 2750 w 10008"/>
                <a:gd name="connsiteY1-476" fmla="*/ 9491 h 10000"/>
                <a:gd name="connsiteX2-477" fmla="*/ 132 w 10008"/>
                <a:gd name="connsiteY2-478" fmla="*/ 5509 h 10000"/>
                <a:gd name="connsiteX3-479" fmla="*/ 132 w 10008"/>
                <a:gd name="connsiteY3-480" fmla="*/ 4491 h 10000"/>
                <a:gd name="connsiteX4-481" fmla="*/ 2750 w 10008"/>
                <a:gd name="connsiteY4-482" fmla="*/ 510 h 10000"/>
                <a:gd name="connsiteX5-483" fmla="*/ 3758 w 10008"/>
                <a:gd name="connsiteY5-484" fmla="*/ 0 h 10000"/>
                <a:gd name="connsiteX6-485" fmla="*/ 8992 w 10008"/>
                <a:gd name="connsiteY6-486" fmla="*/ 0 h 10000"/>
                <a:gd name="connsiteX7-487" fmla="*/ 10000 w 10008"/>
                <a:gd name="connsiteY7-488" fmla="*/ 510 h 10000"/>
                <a:gd name="connsiteX8-489" fmla="*/ 6864 w 10008"/>
                <a:gd name="connsiteY8-490" fmla="*/ 5055 h 10000"/>
                <a:gd name="connsiteX9-491" fmla="*/ 3758 w 10008"/>
                <a:gd name="connsiteY9-492" fmla="*/ 10000 h 10000"/>
                <a:gd name="connsiteX0-493" fmla="*/ 3758 w 10008"/>
                <a:gd name="connsiteY0-494" fmla="*/ 10000 h 10000"/>
                <a:gd name="connsiteX1-495" fmla="*/ 2750 w 10008"/>
                <a:gd name="connsiteY1-496" fmla="*/ 9491 h 10000"/>
                <a:gd name="connsiteX2-497" fmla="*/ 132 w 10008"/>
                <a:gd name="connsiteY2-498" fmla="*/ 5509 h 10000"/>
                <a:gd name="connsiteX3-499" fmla="*/ 132 w 10008"/>
                <a:gd name="connsiteY3-500" fmla="*/ 4491 h 10000"/>
                <a:gd name="connsiteX4-501" fmla="*/ 2750 w 10008"/>
                <a:gd name="connsiteY4-502" fmla="*/ 510 h 10000"/>
                <a:gd name="connsiteX5-503" fmla="*/ 3758 w 10008"/>
                <a:gd name="connsiteY5-504" fmla="*/ 0 h 10000"/>
                <a:gd name="connsiteX6-505" fmla="*/ 8992 w 10008"/>
                <a:gd name="connsiteY6-506" fmla="*/ 0 h 10000"/>
                <a:gd name="connsiteX7-507" fmla="*/ 10000 w 10008"/>
                <a:gd name="connsiteY7-508" fmla="*/ 510 h 10000"/>
                <a:gd name="connsiteX8-509" fmla="*/ 6864 w 10008"/>
                <a:gd name="connsiteY8-510" fmla="*/ 5055 h 10000"/>
                <a:gd name="connsiteX9-511" fmla="*/ 3758 w 10008"/>
                <a:gd name="connsiteY9-512"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0008" h="10000">
                  <a:moveTo>
                    <a:pt x="3758" y="10000"/>
                  </a:moveTo>
                  <a:cubicBezTo>
                    <a:pt x="3393" y="10000"/>
                    <a:pt x="2935" y="9770"/>
                    <a:pt x="2750" y="9491"/>
                  </a:cubicBezTo>
                  <a:lnTo>
                    <a:pt x="132" y="5509"/>
                  </a:lnTo>
                  <a:cubicBezTo>
                    <a:pt x="-44" y="5230"/>
                    <a:pt x="-44" y="4770"/>
                    <a:pt x="132" y="4491"/>
                  </a:cubicBezTo>
                  <a:lnTo>
                    <a:pt x="2750" y="510"/>
                  </a:lnTo>
                  <a:cubicBezTo>
                    <a:pt x="2935" y="231"/>
                    <a:pt x="3393" y="0"/>
                    <a:pt x="3758" y="0"/>
                  </a:cubicBezTo>
                  <a:lnTo>
                    <a:pt x="8992" y="0"/>
                  </a:lnTo>
                  <a:cubicBezTo>
                    <a:pt x="9365" y="0"/>
                    <a:pt x="9853" y="233"/>
                    <a:pt x="10000" y="510"/>
                  </a:cubicBezTo>
                  <a:cubicBezTo>
                    <a:pt x="10057" y="2976"/>
                    <a:pt x="9918" y="4465"/>
                    <a:pt x="6864" y="5055"/>
                  </a:cubicBezTo>
                  <a:cubicBezTo>
                    <a:pt x="3496" y="5539"/>
                    <a:pt x="4596" y="9371"/>
                    <a:pt x="3758" y="10000"/>
                  </a:cubicBezTo>
                  <a:close/>
                </a:path>
              </a:pathLst>
            </a:custGeom>
            <a:gradFill flip="none" rotWithShape="1">
              <a:gsLst>
                <a:gs pos="50000">
                  <a:srgbClr val="FFFFFF">
                    <a:alpha val="23000"/>
                  </a:srgbClr>
                </a:gs>
                <a:gs pos="0">
                  <a:schemeClr val="bg1">
                    <a:alpha val="0"/>
                  </a:schemeClr>
                </a:gs>
                <a:gs pos="74000">
                  <a:schemeClr val="bg1">
                    <a:lumMod val="88000"/>
                    <a:lumOff val="12000"/>
                    <a:alpha val="80000"/>
                  </a:schemeClr>
                </a:gs>
              </a:gsLst>
              <a:lin ang="2700000" scaled="1"/>
              <a:tileRect/>
            </a:gradFill>
            <a:ln w="12700">
              <a:noFill/>
            </a:ln>
            <a:effectLst/>
          </p:spPr>
          <p:txBody>
            <a:bodyPr vert="horz" wrap="square" lIns="68580" tIns="34290" rIns="68580" bIns="34290" numCol="1" anchor="t" anchorCtr="0" compatLnSpc="1"/>
            <a:lstStyle/>
            <a:p>
              <a:endParaRPr lang="zh-CN" altLang="en-US" dirty="0">
                <a:cs typeface="+mn-ea"/>
                <a:sym typeface="+mn-lt"/>
              </a:endParaRPr>
            </a:p>
          </p:txBody>
        </p:sp>
        <p:grpSp>
          <p:nvGrpSpPr>
            <p:cNvPr id="41" name="组合 40"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GrpSpPr/>
            <p:nvPr/>
          </p:nvGrpSpPr>
          <p:grpSpPr>
            <a:xfrm>
              <a:off x="4891886" y="2912066"/>
              <a:ext cx="776055" cy="1030488"/>
              <a:chOff x="897622" y="2414802"/>
              <a:chExt cx="1001347" cy="1329644"/>
            </a:xfrm>
          </p:grpSpPr>
          <p:sp>
            <p:nvSpPr>
              <p:cNvPr id="42" name="文本框 41"/>
              <p:cNvSpPr txBox="1"/>
              <p:nvPr/>
            </p:nvSpPr>
            <p:spPr>
              <a:xfrm>
                <a:off x="986174" y="2414802"/>
                <a:ext cx="802264" cy="1329644"/>
              </a:xfrm>
              <a:prstGeom prst="rect">
                <a:avLst/>
              </a:prstGeom>
              <a:noFill/>
              <a:ln>
                <a:noFill/>
              </a:ln>
              <a:effectLst>
                <a:innerShdw blurRad="63500" dist="50800" dir="13500000">
                  <a:prstClr val="black">
                    <a:alpha val="50000"/>
                  </a:prstClr>
                </a:innerShdw>
              </a:effectLst>
            </p:spPr>
            <p:txBody>
              <a:bodyPr wrap="square" rtlCol="0">
                <a:spAutoFit/>
              </a:bodyPr>
              <a:lstStyle/>
              <a:p>
                <a:pPr algn="ctr"/>
                <a:r>
                  <a:rPr lang="en-US" altLang="zh-CN" sz="2400" dirty="0">
                    <a:ln w="15875">
                      <a:noFill/>
                    </a:ln>
                    <a:solidFill>
                      <a:schemeClr val="bg1"/>
                    </a:solidFill>
                    <a:cs typeface="+mn-ea"/>
                    <a:sym typeface="+mn-lt"/>
                  </a:rPr>
                  <a:t>02</a:t>
                </a:r>
                <a:endParaRPr lang="zh-CN" altLang="en-US" sz="2400" dirty="0">
                  <a:ln w="15875">
                    <a:noFill/>
                  </a:ln>
                  <a:solidFill>
                    <a:schemeClr val="bg1"/>
                  </a:solidFill>
                  <a:cs typeface="+mn-ea"/>
                  <a:sym typeface="+mn-lt"/>
                </a:endParaRPr>
              </a:p>
            </p:txBody>
          </p:sp>
          <p:sp>
            <p:nvSpPr>
              <p:cNvPr id="43" name="文本框 42"/>
              <p:cNvSpPr txBox="1"/>
              <p:nvPr/>
            </p:nvSpPr>
            <p:spPr>
              <a:xfrm>
                <a:off x="897622" y="2856062"/>
                <a:ext cx="1001347" cy="344723"/>
              </a:xfrm>
              <a:prstGeom prst="rect">
                <a:avLst/>
              </a:prstGeom>
              <a:noFill/>
            </p:spPr>
            <p:txBody>
              <a:bodyPr wrap="square" rtlCol="0">
                <a:spAutoFit/>
              </a:bodyPr>
              <a:lstStyle/>
              <a:p>
                <a:pPr algn="ctr"/>
                <a:endParaRPr lang="zh-CN" altLang="en-US" sz="800" dirty="0">
                  <a:solidFill>
                    <a:schemeClr val="bg1"/>
                  </a:solidFill>
                  <a:cs typeface="+mn-ea"/>
                  <a:sym typeface="+mn-lt"/>
                </a:endParaRPr>
              </a:p>
            </p:txBody>
          </p:sp>
        </p:grpSp>
      </p:grpSp>
      <p:grpSp>
        <p:nvGrpSpPr>
          <p:cNvPr id="44" name="组合 43"/>
          <p:cNvGrpSpPr/>
          <p:nvPr/>
        </p:nvGrpSpPr>
        <p:grpSpPr>
          <a:xfrm>
            <a:off x="4785363" y="4798416"/>
            <a:ext cx="1128420" cy="1000130"/>
            <a:chOff x="4590285" y="4803272"/>
            <a:chExt cx="1399307" cy="1240222"/>
          </a:xfrm>
        </p:grpSpPr>
        <p:sp>
          <p:nvSpPr>
            <p:cNvPr id="45" name="Freeform 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4590286" y="4803298"/>
              <a:ext cx="1399306" cy="124019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rgbClr val="404040"/>
            </a:solidFill>
            <a:ln w="12700">
              <a:noFill/>
            </a:ln>
            <a:effectLst>
              <a:outerShdw blurRad="330200" dist="127000" dir="2700000" algn="tl" rotWithShape="0">
                <a:prstClr val="black">
                  <a:alpha val="31000"/>
                </a:prstClr>
              </a:outerShdw>
            </a:effectLst>
          </p:spPr>
          <p:txBody>
            <a:bodyPr vert="horz" wrap="square" lIns="68580" tIns="34290" rIns="68580" bIns="34290" numCol="1" anchor="t" anchorCtr="0" compatLnSpc="1"/>
            <a:lstStyle/>
            <a:p>
              <a:endParaRPr lang="zh-CN" altLang="en-US">
                <a:cs typeface="+mn-ea"/>
                <a:sym typeface="+mn-lt"/>
              </a:endParaRPr>
            </a:p>
          </p:txBody>
        </p:sp>
        <p:sp>
          <p:nvSpPr>
            <p:cNvPr id="46" name="Freeform 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4590285" y="4803272"/>
              <a:ext cx="1090040" cy="124022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 name="connsiteX0" fmla="*/ 2926 w 9929"/>
                <a:gd name="connsiteY0" fmla="*/ 10000 h 10036"/>
                <a:gd name="connsiteX1" fmla="*/ 2141 w 9929"/>
                <a:gd name="connsiteY1" fmla="*/ 9491 h 10036"/>
                <a:gd name="connsiteX2" fmla="*/ 104 w 9929"/>
                <a:gd name="connsiteY2" fmla="*/ 5509 h 10036"/>
                <a:gd name="connsiteX3" fmla="*/ 104 w 9929"/>
                <a:gd name="connsiteY3" fmla="*/ 4491 h 10036"/>
                <a:gd name="connsiteX4" fmla="*/ 2141 w 9929"/>
                <a:gd name="connsiteY4" fmla="*/ 509 h 10036"/>
                <a:gd name="connsiteX5" fmla="*/ 2926 w 9929"/>
                <a:gd name="connsiteY5" fmla="*/ 0 h 10036"/>
                <a:gd name="connsiteX6" fmla="*/ 6999 w 9929"/>
                <a:gd name="connsiteY6" fmla="*/ 0 h 10036"/>
                <a:gd name="connsiteX7" fmla="*/ 7784 w 9929"/>
                <a:gd name="connsiteY7" fmla="*/ 509 h 10036"/>
                <a:gd name="connsiteX8" fmla="*/ 9821 w 9929"/>
                <a:gd name="connsiteY8" fmla="*/ 4491 h 10036"/>
                <a:gd name="connsiteX9" fmla="*/ 9821 w 9929"/>
                <a:gd name="connsiteY9" fmla="*/ 5509 h 10036"/>
                <a:gd name="connsiteX10" fmla="*/ 7784 w 9929"/>
                <a:gd name="connsiteY10" fmla="*/ 9491 h 10036"/>
                <a:gd name="connsiteX11" fmla="*/ 2926 w 9929"/>
                <a:gd name="connsiteY11" fmla="*/ 10000 h 10036"/>
                <a:gd name="connsiteX0-1" fmla="*/ 2947 w 10000"/>
                <a:gd name="connsiteY0-2" fmla="*/ 9964 h 9964"/>
                <a:gd name="connsiteX1-3" fmla="*/ 2156 w 10000"/>
                <a:gd name="connsiteY1-4" fmla="*/ 9457 h 9964"/>
                <a:gd name="connsiteX2-5" fmla="*/ 105 w 10000"/>
                <a:gd name="connsiteY2-6" fmla="*/ 5489 h 9964"/>
                <a:gd name="connsiteX3-7" fmla="*/ 105 w 10000"/>
                <a:gd name="connsiteY3-8" fmla="*/ 4475 h 9964"/>
                <a:gd name="connsiteX4-9" fmla="*/ 2156 w 10000"/>
                <a:gd name="connsiteY4-10" fmla="*/ 507 h 9964"/>
                <a:gd name="connsiteX5-11" fmla="*/ 2947 w 10000"/>
                <a:gd name="connsiteY5-12" fmla="*/ 0 h 9964"/>
                <a:gd name="connsiteX6-13" fmla="*/ 7049 w 10000"/>
                <a:gd name="connsiteY6-14" fmla="*/ 0 h 9964"/>
                <a:gd name="connsiteX7-15" fmla="*/ 7840 w 10000"/>
                <a:gd name="connsiteY7-16" fmla="*/ 507 h 9964"/>
                <a:gd name="connsiteX8-17" fmla="*/ 9891 w 10000"/>
                <a:gd name="connsiteY8-18" fmla="*/ 4475 h 9964"/>
                <a:gd name="connsiteX9-19" fmla="*/ 9891 w 10000"/>
                <a:gd name="connsiteY9-20" fmla="*/ 5489 h 9964"/>
                <a:gd name="connsiteX10-21" fmla="*/ 2947 w 10000"/>
                <a:gd name="connsiteY10-22" fmla="*/ 9964 h 9964"/>
                <a:gd name="connsiteX0-23" fmla="*/ 2947 w 10070"/>
                <a:gd name="connsiteY0-24" fmla="*/ 10000 h 10000"/>
                <a:gd name="connsiteX1-25" fmla="*/ 2156 w 10070"/>
                <a:gd name="connsiteY1-26" fmla="*/ 9491 h 10000"/>
                <a:gd name="connsiteX2-27" fmla="*/ 105 w 10070"/>
                <a:gd name="connsiteY2-28" fmla="*/ 5509 h 10000"/>
                <a:gd name="connsiteX3-29" fmla="*/ 105 w 10070"/>
                <a:gd name="connsiteY3-30" fmla="*/ 4491 h 10000"/>
                <a:gd name="connsiteX4-31" fmla="*/ 2156 w 10070"/>
                <a:gd name="connsiteY4-32" fmla="*/ 509 h 10000"/>
                <a:gd name="connsiteX5-33" fmla="*/ 2947 w 10070"/>
                <a:gd name="connsiteY5-34" fmla="*/ 0 h 10000"/>
                <a:gd name="connsiteX6-35" fmla="*/ 7049 w 10070"/>
                <a:gd name="connsiteY6-36" fmla="*/ 0 h 10000"/>
                <a:gd name="connsiteX7-37" fmla="*/ 7840 w 10070"/>
                <a:gd name="connsiteY7-38" fmla="*/ 509 h 10000"/>
                <a:gd name="connsiteX8-39" fmla="*/ 9891 w 10070"/>
                <a:gd name="connsiteY8-40" fmla="*/ 4491 h 10000"/>
                <a:gd name="connsiteX9-41" fmla="*/ 2947 w 10070"/>
                <a:gd name="connsiteY9-42" fmla="*/ 10000 h 10000"/>
                <a:gd name="connsiteX0-43" fmla="*/ 2947 w 8049"/>
                <a:gd name="connsiteY0-44" fmla="*/ 10391 h 10391"/>
                <a:gd name="connsiteX1-45" fmla="*/ 2156 w 8049"/>
                <a:gd name="connsiteY1-46" fmla="*/ 9882 h 10391"/>
                <a:gd name="connsiteX2-47" fmla="*/ 105 w 8049"/>
                <a:gd name="connsiteY2-48" fmla="*/ 5900 h 10391"/>
                <a:gd name="connsiteX3-49" fmla="*/ 105 w 8049"/>
                <a:gd name="connsiteY3-50" fmla="*/ 4882 h 10391"/>
                <a:gd name="connsiteX4-51" fmla="*/ 2156 w 8049"/>
                <a:gd name="connsiteY4-52" fmla="*/ 900 h 10391"/>
                <a:gd name="connsiteX5-53" fmla="*/ 2947 w 8049"/>
                <a:gd name="connsiteY5-54" fmla="*/ 391 h 10391"/>
                <a:gd name="connsiteX6-55" fmla="*/ 7049 w 8049"/>
                <a:gd name="connsiteY6-56" fmla="*/ 391 h 10391"/>
                <a:gd name="connsiteX7-57" fmla="*/ 7840 w 8049"/>
                <a:gd name="connsiteY7-58" fmla="*/ 900 h 10391"/>
                <a:gd name="connsiteX8-59" fmla="*/ 2947 w 8049"/>
                <a:gd name="connsiteY8-60" fmla="*/ 10391 h 10391"/>
                <a:gd name="connsiteX0-61" fmla="*/ 3660 w 9981"/>
                <a:gd name="connsiteY0-62" fmla="*/ 9640 h 9640"/>
                <a:gd name="connsiteX1-63" fmla="*/ 2678 w 9981"/>
                <a:gd name="connsiteY1-64" fmla="*/ 9150 h 9640"/>
                <a:gd name="connsiteX2-65" fmla="*/ 129 w 9981"/>
                <a:gd name="connsiteY2-66" fmla="*/ 5318 h 9640"/>
                <a:gd name="connsiteX3-67" fmla="*/ 129 w 9981"/>
                <a:gd name="connsiteY3-68" fmla="*/ 4338 h 9640"/>
                <a:gd name="connsiteX4-69" fmla="*/ 2678 w 9981"/>
                <a:gd name="connsiteY4-70" fmla="*/ 506 h 9640"/>
                <a:gd name="connsiteX5-71" fmla="*/ 3660 w 9981"/>
                <a:gd name="connsiteY5-72" fmla="*/ 16 h 9640"/>
                <a:gd name="connsiteX6-73" fmla="*/ 8757 w 9981"/>
                <a:gd name="connsiteY6-74" fmla="*/ 16 h 9640"/>
                <a:gd name="connsiteX7-75" fmla="*/ 9739 w 9981"/>
                <a:gd name="connsiteY7-76" fmla="*/ 506 h 9640"/>
                <a:gd name="connsiteX8-77" fmla="*/ 3660 w 9981"/>
                <a:gd name="connsiteY8-78" fmla="*/ 9640 h 9640"/>
                <a:gd name="connsiteX0-79" fmla="*/ 3667 w 9758"/>
                <a:gd name="connsiteY0-80" fmla="*/ 10713 h 10713"/>
                <a:gd name="connsiteX1-81" fmla="*/ 2683 w 9758"/>
                <a:gd name="connsiteY1-82" fmla="*/ 10205 h 10713"/>
                <a:gd name="connsiteX2-83" fmla="*/ 129 w 9758"/>
                <a:gd name="connsiteY2-84" fmla="*/ 6230 h 10713"/>
                <a:gd name="connsiteX3-85" fmla="*/ 129 w 9758"/>
                <a:gd name="connsiteY3-86" fmla="*/ 5213 h 10713"/>
                <a:gd name="connsiteX4-87" fmla="*/ 2683 w 9758"/>
                <a:gd name="connsiteY4-88" fmla="*/ 1238 h 10713"/>
                <a:gd name="connsiteX5-89" fmla="*/ 3667 w 9758"/>
                <a:gd name="connsiteY5-90" fmla="*/ 730 h 10713"/>
                <a:gd name="connsiteX6-91" fmla="*/ 8774 w 9758"/>
                <a:gd name="connsiteY6-92" fmla="*/ 730 h 10713"/>
                <a:gd name="connsiteX7-93" fmla="*/ 9758 w 9758"/>
                <a:gd name="connsiteY7-94" fmla="*/ 1238 h 10713"/>
                <a:gd name="connsiteX8-95" fmla="*/ 3667 w 9758"/>
                <a:gd name="connsiteY8-96" fmla="*/ 10713 h 10713"/>
                <a:gd name="connsiteX0-97" fmla="*/ 3758 w 10000"/>
                <a:gd name="connsiteY0-98" fmla="*/ 9319 h 9319"/>
                <a:gd name="connsiteX1-99" fmla="*/ 2750 w 10000"/>
                <a:gd name="connsiteY1-100" fmla="*/ 8845 h 9319"/>
                <a:gd name="connsiteX2-101" fmla="*/ 132 w 10000"/>
                <a:gd name="connsiteY2-102" fmla="*/ 5134 h 9319"/>
                <a:gd name="connsiteX3-103" fmla="*/ 132 w 10000"/>
                <a:gd name="connsiteY3-104" fmla="*/ 4185 h 9319"/>
                <a:gd name="connsiteX4-105" fmla="*/ 2750 w 10000"/>
                <a:gd name="connsiteY4-106" fmla="*/ 475 h 9319"/>
                <a:gd name="connsiteX5-107" fmla="*/ 3758 w 10000"/>
                <a:gd name="connsiteY5-108" fmla="*/ 0 h 9319"/>
                <a:gd name="connsiteX6-109" fmla="*/ 8992 w 10000"/>
                <a:gd name="connsiteY6-110" fmla="*/ 0 h 9319"/>
                <a:gd name="connsiteX7-111" fmla="*/ 10000 w 10000"/>
                <a:gd name="connsiteY7-112" fmla="*/ 475 h 9319"/>
                <a:gd name="connsiteX8-113" fmla="*/ 3758 w 10000"/>
                <a:gd name="connsiteY8-114" fmla="*/ 9319 h 9319"/>
                <a:gd name="connsiteX0-115" fmla="*/ 3758 w 10000"/>
                <a:gd name="connsiteY0-116" fmla="*/ 10000 h 10000"/>
                <a:gd name="connsiteX1-117" fmla="*/ 2750 w 10000"/>
                <a:gd name="connsiteY1-118" fmla="*/ 9491 h 10000"/>
                <a:gd name="connsiteX2-119" fmla="*/ 132 w 10000"/>
                <a:gd name="connsiteY2-120" fmla="*/ 5509 h 10000"/>
                <a:gd name="connsiteX3-121" fmla="*/ 132 w 10000"/>
                <a:gd name="connsiteY3-122" fmla="*/ 4491 h 10000"/>
                <a:gd name="connsiteX4-123" fmla="*/ 2750 w 10000"/>
                <a:gd name="connsiteY4-124" fmla="*/ 510 h 10000"/>
                <a:gd name="connsiteX5-125" fmla="*/ 3758 w 10000"/>
                <a:gd name="connsiteY5-126" fmla="*/ 0 h 10000"/>
                <a:gd name="connsiteX6-127" fmla="*/ 8992 w 10000"/>
                <a:gd name="connsiteY6-128" fmla="*/ 0 h 10000"/>
                <a:gd name="connsiteX7-129" fmla="*/ 10000 w 10000"/>
                <a:gd name="connsiteY7-130" fmla="*/ 510 h 10000"/>
                <a:gd name="connsiteX8-131" fmla="*/ 3758 w 10000"/>
                <a:gd name="connsiteY8-132" fmla="*/ 10000 h 10000"/>
                <a:gd name="connsiteX0-133" fmla="*/ 3758 w 10000"/>
                <a:gd name="connsiteY0-134" fmla="*/ 10000 h 10000"/>
                <a:gd name="connsiteX1-135" fmla="*/ 2750 w 10000"/>
                <a:gd name="connsiteY1-136" fmla="*/ 9491 h 10000"/>
                <a:gd name="connsiteX2-137" fmla="*/ 132 w 10000"/>
                <a:gd name="connsiteY2-138" fmla="*/ 5509 h 10000"/>
                <a:gd name="connsiteX3-139" fmla="*/ 132 w 10000"/>
                <a:gd name="connsiteY3-140" fmla="*/ 4491 h 10000"/>
                <a:gd name="connsiteX4-141" fmla="*/ 2750 w 10000"/>
                <a:gd name="connsiteY4-142" fmla="*/ 510 h 10000"/>
                <a:gd name="connsiteX5-143" fmla="*/ 3758 w 10000"/>
                <a:gd name="connsiteY5-144" fmla="*/ 0 h 10000"/>
                <a:gd name="connsiteX6-145" fmla="*/ 8992 w 10000"/>
                <a:gd name="connsiteY6-146" fmla="*/ 0 h 10000"/>
                <a:gd name="connsiteX7-147" fmla="*/ 10000 w 10000"/>
                <a:gd name="connsiteY7-148" fmla="*/ 510 h 10000"/>
                <a:gd name="connsiteX8-149" fmla="*/ 7779 w 10000"/>
                <a:gd name="connsiteY8-150" fmla="*/ 5715 h 10000"/>
                <a:gd name="connsiteX9-151" fmla="*/ 3758 w 10000"/>
                <a:gd name="connsiteY9-152" fmla="*/ 10000 h 10000"/>
                <a:gd name="connsiteX0-153" fmla="*/ 3758 w 10000"/>
                <a:gd name="connsiteY0-154" fmla="*/ 10000 h 10000"/>
                <a:gd name="connsiteX1-155" fmla="*/ 2750 w 10000"/>
                <a:gd name="connsiteY1-156" fmla="*/ 9491 h 10000"/>
                <a:gd name="connsiteX2-157" fmla="*/ 132 w 10000"/>
                <a:gd name="connsiteY2-158" fmla="*/ 5509 h 10000"/>
                <a:gd name="connsiteX3-159" fmla="*/ 132 w 10000"/>
                <a:gd name="connsiteY3-160" fmla="*/ 4491 h 10000"/>
                <a:gd name="connsiteX4-161" fmla="*/ 2750 w 10000"/>
                <a:gd name="connsiteY4-162" fmla="*/ 510 h 10000"/>
                <a:gd name="connsiteX5-163" fmla="*/ 3758 w 10000"/>
                <a:gd name="connsiteY5-164" fmla="*/ 0 h 10000"/>
                <a:gd name="connsiteX6-165" fmla="*/ 8992 w 10000"/>
                <a:gd name="connsiteY6-166" fmla="*/ 0 h 10000"/>
                <a:gd name="connsiteX7-167" fmla="*/ 10000 w 10000"/>
                <a:gd name="connsiteY7-168" fmla="*/ 510 h 10000"/>
                <a:gd name="connsiteX8-169" fmla="*/ 7779 w 10000"/>
                <a:gd name="connsiteY8-170" fmla="*/ 5715 h 10000"/>
                <a:gd name="connsiteX9-171" fmla="*/ 3758 w 10000"/>
                <a:gd name="connsiteY9-172" fmla="*/ 10000 h 10000"/>
                <a:gd name="connsiteX0-173" fmla="*/ 3758 w 10000"/>
                <a:gd name="connsiteY0-174" fmla="*/ 10000 h 10000"/>
                <a:gd name="connsiteX1-175" fmla="*/ 2750 w 10000"/>
                <a:gd name="connsiteY1-176" fmla="*/ 9491 h 10000"/>
                <a:gd name="connsiteX2-177" fmla="*/ 132 w 10000"/>
                <a:gd name="connsiteY2-178" fmla="*/ 5509 h 10000"/>
                <a:gd name="connsiteX3-179" fmla="*/ 132 w 10000"/>
                <a:gd name="connsiteY3-180" fmla="*/ 4491 h 10000"/>
                <a:gd name="connsiteX4-181" fmla="*/ 2750 w 10000"/>
                <a:gd name="connsiteY4-182" fmla="*/ 510 h 10000"/>
                <a:gd name="connsiteX5-183" fmla="*/ 3758 w 10000"/>
                <a:gd name="connsiteY5-184" fmla="*/ 0 h 10000"/>
                <a:gd name="connsiteX6-185" fmla="*/ 8992 w 10000"/>
                <a:gd name="connsiteY6-186" fmla="*/ 0 h 10000"/>
                <a:gd name="connsiteX7-187" fmla="*/ 10000 w 10000"/>
                <a:gd name="connsiteY7-188" fmla="*/ 510 h 10000"/>
                <a:gd name="connsiteX8-189" fmla="*/ 7779 w 10000"/>
                <a:gd name="connsiteY8-190" fmla="*/ 5715 h 10000"/>
                <a:gd name="connsiteX9-191" fmla="*/ 3758 w 10000"/>
                <a:gd name="connsiteY9-192" fmla="*/ 10000 h 10000"/>
                <a:gd name="connsiteX0-193" fmla="*/ 3758 w 10000"/>
                <a:gd name="connsiteY0-194" fmla="*/ 10000 h 10000"/>
                <a:gd name="connsiteX1-195" fmla="*/ 2750 w 10000"/>
                <a:gd name="connsiteY1-196" fmla="*/ 9491 h 10000"/>
                <a:gd name="connsiteX2-197" fmla="*/ 132 w 10000"/>
                <a:gd name="connsiteY2-198" fmla="*/ 5509 h 10000"/>
                <a:gd name="connsiteX3-199" fmla="*/ 132 w 10000"/>
                <a:gd name="connsiteY3-200" fmla="*/ 4491 h 10000"/>
                <a:gd name="connsiteX4-201" fmla="*/ 2750 w 10000"/>
                <a:gd name="connsiteY4-202" fmla="*/ 510 h 10000"/>
                <a:gd name="connsiteX5-203" fmla="*/ 3758 w 10000"/>
                <a:gd name="connsiteY5-204" fmla="*/ 0 h 10000"/>
                <a:gd name="connsiteX6-205" fmla="*/ 8992 w 10000"/>
                <a:gd name="connsiteY6-206" fmla="*/ 0 h 10000"/>
                <a:gd name="connsiteX7-207" fmla="*/ 10000 w 10000"/>
                <a:gd name="connsiteY7-208" fmla="*/ 510 h 10000"/>
                <a:gd name="connsiteX8-209" fmla="*/ 7657 w 10000"/>
                <a:gd name="connsiteY8-210" fmla="*/ 5358 h 10000"/>
                <a:gd name="connsiteX9-211" fmla="*/ 3758 w 10000"/>
                <a:gd name="connsiteY9-212" fmla="*/ 10000 h 10000"/>
                <a:gd name="connsiteX0-213" fmla="*/ 3758 w 10000"/>
                <a:gd name="connsiteY0-214" fmla="*/ 10000 h 10000"/>
                <a:gd name="connsiteX1-215" fmla="*/ 2750 w 10000"/>
                <a:gd name="connsiteY1-216" fmla="*/ 9491 h 10000"/>
                <a:gd name="connsiteX2-217" fmla="*/ 132 w 10000"/>
                <a:gd name="connsiteY2-218" fmla="*/ 5509 h 10000"/>
                <a:gd name="connsiteX3-219" fmla="*/ 132 w 10000"/>
                <a:gd name="connsiteY3-220" fmla="*/ 4491 h 10000"/>
                <a:gd name="connsiteX4-221" fmla="*/ 2750 w 10000"/>
                <a:gd name="connsiteY4-222" fmla="*/ 510 h 10000"/>
                <a:gd name="connsiteX5-223" fmla="*/ 3758 w 10000"/>
                <a:gd name="connsiteY5-224" fmla="*/ 0 h 10000"/>
                <a:gd name="connsiteX6-225" fmla="*/ 8992 w 10000"/>
                <a:gd name="connsiteY6-226" fmla="*/ 0 h 10000"/>
                <a:gd name="connsiteX7-227" fmla="*/ 10000 w 10000"/>
                <a:gd name="connsiteY7-228" fmla="*/ 510 h 10000"/>
                <a:gd name="connsiteX8-229" fmla="*/ 6803 w 10000"/>
                <a:gd name="connsiteY8-230" fmla="*/ 4894 h 10000"/>
                <a:gd name="connsiteX9-231" fmla="*/ 3758 w 10000"/>
                <a:gd name="connsiteY9-232" fmla="*/ 10000 h 10000"/>
                <a:gd name="connsiteX0-233" fmla="*/ 3758 w 10000"/>
                <a:gd name="connsiteY0-234" fmla="*/ 10000 h 10000"/>
                <a:gd name="connsiteX1-235" fmla="*/ 2750 w 10000"/>
                <a:gd name="connsiteY1-236" fmla="*/ 9491 h 10000"/>
                <a:gd name="connsiteX2-237" fmla="*/ 132 w 10000"/>
                <a:gd name="connsiteY2-238" fmla="*/ 5509 h 10000"/>
                <a:gd name="connsiteX3-239" fmla="*/ 132 w 10000"/>
                <a:gd name="connsiteY3-240" fmla="*/ 4491 h 10000"/>
                <a:gd name="connsiteX4-241" fmla="*/ 2750 w 10000"/>
                <a:gd name="connsiteY4-242" fmla="*/ 510 h 10000"/>
                <a:gd name="connsiteX5-243" fmla="*/ 3758 w 10000"/>
                <a:gd name="connsiteY5-244" fmla="*/ 0 h 10000"/>
                <a:gd name="connsiteX6-245" fmla="*/ 8992 w 10000"/>
                <a:gd name="connsiteY6-246" fmla="*/ 0 h 10000"/>
                <a:gd name="connsiteX7-247" fmla="*/ 10000 w 10000"/>
                <a:gd name="connsiteY7-248" fmla="*/ 510 h 10000"/>
                <a:gd name="connsiteX8-249" fmla="*/ 6803 w 10000"/>
                <a:gd name="connsiteY8-250" fmla="*/ 4894 h 10000"/>
                <a:gd name="connsiteX9-251" fmla="*/ 3758 w 10000"/>
                <a:gd name="connsiteY9-252" fmla="*/ 10000 h 10000"/>
                <a:gd name="connsiteX0-253" fmla="*/ 3758 w 10000"/>
                <a:gd name="connsiteY0-254" fmla="*/ 10000 h 10000"/>
                <a:gd name="connsiteX1-255" fmla="*/ 2750 w 10000"/>
                <a:gd name="connsiteY1-256" fmla="*/ 9491 h 10000"/>
                <a:gd name="connsiteX2-257" fmla="*/ 132 w 10000"/>
                <a:gd name="connsiteY2-258" fmla="*/ 5509 h 10000"/>
                <a:gd name="connsiteX3-259" fmla="*/ 132 w 10000"/>
                <a:gd name="connsiteY3-260" fmla="*/ 4491 h 10000"/>
                <a:gd name="connsiteX4-261" fmla="*/ 2750 w 10000"/>
                <a:gd name="connsiteY4-262" fmla="*/ 510 h 10000"/>
                <a:gd name="connsiteX5-263" fmla="*/ 3758 w 10000"/>
                <a:gd name="connsiteY5-264" fmla="*/ 0 h 10000"/>
                <a:gd name="connsiteX6-265" fmla="*/ 8992 w 10000"/>
                <a:gd name="connsiteY6-266" fmla="*/ 0 h 10000"/>
                <a:gd name="connsiteX7-267" fmla="*/ 10000 w 10000"/>
                <a:gd name="connsiteY7-268" fmla="*/ 510 h 10000"/>
                <a:gd name="connsiteX8-269" fmla="*/ 6803 w 10000"/>
                <a:gd name="connsiteY8-270" fmla="*/ 4894 h 10000"/>
                <a:gd name="connsiteX9-271" fmla="*/ 3758 w 10000"/>
                <a:gd name="connsiteY9-272" fmla="*/ 10000 h 10000"/>
                <a:gd name="connsiteX0-273" fmla="*/ 3758 w 10027"/>
                <a:gd name="connsiteY0-274" fmla="*/ 10000 h 10000"/>
                <a:gd name="connsiteX1-275" fmla="*/ 2750 w 10027"/>
                <a:gd name="connsiteY1-276" fmla="*/ 9491 h 10000"/>
                <a:gd name="connsiteX2-277" fmla="*/ 132 w 10027"/>
                <a:gd name="connsiteY2-278" fmla="*/ 5509 h 10000"/>
                <a:gd name="connsiteX3-279" fmla="*/ 132 w 10027"/>
                <a:gd name="connsiteY3-280" fmla="*/ 4491 h 10000"/>
                <a:gd name="connsiteX4-281" fmla="*/ 2750 w 10027"/>
                <a:gd name="connsiteY4-282" fmla="*/ 510 h 10000"/>
                <a:gd name="connsiteX5-283" fmla="*/ 3758 w 10027"/>
                <a:gd name="connsiteY5-284" fmla="*/ 0 h 10000"/>
                <a:gd name="connsiteX6-285" fmla="*/ 8992 w 10027"/>
                <a:gd name="connsiteY6-286" fmla="*/ 0 h 10000"/>
                <a:gd name="connsiteX7-287" fmla="*/ 10000 w 10027"/>
                <a:gd name="connsiteY7-288" fmla="*/ 510 h 10000"/>
                <a:gd name="connsiteX8-289" fmla="*/ 6803 w 10027"/>
                <a:gd name="connsiteY8-290" fmla="*/ 4894 h 10000"/>
                <a:gd name="connsiteX9-291" fmla="*/ 3758 w 10027"/>
                <a:gd name="connsiteY9-292" fmla="*/ 10000 h 10000"/>
                <a:gd name="connsiteX0-293" fmla="*/ 3758 w 10033"/>
                <a:gd name="connsiteY0-294" fmla="*/ 10000 h 10000"/>
                <a:gd name="connsiteX1-295" fmla="*/ 2750 w 10033"/>
                <a:gd name="connsiteY1-296" fmla="*/ 9491 h 10000"/>
                <a:gd name="connsiteX2-297" fmla="*/ 132 w 10033"/>
                <a:gd name="connsiteY2-298" fmla="*/ 5509 h 10000"/>
                <a:gd name="connsiteX3-299" fmla="*/ 132 w 10033"/>
                <a:gd name="connsiteY3-300" fmla="*/ 4491 h 10000"/>
                <a:gd name="connsiteX4-301" fmla="*/ 2750 w 10033"/>
                <a:gd name="connsiteY4-302" fmla="*/ 510 h 10000"/>
                <a:gd name="connsiteX5-303" fmla="*/ 3758 w 10033"/>
                <a:gd name="connsiteY5-304" fmla="*/ 0 h 10000"/>
                <a:gd name="connsiteX6-305" fmla="*/ 8992 w 10033"/>
                <a:gd name="connsiteY6-306" fmla="*/ 0 h 10000"/>
                <a:gd name="connsiteX7-307" fmla="*/ 10000 w 10033"/>
                <a:gd name="connsiteY7-308" fmla="*/ 510 h 10000"/>
                <a:gd name="connsiteX8-309" fmla="*/ 6864 w 10033"/>
                <a:gd name="connsiteY8-310" fmla="*/ 5055 h 10000"/>
                <a:gd name="connsiteX9-311" fmla="*/ 3758 w 10033"/>
                <a:gd name="connsiteY9-312" fmla="*/ 10000 h 10000"/>
                <a:gd name="connsiteX0-313" fmla="*/ 3758 w 10035"/>
                <a:gd name="connsiteY0-314" fmla="*/ 10000 h 10000"/>
                <a:gd name="connsiteX1-315" fmla="*/ 2750 w 10035"/>
                <a:gd name="connsiteY1-316" fmla="*/ 9491 h 10000"/>
                <a:gd name="connsiteX2-317" fmla="*/ 132 w 10035"/>
                <a:gd name="connsiteY2-318" fmla="*/ 5509 h 10000"/>
                <a:gd name="connsiteX3-319" fmla="*/ 132 w 10035"/>
                <a:gd name="connsiteY3-320" fmla="*/ 4491 h 10000"/>
                <a:gd name="connsiteX4-321" fmla="*/ 2750 w 10035"/>
                <a:gd name="connsiteY4-322" fmla="*/ 510 h 10000"/>
                <a:gd name="connsiteX5-323" fmla="*/ 3758 w 10035"/>
                <a:gd name="connsiteY5-324" fmla="*/ 0 h 10000"/>
                <a:gd name="connsiteX6-325" fmla="*/ 8992 w 10035"/>
                <a:gd name="connsiteY6-326" fmla="*/ 0 h 10000"/>
                <a:gd name="connsiteX7-327" fmla="*/ 10000 w 10035"/>
                <a:gd name="connsiteY7-328" fmla="*/ 510 h 10000"/>
                <a:gd name="connsiteX8-329" fmla="*/ 6864 w 10035"/>
                <a:gd name="connsiteY8-330" fmla="*/ 5055 h 10000"/>
                <a:gd name="connsiteX9-331" fmla="*/ 3758 w 10035"/>
                <a:gd name="connsiteY9-332" fmla="*/ 10000 h 10000"/>
                <a:gd name="connsiteX0-333" fmla="*/ 3758 w 10008"/>
                <a:gd name="connsiteY0-334" fmla="*/ 10000 h 10000"/>
                <a:gd name="connsiteX1-335" fmla="*/ 2750 w 10008"/>
                <a:gd name="connsiteY1-336" fmla="*/ 9491 h 10000"/>
                <a:gd name="connsiteX2-337" fmla="*/ 132 w 10008"/>
                <a:gd name="connsiteY2-338" fmla="*/ 5509 h 10000"/>
                <a:gd name="connsiteX3-339" fmla="*/ 132 w 10008"/>
                <a:gd name="connsiteY3-340" fmla="*/ 4491 h 10000"/>
                <a:gd name="connsiteX4-341" fmla="*/ 2750 w 10008"/>
                <a:gd name="connsiteY4-342" fmla="*/ 510 h 10000"/>
                <a:gd name="connsiteX5-343" fmla="*/ 3758 w 10008"/>
                <a:gd name="connsiteY5-344" fmla="*/ 0 h 10000"/>
                <a:gd name="connsiteX6-345" fmla="*/ 8992 w 10008"/>
                <a:gd name="connsiteY6-346" fmla="*/ 0 h 10000"/>
                <a:gd name="connsiteX7-347" fmla="*/ 10000 w 10008"/>
                <a:gd name="connsiteY7-348" fmla="*/ 510 h 10000"/>
                <a:gd name="connsiteX8-349" fmla="*/ 6864 w 10008"/>
                <a:gd name="connsiteY8-350" fmla="*/ 5055 h 10000"/>
                <a:gd name="connsiteX9-351" fmla="*/ 3758 w 10008"/>
                <a:gd name="connsiteY9-352" fmla="*/ 10000 h 10000"/>
                <a:gd name="connsiteX0-353" fmla="*/ 3758 w 10031"/>
                <a:gd name="connsiteY0-354" fmla="*/ 10000 h 10000"/>
                <a:gd name="connsiteX1-355" fmla="*/ 2750 w 10031"/>
                <a:gd name="connsiteY1-356" fmla="*/ 9491 h 10000"/>
                <a:gd name="connsiteX2-357" fmla="*/ 132 w 10031"/>
                <a:gd name="connsiteY2-358" fmla="*/ 5509 h 10000"/>
                <a:gd name="connsiteX3-359" fmla="*/ 132 w 10031"/>
                <a:gd name="connsiteY3-360" fmla="*/ 4491 h 10000"/>
                <a:gd name="connsiteX4-361" fmla="*/ 2750 w 10031"/>
                <a:gd name="connsiteY4-362" fmla="*/ 510 h 10000"/>
                <a:gd name="connsiteX5-363" fmla="*/ 3758 w 10031"/>
                <a:gd name="connsiteY5-364" fmla="*/ 0 h 10000"/>
                <a:gd name="connsiteX6-365" fmla="*/ 8992 w 10031"/>
                <a:gd name="connsiteY6-366" fmla="*/ 0 h 10000"/>
                <a:gd name="connsiteX7-367" fmla="*/ 10000 w 10031"/>
                <a:gd name="connsiteY7-368" fmla="*/ 510 h 10000"/>
                <a:gd name="connsiteX8-369" fmla="*/ 6864 w 10031"/>
                <a:gd name="connsiteY8-370" fmla="*/ 5055 h 10000"/>
                <a:gd name="connsiteX9-371" fmla="*/ 3758 w 10031"/>
                <a:gd name="connsiteY9-372" fmla="*/ 10000 h 10000"/>
                <a:gd name="connsiteX0-373" fmla="*/ 3758 w 10031"/>
                <a:gd name="connsiteY0-374" fmla="*/ 10000 h 10000"/>
                <a:gd name="connsiteX1-375" fmla="*/ 2750 w 10031"/>
                <a:gd name="connsiteY1-376" fmla="*/ 9491 h 10000"/>
                <a:gd name="connsiteX2-377" fmla="*/ 132 w 10031"/>
                <a:gd name="connsiteY2-378" fmla="*/ 5509 h 10000"/>
                <a:gd name="connsiteX3-379" fmla="*/ 132 w 10031"/>
                <a:gd name="connsiteY3-380" fmla="*/ 4491 h 10000"/>
                <a:gd name="connsiteX4-381" fmla="*/ 2750 w 10031"/>
                <a:gd name="connsiteY4-382" fmla="*/ 510 h 10000"/>
                <a:gd name="connsiteX5-383" fmla="*/ 3758 w 10031"/>
                <a:gd name="connsiteY5-384" fmla="*/ 0 h 10000"/>
                <a:gd name="connsiteX6-385" fmla="*/ 8992 w 10031"/>
                <a:gd name="connsiteY6-386" fmla="*/ 0 h 10000"/>
                <a:gd name="connsiteX7-387" fmla="*/ 10000 w 10031"/>
                <a:gd name="connsiteY7-388" fmla="*/ 510 h 10000"/>
                <a:gd name="connsiteX8-389" fmla="*/ 6864 w 10031"/>
                <a:gd name="connsiteY8-390" fmla="*/ 5055 h 10000"/>
                <a:gd name="connsiteX9-391" fmla="*/ 3758 w 10031"/>
                <a:gd name="connsiteY9-392" fmla="*/ 10000 h 10000"/>
                <a:gd name="connsiteX0-393" fmla="*/ 3758 w 10035"/>
                <a:gd name="connsiteY0-394" fmla="*/ 10000 h 10000"/>
                <a:gd name="connsiteX1-395" fmla="*/ 2750 w 10035"/>
                <a:gd name="connsiteY1-396" fmla="*/ 9491 h 10000"/>
                <a:gd name="connsiteX2-397" fmla="*/ 132 w 10035"/>
                <a:gd name="connsiteY2-398" fmla="*/ 5509 h 10000"/>
                <a:gd name="connsiteX3-399" fmla="*/ 132 w 10035"/>
                <a:gd name="connsiteY3-400" fmla="*/ 4491 h 10000"/>
                <a:gd name="connsiteX4-401" fmla="*/ 2750 w 10035"/>
                <a:gd name="connsiteY4-402" fmla="*/ 510 h 10000"/>
                <a:gd name="connsiteX5-403" fmla="*/ 3758 w 10035"/>
                <a:gd name="connsiteY5-404" fmla="*/ 0 h 10000"/>
                <a:gd name="connsiteX6-405" fmla="*/ 8992 w 10035"/>
                <a:gd name="connsiteY6-406" fmla="*/ 0 h 10000"/>
                <a:gd name="connsiteX7-407" fmla="*/ 10000 w 10035"/>
                <a:gd name="connsiteY7-408" fmla="*/ 510 h 10000"/>
                <a:gd name="connsiteX8-409" fmla="*/ 6864 w 10035"/>
                <a:gd name="connsiteY8-410" fmla="*/ 5055 h 10000"/>
                <a:gd name="connsiteX9-411" fmla="*/ 3758 w 10035"/>
                <a:gd name="connsiteY9-412" fmla="*/ 10000 h 10000"/>
                <a:gd name="connsiteX0-413" fmla="*/ 3758 w 10008"/>
                <a:gd name="connsiteY0-414" fmla="*/ 10000 h 10000"/>
                <a:gd name="connsiteX1-415" fmla="*/ 2750 w 10008"/>
                <a:gd name="connsiteY1-416" fmla="*/ 9491 h 10000"/>
                <a:gd name="connsiteX2-417" fmla="*/ 132 w 10008"/>
                <a:gd name="connsiteY2-418" fmla="*/ 5509 h 10000"/>
                <a:gd name="connsiteX3-419" fmla="*/ 132 w 10008"/>
                <a:gd name="connsiteY3-420" fmla="*/ 4491 h 10000"/>
                <a:gd name="connsiteX4-421" fmla="*/ 2750 w 10008"/>
                <a:gd name="connsiteY4-422" fmla="*/ 510 h 10000"/>
                <a:gd name="connsiteX5-423" fmla="*/ 3758 w 10008"/>
                <a:gd name="connsiteY5-424" fmla="*/ 0 h 10000"/>
                <a:gd name="connsiteX6-425" fmla="*/ 8992 w 10008"/>
                <a:gd name="connsiteY6-426" fmla="*/ 0 h 10000"/>
                <a:gd name="connsiteX7-427" fmla="*/ 10000 w 10008"/>
                <a:gd name="connsiteY7-428" fmla="*/ 510 h 10000"/>
                <a:gd name="connsiteX8-429" fmla="*/ 6864 w 10008"/>
                <a:gd name="connsiteY8-430" fmla="*/ 5055 h 10000"/>
                <a:gd name="connsiteX9-431" fmla="*/ 3758 w 10008"/>
                <a:gd name="connsiteY9-432" fmla="*/ 10000 h 10000"/>
                <a:gd name="connsiteX0-433" fmla="*/ 3758 w 10008"/>
                <a:gd name="connsiteY0-434" fmla="*/ 10000 h 10000"/>
                <a:gd name="connsiteX1-435" fmla="*/ 2750 w 10008"/>
                <a:gd name="connsiteY1-436" fmla="*/ 9491 h 10000"/>
                <a:gd name="connsiteX2-437" fmla="*/ 132 w 10008"/>
                <a:gd name="connsiteY2-438" fmla="*/ 5509 h 10000"/>
                <a:gd name="connsiteX3-439" fmla="*/ 132 w 10008"/>
                <a:gd name="connsiteY3-440" fmla="*/ 4491 h 10000"/>
                <a:gd name="connsiteX4-441" fmla="*/ 2750 w 10008"/>
                <a:gd name="connsiteY4-442" fmla="*/ 510 h 10000"/>
                <a:gd name="connsiteX5-443" fmla="*/ 3758 w 10008"/>
                <a:gd name="connsiteY5-444" fmla="*/ 0 h 10000"/>
                <a:gd name="connsiteX6-445" fmla="*/ 8992 w 10008"/>
                <a:gd name="connsiteY6-446" fmla="*/ 0 h 10000"/>
                <a:gd name="connsiteX7-447" fmla="*/ 10000 w 10008"/>
                <a:gd name="connsiteY7-448" fmla="*/ 510 h 10000"/>
                <a:gd name="connsiteX8-449" fmla="*/ 6864 w 10008"/>
                <a:gd name="connsiteY8-450" fmla="*/ 5055 h 10000"/>
                <a:gd name="connsiteX9-451" fmla="*/ 3758 w 10008"/>
                <a:gd name="connsiteY9-452" fmla="*/ 10000 h 10000"/>
                <a:gd name="connsiteX0-453" fmla="*/ 3758 w 10008"/>
                <a:gd name="connsiteY0-454" fmla="*/ 10000 h 10000"/>
                <a:gd name="connsiteX1-455" fmla="*/ 2750 w 10008"/>
                <a:gd name="connsiteY1-456" fmla="*/ 9491 h 10000"/>
                <a:gd name="connsiteX2-457" fmla="*/ 132 w 10008"/>
                <a:gd name="connsiteY2-458" fmla="*/ 5509 h 10000"/>
                <a:gd name="connsiteX3-459" fmla="*/ 132 w 10008"/>
                <a:gd name="connsiteY3-460" fmla="*/ 4491 h 10000"/>
                <a:gd name="connsiteX4-461" fmla="*/ 2750 w 10008"/>
                <a:gd name="connsiteY4-462" fmla="*/ 510 h 10000"/>
                <a:gd name="connsiteX5-463" fmla="*/ 3758 w 10008"/>
                <a:gd name="connsiteY5-464" fmla="*/ 0 h 10000"/>
                <a:gd name="connsiteX6-465" fmla="*/ 8992 w 10008"/>
                <a:gd name="connsiteY6-466" fmla="*/ 0 h 10000"/>
                <a:gd name="connsiteX7-467" fmla="*/ 10000 w 10008"/>
                <a:gd name="connsiteY7-468" fmla="*/ 510 h 10000"/>
                <a:gd name="connsiteX8-469" fmla="*/ 6864 w 10008"/>
                <a:gd name="connsiteY8-470" fmla="*/ 5055 h 10000"/>
                <a:gd name="connsiteX9-471" fmla="*/ 3758 w 10008"/>
                <a:gd name="connsiteY9-472" fmla="*/ 10000 h 10000"/>
                <a:gd name="connsiteX0-473" fmla="*/ 3758 w 10008"/>
                <a:gd name="connsiteY0-474" fmla="*/ 10000 h 10000"/>
                <a:gd name="connsiteX1-475" fmla="*/ 2750 w 10008"/>
                <a:gd name="connsiteY1-476" fmla="*/ 9491 h 10000"/>
                <a:gd name="connsiteX2-477" fmla="*/ 132 w 10008"/>
                <a:gd name="connsiteY2-478" fmla="*/ 5509 h 10000"/>
                <a:gd name="connsiteX3-479" fmla="*/ 132 w 10008"/>
                <a:gd name="connsiteY3-480" fmla="*/ 4491 h 10000"/>
                <a:gd name="connsiteX4-481" fmla="*/ 2750 w 10008"/>
                <a:gd name="connsiteY4-482" fmla="*/ 510 h 10000"/>
                <a:gd name="connsiteX5-483" fmla="*/ 3758 w 10008"/>
                <a:gd name="connsiteY5-484" fmla="*/ 0 h 10000"/>
                <a:gd name="connsiteX6-485" fmla="*/ 8992 w 10008"/>
                <a:gd name="connsiteY6-486" fmla="*/ 0 h 10000"/>
                <a:gd name="connsiteX7-487" fmla="*/ 10000 w 10008"/>
                <a:gd name="connsiteY7-488" fmla="*/ 510 h 10000"/>
                <a:gd name="connsiteX8-489" fmla="*/ 6864 w 10008"/>
                <a:gd name="connsiteY8-490" fmla="*/ 5055 h 10000"/>
                <a:gd name="connsiteX9-491" fmla="*/ 3758 w 10008"/>
                <a:gd name="connsiteY9-492" fmla="*/ 10000 h 10000"/>
                <a:gd name="connsiteX0-493" fmla="*/ 3758 w 10008"/>
                <a:gd name="connsiteY0-494" fmla="*/ 10000 h 10000"/>
                <a:gd name="connsiteX1-495" fmla="*/ 2750 w 10008"/>
                <a:gd name="connsiteY1-496" fmla="*/ 9491 h 10000"/>
                <a:gd name="connsiteX2-497" fmla="*/ 132 w 10008"/>
                <a:gd name="connsiteY2-498" fmla="*/ 5509 h 10000"/>
                <a:gd name="connsiteX3-499" fmla="*/ 132 w 10008"/>
                <a:gd name="connsiteY3-500" fmla="*/ 4491 h 10000"/>
                <a:gd name="connsiteX4-501" fmla="*/ 2750 w 10008"/>
                <a:gd name="connsiteY4-502" fmla="*/ 510 h 10000"/>
                <a:gd name="connsiteX5-503" fmla="*/ 3758 w 10008"/>
                <a:gd name="connsiteY5-504" fmla="*/ 0 h 10000"/>
                <a:gd name="connsiteX6-505" fmla="*/ 8992 w 10008"/>
                <a:gd name="connsiteY6-506" fmla="*/ 0 h 10000"/>
                <a:gd name="connsiteX7-507" fmla="*/ 10000 w 10008"/>
                <a:gd name="connsiteY7-508" fmla="*/ 510 h 10000"/>
                <a:gd name="connsiteX8-509" fmla="*/ 6864 w 10008"/>
                <a:gd name="connsiteY8-510" fmla="*/ 5055 h 10000"/>
                <a:gd name="connsiteX9-511" fmla="*/ 3758 w 10008"/>
                <a:gd name="connsiteY9-512"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0008" h="10000">
                  <a:moveTo>
                    <a:pt x="3758" y="10000"/>
                  </a:moveTo>
                  <a:cubicBezTo>
                    <a:pt x="3393" y="10000"/>
                    <a:pt x="2935" y="9770"/>
                    <a:pt x="2750" y="9491"/>
                  </a:cubicBezTo>
                  <a:lnTo>
                    <a:pt x="132" y="5509"/>
                  </a:lnTo>
                  <a:cubicBezTo>
                    <a:pt x="-44" y="5230"/>
                    <a:pt x="-44" y="4770"/>
                    <a:pt x="132" y="4491"/>
                  </a:cubicBezTo>
                  <a:lnTo>
                    <a:pt x="2750" y="510"/>
                  </a:lnTo>
                  <a:cubicBezTo>
                    <a:pt x="2935" y="231"/>
                    <a:pt x="3393" y="0"/>
                    <a:pt x="3758" y="0"/>
                  </a:cubicBezTo>
                  <a:lnTo>
                    <a:pt x="8992" y="0"/>
                  </a:lnTo>
                  <a:cubicBezTo>
                    <a:pt x="9365" y="0"/>
                    <a:pt x="9853" y="233"/>
                    <a:pt x="10000" y="510"/>
                  </a:cubicBezTo>
                  <a:cubicBezTo>
                    <a:pt x="10057" y="2976"/>
                    <a:pt x="9918" y="4465"/>
                    <a:pt x="6864" y="5055"/>
                  </a:cubicBezTo>
                  <a:cubicBezTo>
                    <a:pt x="3496" y="5539"/>
                    <a:pt x="4596" y="9371"/>
                    <a:pt x="3758" y="10000"/>
                  </a:cubicBezTo>
                  <a:close/>
                </a:path>
              </a:pathLst>
            </a:custGeom>
            <a:gradFill flip="none" rotWithShape="1">
              <a:gsLst>
                <a:gs pos="50000">
                  <a:srgbClr val="FFFFFF">
                    <a:alpha val="20000"/>
                  </a:srgbClr>
                </a:gs>
                <a:gs pos="0">
                  <a:schemeClr val="bg1">
                    <a:alpha val="0"/>
                  </a:schemeClr>
                </a:gs>
                <a:gs pos="74000">
                  <a:schemeClr val="bg1">
                    <a:lumMod val="88000"/>
                    <a:lumOff val="12000"/>
                    <a:alpha val="80000"/>
                  </a:schemeClr>
                </a:gs>
              </a:gsLst>
              <a:lin ang="2700000" scaled="1"/>
              <a:tileRect/>
            </a:gradFill>
            <a:ln w="12700">
              <a:noFill/>
            </a:ln>
            <a:effectLst/>
          </p:spPr>
          <p:txBody>
            <a:bodyPr vert="horz" wrap="square" lIns="68580" tIns="34290" rIns="68580" bIns="34290" numCol="1" anchor="t" anchorCtr="0" compatLnSpc="1"/>
            <a:lstStyle/>
            <a:p>
              <a:endParaRPr lang="zh-CN" altLang="en-US" dirty="0">
                <a:cs typeface="+mn-ea"/>
                <a:sym typeface="+mn-lt"/>
              </a:endParaRPr>
            </a:p>
          </p:txBody>
        </p:sp>
        <p:grpSp>
          <p:nvGrpSpPr>
            <p:cNvPr id="47" name="组合 46"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GrpSpPr/>
            <p:nvPr/>
          </p:nvGrpSpPr>
          <p:grpSpPr>
            <a:xfrm>
              <a:off x="4891886" y="4859940"/>
              <a:ext cx="776055" cy="1030488"/>
              <a:chOff x="897622" y="2414802"/>
              <a:chExt cx="1001347" cy="1329644"/>
            </a:xfrm>
          </p:grpSpPr>
          <p:sp>
            <p:nvSpPr>
              <p:cNvPr id="48" name="文本框 47"/>
              <p:cNvSpPr txBox="1"/>
              <p:nvPr/>
            </p:nvSpPr>
            <p:spPr>
              <a:xfrm>
                <a:off x="986174" y="2414802"/>
                <a:ext cx="802264" cy="1329644"/>
              </a:xfrm>
              <a:prstGeom prst="rect">
                <a:avLst/>
              </a:prstGeom>
              <a:noFill/>
              <a:ln>
                <a:noFill/>
              </a:ln>
              <a:effectLst>
                <a:innerShdw blurRad="63500" dist="50800" dir="13500000">
                  <a:prstClr val="black">
                    <a:alpha val="50000"/>
                  </a:prstClr>
                </a:innerShdw>
              </a:effectLst>
            </p:spPr>
            <p:txBody>
              <a:bodyPr wrap="square" rtlCol="0">
                <a:spAutoFit/>
              </a:bodyPr>
              <a:lstStyle/>
              <a:p>
                <a:pPr algn="ctr"/>
                <a:r>
                  <a:rPr lang="en-US" altLang="zh-CN" sz="2400" dirty="0">
                    <a:ln w="15875">
                      <a:noFill/>
                    </a:ln>
                    <a:solidFill>
                      <a:schemeClr val="bg1"/>
                    </a:solidFill>
                    <a:cs typeface="+mn-ea"/>
                    <a:sym typeface="+mn-lt"/>
                  </a:rPr>
                  <a:t>04</a:t>
                </a:r>
                <a:endParaRPr lang="zh-CN" altLang="en-US" sz="2400" dirty="0">
                  <a:ln w="15875">
                    <a:noFill/>
                  </a:ln>
                  <a:solidFill>
                    <a:schemeClr val="bg1"/>
                  </a:solidFill>
                  <a:cs typeface="+mn-ea"/>
                  <a:sym typeface="+mn-lt"/>
                </a:endParaRPr>
              </a:p>
            </p:txBody>
          </p:sp>
          <p:sp>
            <p:nvSpPr>
              <p:cNvPr id="49" name="文本框 48"/>
              <p:cNvSpPr txBox="1"/>
              <p:nvPr/>
            </p:nvSpPr>
            <p:spPr>
              <a:xfrm>
                <a:off x="897622" y="2856062"/>
                <a:ext cx="1001347" cy="344723"/>
              </a:xfrm>
              <a:prstGeom prst="rect">
                <a:avLst/>
              </a:prstGeom>
              <a:noFill/>
            </p:spPr>
            <p:txBody>
              <a:bodyPr wrap="square" rtlCol="0">
                <a:spAutoFit/>
              </a:bodyPr>
              <a:lstStyle/>
              <a:p>
                <a:pPr algn="ctr"/>
                <a:endParaRPr lang="zh-CN" altLang="en-US" sz="800" dirty="0">
                  <a:solidFill>
                    <a:schemeClr val="bg1"/>
                  </a:solidFill>
                  <a:cs typeface="+mn-ea"/>
                  <a:sym typeface="+mn-lt"/>
                </a:endParaRPr>
              </a:p>
            </p:txBody>
          </p:sp>
        </p:grpSp>
      </p:grpSp>
      <p:grpSp>
        <p:nvGrpSpPr>
          <p:cNvPr id="50" name="组合 49"/>
          <p:cNvGrpSpPr/>
          <p:nvPr/>
        </p:nvGrpSpPr>
        <p:grpSpPr>
          <a:xfrm>
            <a:off x="989256" y="2947023"/>
            <a:ext cx="3470644" cy="1181020"/>
            <a:chOff x="929622" y="2927145"/>
            <a:chExt cx="3470644" cy="1181020"/>
          </a:xfrm>
        </p:grpSpPr>
        <p:sp>
          <p:nvSpPr>
            <p:cNvPr id="51" name="任意多边形 50"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929622" y="2927145"/>
              <a:ext cx="3470644" cy="901875"/>
            </a:xfrm>
            <a:custGeom>
              <a:avLst/>
              <a:gdLst>
                <a:gd name="connsiteX0" fmla="*/ 488326 w 4206923"/>
                <a:gd name="connsiteY0" fmla="*/ 0 h 1479432"/>
                <a:gd name="connsiteX1" fmla="*/ 1002185 w 4206923"/>
                <a:gd name="connsiteY1" fmla="*/ 0 h 1479432"/>
                <a:gd name="connsiteX2" fmla="*/ 1066030 w 4206923"/>
                <a:gd name="connsiteY2" fmla="*/ 0 h 1479432"/>
                <a:gd name="connsiteX3" fmla="*/ 1083181 w 4206923"/>
                <a:gd name="connsiteY3" fmla="*/ 0 h 1479432"/>
                <a:gd name="connsiteX4" fmla="*/ 1168160 w 4206923"/>
                <a:gd name="connsiteY4" fmla="*/ 0 h 1479432"/>
                <a:gd name="connsiteX5" fmla="*/ 1290429 w 4206923"/>
                <a:gd name="connsiteY5" fmla="*/ 0 h 1479432"/>
                <a:gd name="connsiteX6" fmla="*/ 1553727 w 4206923"/>
                <a:gd name="connsiteY6" fmla="*/ 0 h 1479432"/>
                <a:gd name="connsiteX7" fmla="*/ 1611796 w 4206923"/>
                <a:gd name="connsiteY7" fmla="*/ 0 h 1479432"/>
                <a:gd name="connsiteX8" fmla="*/ 1634674 w 4206923"/>
                <a:gd name="connsiteY8" fmla="*/ 0 h 1479432"/>
                <a:gd name="connsiteX9" fmla="*/ 1745864 w 4206923"/>
                <a:gd name="connsiteY9" fmla="*/ 0 h 1479432"/>
                <a:gd name="connsiteX10" fmla="*/ 1836195 w 4206923"/>
                <a:gd name="connsiteY10" fmla="*/ 0 h 1479432"/>
                <a:gd name="connsiteX11" fmla="*/ 1900647 w 4206923"/>
                <a:gd name="connsiteY11" fmla="*/ 0 h 1479432"/>
                <a:gd name="connsiteX12" fmla="*/ 1986524 w 4206923"/>
                <a:gd name="connsiteY12" fmla="*/ 0 h 1479432"/>
                <a:gd name="connsiteX13" fmla="*/ 2099493 w 4206923"/>
                <a:gd name="connsiteY13" fmla="*/ 0 h 1479432"/>
                <a:gd name="connsiteX14" fmla="*/ 2125046 w 4206923"/>
                <a:gd name="connsiteY14" fmla="*/ 0 h 1479432"/>
                <a:gd name="connsiteX15" fmla="*/ 2180440 w 4206923"/>
                <a:gd name="connsiteY15" fmla="*/ 0 h 1479432"/>
                <a:gd name="connsiteX16" fmla="*/ 2291630 w 4206923"/>
                <a:gd name="connsiteY16" fmla="*/ 0 h 1479432"/>
                <a:gd name="connsiteX17" fmla="*/ 2293677 w 4206923"/>
                <a:gd name="connsiteY17" fmla="*/ 0 h 1479432"/>
                <a:gd name="connsiteX18" fmla="*/ 2388345 w 4206923"/>
                <a:gd name="connsiteY18" fmla="*/ 0 h 1479432"/>
                <a:gd name="connsiteX19" fmla="*/ 2446414 w 4206923"/>
                <a:gd name="connsiteY19" fmla="*/ 0 h 1479432"/>
                <a:gd name="connsiteX20" fmla="*/ 2459486 w 4206923"/>
                <a:gd name="connsiteY20" fmla="*/ 0 h 1479432"/>
                <a:gd name="connsiteX21" fmla="*/ 2580482 w 4206923"/>
                <a:gd name="connsiteY21" fmla="*/ 0 h 1479432"/>
                <a:gd name="connsiteX22" fmla="*/ 2670812 w 4206923"/>
                <a:gd name="connsiteY22" fmla="*/ 0 h 1479432"/>
                <a:gd name="connsiteX23" fmla="*/ 2839443 w 4206923"/>
                <a:gd name="connsiteY23" fmla="*/ 0 h 1479432"/>
                <a:gd name="connsiteX24" fmla="*/ 2852814 w 4206923"/>
                <a:gd name="connsiteY24" fmla="*/ 0 h 1479432"/>
                <a:gd name="connsiteX25" fmla="*/ 2960273 w 4206923"/>
                <a:gd name="connsiteY25" fmla="*/ 0 h 1479432"/>
                <a:gd name="connsiteX26" fmla="*/ 3037852 w 4206923"/>
                <a:gd name="connsiteY26" fmla="*/ 0 h 1479432"/>
                <a:gd name="connsiteX27" fmla="*/ 3041269 w 4206923"/>
                <a:gd name="connsiteY27" fmla="*/ 0 h 1479432"/>
                <a:gd name="connsiteX28" fmla="*/ 3077212 w 4206923"/>
                <a:gd name="connsiteY28" fmla="*/ 0 h 1479432"/>
                <a:gd name="connsiteX29" fmla="*/ 3090397 w 4206923"/>
                <a:gd name="connsiteY29" fmla="*/ 0 h 1479432"/>
                <a:gd name="connsiteX30" fmla="*/ 3115626 w 4206923"/>
                <a:gd name="connsiteY30" fmla="*/ 0 h 1479432"/>
                <a:gd name="connsiteX31" fmla="*/ 3126248 w 4206923"/>
                <a:gd name="connsiteY31" fmla="*/ 0 h 1479432"/>
                <a:gd name="connsiteX32" fmla="*/ 3245843 w 4206923"/>
                <a:gd name="connsiteY32" fmla="*/ 0 h 1479432"/>
                <a:gd name="connsiteX33" fmla="*/ 3262250 w 4206923"/>
                <a:gd name="connsiteY33" fmla="*/ 0 h 1479432"/>
                <a:gd name="connsiteX34" fmla="*/ 3366673 w 4206923"/>
                <a:gd name="connsiteY34" fmla="*/ 0 h 1479432"/>
                <a:gd name="connsiteX35" fmla="*/ 3412579 w 4206923"/>
                <a:gd name="connsiteY35" fmla="*/ 0 h 1479432"/>
                <a:gd name="connsiteX36" fmla="*/ 3447669 w 4206923"/>
                <a:gd name="connsiteY36" fmla="*/ 0 h 1479432"/>
                <a:gd name="connsiteX37" fmla="*/ 3496797 w 4206923"/>
                <a:gd name="connsiteY37" fmla="*/ 0 h 1479432"/>
                <a:gd name="connsiteX38" fmla="*/ 3522026 w 4206923"/>
                <a:gd name="connsiteY38" fmla="*/ 0 h 1479432"/>
                <a:gd name="connsiteX39" fmla="*/ 3525549 w 4206923"/>
                <a:gd name="connsiteY39" fmla="*/ 0 h 1479432"/>
                <a:gd name="connsiteX40" fmla="*/ 3532648 w 4206923"/>
                <a:gd name="connsiteY40" fmla="*/ 0 h 1479432"/>
                <a:gd name="connsiteX41" fmla="*/ 3606496 w 4206923"/>
                <a:gd name="connsiteY41" fmla="*/ 0 h 1479432"/>
                <a:gd name="connsiteX42" fmla="*/ 3717686 w 4206923"/>
                <a:gd name="connsiteY42" fmla="*/ 0 h 1479432"/>
                <a:gd name="connsiteX43" fmla="*/ 3848796 w 4206923"/>
                <a:gd name="connsiteY43" fmla="*/ 75308 h 1479432"/>
                <a:gd name="connsiteX44" fmla="*/ 4188713 w 4206923"/>
                <a:gd name="connsiteY44" fmla="*/ 664408 h 1479432"/>
                <a:gd name="connsiteX45" fmla="*/ 4188713 w 4206923"/>
                <a:gd name="connsiteY45" fmla="*/ 815024 h 1479432"/>
                <a:gd name="connsiteX46" fmla="*/ 3848796 w 4206923"/>
                <a:gd name="connsiteY46" fmla="*/ 1404124 h 1479432"/>
                <a:gd name="connsiteX47" fmla="*/ 3717686 w 4206923"/>
                <a:gd name="connsiteY47" fmla="*/ 1479432 h 1479432"/>
                <a:gd name="connsiteX48" fmla="*/ 3532648 w 4206923"/>
                <a:gd name="connsiteY48" fmla="*/ 1479432 h 1479432"/>
                <a:gd name="connsiteX49" fmla="*/ 3126248 w 4206923"/>
                <a:gd name="connsiteY49" fmla="*/ 1479432 h 1479432"/>
                <a:gd name="connsiteX50" fmla="*/ 3037852 w 4206923"/>
                <a:gd name="connsiteY50" fmla="*/ 1479432 h 1479432"/>
                <a:gd name="connsiteX51" fmla="*/ 2852814 w 4206923"/>
                <a:gd name="connsiteY51" fmla="*/ 1479432 h 1479432"/>
                <a:gd name="connsiteX52" fmla="*/ 2580482 w 4206923"/>
                <a:gd name="connsiteY52" fmla="*/ 1479432 h 1479432"/>
                <a:gd name="connsiteX53" fmla="*/ 2446414 w 4206923"/>
                <a:gd name="connsiteY53" fmla="*/ 1479432 h 1479432"/>
                <a:gd name="connsiteX54" fmla="*/ 2291630 w 4206923"/>
                <a:gd name="connsiteY54" fmla="*/ 1479432 h 1479432"/>
                <a:gd name="connsiteX55" fmla="*/ 1900647 w 4206923"/>
                <a:gd name="connsiteY55" fmla="*/ 1479432 h 1479432"/>
                <a:gd name="connsiteX56" fmla="*/ 1745864 w 4206923"/>
                <a:gd name="connsiteY56" fmla="*/ 1479432 h 1479432"/>
                <a:gd name="connsiteX57" fmla="*/ 1611796 w 4206923"/>
                <a:gd name="connsiteY57" fmla="*/ 1479432 h 1479432"/>
                <a:gd name="connsiteX58" fmla="*/ 1168160 w 4206923"/>
                <a:gd name="connsiteY58" fmla="*/ 1479432 h 1479432"/>
                <a:gd name="connsiteX59" fmla="*/ 1066030 w 4206923"/>
                <a:gd name="connsiteY59" fmla="*/ 1479432 h 1479432"/>
                <a:gd name="connsiteX60" fmla="*/ 488326 w 4206923"/>
                <a:gd name="connsiteY60" fmla="*/ 1479432 h 1479432"/>
                <a:gd name="connsiteX61" fmla="*/ 357216 w 4206923"/>
                <a:gd name="connsiteY61" fmla="*/ 1404124 h 1479432"/>
                <a:gd name="connsiteX62" fmla="*/ 17299 w 4206923"/>
                <a:gd name="connsiteY62" fmla="*/ 815024 h 1479432"/>
                <a:gd name="connsiteX63" fmla="*/ 17299 w 4206923"/>
                <a:gd name="connsiteY63" fmla="*/ 664408 h 1479432"/>
                <a:gd name="connsiteX64" fmla="*/ 357216 w 4206923"/>
                <a:gd name="connsiteY64" fmla="*/ 75308 h 1479432"/>
                <a:gd name="connsiteX65" fmla="*/ 488326 w 4206923"/>
                <a:gd name="connsiteY65" fmla="*/ 0 h 1479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06923" h="1479432">
                  <a:moveTo>
                    <a:pt x="488326" y="0"/>
                  </a:moveTo>
                  <a:cubicBezTo>
                    <a:pt x="743264" y="0"/>
                    <a:pt x="902600" y="0"/>
                    <a:pt x="1002185" y="0"/>
                  </a:cubicBezTo>
                  <a:lnTo>
                    <a:pt x="1066030" y="0"/>
                  </a:lnTo>
                  <a:lnTo>
                    <a:pt x="1083181" y="0"/>
                  </a:lnTo>
                  <a:cubicBezTo>
                    <a:pt x="1168160" y="0"/>
                    <a:pt x="1168160" y="0"/>
                    <a:pt x="1168160" y="0"/>
                  </a:cubicBezTo>
                  <a:lnTo>
                    <a:pt x="1290429" y="0"/>
                  </a:lnTo>
                  <a:cubicBezTo>
                    <a:pt x="1404288" y="0"/>
                    <a:pt x="1489682" y="0"/>
                    <a:pt x="1553727" y="0"/>
                  </a:cubicBezTo>
                  <a:lnTo>
                    <a:pt x="1611796" y="0"/>
                  </a:lnTo>
                  <a:lnTo>
                    <a:pt x="1634674" y="0"/>
                  </a:lnTo>
                  <a:cubicBezTo>
                    <a:pt x="1745864" y="0"/>
                    <a:pt x="1745864" y="0"/>
                    <a:pt x="1745864" y="0"/>
                  </a:cubicBezTo>
                  <a:lnTo>
                    <a:pt x="1836195" y="0"/>
                  </a:lnTo>
                  <a:lnTo>
                    <a:pt x="1900647" y="0"/>
                  </a:lnTo>
                  <a:lnTo>
                    <a:pt x="1986524" y="0"/>
                  </a:lnTo>
                  <a:cubicBezTo>
                    <a:pt x="2030111" y="0"/>
                    <a:pt x="2067471" y="0"/>
                    <a:pt x="2099493" y="0"/>
                  </a:cubicBezTo>
                  <a:lnTo>
                    <a:pt x="2125046" y="0"/>
                  </a:lnTo>
                  <a:lnTo>
                    <a:pt x="2180440" y="0"/>
                  </a:lnTo>
                  <a:cubicBezTo>
                    <a:pt x="2291630" y="0"/>
                    <a:pt x="2291630" y="0"/>
                    <a:pt x="2291630" y="0"/>
                  </a:cubicBezTo>
                  <a:lnTo>
                    <a:pt x="2293677" y="0"/>
                  </a:lnTo>
                  <a:cubicBezTo>
                    <a:pt x="2329528" y="0"/>
                    <a:pt x="2360897" y="0"/>
                    <a:pt x="2388345" y="0"/>
                  </a:cubicBezTo>
                  <a:lnTo>
                    <a:pt x="2446414" y="0"/>
                  </a:lnTo>
                  <a:lnTo>
                    <a:pt x="2459486" y="0"/>
                  </a:lnTo>
                  <a:cubicBezTo>
                    <a:pt x="2580482" y="0"/>
                    <a:pt x="2580482" y="0"/>
                    <a:pt x="2580482" y="0"/>
                  </a:cubicBezTo>
                  <a:lnTo>
                    <a:pt x="2670812" y="0"/>
                  </a:lnTo>
                  <a:cubicBezTo>
                    <a:pt x="2735874" y="0"/>
                    <a:pt x="2791642" y="0"/>
                    <a:pt x="2839443" y="0"/>
                  </a:cubicBezTo>
                  <a:lnTo>
                    <a:pt x="2852814" y="0"/>
                  </a:lnTo>
                  <a:lnTo>
                    <a:pt x="2960273" y="0"/>
                  </a:lnTo>
                  <a:lnTo>
                    <a:pt x="3037852" y="0"/>
                  </a:lnTo>
                  <a:lnTo>
                    <a:pt x="3041269" y="0"/>
                  </a:lnTo>
                  <a:lnTo>
                    <a:pt x="3077212" y="0"/>
                  </a:lnTo>
                  <a:lnTo>
                    <a:pt x="3090397" y="0"/>
                  </a:lnTo>
                  <a:lnTo>
                    <a:pt x="3115626" y="0"/>
                  </a:lnTo>
                  <a:lnTo>
                    <a:pt x="3126248" y="0"/>
                  </a:lnTo>
                  <a:lnTo>
                    <a:pt x="3245843" y="0"/>
                  </a:lnTo>
                  <a:lnTo>
                    <a:pt x="3262250" y="0"/>
                  </a:lnTo>
                  <a:lnTo>
                    <a:pt x="3366673" y="0"/>
                  </a:lnTo>
                  <a:lnTo>
                    <a:pt x="3412579" y="0"/>
                  </a:lnTo>
                  <a:lnTo>
                    <a:pt x="3447669" y="0"/>
                  </a:lnTo>
                  <a:lnTo>
                    <a:pt x="3496797" y="0"/>
                  </a:lnTo>
                  <a:lnTo>
                    <a:pt x="3522026" y="0"/>
                  </a:lnTo>
                  <a:lnTo>
                    <a:pt x="3525549" y="0"/>
                  </a:lnTo>
                  <a:lnTo>
                    <a:pt x="3532648" y="0"/>
                  </a:lnTo>
                  <a:lnTo>
                    <a:pt x="3606496" y="0"/>
                  </a:lnTo>
                  <a:cubicBezTo>
                    <a:pt x="3717686" y="0"/>
                    <a:pt x="3717686" y="0"/>
                    <a:pt x="3717686" y="0"/>
                  </a:cubicBezTo>
                  <a:cubicBezTo>
                    <a:pt x="3766245" y="0"/>
                    <a:pt x="3824516" y="34010"/>
                    <a:pt x="3848796" y="75308"/>
                  </a:cubicBezTo>
                  <a:cubicBezTo>
                    <a:pt x="4188713" y="664408"/>
                    <a:pt x="4188713" y="664408"/>
                    <a:pt x="4188713" y="664408"/>
                  </a:cubicBezTo>
                  <a:cubicBezTo>
                    <a:pt x="4212993" y="705706"/>
                    <a:pt x="4212993" y="773726"/>
                    <a:pt x="4188713" y="815024"/>
                  </a:cubicBezTo>
                  <a:cubicBezTo>
                    <a:pt x="3848796" y="1404124"/>
                    <a:pt x="3848796" y="1404124"/>
                    <a:pt x="3848796" y="1404124"/>
                  </a:cubicBezTo>
                  <a:cubicBezTo>
                    <a:pt x="3824516" y="1445422"/>
                    <a:pt x="3766245" y="1479432"/>
                    <a:pt x="3717686" y="1479432"/>
                  </a:cubicBezTo>
                  <a:lnTo>
                    <a:pt x="3532648" y="1479432"/>
                  </a:lnTo>
                  <a:lnTo>
                    <a:pt x="3126248" y="1479432"/>
                  </a:lnTo>
                  <a:lnTo>
                    <a:pt x="3037852" y="1479432"/>
                  </a:lnTo>
                  <a:lnTo>
                    <a:pt x="2852814" y="1479432"/>
                  </a:lnTo>
                  <a:lnTo>
                    <a:pt x="2580482" y="1479432"/>
                  </a:lnTo>
                  <a:lnTo>
                    <a:pt x="2446414" y="1479432"/>
                  </a:lnTo>
                  <a:lnTo>
                    <a:pt x="2291630" y="1479432"/>
                  </a:lnTo>
                  <a:lnTo>
                    <a:pt x="1900647" y="1479432"/>
                  </a:lnTo>
                  <a:lnTo>
                    <a:pt x="1745864" y="1479432"/>
                  </a:lnTo>
                  <a:lnTo>
                    <a:pt x="1611796" y="1479432"/>
                  </a:lnTo>
                  <a:lnTo>
                    <a:pt x="1168160" y="1479432"/>
                  </a:lnTo>
                  <a:lnTo>
                    <a:pt x="1066030" y="1479432"/>
                  </a:lnTo>
                  <a:lnTo>
                    <a:pt x="488326" y="1479432"/>
                  </a:lnTo>
                  <a:cubicBezTo>
                    <a:pt x="440981" y="1479432"/>
                    <a:pt x="381495" y="1445422"/>
                    <a:pt x="357216" y="1404124"/>
                  </a:cubicBezTo>
                  <a:cubicBezTo>
                    <a:pt x="17299" y="815024"/>
                    <a:pt x="17299" y="815024"/>
                    <a:pt x="17299" y="815024"/>
                  </a:cubicBezTo>
                  <a:cubicBezTo>
                    <a:pt x="-5767" y="773726"/>
                    <a:pt x="-5767" y="705706"/>
                    <a:pt x="17299" y="664408"/>
                  </a:cubicBezTo>
                  <a:cubicBezTo>
                    <a:pt x="357216" y="75308"/>
                    <a:pt x="357216" y="75308"/>
                    <a:pt x="357216" y="75308"/>
                  </a:cubicBezTo>
                  <a:cubicBezTo>
                    <a:pt x="381495" y="34010"/>
                    <a:pt x="440981" y="0"/>
                    <a:pt x="488326" y="0"/>
                  </a:cubicBezTo>
                  <a:close/>
                </a:path>
              </a:pathLst>
            </a:custGeom>
            <a:noFill/>
            <a:ln w="19050">
              <a:solidFill>
                <a:srgbClr val="595959"/>
              </a:solidFill>
            </a:ln>
            <a:effectLst/>
          </p:spPr>
          <p:txBody>
            <a:bodyPr vert="horz" wrap="square" lIns="68580" tIns="34290" rIns="68580" bIns="34290" numCol="1" anchor="t" anchorCtr="0" compatLnSpc="1">
              <a:noAutofit/>
            </a:bodyPr>
            <a:lstStyle/>
            <a:p>
              <a:endParaRPr lang="zh-CN" altLang="en-US" sz="1200">
                <a:solidFill>
                  <a:schemeClr val="tx1">
                    <a:lumMod val="65000"/>
                    <a:lumOff val="35000"/>
                  </a:schemeClr>
                </a:solidFill>
                <a:cs typeface="+mn-ea"/>
                <a:sym typeface="+mn-lt"/>
              </a:endParaRPr>
            </a:p>
          </p:txBody>
        </p:sp>
        <p:sp>
          <p:nvSpPr>
            <p:cNvPr id="52" name="文本框 51"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1301889" y="2981703"/>
              <a:ext cx="1980029" cy="1126462"/>
            </a:xfrm>
            <a:prstGeom prst="rect">
              <a:avLst/>
            </a:prstGeom>
            <a:noFill/>
            <a:effectLst/>
          </p:spPr>
          <p:txBody>
            <a:bodyPr wrap="none" rtlCol="0">
              <a:spAutoFit/>
            </a:bodyPr>
            <a:lstStyle/>
            <a:p>
              <a:pPr>
                <a:lnSpc>
                  <a:spcPct val="120000"/>
                </a:lnSpc>
                <a:buClr>
                  <a:srgbClr val="808080"/>
                </a:buClr>
              </a:pPr>
              <a:r>
                <a:rPr lang="zh-CN" altLang="en-US" sz="1600" dirty="0" smtClean="0">
                  <a:solidFill>
                    <a:schemeClr val="tx1">
                      <a:lumMod val="65000"/>
                      <a:lumOff val="35000"/>
                    </a:schemeClr>
                  </a:solidFill>
                  <a:cs typeface="+mn-ea"/>
                  <a:sym typeface="+mn-lt"/>
                </a:rPr>
                <a:t>强化优势</a:t>
              </a:r>
              <a:endParaRPr lang="zh-CN" altLang="en-US" sz="1600" dirty="0">
                <a:solidFill>
                  <a:schemeClr val="tx1">
                    <a:lumMod val="65000"/>
                    <a:lumOff val="35000"/>
                  </a:schemeClr>
                </a:solidFill>
                <a:cs typeface="+mn-ea"/>
                <a:sym typeface="+mn-lt"/>
              </a:endParaRPr>
            </a:p>
            <a:p>
              <a:pPr>
                <a:lnSpc>
                  <a:spcPct val="120000"/>
                </a:lnSpc>
              </a:pPr>
              <a:r>
                <a:rPr lang="zh-CN" altLang="en-US" sz="1000" dirty="0" smtClean="0">
                  <a:solidFill>
                    <a:schemeClr val="tx1">
                      <a:lumMod val="65000"/>
                      <a:lumOff val="35000"/>
                    </a:schemeClr>
                  </a:solidFill>
                  <a:cs typeface="+mn-ea"/>
                  <a:sym typeface="+mn-lt"/>
                </a:rPr>
                <a:t>请</a:t>
              </a:r>
              <a:r>
                <a:rPr lang="zh-CN" altLang="en-US" sz="1000" dirty="0">
                  <a:solidFill>
                    <a:schemeClr val="tx1">
                      <a:lumMod val="65000"/>
                      <a:lumOff val="35000"/>
                    </a:schemeClr>
                  </a:solidFill>
                  <a:cs typeface="+mn-ea"/>
                  <a:sym typeface="+mn-lt"/>
                </a:rPr>
                <a:t>在这里输入您的主要叙述内容</a:t>
              </a:r>
              <a:endParaRPr lang="en-US" altLang="zh-CN" sz="1000" dirty="0">
                <a:solidFill>
                  <a:schemeClr val="tx1">
                    <a:lumMod val="65000"/>
                    <a:lumOff val="35000"/>
                  </a:schemeClr>
                </a:solidFill>
                <a:cs typeface="+mn-ea"/>
                <a:sym typeface="+mn-lt"/>
              </a:endParaRPr>
            </a:p>
            <a:p>
              <a:pPr>
                <a:lnSpc>
                  <a:spcPct val="120000"/>
                </a:lnSpc>
              </a:pPr>
              <a:r>
                <a:rPr lang="zh-CN" altLang="en-US" sz="1000" dirty="0">
                  <a:solidFill>
                    <a:schemeClr val="tx1">
                      <a:lumMod val="65000"/>
                      <a:lumOff val="35000"/>
                    </a:schemeClr>
                  </a:solidFill>
                  <a:cs typeface="+mn-ea"/>
                  <a:sym typeface="+mn-lt"/>
                </a:rPr>
                <a:t>请在这里输入您的主要叙述内容</a:t>
              </a:r>
              <a:endParaRPr lang="en-US" altLang="zh-CN" sz="1000" dirty="0">
                <a:solidFill>
                  <a:schemeClr val="tx1">
                    <a:lumMod val="65000"/>
                    <a:lumOff val="35000"/>
                  </a:schemeClr>
                </a:solidFill>
                <a:cs typeface="+mn-ea"/>
                <a:sym typeface="+mn-lt"/>
              </a:endParaRPr>
            </a:p>
            <a:p>
              <a:pPr>
                <a:lnSpc>
                  <a:spcPct val="120000"/>
                </a:lnSpc>
              </a:pPr>
              <a:endParaRPr lang="en-US" altLang="zh-CN" sz="2000" dirty="0">
                <a:solidFill>
                  <a:schemeClr val="tx1">
                    <a:lumMod val="65000"/>
                    <a:lumOff val="35000"/>
                  </a:schemeClr>
                </a:solidFill>
                <a:cs typeface="+mn-ea"/>
                <a:sym typeface="+mn-lt"/>
              </a:endParaRPr>
            </a:p>
          </p:txBody>
        </p:sp>
        <p:sp>
          <p:nvSpPr>
            <p:cNvPr id="53" name="Freeform 26"/>
            <p:cNvSpPr>
              <a:spLocks noEditPoints="1"/>
            </p:cNvSpPr>
            <p:nvPr/>
          </p:nvSpPr>
          <p:spPr bwMode="auto">
            <a:xfrm>
              <a:off x="3759709" y="3218025"/>
              <a:ext cx="310925" cy="326669"/>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404040"/>
            </a:solidFill>
            <a:ln>
              <a:noFill/>
            </a:ln>
          </p:spPr>
          <p:txBody>
            <a:bodyPr vert="horz" wrap="square" lIns="91440" tIns="45720" rIns="91440" bIns="45720" numCol="1" anchor="t" anchorCtr="0" compatLnSpc="1"/>
            <a:lstStyle/>
            <a:p>
              <a:endParaRPr lang="zh-CN" altLang="en-US" sz="1200">
                <a:solidFill>
                  <a:schemeClr val="tx1">
                    <a:lumMod val="65000"/>
                    <a:lumOff val="35000"/>
                  </a:schemeClr>
                </a:solidFill>
                <a:cs typeface="+mn-ea"/>
                <a:sym typeface="+mn-lt"/>
              </a:endParaRPr>
            </a:p>
          </p:txBody>
        </p:sp>
      </p:grpSp>
      <p:grpSp>
        <p:nvGrpSpPr>
          <p:cNvPr id="54" name="组合 53"/>
          <p:cNvGrpSpPr/>
          <p:nvPr/>
        </p:nvGrpSpPr>
        <p:grpSpPr>
          <a:xfrm>
            <a:off x="7454048" y="2035014"/>
            <a:ext cx="3470644" cy="1221278"/>
            <a:chOff x="7394414" y="1915746"/>
            <a:chExt cx="3470644" cy="1221278"/>
          </a:xfrm>
        </p:grpSpPr>
        <p:sp>
          <p:nvSpPr>
            <p:cNvPr id="55" name="任意多边形 54"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7394414" y="1915746"/>
              <a:ext cx="3470644" cy="901875"/>
            </a:xfrm>
            <a:custGeom>
              <a:avLst/>
              <a:gdLst>
                <a:gd name="connsiteX0" fmla="*/ 488326 w 4206923"/>
                <a:gd name="connsiteY0" fmla="*/ 0 h 1479432"/>
                <a:gd name="connsiteX1" fmla="*/ 1002185 w 4206923"/>
                <a:gd name="connsiteY1" fmla="*/ 0 h 1479432"/>
                <a:gd name="connsiteX2" fmla="*/ 1066030 w 4206923"/>
                <a:gd name="connsiteY2" fmla="*/ 0 h 1479432"/>
                <a:gd name="connsiteX3" fmla="*/ 1083181 w 4206923"/>
                <a:gd name="connsiteY3" fmla="*/ 0 h 1479432"/>
                <a:gd name="connsiteX4" fmla="*/ 1168160 w 4206923"/>
                <a:gd name="connsiteY4" fmla="*/ 0 h 1479432"/>
                <a:gd name="connsiteX5" fmla="*/ 1290429 w 4206923"/>
                <a:gd name="connsiteY5" fmla="*/ 0 h 1479432"/>
                <a:gd name="connsiteX6" fmla="*/ 1553727 w 4206923"/>
                <a:gd name="connsiteY6" fmla="*/ 0 h 1479432"/>
                <a:gd name="connsiteX7" fmla="*/ 1611796 w 4206923"/>
                <a:gd name="connsiteY7" fmla="*/ 0 h 1479432"/>
                <a:gd name="connsiteX8" fmla="*/ 1634674 w 4206923"/>
                <a:gd name="connsiteY8" fmla="*/ 0 h 1479432"/>
                <a:gd name="connsiteX9" fmla="*/ 1745864 w 4206923"/>
                <a:gd name="connsiteY9" fmla="*/ 0 h 1479432"/>
                <a:gd name="connsiteX10" fmla="*/ 1836195 w 4206923"/>
                <a:gd name="connsiteY10" fmla="*/ 0 h 1479432"/>
                <a:gd name="connsiteX11" fmla="*/ 1900647 w 4206923"/>
                <a:gd name="connsiteY11" fmla="*/ 0 h 1479432"/>
                <a:gd name="connsiteX12" fmla="*/ 1986524 w 4206923"/>
                <a:gd name="connsiteY12" fmla="*/ 0 h 1479432"/>
                <a:gd name="connsiteX13" fmla="*/ 2099493 w 4206923"/>
                <a:gd name="connsiteY13" fmla="*/ 0 h 1479432"/>
                <a:gd name="connsiteX14" fmla="*/ 2125046 w 4206923"/>
                <a:gd name="connsiteY14" fmla="*/ 0 h 1479432"/>
                <a:gd name="connsiteX15" fmla="*/ 2180440 w 4206923"/>
                <a:gd name="connsiteY15" fmla="*/ 0 h 1479432"/>
                <a:gd name="connsiteX16" fmla="*/ 2291630 w 4206923"/>
                <a:gd name="connsiteY16" fmla="*/ 0 h 1479432"/>
                <a:gd name="connsiteX17" fmla="*/ 2293677 w 4206923"/>
                <a:gd name="connsiteY17" fmla="*/ 0 h 1479432"/>
                <a:gd name="connsiteX18" fmla="*/ 2388345 w 4206923"/>
                <a:gd name="connsiteY18" fmla="*/ 0 h 1479432"/>
                <a:gd name="connsiteX19" fmla="*/ 2446414 w 4206923"/>
                <a:gd name="connsiteY19" fmla="*/ 0 h 1479432"/>
                <a:gd name="connsiteX20" fmla="*/ 2459486 w 4206923"/>
                <a:gd name="connsiteY20" fmla="*/ 0 h 1479432"/>
                <a:gd name="connsiteX21" fmla="*/ 2580482 w 4206923"/>
                <a:gd name="connsiteY21" fmla="*/ 0 h 1479432"/>
                <a:gd name="connsiteX22" fmla="*/ 2670812 w 4206923"/>
                <a:gd name="connsiteY22" fmla="*/ 0 h 1479432"/>
                <a:gd name="connsiteX23" fmla="*/ 2839443 w 4206923"/>
                <a:gd name="connsiteY23" fmla="*/ 0 h 1479432"/>
                <a:gd name="connsiteX24" fmla="*/ 2852814 w 4206923"/>
                <a:gd name="connsiteY24" fmla="*/ 0 h 1479432"/>
                <a:gd name="connsiteX25" fmla="*/ 2960273 w 4206923"/>
                <a:gd name="connsiteY25" fmla="*/ 0 h 1479432"/>
                <a:gd name="connsiteX26" fmla="*/ 3037852 w 4206923"/>
                <a:gd name="connsiteY26" fmla="*/ 0 h 1479432"/>
                <a:gd name="connsiteX27" fmla="*/ 3041269 w 4206923"/>
                <a:gd name="connsiteY27" fmla="*/ 0 h 1479432"/>
                <a:gd name="connsiteX28" fmla="*/ 3077212 w 4206923"/>
                <a:gd name="connsiteY28" fmla="*/ 0 h 1479432"/>
                <a:gd name="connsiteX29" fmla="*/ 3090397 w 4206923"/>
                <a:gd name="connsiteY29" fmla="*/ 0 h 1479432"/>
                <a:gd name="connsiteX30" fmla="*/ 3115626 w 4206923"/>
                <a:gd name="connsiteY30" fmla="*/ 0 h 1479432"/>
                <a:gd name="connsiteX31" fmla="*/ 3126248 w 4206923"/>
                <a:gd name="connsiteY31" fmla="*/ 0 h 1479432"/>
                <a:gd name="connsiteX32" fmla="*/ 3245843 w 4206923"/>
                <a:gd name="connsiteY32" fmla="*/ 0 h 1479432"/>
                <a:gd name="connsiteX33" fmla="*/ 3262250 w 4206923"/>
                <a:gd name="connsiteY33" fmla="*/ 0 h 1479432"/>
                <a:gd name="connsiteX34" fmla="*/ 3366673 w 4206923"/>
                <a:gd name="connsiteY34" fmla="*/ 0 h 1479432"/>
                <a:gd name="connsiteX35" fmla="*/ 3412579 w 4206923"/>
                <a:gd name="connsiteY35" fmla="*/ 0 h 1479432"/>
                <a:gd name="connsiteX36" fmla="*/ 3447669 w 4206923"/>
                <a:gd name="connsiteY36" fmla="*/ 0 h 1479432"/>
                <a:gd name="connsiteX37" fmla="*/ 3496797 w 4206923"/>
                <a:gd name="connsiteY37" fmla="*/ 0 h 1479432"/>
                <a:gd name="connsiteX38" fmla="*/ 3522026 w 4206923"/>
                <a:gd name="connsiteY38" fmla="*/ 0 h 1479432"/>
                <a:gd name="connsiteX39" fmla="*/ 3525549 w 4206923"/>
                <a:gd name="connsiteY39" fmla="*/ 0 h 1479432"/>
                <a:gd name="connsiteX40" fmla="*/ 3532648 w 4206923"/>
                <a:gd name="connsiteY40" fmla="*/ 0 h 1479432"/>
                <a:gd name="connsiteX41" fmla="*/ 3606496 w 4206923"/>
                <a:gd name="connsiteY41" fmla="*/ 0 h 1479432"/>
                <a:gd name="connsiteX42" fmla="*/ 3717686 w 4206923"/>
                <a:gd name="connsiteY42" fmla="*/ 0 h 1479432"/>
                <a:gd name="connsiteX43" fmla="*/ 3848796 w 4206923"/>
                <a:gd name="connsiteY43" fmla="*/ 75308 h 1479432"/>
                <a:gd name="connsiteX44" fmla="*/ 4188713 w 4206923"/>
                <a:gd name="connsiteY44" fmla="*/ 664408 h 1479432"/>
                <a:gd name="connsiteX45" fmla="*/ 4188713 w 4206923"/>
                <a:gd name="connsiteY45" fmla="*/ 815024 h 1479432"/>
                <a:gd name="connsiteX46" fmla="*/ 3848796 w 4206923"/>
                <a:gd name="connsiteY46" fmla="*/ 1404124 h 1479432"/>
                <a:gd name="connsiteX47" fmla="*/ 3717686 w 4206923"/>
                <a:gd name="connsiteY47" fmla="*/ 1479432 h 1479432"/>
                <a:gd name="connsiteX48" fmla="*/ 3532648 w 4206923"/>
                <a:gd name="connsiteY48" fmla="*/ 1479432 h 1479432"/>
                <a:gd name="connsiteX49" fmla="*/ 3126248 w 4206923"/>
                <a:gd name="connsiteY49" fmla="*/ 1479432 h 1479432"/>
                <a:gd name="connsiteX50" fmla="*/ 3037852 w 4206923"/>
                <a:gd name="connsiteY50" fmla="*/ 1479432 h 1479432"/>
                <a:gd name="connsiteX51" fmla="*/ 2852814 w 4206923"/>
                <a:gd name="connsiteY51" fmla="*/ 1479432 h 1479432"/>
                <a:gd name="connsiteX52" fmla="*/ 2580482 w 4206923"/>
                <a:gd name="connsiteY52" fmla="*/ 1479432 h 1479432"/>
                <a:gd name="connsiteX53" fmla="*/ 2446414 w 4206923"/>
                <a:gd name="connsiteY53" fmla="*/ 1479432 h 1479432"/>
                <a:gd name="connsiteX54" fmla="*/ 2291630 w 4206923"/>
                <a:gd name="connsiteY54" fmla="*/ 1479432 h 1479432"/>
                <a:gd name="connsiteX55" fmla="*/ 1900647 w 4206923"/>
                <a:gd name="connsiteY55" fmla="*/ 1479432 h 1479432"/>
                <a:gd name="connsiteX56" fmla="*/ 1745864 w 4206923"/>
                <a:gd name="connsiteY56" fmla="*/ 1479432 h 1479432"/>
                <a:gd name="connsiteX57" fmla="*/ 1611796 w 4206923"/>
                <a:gd name="connsiteY57" fmla="*/ 1479432 h 1479432"/>
                <a:gd name="connsiteX58" fmla="*/ 1168160 w 4206923"/>
                <a:gd name="connsiteY58" fmla="*/ 1479432 h 1479432"/>
                <a:gd name="connsiteX59" fmla="*/ 1066030 w 4206923"/>
                <a:gd name="connsiteY59" fmla="*/ 1479432 h 1479432"/>
                <a:gd name="connsiteX60" fmla="*/ 488326 w 4206923"/>
                <a:gd name="connsiteY60" fmla="*/ 1479432 h 1479432"/>
                <a:gd name="connsiteX61" fmla="*/ 357216 w 4206923"/>
                <a:gd name="connsiteY61" fmla="*/ 1404124 h 1479432"/>
                <a:gd name="connsiteX62" fmla="*/ 17299 w 4206923"/>
                <a:gd name="connsiteY62" fmla="*/ 815024 h 1479432"/>
                <a:gd name="connsiteX63" fmla="*/ 17299 w 4206923"/>
                <a:gd name="connsiteY63" fmla="*/ 664408 h 1479432"/>
                <a:gd name="connsiteX64" fmla="*/ 357216 w 4206923"/>
                <a:gd name="connsiteY64" fmla="*/ 75308 h 1479432"/>
                <a:gd name="connsiteX65" fmla="*/ 488326 w 4206923"/>
                <a:gd name="connsiteY65" fmla="*/ 0 h 1479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06923" h="1479432">
                  <a:moveTo>
                    <a:pt x="488326" y="0"/>
                  </a:moveTo>
                  <a:cubicBezTo>
                    <a:pt x="743264" y="0"/>
                    <a:pt x="902600" y="0"/>
                    <a:pt x="1002185" y="0"/>
                  </a:cubicBezTo>
                  <a:lnTo>
                    <a:pt x="1066030" y="0"/>
                  </a:lnTo>
                  <a:lnTo>
                    <a:pt x="1083181" y="0"/>
                  </a:lnTo>
                  <a:cubicBezTo>
                    <a:pt x="1168160" y="0"/>
                    <a:pt x="1168160" y="0"/>
                    <a:pt x="1168160" y="0"/>
                  </a:cubicBezTo>
                  <a:lnTo>
                    <a:pt x="1290429" y="0"/>
                  </a:lnTo>
                  <a:cubicBezTo>
                    <a:pt x="1404288" y="0"/>
                    <a:pt x="1489682" y="0"/>
                    <a:pt x="1553727" y="0"/>
                  </a:cubicBezTo>
                  <a:lnTo>
                    <a:pt x="1611796" y="0"/>
                  </a:lnTo>
                  <a:lnTo>
                    <a:pt x="1634674" y="0"/>
                  </a:lnTo>
                  <a:cubicBezTo>
                    <a:pt x="1745864" y="0"/>
                    <a:pt x="1745864" y="0"/>
                    <a:pt x="1745864" y="0"/>
                  </a:cubicBezTo>
                  <a:lnTo>
                    <a:pt x="1836195" y="0"/>
                  </a:lnTo>
                  <a:lnTo>
                    <a:pt x="1900647" y="0"/>
                  </a:lnTo>
                  <a:lnTo>
                    <a:pt x="1986524" y="0"/>
                  </a:lnTo>
                  <a:cubicBezTo>
                    <a:pt x="2030111" y="0"/>
                    <a:pt x="2067471" y="0"/>
                    <a:pt x="2099493" y="0"/>
                  </a:cubicBezTo>
                  <a:lnTo>
                    <a:pt x="2125046" y="0"/>
                  </a:lnTo>
                  <a:lnTo>
                    <a:pt x="2180440" y="0"/>
                  </a:lnTo>
                  <a:cubicBezTo>
                    <a:pt x="2291630" y="0"/>
                    <a:pt x="2291630" y="0"/>
                    <a:pt x="2291630" y="0"/>
                  </a:cubicBezTo>
                  <a:lnTo>
                    <a:pt x="2293677" y="0"/>
                  </a:lnTo>
                  <a:cubicBezTo>
                    <a:pt x="2329528" y="0"/>
                    <a:pt x="2360897" y="0"/>
                    <a:pt x="2388345" y="0"/>
                  </a:cubicBezTo>
                  <a:lnTo>
                    <a:pt x="2446414" y="0"/>
                  </a:lnTo>
                  <a:lnTo>
                    <a:pt x="2459486" y="0"/>
                  </a:lnTo>
                  <a:cubicBezTo>
                    <a:pt x="2580482" y="0"/>
                    <a:pt x="2580482" y="0"/>
                    <a:pt x="2580482" y="0"/>
                  </a:cubicBezTo>
                  <a:lnTo>
                    <a:pt x="2670812" y="0"/>
                  </a:lnTo>
                  <a:cubicBezTo>
                    <a:pt x="2735874" y="0"/>
                    <a:pt x="2791642" y="0"/>
                    <a:pt x="2839443" y="0"/>
                  </a:cubicBezTo>
                  <a:lnTo>
                    <a:pt x="2852814" y="0"/>
                  </a:lnTo>
                  <a:lnTo>
                    <a:pt x="2960273" y="0"/>
                  </a:lnTo>
                  <a:lnTo>
                    <a:pt x="3037852" y="0"/>
                  </a:lnTo>
                  <a:lnTo>
                    <a:pt x="3041269" y="0"/>
                  </a:lnTo>
                  <a:lnTo>
                    <a:pt x="3077212" y="0"/>
                  </a:lnTo>
                  <a:lnTo>
                    <a:pt x="3090397" y="0"/>
                  </a:lnTo>
                  <a:lnTo>
                    <a:pt x="3115626" y="0"/>
                  </a:lnTo>
                  <a:lnTo>
                    <a:pt x="3126248" y="0"/>
                  </a:lnTo>
                  <a:lnTo>
                    <a:pt x="3245843" y="0"/>
                  </a:lnTo>
                  <a:lnTo>
                    <a:pt x="3262250" y="0"/>
                  </a:lnTo>
                  <a:lnTo>
                    <a:pt x="3366673" y="0"/>
                  </a:lnTo>
                  <a:lnTo>
                    <a:pt x="3412579" y="0"/>
                  </a:lnTo>
                  <a:lnTo>
                    <a:pt x="3447669" y="0"/>
                  </a:lnTo>
                  <a:lnTo>
                    <a:pt x="3496797" y="0"/>
                  </a:lnTo>
                  <a:lnTo>
                    <a:pt x="3522026" y="0"/>
                  </a:lnTo>
                  <a:lnTo>
                    <a:pt x="3525549" y="0"/>
                  </a:lnTo>
                  <a:lnTo>
                    <a:pt x="3532648" y="0"/>
                  </a:lnTo>
                  <a:lnTo>
                    <a:pt x="3606496" y="0"/>
                  </a:lnTo>
                  <a:cubicBezTo>
                    <a:pt x="3717686" y="0"/>
                    <a:pt x="3717686" y="0"/>
                    <a:pt x="3717686" y="0"/>
                  </a:cubicBezTo>
                  <a:cubicBezTo>
                    <a:pt x="3766245" y="0"/>
                    <a:pt x="3824516" y="34010"/>
                    <a:pt x="3848796" y="75308"/>
                  </a:cubicBezTo>
                  <a:cubicBezTo>
                    <a:pt x="4188713" y="664408"/>
                    <a:pt x="4188713" y="664408"/>
                    <a:pt x="4188713" y="664408"/>
                  </a:cubicBezTo>
                  <a:cubicBezTo>
                    <a:pt x="4212993" y="705706"/>
                    <a:pt x="4212993" y="773726"/>
                    <a:pt x="4188713" y="815024"/>
                  </a:cubicBezTo>
                  <a:cubicBezTo>
                    <a:pt x="3848796" y="1404124"/>
                    <a:pt x="3848796" y="1404124"/>
                    <a:pt x="3848796" y="1404124"/>
                  </a:cubicBezTo>
                  <a:cubicBezTo>
                    <a:pt x="3824516" y="1445422"/>
                    <a:pt x="3766245" y="1479432"/>
                    <a:pt x="3717686" y="1479432"/>
                  </a:cubicBezTo>
                  <a:lnTo>
                    <a:pt x="3532648" y="1479432"/>
                  </a:lnTo>
                  <a:lnTo>
                    <a:pt x="3126248" y="1479432"/>
                  </a:lnTo>
                  <a:lnTo>
                    <a:pt x="3037852" y="1479432"/>
                  </a:lnTo>
                  <a:lnTo>
                    <a:pt x="2852814" y="1479432"/>
                  </a:lnTo>
                  <a:lnTo>
                    <a:pt x="2580482" y="1479432"/>
                  </a:lnTo>
                  <a:lnTo>
                    <a:pt x="2446414" y="1479432"/>
                  </a:lnTo>
                  <a:lnTo>
                    <a:pt x="2291630" y="1479432"/>
                  </a:lnTo>
                  <a:lnTo>
                    <a:pt x="1900647" y="1479432"/>
                  </a:lnTo>
                  <a:lnTo>
                    <a:pt x="1745864" y="1479432"/>
                  </a:lnTo>
                  <a:lnTo>
                    <a:pt x="1611796" y="1479432"/>
                  </a:lnTo>
                  <a:lnTo>
                    <a:pt x="1168160" y="1479432"/>
                  </a:lnTo>
                  <a:lnTo>
                    <a:pt x="1066030" y="1479432"/>
                  </a:lnTo>
                  <a:lnTo>
                    <a:pt x="488326" y="1479432"/>
                  </a:lnTo>
                  <a:cubicBezTo>
                    <a:pt x="440981" y="1479432"/>
                    <a:pt x="381495" y="1445422"/>
                    <a:pt x="357216" y="1404124"/>
                  </a:cubicBezTo>
                  <a:cubicBezTo>
                    <a:pt x="17299" y="815024"/>
                    <a:pt x="17299" y="815024"/>
                    <a:pt x="17299" y="815024"/>
                  </a:cubicBezTo>
                  <a:cubicBezTo>
                    <a:pt x="-5767" y="773726"/>
                    <a:pt x="-5767" y="705706"/>
                    <a:pt x="17299" y="664408"/>
                  </a:cubicBezTo>
                  <a:cubicBezTo>
                    <a:pt x="357216" y="75308"/>
                    <a:pt x="357216" y="75308"/>
                    <a:pt x="357216" y="75308"/>
                  </a:cubicBezTo>
                  <a:cubicBezTo>
                    <a:pt x="381495" y="34010"/>
                    <a:pt x="440981" y="0"/>
                    <a:pt x="488326" y="0"/>
                  </a:cubicBezTo>
                  <a:close/>
                </a:path>
              </a:pathLst>
            </a:custGeom>
            <a:noFill/>
            <a:ln w="19050">
              <a:solidFill>
                <a:srgbClr val="262626"/>
              </a:solidFill>
            </a:ln>
            <a:effectLst/>
          </p:spPr>
          <p:txBody>
            <a:bodyPr vert="horz" wrap="square" lIns="68580" tIns="34290" rIns="68580" bIns="34290" numCol="1" anchor="t" anchorCtr="0" compatLnSpc="1">
              <a:noAutofit/>
            </a:bodyPr>
            <a:lstStyle/>
            <a:p>
              <a:endParaRPr lang="zh-CN" altLang="en-US" sz="1200">
                <a:solidFill>
                  <a:schemeClr val="tx1">
                    <a:lumMod val="65000"/>
                    <a:lumOff val="35000"/>
                  </a:schemeClr>
                </a:solidFill>
                <a:cs typeface="+mn-ea"/>
                <a:sym typeface="+mn-lt"/>
              </a:endParaRPr>
            </a:p>
          </p:txBody>
        </p:sp>
        <p:sp>
          <p:nvSpPr>
            <p:cNvPr id="56" name="文本框 5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8223212" y="2010562"/>
              <a:ext cx="1980029" cy="1126462"/>
            </a:xfrm>
            <a:prstGeom prst="rect">
              <a:avLst/>
            </a:prstGeom>
            <a:noFill/>
            <a:effectLst/>
          </p:spPr>
          <p:txBody>
            <a:bodyPr wrap="none" rtlCol="0">
              <a:spAutoFit/>
            </a:bodyPr>
            <a:lstStyle/>
            <a:p>
              <a:pPr>
                <a:lnSpc>
                  <a:spcPct val="120000"/>
                </a:lnSpc>
                <a:buClr>
                  <a:srgbClr val="808080"/>
                </a:buClr>
              </a:pPr>
              <a:r>
                <a:rPr lang="zh-CN" altLang="en-US" sz="1600" dirty="0" smtClean="0">
                  <a:solidFill>
                    <a:schemeClr val="tx1">
                      <a:lumMod val="65000"/>
                      <a:lumOff val="35000"/>
                    </a:schemeClr>
                  </a:solidFill>
                  <a:cs typeface="+mn-ea"/>
                  <a:sym typeface="+mn-lt"/>
                </a:rPr>
                <a:t>突破心智</a:t>
              </a:r>
              <a:endParaRPr lang="zh-CN" altLang="en-US" sz="1600" dirty="0" smtClean="0">
                <a:solidFill>
                  <a:schemeClr val="tx1">
                    <a:lumMod val="65000"/>
                    <a:lumOff val="35000"/>
                  </a:schemeClr>
                </a:solidFill>
                <a:cs typeface="+mn-ea"/>
                <a:sym typeface="+mn-lt"/>
              </a:endParaRPr>
            </a:p>
            <a:p>
              <a:pPr>
                <a:lnSpc>
                  <a:spcPct val="120000"/>
                </a:lnSpc>
              </a:pPr>
              <a:r>
                <a:rPr lang="zh-CN" altLang="en-US" sz="1000" dirty="0" smtClean="0">
                  <a:solidFill>
                    <a:schemeClr val="tx1">
                      <a:lumMod val="65000"/>
                      <a:lumOff val="35000"/>
                    </a:schemeClr>
                  </a:solidFill>
                  <a:cs typeface="+mn-ea"/>
                  <a:sym typeface="+mn-lt"/>
                </a:rPr>
                <a:t>请在这里输入您的主要叙述内容</a:t>
              </a:r>
              <a:endParaRPr lang="en-US" altLang="zh-CN" sz="1000" dirty="0" smtClean="0">
                <a:solidFill>
                  <a:schemeClr val="tx1">
                    <a:lumMod val="65000"/>
                    <a:lumOff val="35000"/>
                  </a:schemeClr>
                </a:solidFill>
                <a:cs typeface="+mn-ea"/>
                <a:sym typeface="+mn-lt"/>
              </a:endParaRPr>
            </a:p>
            <a:p>
              <a:pPr>
                <a:lnSpc>
                  <a:spcPct val="120000"/>
                </a:lnSpc>
              </a:pPr>
              <a:r>
                <a:rPr lang="zh-CN" altLang="en-US" sz="1000" dirty="0" smtClean="0">
                  <a:solidFill>
                    <a:schemeClr val="tx1">
                      <a:lumMod val="65000"/>
                      <a:lumOff val="35000"/>
                    </a:schemeClr>
                  </a:solidFill>
                  <a:cs typeface="+mn-ea"/>
                  <a:sym typeface="+mn-lt"/>
                </a:rPr>
                <a:t>请</a:t>
              </a:r>
              <a:r>
                <a:rPr lang="zh-CN" altLang="en-US" sz="1000" dirty="0">
                  <a:solidFill>
                    <a:schemeClr val="tx1">
                      <a:lumMod val="65000"/>
                      <a:lumOff val="35000"/>
                    </a:schemeClr>
                  </a:solidFill>
                  <a:cs typeface="+mn-ea"/>
                  <a:sym typeface="+mn-lt"/>
                </a:rPr>
                <a:t>在这里输入您的主要叙述内容</a:t>
              </a:r>
              <a:endParaRPr lang="en-US" altLang="zh-CN" sz="1000" dirty="0">
                <a:solidFill>
                  <a:schemeClr val="tx1">
                    <a:lumMod val="65000"/>
                    <a:lumOff val="35000"/>
                  </a:schemeClr>
                </a:solidFill>
                <a:cs typeface="+mn-ea"/>
                <a:sym typeface="+mn-lt"/>
              </a:endParaRPr>
            </a:p>
            <a:p>
              <a:pPr>
                <a:lnSpc>
                  <a:spcPct val="120000"/>
                </a:lnSpc>
              </a:pPr>
              <a:endParaRPr lang="en-US" altLang="zh-CN" sz="2000" dirty="0">
                <a:solidFill>
                  <a:schemeClr val="tx1">
                    <a:lumMod val="65000"/>
                    <a:lumOff val="35000"/>
                  </a:schemeClr>
                </a:solidFill>
                <a:cs typeface="+mn-ea"/>
                <a:sym typeface="+mn-lt"/>
              </a:endParaRPr>
            </a:p>
          </p:txBody>
        </p:sp>
        <p:sp>
          <p:nvSpPr>
            <p:cNvPr id="57" name="Freeform 48"/>
            <p:cNvSpPr>
              <a:spLocks noEditPoints="1"/>
            </p:cNvSpPr>
            <p:nvPr/>
          </p:nvSpPr>
          <p:spPr bwMode="auto">
            <a:xfrm>
              <a:off x="7674718" y="2169179"/>
              <a:ext cx="370789" cy="354919"/>
            </a:xfrm>
            <a:custGeom>
              <a:avLst/>
              <a:gdLst>
                <a:gd name="T0" fmla="*/ 419 w 628"/>
                <a:gd name="T1" fmla="*/ 232 h 600"/>
                <a:gd name="T2" fmla="*/ 411 w 628"/>
                <a:gd name="T3" fmla="*/ 249 h 600"/>
                <a:gd name="T4" fmla="*/ 408 w 628"/>
                <a:gd name="T5" fmla="*/ 261 h 600"/>
                <a:gd name="T6" fmla="*/ 409 w 628"/>
                <a:gd name="T7" fmla="*/ 283 h 600"/>
                <a:gd name="T8" fmla="*/ 417 w 628"/>
                <a:gd name="T9" fmla="*/ 304 h 600"/>
                <a:gd name="T10" fmla="*/ 424 w 628"/>
                <a:gd name="T11" fmla="*/ 315 h 600"/>
                <a:gd name="T12" fmla="*/ 441 w 628"/>
                <a:gd name="T13" fmla="*/ 330 h 600"/>
                <a:gd name="T14" fmla="*/ 453 w 628"/>
                <a:gd name="T15" fmla="*/ 335 h 600"/>
                <a:gd name="T16" fmla="*/ 478 w 628"/>
                <a:gd name="T17" fmla="*/ 200 h 600"/>
                <a:gd name="T18" fmla="*/ 449 w 628"/>
                <a:gd name="T19" fmla="*/ 206 h 600"/>
                <a:gd name="T20" fmla="*/ 433 w 628"/>
                <a:gd name="T21" fmla="*/ 216 h 600"/>
                <a:gd name="T22" fmla="*/ 425 w 628"/>
                <a:gd name="T23" fmla="*/ 224 h 600"/>
                <a:gd name="T24" fmla="*/ 384 w 628"/>
                <a:gd name="T25" fmla="*/ 70 h 600"/>
                <a:gd name="T26" fmla="*/ 314 w 628"/>
                <a:gd name="T27" fmla="*/ 140 h 600"/>
                <a:gd name="T28" fmla="*/ 379 w 628"/>
                <a:gd name="T29" fmla="*/ 283 h 600"/>
                <a:gd name="T30" fmla="*/ 379 w 628"/>
                <a:gd name="T31" fmla="*/ 254 h 600"/>
                <a:gd name="T32" fmla="*/ 359 w 628"/>
                <a:gd name="T33" fmla="*/ 154 h 600"/>
                <a:gd name="T34" fmla="*/ 250 w 628"/>
                <a:gd name="T35" fmla="*/ 270 h 600"/>
                <a:gd name="T36" fmla="*/ 314 w 628"/>
                <a:gd name="T37" fmla="*/ 396 h 600"/>
                <a:gd name="T38" fmla="*/ 282 w 628"/>
                <a:gd name="T39" fmla="*/ 400 h 600"/>
                <a:gd name="T40" fmla="*/ 267 w 628"/>
                <a:gd name="T41" fmla="*/ 382 h 600"/>
                <a:gd name="T42" fmla="*/ 257 w 628"/>
                <a:gd name="T43" fmla="*/ 374 h 600"/>
                <a:gd name="T44" fmla="*/ 214 w 628"/>
                <a:gd name="T45" fmla="*/ 356 h 600"/>
                <a:gd name="T46" fmla="*/ 195 w 628"/>
                <a:gd name="T47" fmla="*/ 354 h 600"/>
                <a:gd name="T48" fmla="*/ 0 w 628"/>
                <a:gd name="T49" fmla="*/ 600 h 600"/>
                <a:gd name="T50" fmla="*/ 83 w 628"/>
                <a:gd name="T51" fmla="*/ 454 h 600"/>
                <a:gd name="T52" fmla="*/ 216 w 628"/>
                <a:gd name="T53" fmla="*/ 454 h 600"/>
                <a:gd name="T54" fmla="*/ 301 w 628"/>
                <a:gd name="T55" fmla="*/ 600 h 600"/>
                <a:gd name="T56" fmla="*/ 282 w 628"/>
                <a:gd name="T57" fmla="*/ 400 h 600"/>
                <a:gd name="T58" fmla="*/ 433 w 628"/>
                <a:gd name="T59" fmla="*/ 354 h 600"/>
                <a:gd name="T60" fmla="*/ 413 w 628"/>
                <a:gd name="T61" fmla="*/ 356 h 600"/>
                <a:gd name="T62" fmla="*/ 361 w 628"/>
                <a:gd name="T63" fmla="*/ 382 h 600"/>
                <a:gd name="T64" fmla="*/ 353 w 628"/>
                <a:gd name="T65" fmla="*/ 391 h 600"/>
                <a:gd name="T66" fmla="*/ 389 w 628"/>
                <a:gd name="T67" fmla="*/ 600 h 600"/>
                <a:gd name="T68" fmla="*/ 410 w 628"/>
                <a:gd name="T69" fmla="*/ 600 h 600"/>
                <a:gd name="T70" fmla="*/ 564 w 628"/>
                <a:gd name="T71" fmla="*/ 454 h 600"/>
                <a:gd name="T72" fmla="*/ 628 w 628"/>
                <a:gd name="T73" fmla="*/ 460 h 600"/>
                <a:gd name="T74" fmla="*/ 151 w 628"/>
                <a:gd name="T75" fmla="*/ 340 h 600"/>
                <a:gd name="T76" fmla="*/ 186 w 628"/>
                <a:gd name="T77" fmla="*/ 330 h 600"/>
                <a:gd name="T78" fmla="*/ 196 w 628"/>
                <a:gd name="T79" fmla="*/ 323 h 600"/>
                <a:gd name="T80" fmla="*/ 216 w 628"/>
                <a:gd name="T81" fmla="*/ 295 h 600"/>
                <a:gd name="T82" fmla="*/ 219 w 628"/>
                <a:gd name="T83" fmla="*/ 281 h 600"/>
                <a:gd name="T84" fmla="*/ 219 w 628"/>
                <a:gd name="T85" fmla="*/ 258 h 600"/>
                <a:gd name="T86" fmla="*/ 214 w 628"/>
                <a:gd name="T87" fmla="*/ 241 h 600"/>
                <a:gd name="T88" fmla="*/ 208 w 628"/>
                <a:gd name="T89" fmla="*/ 231 h 600"/>
                <a:gd name="T90" fmla="*/ 195 w 628"/>
                <a:gd name="T91" fmla="*/ 217 h 600"/>
                <a:gd name="T92" fmla="*/ 186 w 628"/>
                <a:gd name="T93" fmla="*/ 210 h 600"/>
                <a:gd name="T94" fmla="*/ 151 w 628"/>
                <a:gd name="T95" fmla="*/ 2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8" h="600">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CB1706"/>
            </a:solidFill>
            <a:ln>
              <a:noFill/>
            </a:ln>
          </p:spPr>
          <p:txBody>
            <a:bodyPr vert="horz" wrap="square" lIns="91440" tIns="45720" rIns="91440" bIns="45720" numCol="1" anchor="t" anchorCtr="0" compatLnSpc="1"/>
            <a:lstStyle/>
            <a:p>
              <a:endParaRPr lang="zh-CN" altLang="en-US" sz="1200">
                <a:solidFill>
                  <a:schemeClr val="tx1">
                    <a:lumMod val="65000"/>
                    <a:lumOff val="35000"/>
                  </a:schemeClr>
                </a:solidFill>
                <a:cs typeface="+mn-ea"/>
                <a:sym typeface="+mn-lt"/>
              </a:endParaRPr>
            </a:p>
          </p:txBody>
        </p:sp>
      </p:grpSp>
      <p:grpSp>
        <p:nvGrpSpPr>
          <p:cNvPr id="58" name="组合 57"/>
          <p:cNvGrpSpPr/>
          <p:nvPr/>
        </p:nvGrpSpPr>
        <p:grpSpPr>
          <a:xfrm>
            <a:off x="7454048" y="3941152"/>
            <a:ext cx="3470644" cy="1213791"/>
            <a:chOff x="7394414" y="3901396"/>
            <a:chExt cx="3470644" cy="1213791"/>
          </a:xfrm>
        </p:grpSpPr>
        <p:sp>
          <p:nvSpPr>
            <p:cNvPr id="59" name="任意多边形 58"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7394414" y="3901396"/>
              <a:ext cx="3470644" cy="901875"/>
            </a:xfrm>
            <a:custGeom>
              <a:avLst/>
              <a:gdLst>
                <a:gd name="connsiteX0" fmla="*/ 488326 w 4206923"/>
                <a:gd name="connsiteY0" fmla="*/ 0 h 1479432"/>
                <a:gd name="connsiteX1" fmla="*/ 1002185 w 4206923"/>
                <a:gd name="connsiteY1" fmla="*/ 0 h 1479432"/>
                <a:gd name="connsiteX2" fmla="*/ 1066030 w 4206923"/>
                <a:gd name="connsiteY2" fmla="*/ 0 h 1479432"/>
                <a:gd name="connsiteX3" fmla="*/ 1083181 w 4206923"/>
                <a:gd name="connsiteY3" fmla="*/ 0 h 1479432"/>
                <a:gd name="connsiteX4" fmla="*/ 1168160 w 4206923"/>
                <a:gd name="connsiteY4" fmla="*/ 0 h 1479432"/>
                <a:gd name="connsiteX5" fmla="*/ 1290429 w 4206923"/>
                <a:gd name="connsiteY5" fmla="*/ 0 h 1479432"/>
                <a:gd name="connsiteX6" fmla="*/ 1553727 w 4206923"/>
                <a:gd name="connsiteY6" fmla="*/ 0 h 1479432"/>
                <a:gd name="connsiteX7" fmla="*/ 1611796 w 4206923"/>
                <a:gd name="connsiteY7" fmla="*/ 0 h 1479432"/>
                <a:gd name="connsiteX8" fmla="*/ 1634674 w 4206923"/>
                <a:gd name="connsiteY8" fmla="*/ 0 h 1479432"/>
                <a:gd name="connsiteX9" fmla="*/ 1745864 w 4206923"/>
                <a:gd name="connsiteY9" fmla="*/ 0 h 1479432"/>
                <a:gd name="connsiteX10" fmla="*/ 1836195 w 4206923"/>
                <a:gd name="connsiteY10" fmla="*/ 0 h 1479432"/>
                <a:gd name="connsiteX11" fmla="*/ 1900647 w 4206923"/>
                <a:gd name="connsiteY11" fmla="*/ 0 h 1479432"/>
                <a:gd name="connsiteX12" fmla="*/ 1986524 w 4206923"/>
                <a:gd name="connsiteY12" fmla="*/ 0 h 1479432"/>
                <a:gd name="connsiteX13" fmla="*/ 2099493 w 4206923"/>
                <a:gd name="connsiteY13" fmla="*/ 0 h 1479432"/>
                <a:gd name="connsiteX14" fmla="*/ 2125046 w 4206923"/>
                <a:gd name="connsiteY14" fmla="*/ 0 h 1479432"/>
                <a:gd name="connsiteX15" fmla="*/ 2180440 w 4206923"/>
                <a:gd name="connsiteY15" fmla="*/ 0 h 1479432"/>
                <a:gd name="connsiteX16" fmla="*/ 2291630 w 4206923"/>
                <a:gd name="connsiteY16" fmla="*/ 0 h 1479432"/>
                <a:gd name="connsiteX17" fmla="*/ 2293677 w 4206923"/>
                <a:gd name="connsiteY17" fmla="*/ 0 h 1479432"/>
                <a:gd name="connsiteX18" fmla="*/ 2388345 w 4206923"/>
                <a:gd name="connsiteY18" fmla="*/ 0 h 1479432"/>
                <a:gd name="connsiteX19" fmla="*/ 2446414 w 4206923"/>
                <a:gd name="connsiteY19" fmla="*/ 0 h 1479432"/>
                <a:gd name="connsiteX20" fmla="*/ 2459486 w 4206923"/>
                <a:gd name="connsiteY20" fmla="*/ 0 h 1479432"/>
                <a:gd name="connsiteX21" fmla="*/ 2580482 w 4206923"/>
                <a:gd name="connsiteY21" fmla="*/ 0 h 1479432"/>
                <a:gd name="connsiteX22" fmla="*/ 2670812 w 4206923"/>
                <a:gd name="connsiteY22" fmla="*/ 0 h 1479432"/>
                <a:gd name="connsiteX23" fmla="*/ 2839443 w 4206923"/>
                <a:gd name="connsiteY23" fmla="*/ 0 h 1479432"/>
                <a:gd name="connsiteX24" fmla="*/ 2852814 w 4206923"/>
                <a:gd name="connsiteY24" fmla="*/ 0 h 1479432"/>
                <a:gd name="connsiteX25" fmla="*/ 2960273 w 4206923"/>
                <a:gd name="connsiteY25" fmla="*/ 0 h 1479432"/>
                <a:gd name="connsiteX26" fmla="*/ 3037852 w 4206923"/>
                <a:gd name="connsiteY26" fmla="*/ 0 h 1479432"/>
                <a:gd name="connsiteX27" fmla="*/ 3041269 w 4206923"/>
                <a:gd name="connsiteY27" fmla="*/ 0 h 1479432"/>
                <a:gd name="connsiteX28" fmla="*/ 3077212 w 4206923"/>
                <a:gd name="connsiteY28" fmla="*/ 0 h 1479432"/>
                <a:gd name="connsiteX29" fmla="*/ 3090397 w 4206923"/>
                <a:gd name="connsiteY29" fmla="*/ 0 h 1479432"/>
                <a:gd name="connsiteX30" fmla="*/ 3115626 w 4206923"/>
                <a:gd name="connsiteY30" fmla="*/ 0 h 1479432"/>
                <a:gd name="connsiteX31" fmla="*/ 3126248 w 4206923"/>
                <a:gd name="connsiteY31" fmla="*/ 0 h 1479432"/>
                <a:gd name="connsiteX32" fmla="*/ 3245843 w 4206923"/>
                <a:gd name="connsiteY32" fmla="*/ 0 h 1479432"/>
                <a:gd name="connsiteX33" fmla="*/ 3262250 w 4206923"/>
                <a:gd name="connsiteY33" fmla="*/ 0 h 1479432"/>
                <a:gd name="connsiteX34" fmla="*/ 3366673 w 4206923"/>
                <a:gd name="connsiteY34" fmla="*/ 0 h 1479432"/>
                <a:gd name="connsiteX35" fmla="*/ 3412579 w 4206923"/>
                <a:gd name="connsiteY35" fmla="*/ 0 h 1479432"/>
                <a:gd name="connsiteX36" fmla="*/ 3447669 w 4206923"/>
                <a:gd name="connsiteY36" fmla="*/ 0 h 1479432"/>
                <a:gd name="connsiteX37" fmla="*/ 3496797 w 4206923"/>
                <a:gd name="connsiteY37" fmla="*/ 0 h 1479432"/>
                <a:gd name="connsiteX38" fmla="*/ 3522026 w 4206923"/>
                <a:gd name="connsiteY38" fmla="*/ 0 h 1479432"/>
                <a:gd name="connsiteX39" fmla="*/ 3525549 w 4206923"/>
                <a:gd name="connsiteY39" fmla="*/ 0 h 1479432"/>
                <a:gd name="connsiteX40" fmla="*/ 3532648 w 4206923"/>
                <a:gd name="connsiteY40" fmla="*/ 0 h 1479432"/>
                <a:gd name="connsiteX41" fmla="*/ 3606496 w 4206923"/>
                <a:gd name="connsiteY41" fmla="*/ 0 h 1479432"/>
                <a:gd name="connsiteX42" fmla="*/ 3717686 w 4206923"/>
                <a:gd name="connsiteY42" fmla="*/ 0 h 1479432"/>
                <a:gd name="connsiteX43" fmla="*/ 3848796 w 4206923"/>
                <a:gd name="connsiteY43" fmla="*/ 75308 h 1479432"/>
                <a:gd name="connsiteX44" fmla="*/ 4188713 w 4206923"/>
                <a:gd name="connsiteY44" fmla="*/ 664408 h 1479432"/>
                <a:gd name="connsiteX45" fmla="*/ 4188713 w 4206923"/>
                <a:gd name="connsiteY45" fmla="*/ 815024 h 1479432"/>
                <a:gd name="connsiteX46" fmla="*/ 3848796 w 4206923"/>
                <a:gd name="connsiteY46" fmla="*/ 1404124 h 1479432"/>
                <a:gd name="connsiteX47" fmla="*/ 3717686 w 4206923"/>
                <a:gd name="connsiteY47" fmla="*/ 1479432 h 1479432"/>
                <a:gd name="connsiteX48" fmla="*/ 3532648 w 4206923"/>
                <a:gd name="connsiteY48" fmla="*/ 1479432 h 1479432"/>
                <a:gd name="connsiteX49" fmla="*/ 3126248 w 4206923"/>
                <a:gd name="connsiteY49" fmla="*/ 1479432 h 1479432"/>
                <a:gd name="connsiteX50" fmla="*/ 3037852 w 4206923"/>
                <a:gd name="connsiteY50" fmla="*/ 1479432 h 1479432"/>
                <a:gd name="connsiteX51" fmla="*/ 2852814 w 4206923"/>
                <a:gd name="connsiteY51" fmla="*/ 1479432 h 1479432"/>
                <a:gd name="connsiteX52" fmla="*/ 2580482 w 4206923"/>
                <a:gd name="connsiteY52" fmla="*/ 1479432 h 1479432"/>
                <a:gd name="connsiteX53" fmla="*/ 2446414 w 4206923"/>
                <a:gd name="connsiteY53" fmla="*/ 1479432 h 1479432"/>
                <a:gd name="connsiteX54" fmla="*/ 2291630 w 4206923"/>
                <a:gd name="connsiteY54" fmla="*/ 1479432 h 1479432"/>
                <a:gd name="connsiteX55" fmla="*/ 1900647 w 4206923"/>
                <a:gd name="connsiteY55" fmla="*/ 1479432 h 1479432"/>
                <a:gd name="connsiteX56" fmla="*/ 1745864 w 4206923"/>
                <a:gd name="connsiteY56" fmla="*/ 1479432 h 1479432"/>
                <a:gd name="connsiteX57" fmla="*/ 1611796 w 4206923"/>
                <a:gd name="connsiteY57" fmla="*/ 1479432 h 1479432"/>
                <a:gd name="connsiteX58" fmla="*/ 1168160 w 4206923"/>
                <a:gd name="connsiteY58" fmla="*/ 1479432 h 1479432"/>
                <a:gd name="connsiteX59" fmla="*/ 1066030 w 4206923"/>
                <a:gd name="connsiteY59" fmla="*/ 1479432 h 1479432"/>
                <a:gd name="connsiteX60" fmla="*/ 488326 w 4206923"/>
                <a:gd name="connsiteY60" fmla="*/ 1479432 h 1479432"/>
                <a:gd name="connsiteX61" fmla="*/ 357216 w 4206923"/>
                <a:gd name="connsiteY61" fmla="*/ 1404124 h 1479432"/>
                <a:gd name="connsiteX62" fmla="*/ 17299 w 4206923"/>
                <a:gd name="connsiteY62" fmla="*/ 815024 h 1479432"/>
                <a:gd name="connsiteX63" fmla="*/ 17299 w 4206923"/>
                <a:gd name="connsiteY63" fmla="*/ 664408 h 1479432"/>
                <a:gd name="connsiteX64" fmla="*/ 357216 w 4206923"/>
                <a:gd name="connsiteY64" fmla="*/ 75308 h 1479432"/>
                <a:gd name="connsiteX65" fmla="*/ 488326 w 4206923"/>
                <a:gd name="connsiteY65" fmla="*/ 0 h 1479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06923" h="1479432">
                  <a:moveTo>
                    <a:pt x="488326" y="0"/>
                  </a:moveTo>
                  <a:cubicBezTo>
                    <a:pt x="743264" y="0"/>
                    <a:pt x="902600" y="0"/>
                    <a:pt x="1002185" y="0"/>
                  </a:cubicBezTo>
                  <a:lnTo>
                    <a:pt x="1066030" y="0"/>
                  </a:lnTo>
                  <a:lnTo>
                    <a:pt x="1083181" y="0"/>
                  </a:lnTo>
                  <a:cubicBezTo>
                    <a:pt x="1168160" y="0"/>
                    <a:pt x="1168160" y="0"/>
                    <a:pt x="1168160" y="0"/>
                  </a:cubicBezTo>
                  <a:lnTo>
                    <a:pt x="1290429" y="0"/>
                  </a:lnTo>
                  <a:cubicBezTo>
                    <a:pt x="1404288" y="0"/>
                    <a:pt x="1489682" y="0"/>
                    <a:pt x="1553727" y="0"/>
                  </a:cubicBezTo>
                  <a:lnTo>
                    <a:pt x="1611796" y="0"/>
                  </a:lnTo>
                  <a:lnTo>
                    <a:pt x="1634674" y="0"/>
                  </a:lnTo>
                  <a:cubicBezTo>
                    <a:pt x="1745864" y="0"/>
                    <a:pt x="1745864" y="0"/>
                    <a:pt x="1745864" y="0"/>
                  </a:cubicBezTo>
                  <a:lnTo>
                    <a:pt x="1836195" y="0"/>
                  </a:lnTo>
                  <a:lnTo>
                    <a:pt x="1900647" y="0"/>
                  </a:lnTo>
                  <a:lnTo>
                    <a:pt x="1986524" y="0"/>
                  </a:lnTo>
                  <a:cubicBezTo>
                    <a:pt x="2030111" y="0"/>
                    <a:pt x="2067471" y="0"/>
                    <a:pt x="2099493" y="0"/>
                  </a:cubicBezTo>
                  <a:lnTo>
                    <a:pt x="2125046" y="0"/>
                  </a:lnTo>
                  <a:lnTo>
                    <a:pt x="2180440" y="0"/>
                  </a:lnTo>
                  <a:cubicBezTo>
                    <a:pt x="2291630" y="0"/>
                    <a:pt x="2291630" y="0"/>
                    <a:pt x="2291630" y="0"/>
                  </a:cubicBezTo>
                  <a:lnTo>
                    <a:pt x="2293677" y="0"/>
                  </a:lnTo>
                  <a:cubicBezTo>
                    <a:pt x="2329528" y="0"/>
                    <a:pt x="2360897" y="0"/>
                    <a:pt x="2388345" y="0"/>
                  </a:cubicBezTo>
                  <a:lnTo>
                    <a:pt x="2446414" y="0"/>
                  </a:lnTo>
                  <a:lnTo>
                    <a:pt x="2459486" y="0"/>
                  </a:lnTo>
                  <a:cubicBezTo>
                    <a:pt x="2580482" y="0"/>
                    <a:pt x="2580482" y="0"/>
                    <a:pt x="2580482" y="0"/>
                  </a:cubicBezTo>
                  <a:lnTo>
                    <a:pt x="2670812" y="0"/>
                  </a:lnTo>
                  <a:cubicBezTo>
                    <a:pt x="2735874" y="0"/>
                    <a:pt x="2791642" y="0"/>
                    <a:pt x="2839443" y="0"/>
                  </a:cubicBezTo>
                  <a:lnTo>
                    <a:pt x="2852814" y="0"/>
                  </a:lnTo>
                  <a:lnTo>
                    <a:pt x="2960273" y="0"/>
                  </a:lnTo>
                  <a:lnTo>
                    <a:pt x="3037852" y="0"/>
                  </a:lnTo>
                  <a:lnTo>
                    <a:pt x="3041269" y="0"/>
                  </a:lnTo>
                  <a:lnTo>
                    <a:pt x="3077212" y="0"/>
                  </a:lnTo>
                  <a:lnTo>
                    <a:pt x="3090397" y="0"/>
                  </a:lnTo>
                  <a:lnTo>
                    <a:pt x="3115626" y="0"/>
                  </a:lnTo>
                  <a:lnTo>
                    <a:pt x="3126248" y="0"/>
                  </a:lnTo>
                  <a:lnTo>
                    <a:pt x="3245843" y="0"/>
                  </a:lnTo>
                  <a:lnTo>
                    <a:pt x="3262250" y="0"/>
                  </a:lnTo>
                  <a:lnTo>
                    <a:pt x="3366673" y="0"/>
                  </a:lnTo>
                  <a:lnTo>
                    <a:pt x="3412579" y="0"/>
                  </a:lnTo>
                  <a:lnTo>
                    <a:pt x="3447669" y="0"/>
                  </a:lnTo>
                  <a:lnTo>
                    <a:pt x="3496797" y="0"/>
                  </a:lnTo>
                  <a:lnTo>
                    <a:pt x="3522026" y="0"/>
                  </a:lnTo>
                  <a:lnTo>
                    <a:pt x="3525549" y="0"/>
                  </a:lnTo>
                  <a:lnTo>
                    <a:pt x="3532648" y="0"/>
                  </a:lnTo>
                  <a:lnTo>
                    <a:pt x="3606496" y="0"/>
                  </a:lnTo>
                  <a:cubicBezTo>
                    <a:pt x="3717686" y="0"/>
                    <a:pt x="3717686" y="0"/>
                    <a:pt x="3717686" y="0"/>
                  </a:cubicBezTo>
                  <a:cubicBezTo>
                    <a:pt x="3766245" y="0"/>
                    <a:pt x="3824516" y="34010"/>
                    <a:pt x="3848796" y="75308"/>
                  </a:cubicBezTo>
                  <a:cubicBezTo>
                    <a:pt x="4188713" y="664408"/>
                    <a:pt x="4188713" y="664408"/>
                    <a:pt x="4188713" y="664408"/>
                  </a:cubicBezTo>
                  <a:cubicBezTo>
                    <a:pt x="4212993" y="705706"/>
                    <a:pt x="4212993" y="773726"/>
                    <a:pt x="4188713" y="815024"/>
                  </a:cubicBezTo>
                  <a:cubicBezTo>
                    <a:pt x="3848796" y="1404124"/>
                    <a:pt x="3848796" y="1404124"/>
                    <a:pt x="3848796" y="1404124"/>
                  </a:cubicBezTo>
                  <a:cubicBezTo>
                    <a:pt x="3824516" y="1445422"/>
                    <a:pt x="3766245" y="1479432"/>
                    <a:pt x="3717686" y="1479432"/>
                  </a:cubicBezTo>
                  <a:lnTo>
                    <a:pt x="3532648" y="1479432"/>
                  </a:lnTo>
                  <a:lnTo>
                    <a:pt x="3126248" y="1479432"/>
                  </a:lnTo>
                  <a:lnTo>
                    <a:pt x="3037852" y="1479432"/>
                  </a:lnTo>
                  <a:lnTo>
                    <a:pt x="2852814" y="1479432"/>
                  </a:lnTo>
                  <a:lnTo>
                    <a:pt x="2580482" y="1479432"/>
                  </a:lnTo>
                  <a:lnTo>
                    <a:pt x="2446414" y="1479432"/>
                  </a:lnTo>
                  <a:lnTo>
                    <a:pt x="2291630" y="1479432"/>
                  </a:lnTo>
                  <a:lnTo>
                    <a:pt x="1900647" y="1479432"/>
                  </a:lnTo>
                  <a:lnTo>
                    <a:pt x="1745864" y="1479432"/>
                  </a:lnTo>
                  <a:lnTo>
                    <a:pt x="1611796" y="1479432"/>
                  </a:lnTo>
                  <a:lnTo>
                    <a:pt x="1168160" y="1479432"/>
                  </a:lnTo>
                  <a:lnTo>
                    <a:pt x="1066030" y="1479432"/>
                  </a:lnTo>
                  <a:lnTo>
                    <a:pt x="488326" y="1479432"/>
                  </a:lnTo>
                  <a:cubicBezTo>
                    <a:pt x="440981" y="1479432"/>
                    <a:pt x="381495" y="1445422"/>
                    <a:pt x="357216" y="1404124"/>
                  </a:cubicBezTo>
                  <a:cubicBezTo>
                    <a:pt x="17299" y="815024"/>
                    <a:pt x="17299" y="815024"/>
                    <a:pt x="17299" y="815024"/>
                  </a:cubicBezTo>
                  <a:cubicBezTo>
                    <a:pt x="-5767" y="773726"/>
                    <a:pt x="-5767" y="705706"/>
                    <a:pt x="17299" y="664408"/>
                  </a:cubicBezTo>
                  <a:cubicBezTo>
                    <a:pt x="357216" y="75308"/>
                    <a:pt x="357216" y="75308"/>
                    <a:pt x="357216" y="75308"/>
                  </a:cubicBezTo>
                  <a:cubicBezTo>
                    <a:pt x="381495" y="34010"/>
                    <a:pt x="440981" y="0"/>
                    <a:pt x="488326" y="0"/>
                  </a:cubicBezTo>
                  <a:close/>
                </a:path>
              </a:pathLst>
            </a:custGeom>
            <a:noFill/>
            <a:ln w="19050">
              <a:solidFill>
                <a:srgbClr val="595959"/>
              </a:solidFill>
            </a:ln>
            <a:effectLst/>
          </p:spPr>
          <p:txBody>
            <a:bodyPr vert="horz" wrap="square" lIns="68580" tIns="34290" rIns="68580" bIns="34290" numCol="1" anchor="t" anchorCtr="0" compatLnSpc="1">
              <a:noAutofit/>
            </a:bodyPr>
            <a:lstStyle/>
            <a:p>
              <a:endParaRPr lang="zh-CN" altLang="en-US" sz="1200">
                <a:solidFill>
                  <a:schemeClr val="tx1">
                    <a:lumMod val="65000"/>
                    <a:lumOff val="35000"/>
                  </a:schemeClr>
                </a:solidFill>
                <a:cs typeface="+mn-ea"/>
                <a:sym typeface="+mn-lt"/>
              </a:endParaRPr>
            </a:p>
          </p:txBody>
        </p:sp>
        <p:sp>
          <p:nvSpPr>
            <p:cNvPr id="60" name="文本框 59"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8223211" y="3988725"/>
              <a:ext cx="1980029" cy="1126462"/>
            </a:xfrm>
            <a:prstGeom prst="rect">
              <a:avLst/>
            </a:prstGeom>
            <a:noFill/>
            <a:effectLst/>
          </p:spPr>
          <p:txBody>
            <a:bodyPr wrap="none" rtlCol="0">
              <a:spAutoFit/>
            </a:bodyPr>
            <a:lstStyle/>
            <a:p>
              <a:pPr>
                <a:lnSpc>
                  <a:spcPct val="120000"/>
                </a:lnSpc>
                <a:buClr>
                  <a:srgbClr val="808080"/>
                </a:buClr>
              </a:pPr>
              <a:r>
                <a:rPr lang="zh-CN" altLang="en-US" sz="1600" dirty="0" smtClean="0">
                  <a:solidFill>
                    <a:schemeClr val="tx1">
                      <a:lumMod val="65000"/>
                      <a:lumOff val="35000"/>
                    </a:schemeClr>
                  </a:solidFill>
                  <a:cs typeface="+mn-ea"/>
                  <a:sym typeface="+mn-lt"/>
                </a:rPr>
                <a:t>学习深造</a:t>
              </a:r>
              <a:endParaRPr lang="zh-CN" altLang="en-US" sz="1600" dirty="0">
                <a:solidFill>
                  <a:schemeClr val="tx1">
                    <a:lumMod val="65000"/>
                    <a:lumOff val="35000"/>
                  </a:schemeClr>
                </a:solidFill>
                <a:cs typeface="+mn-ea"/>
                <a:sym typeface="+mn-lt"/>
              </a:endParaRPr>
            </a:p>
            <a:p>
              <a:pPr>
                <a:lnSpc>
                  <a:spcPct val="120000"/>
                </a:lnSpc>
              </a:pPr>
              <a:r>
                <a:rPr lang="zh-CN" altLang="en-US" sz="1000" dirty="0" smtClean="0">
                  <a:solidFill>
                    <a:schemeClr val="tx1">
                      <a:lumMod val="65000"/>
                      <a:lumOff val="35000"/>
                    </a:schemeClr>
                  </a:solidFill>
                  <a:cs typeface="+mn-ea"/>
                  <a:sym typeface="+mn-lt"/>
                </a:rPr>
                <a:t>请</a:t>
              </a:r>
              <a:r>
                <a:rPr lang="zh-CN" altLang="en-US" sz="1000" dirty="0">
                  <a:solidFill>
                    <a:schemeClr val="tx1">
                      <a:lumMod val="65000"/>
                      <a:lumOff val="35000"/>
                    </a:schemeClr>
                  </a:solidFill>
                  <a:cs typeface="+mn-ea"/>
                  <a:sym typeface="+mn-lt"/>
                </a:rPr>
                <a:t>在这里输入您的主要叙述内容</a:t>
              </a:r>
              <a:endParaRPr lang="en-US" altLang="zh-CN" sz="1000" dirty="0">
                <a:solidFill>
                  <a:schemeClr val="tx1">
                    <a:lumMod val="65000"/>
                    <a:lumOff val="35000"/>
                  </a:schemeClr>
                </a:solidFill>
                <a:cs typeface="+mn-ea"/>
                <a:sym typeface="+mn-lt"/>
              </a:endParaRPr>
            </a:p>
            <a:p>
              <a:pPr>
                <a:lnSpc>
                  <a:spcPct val="120000"/>
                </a:lnSpc>
              </a:pPr>
              <a:r>
                <a:rPr lang="zh-CN" altLang="en-US" sz="1000" dirty="0">
                  <a:solidFill>
                    <a:schemeClr val="tx1">
                      <a:lumMod val="65000"/>
                      <a:lumOff val="35000"/>
                    </a:schemeClr>
                  </a:solidFill>
                  <a:cs typeface="+mn-ea"/>
                  <a:sym typeface="+mn-lt"/>
                </a:rPr>
                <a:t>请在这里输入您的主要叙述内容</a:t>
              </a:r>
              <a:endParaRPr lang="en-US" altLang="zh-CN" sz="1000" dirty="0">
                <a:solidFill>
                  <a:schemeClr val="tx1">
                    <a:lumMod val="65000"/>
                    <a:lumOff val="35000"/>
                  </a:schemeClr>
                </a:solidFill>
                <a:cs typeface="+mn-ea"/>
                <a:sym typeface="+mn-lt"/>
              </a:endParaRPr>
            </a:p>
            <a:p>
              <a:pPr>
                <a:lnSpc>
                  <a:spcPct val="120000"/>
                </a:lnSpc>
              </a:pPr>
              <a:endParaRPr lang="en-US" altLang="zh-CN" sz="2000" dirty="0">
                <a:solidFill>
                  <a:schemeClr val="tx1">
                    <a:lumMod val="65000"/>
                    <a:lumOff val="35000"/>
                  </a:schemeClr>
                </a:solidFill>
                <a:cs typeface="+mn-ea"/>
                <a:sym typeface="+mn-lt"/>
              </a:endParaRPr>
            </a:p>
          </p:txBody>
        </p:sp>
        <p:sp>
          <p:nvSpPr>
            <p:cNvPr id="61" name="Freeform 31"/>
            <p:cNvSpPr>
              <a:spLocks noEditPoints="1"/>
            </p:cNvSpPr>
            <p:nvPr/>
          </p:nvSpPr>
          <p:spPr bwMode="auto">
            <a:xfrm>
              <a:off x="7717278" y="4253452"/>
              <a:ext cx="285667" cy="359248"/>
            </a:xfrm>
            <a:custGeom>
              <a:avLst/>
              <a:gdLst>
                <a:gd name="T0" fmla="*/ 82 w 484"/>
                <a:gd name="T1" fmla="*/ 166 h 606"/>
                <a:gd name="T2" fmla="*/ 82 w 484"/>
                <a:gd name="T3" fmla="*/ 186 h 606"/>
                <a:gd name="T4" fmla="*/ 331 w 484"/>
                <a:gd name="T5" fmla="*/ 193 h 606"/>
                <a:gd name="T6" fmla="*/ 331 w 484"/>
                <a:gd name="T7" fmla="*/ 173 h 606"/>
                <a:gd name="T8" fmla="*/ 387 w 484"/>
                <a:gd name="T9" fmla="*/ 556 h 606"/>
                <a:gd name="T10" fmla="*/ 388 w 484"/>
                <a:gd name="T11" fmla="*/ 564 h 606"/>
                <a:gd name="T12" fmla="*/ 418 w 484"/>
                <a:gd name="T13" fmla="*/ 594 h 606"/>
                <a:gd name="T14" fmla="*/ 474 w 484"/>
                <a:gd name="T15" fmla="*/ 581 h 606"/>
                <a:gd name="T16" fmla="*/ 474 w 484"/>
                <a:gd name="T17" fmla="*/ 531 h 606"/>
                <a:gd name="T18" fmla="*/ 444 w 484"/>
                <a:gd name="T19" fmla="*/ 501 h 606"/>
                <a:gd name="T20" fmla="*/ 418 w 484"/>
                <a:gd name="T21" fmla="*/ 519 h 606"/>
                <a:gd name="T22" fmla="*/ 384 w 484"/>
                <a:gd name="T23" fmla="*/ 553 h 606"/>
                <a:gd name="T24" fmla="*/ 218 w 484"/>
                <a:gd name="T25" fmla="*/ 354 h 606"/>
                <a:gd name="T26" fmla="*/ 229 w 484"/>
                <a:gd name="T27" fmla="*/ 336 h 606"/>
                <a:gd name="T28" fmla="*/ 207 w 484"/>
                <a:gd name="T29" fmla="*/ 320 h 606"/>
                <a:gd name="T30" fmla="*/ 207 w 484"/>
                <a:gd name="T31" fmla="*/ 327 h 606"/>
                <a:gd name="T32" fmla="*/ 246 w 484"/>
                <a:gd name="T33" fmla="*/ 422 h 606"/>
                <a:gd name="T34" fmla="*/ 297 w 484"/>
                <a:gd name="T35" fmla="*/ 364 h 606"/>
                <a:gd name="T36" fmla="*/ 296 w 484"/>
                <a:gd name="T37" fmla="*/ 357 h 606"/>
                <a:gd name="T38" fmla="*/ 224 w 484"/>
                <a:gd name="T39" fmla="*/ 362 h 606"/>
                <a:gd name="T40" fmla="*/ 224 w 484"/>
                <a:gd name="T41" fmla="*/ 368 h 606"/>
                <a:gd name="T42" fmla="*/ 246 w 484"/>
                <a:gd name="T43" fmla="*/ 422 h 606"/>
                <a:gd name="T44" fmla="*/ 429 w 484"/>
                <a:gd name="T45" fmla="*/ 493 h 606"/>
                <a:gd name="T46" fmla="*/ 429 w 484"/>
                <a:gd name="T47" fmla="*/ 487 h 606"/>
                <a:gd name="T48" fmla="*/ 394 w 484"/>
                <a:gd name="T49" fmla="*/ 451 h 606"/>
                <a:gd name="T50" fmla="*/ 256 w 484"/>
                <a:gd name="T51" fmla="*/ 425 h 606"/>
                <a:gd name="T52" fmla="*/ 256 w 484"/>
                <a:gd name="T53" fmla="*/ 432 h 606"/>
                <a:gd name="T54" fmla="*/ 354 w 484"/>
                <a:gd name="T55" fmla="*/ 530 h 606"/>
                <a:gd name="T56" fmla="*/ 395 w 484"/>
                <a:gd name="T57" fmla="*/ 528 h 606"/>
                <a:gd name="T58" fmla="*/ 20 w 484"/>
                <a:gd name="T59" fmla="*/ 150 h 606"/>
                <a:gd name="T60" fmla="*/ 89 w 484"/>
                <a:gd name="T61" fmla="*/ 152 h 606"/>
                <a:gd name="T62" fmla="*/ 141 w 484"/>
                <a:gd name="T63" fmla="*/ 100 h 606"/>
                <a:gd name="T64" fmla="*/ 141 w 484"/>
                <a:gd name="T65" fmla="*/ 93 h 606"/>
                <a:gd name="T66" fmla="*/ 383 w 484"/>
                <a:gd name="T67" fmla="*/ 27 h 606"/>
                <a:gd name="T68" fmla="*/ 394 w 484"/>
                <a:gd name="T69" fmla="*/ 422 h 606"/>
                <a:gd name="T70" fmla="*/ 414 w 484"/>
                <a:gd name="T71" fmla="*/ 449 h 606"/>
                <a:gd name="T72" fmla="*/ 414 w 484"/>
                <a:gd name="T73" fmla="*/ 39 h 606"/>
                <a:gd name="T74" fmla="*/ 383 w 484"/>
                <a:gd name="T75" fmla="*/ 0 h 606"/>
                <a:gd name="T76" fmla="*/ 121 w 484"/>
                <a:gd name="T77" fmla="*/ 2 h 606"/>
                <a:gd name="T78" fmla="*/ 0 w 484"/>
                <a:gd name="T79" fmla="*/ 123 h 606"/>
                <a:gd name="T80" fmla="*/ 0 w 484"/>
                <a:gd name="T81" fmla="*/ 492 h 606"/>
                <a:gd name="T82" fmla="*/ 32 w 484"/>
                <a:gd name="T83" fmla="*/ 530 h 606"/>
                <a:gd name="T84" fmla="*/ 319 w 484"/>
                <a:gd name="T85" fmla="*/ 524 h 606"/>
                <a:gd name="T86" fmla="*/ 305 w 484"/>
                <a:gd name="T87" fmla="*/ 503 h 606"/>
                <a:gd name="T88" fmla="*/ 20 w 484"/>
                <a:gd name="T89" fmla="*/ 492 h 606"/>
                <a:gd name="T90" fmla="*/ 20 w 484"/>
                <a:gd name="T91" fmla="*/ 150 h 606"/>
                <a:gd name="T92" fmla="*/ 156 w 484"/>
                <a:gd name="T93" fmla="*/ 321 h 606"/>
                <a:gd name="T94" fmla="*/ 156 w 484"/>
                <a:gd name="T95" fmla="*/ 301 h 606"/>
                <a:gd name="T96" fmla="*/ 82 w 484"/>
                <a:gd name="T97" fmla="*/ 294 h 606"/>
                <a:gd name="T98" fmla="*/ 82 w 484"/>
                <a:gd name="T99" fmla="*/ 315 h 606"/>
                <a:gd name="T100" fmla="*/ 82 w 484"/>
                <a:gd name="T101" fmla="*/ 272 h 606"/>
                <a:gd name="T102" fmla="*/ 331 w 484"/>
                <a:gd name="T103" fmla="*/ 279 h 606"/>
                <a:gd name="T104" fmla="*/ 331 w 484"/>
                <a:gd name="T105" fmla="*/ 258 h 606"/>
                <a:gd name="T106" fmla="*/ 82 w 484"/>
                <a:gd name="T107" fmla="*/ 252 h 606"/>
                <a:gd name="T108" fmla="*/ 82 w 484"/>
                <a:gd name="T109" fmla="*/ 272 h 606"/>
                <a:gd name="T110" fmla="*/ 82 w 484"/>
                <a:gd name="T111" fmla="*/ 236 h 606"/>
                <a:gd name="T112" fmla="*/ 331 w 484"/>
                <a:gd name="T113" fmla="*/ 229 h 606"/>
                <a:gd name="T114" fmla="*/ 331 w 484"/>
                <a:gd name="T115" fmla="*/ 209 h 606"/>
                <a:gd name="T116" fmla="*/ 82 w 484"/>
                <a:gd name="T117" fmla="*/ 216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4" h="606">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CB1706"/>
            </a:solidFill>
            <a:ln>
              <a:noFill/>
            </a:ln>
          </p:spPr>
          <p:txBody>
            <a:bodyPr vert="horz" wrap="square" lIns="91440" tIns="45720" rIns="91440" bIns="45720" numCol="1" anchor="t" anchorCtr="0" compatLnSpc="1"/>
            <a:lstStyle/>
            <a:p>
              <a:endParaRPr lang="zh-CN" altLang="en-US" sz="1200">
                <a:solidFill>
                  <a:schemeClr val="tx1">
                    <a:lumMod val="65000"/>
                    <a:lumOff val="35000"/>
                  </a:schemeClr>
                </a:solidFill>
                <a:cs typeface="+mn-ea"/>
                <a:sym typeface="+mn-lt"/>
              </a:endParaRPr>
            </a:p>
          </p:txBody>
        </p:sp>
      </p:grpSp>
      <p:grpSp>
        <p:nvGrpSpPr>
          <p:cNvPr id="62" name="组合 61"/>
          <p:cNvGrpSpPr/>
          <p:nvPr/>
        </p:nvGrpSpPr>
        <p:grpSpPr>
          <a:xfrm>
            <a:off x="989256" y="4885453"/>
            <a:ext cx="3470644" cy="1188977"/>
            <a:chOff x="929622" y="4912796"/>
            <a:chExt cx="3470644" cy="1188977"/>
          </a:xfrm>
        </p:grpSpPr>
        <p:sp>
          <p:nvSpPr>
            <p:cNvPr id="63" name="任意多边形 62"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p:nvPr/>
          </p:nvSpPr>
          <p:spPr bwMode="auto">
            <a:xfrm>
              <a:off x="929622" y="4912796"/>
              <a:ext cx="3470644" cy="901875"/>
            </a:xfrm>
            <a:custGeom>
              <a:avLst/>
              <a:gdLst>
                <a:gd name="connsiteX0" fmla="*/ 488326 w 4206923"/>
                <a:gd name="connsiteY0" fmla="*/ 0 h 1479432"/>
                <a:gd name="connsiteX1" fmla="*/ 1002185 w 4206923"/>
                <a:gd name="connsiteY1" fmla="*/ 0 h 1479432"/>
                <a:gd name="connsiteX2" fmla="*/ 1066030 w 4206923"/>
                <a:gd name="connsiteY2" fmla="*/ 0 h 1479432"/>
                <a:gd name="connsiteX3" fmla="*/ 1083181 w 4206923"/>
                <a:gd name="connsiteY3" fmla="*/ 0 h 1479432"/>
                <a:gd name="connsiteX4" fmla="*/ 1168160 w 4206923"/>
                <a:gd name="connsiteY4" fmla="*/ 0 h 1479432"/>
                <a:gd name="connsiteX5" fmla="*/ 1290429 w 4206923"/>
                <a:gd name="connsiteY5" fmla="*/ 0 h 1479432"/>
                <a:gd name="connsiteX6" fmla="*/ 1553727 w 4206923"/>
                <a:gd name="connsiteY6" fmla="*/ 0 h 1479432"/>
                <a:gd name="connsiteX7" fmla="*/ 1611796 w 4206923"/>
                <a:gd name="connsiteY7" fmla="*/ 0 h 1479432"/>
                <a:gd name="connsiteX8" fmla="*/ 1634674 w 4206923"/>
                <a:gd name="connsiteY8" fmla="*/ 0 h 1479432"/>
                <a:gd name="connsiteX9" fmla="*/ 1745864 w 4206923"/>
                <a:gd name="connsiteY9" fmla="*/ 0 h 1479432"/>
                <a:gd name="connsiteX10" fmla="*/ 1836195 w 4206923"/>
                <a:gd name="connsiteY10" fmla="*/ 0 h 1479432"/>
                <a:gd name="connsiteX11" fmla="*/ 1900647 w 4206923"/>
                <a:gd name="connsiteY11" fmla="*/ 0 h 1479432"/>
                <a:gd name="connsiteX12" fmla="*/ 1986524 w 4206923"/>
                <a:gd name="connsiteY12" fmla="*/ 0 h 1479432"/>
                <a:gd name="connsiteX13" fmla="*/ 2099493 w 4206923"/>
                <a:gd name="connsiteY13" fmla="*/ 0 h 1479432"/>
                <a:gd name="connsiteX14" fmla="*/ 2125046 w 4206923"/>
                <a:gd name="connsiteY14" fmla="*/ 0 h 1479432"/>
                <a:gd name="connsiteX15" fmla="*/ 2180440 w 4206923"/>
                <a:gd name="connsiteY15" fmla="*/ 0 h 1479432"/>
                <a:gd name="connsiteX16" fmla="*/ 2291630 w 4206923"/>
                <a:gd name="connsiteY16" fmla="*/ 0 h 1479432"/>
                <a:gd name="connsiteX17" fmla="*/ 2293677 w 4206923"/>
                <a:gd name="connsiteY17" fmla="*/ 0 h 1479432"/>
                <a:gd name="connsiteX18" fmla="*/ 2388345 w 4206923"/>
                <a:gd name="connsiteY18" fmla="*/ 0 h 1479432"/>
                <a:gd name="connsiteX19" fmla="*/ 2446414 w 4206923"/>
                <a:gd name="connsiteY19" fmla="*/ 0 h 1479432"/>
                <a:gd name="connsiteX20" fmla="*/ 2459486 w 4206923"/>
                <a:gd name="connsiteY20" fmla="*/ 0 h 1479432"/>
                <a:gd name="connsiteX21" fmla="*/ 2580482 w 4206923"/>
                <a:gd name="connsiteY21" fmla="*/ 0 h 1479432"/>
                <a:gd name="connsiteX22" fmla="*/ 2670812 w 4206923"/>
                <a:gd name="connsiteY22" fmla="*/ 0 h 1479432"/>
                <a:gd name="connsiteX23" fmla="*/ 2839443 w 4206923"/>
                <a:gd name="connsiteY23" fmla="*/ 0 h 1479432"/>
                <a:gd name="connsiteX24" fmla="*/ 2852814 w 4206923"/>
                <a:gd name="connsiteY24" fmla="*/ 0 h 1479432"/>
                <a:gd name="connsiteX25" fmla="*/ 2960273 w 4206923"/>
                <a:gd name="connsiteY25" fmla="*/ 0 h 1479432"/>
                <a:gd name="connsiteX26" fmla="*/ 3037852 w 4206923"/>
                <a:gd name="connsiteY26" fmla="*/ 0 h 1479432"/>
                <a:gd name="connsiteX27" fmla="*/ 3041269 w 4206923"/>
                <a:gd name="connsiteY27" fmla="*/ 0 h 1479432"/>
                <a:gd name="connsiteX28" fmla="*/ 3077212 w 4206923"/>
                <a:gd name="connsiteY28" fmla="*/ 0 h 1479432"/>
                <a:gd name="connsiteX29" fmla="*/ 3090397 w 4206923"/>
                <a:gd name="connsiteY29" fmla="*/ 0 h 1479432"/>
                <a:gd name="connsiteX30" fmla="*/ 3115626 w 4206923"/>
                <a:gd name="connsiteY30" fmla="*/ 0 h 1479432"/>
                <a:gd name="connsiteX31" fmla="*/ 3126248 w 4206923"/>
                <a:gd name="connsiteY31" fmla="*/ 0 h 1479432"/>
                <a:gd name="connsiteX32" fmla="*/ 3245843 w 4206923"/>
                <a:gd name="connsiteY32" fmla="*/ 0 h 1479432"/>
                <a:gd name="connsiteX33" fmla="*/ 3262250 w 4206923"/>
                <a:gd name="connsiteY33" fmla="*/ 0 h 1479432"/>
                <a:gd name="connsiteX34" fmla="*/ 3366673 w 4206923"/>
                <a:gd name="connsiteY34" fmla="*/ 0 h 1479432"/>
                <a:gd name="connsiteX35" fmla="*/ 3412579 w 4206923"/>
                <a:gd name="connsiteY35" fmla="*/ 0 h 1479432"/>
                <a:gd name="connsiteX36" fmla="*/ 3447669 w 4206923"/>
                <a:gd name="connsiteY36" fmla="*/ 0 h 1479432"/>
                <a:gd name="connsiteX37" fmla="*/ 3496797 w 4206923"/>
                <a:gd name="connsiteY37" fmla="*/ 0 h 1479432"/>
                <a:gd name="connsiteX38" fmla="*/ 3522026 w 4206923"/>
                <a:gd name="connsiteY38" fmla="*/ 0 h 1479432"/>
                <a:gd name="connsiteX39" fmla="*/ 3525549 w 4206923"/>
                <a:gd name="connsiteY39" fmla="*/ 0 h 1479432"/>
                <a:gd name="connsiteX40" fmla="*/ 3532648 w 4206923"/>
                <a:gd name="connsiteY40" fmla="*/ 0 h 1479432"/>
                <a:gd name="connsiteX41" fmla="*/ 3606496 w 4206923"/>
                <a:gd name="connsiteY41" fmla="*/ 0 h 1479432"/>
                <a:gd name="connsiteX42" fmla="*/ 3717686 w 4206923"/>
                <a:gd name="connsiteY42" fmla="*/ 0 h 1479432"/>
                <a:gd name="connsiteX43" fmla="*/ 3848796 w 4206923"/>
                <a:gd name="connsiteY43" fmla="*/ 75308 h 1479432"/>
                <a:gd name="connsiteX44" fmla="*/ 4188713 w 4206923"/>
                <a:gd name="connsiteY44" fmla="*/ 664408 h 1479432"/>
                <a:gd name="connsiteX45" fmla="*/ 4188713 w 4206923"/>
                <a:gd name="connsiteY45" fmla="*/ 815024 h 1479432"/>
                <a:gd name="connsiteX46" fmla="*/ 3848796 w 4206923"/>
                <a:gd name="connsiteY46" fmla="*/ 1404124 h 1479432"/>
                <a:gd name="connsiteX47" fmla="*/ 3717686 w 4206923"/>
                <a:gd name="connsiteY47" fmla="*/ 1479432 h 1479432"/>
                <a:gd name="connsiteX48" fmla="*/ 3532648 w 4206923"/>
                <a:gd name="connsiteY48" fmla="*/ 1479432 h 1479432"/>
                <a:gd name="connsiteX49" fmla="*/ 3126248 w 4206923"/>
                <a:gd name="connsiteY49" fmla="*/ 1479432 h 1479432"/>
                <a:gd name="connsiteX50" fmla="*/ 3037852 w 4206923"/>
                <a:gd name="connsiteY50" fmla="*/ 1479432 h 1479432"/>
                <a:gd name="connsiteX51" fmla="*/ 2852814 w 4206923"/>
                <a:gd name="connsiteY51" fmla="*/ 1479432 h 1479432"/>
                <a:gd name="connsiteX52" fmla="*/ 2580482 w 4206923"/>
                <a:gd name="connsiteY52" fmla="*/ 1479432 h 1479432"/>
                <a:gd name="connsiteX53" fmla="*/ 2446414 w 4206923"/>
                <a:gd name="connsiteY53" fmla="*/ 1479432 h 1479432"/>
                <a:gd name="connsiteX54" fmla="*/ 2291630 w 4206923"/>
                <a:gd name="connsiteY54" fmla="*/ 1479432 h 1479432"/>
                <a:gd name="connsiteX55" fmla="*/ 1900647 w 4206923"/>
                <a:gd name="connsiteY55" fmla="*/ 1479432 h 1479432"/>
                <a:gd name="connsiteX56" fmla="*/ 1745864 w 4206923"/>
                <a:gd name="connsiteY56" fmla="*/ 1479432 h 1479432"/>
                <a:gd name="connsiteX57" fmla="*/ 1611796 w 4206923"/>
                <a:gd name="connsiteY57" fmla="*/ 1479432 h 1479432"/>
                <a:gd name="connsiteX58" fmla="*/ 1168160 w 4206923"/>
                <a:gd name="connsiteY58" fmla="*/ 1479432 h 1479432"/>
                <a:gd name="connsiteX59" fmla="*/ 1066030 w 4206923"/>
                <a:gd name="connsiteY59" fmla="*/ 1479432 h 1479432"/>
                <a:gd name="connsiteX60" fmla="*/ 488326 w 4206923"/>
                <a:gd name="connsiteY60" fmla="*/ 1479432 h 1479432"/>
                <a:gd name="connsiteX61" fmla="*/ 357216 w 4206923"/>
                <a:gd name="connsiteY61" fmla="*/ 1404124 h 1479432"/>
                <a:gd name="connsiteX62" fmla="*/ 17299 w 4206923"/>
                <a:gd name="connsiteY62" fmla="*/ 815024 h 1479432"/>
                <a:gd name="connsiteX63" fmla="*/ 17299 w 4206923"/>
                <a:gd name="connsiteY63" fmla="*/ 664408 h 1479432"/>
                <a:gd name="connsiteX64" fmla="*/ 357216 w 4206923"/>
                <a:gd name="connsiteY64" fmla="*/ 75308 h 1479432"/>
                <a:gd name="connsiteX65" fmla="*/ 488326 w 4206923"/>
                <a:gd name="connsiteY65" fmla="*/ 0 h 1479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06923" h="1479432">
                  <a:moveTo>
                    <a:pt x="488326" y="0"/>
                  </a:moveTo>
                  <a:cubicBezTo>
                    <a:pt x="743264" y="0"/>
                    <a:pt x="902600" y="0"/>
                    <a:pt x="1002185" y="0"/>
                  </a:cubicBezTo>
                  <a:lnTo>
                    <a:pt x="1066030" y="0"/>
                  </a:lnTo>
                  <a:lnTo>
                    <a:pt x="1083181" y="0"/>
                  </a:lnTo>
                  <a:cubicBezTo>
                    <a:pt x="1168160" y="0"/>
                    <a:pt x="1168160" y="0"/>
                    <a:pt x="1168160" y="0"/>
                  </a:cubicBezTo>
                  <a:lnTo>
                    <a:pt x="1290429" y="0"/>
                  </a:lnTo>
                  <a:cubicBezTo>
                    <a:pt x="1404288" y="0"/>
                    <a:pt x="1489682" y="0"/>
                    <a:pt x="1553727" y="0"/>
                  </a:cubicBezTo>
                  <a:lnTo>
                    <a:pt x="1611796" y="0"/>
                  </a:lnTo>
                  <a:lnTo>
                    <a:pt x="1634674" y="0"/>
                  </a:lnTo>
                  <a:cubicBezTo>
                    <a:pt x="1745864" y="0"/>
                    <a:pt x="1745864" y="0"/>
                    <a:pt x="1745864" y="0"/>
                  </a:cubicBezTo>
                  <a:lnTo>
                    <a:pt x="1836195" y="0"/>
                  </a:lnTo>
                  <a:lnTo>
                    <a:pt x="1900647" y="0"/>
                  </a:lnTo>
                  <a:lnTo>
                    <a:pt x="1986524" y="0"/>
                  </a:lnTo>
                  <a:cubicBezTo>
                    <a:pt x="2030111" y="0"/>
                    <a:pt x="2067471" y="0"/>
                    <a:pt x="2099493" y="0"/>
                  </a:cubicBezTo>
                  <a:lnTo>
                    <a:pt x="2125046" y="0"/>
                  </a:lnTo>
                  <a:lnTo>
                    <a:pt x="2180440" y="0"/>
                  </a:lnTo>
                  <a:cubicBezTo>
                    <a:pt x="2291630" y="0"/>
                    <a:pt x="2291630" y="0"/>
                    <a:pt x="2291630" y="0"/>
                  </a:cubicBezTo>
                  <a:lnTo>
                    <a:pt x="2293677" y="0"/>
                  </a:lnTo>
                  <a:cubicBezTo>
                    <a:pt x="2329528" y="0"/>
                    <a:pt x="2360897" y="0"/>
                    <a:pt x="2388345" y="0"/>
                  </a:cubicBezTo>
                  <a:lnTo>
                    <a:pt x="2446414" y="0"/>
                  </a:lnTo>
                  <a:lnTo>
                    <a:pt x="2459486" y="0"/>
                  </a:lnTo>
                  <a:cubicBezTo>
                    <a:pt x="2580482" y="0"/>
                    <a:pt x="2580482" y="0"/>
                    <a:pt x="2580482" y="0"/>
                  </a:cubicBezTo>
                  <a:lnTo>
                    <a:pt x="2670812" y="0"/>
                  </a:lnTo>
                  <a:cubicBezTo>
                    <a:pt x="2735874" y="0"/>
                    <a:pt x="2791642" y="0"/>
                    <a:pt x="2839443" y="0"/>
                  </a:cubicBezTo>
                  <a:lnTo>
                    <a:pt x="2852814" y="0"/>
                  </a:lnTo>
                  <a:lnTo>
                    <a:pt x="2960273" y="0"/>
                  </a:lnTo>
                  <a:lnTo>
                    <a:pt x="3037852" y="0"/>
                  </a:lnTo>
                  <a:lnTo>
                    <a:pt x="3041269" y="0"/>
                  </a:lnTo>
                  <a:lnTo>
                    <a:pt x="3077212" y="0"/>
                  </a:lnTo>
                  <a:lnTo>
                    <a:pt x="3090397" y="0"/>
                  </a:lnTo>
                  <a:lnTo>
                    <a:pt x="3115626" y="0"/>
                  </a:lnTo>
                  <a:lnTo>
                    <a:pt x="3126248" y="0"/>
                  </a:lnTo>
                  <a:lnTo>
                    <a:pt x="3245843" y="0"/>
                  </a:lnTo>
                  <a:lnTo>
                    <a:pt x="3262250" y="0"/>
                  </a:lnTo>
                  <a:lnTo>
                    <a:pt x="3366673" y="0"/>
                  </a:lnTo>
                  <a:lnTo>
                    <a:pt x="3412579" y="0"/>
                  </a:lnTo>
                  <a:lnTo>
                    <a:pt x="3447669" y="0"/>
                  </a:lnTo>
                  <a:lnTo>
                    <a:pt x="3496797" y="0"/>
                  </a:lnTo>
                  <a:lnTo>
                    <a:pt x="3522026" y="0"/>
                  </a:lnTo>
                  <a:lnTo>
                    <a:pt x="3525549" y="0"/>
                  </a:lnTo>
                  <a:lnTo>
                    <a:pt x="3532648" y="0"/>
                  </a:lnTo>
                  <a:lnTo>
                    <a:pt x="3606496" y="0"/>
                  </a:lnTo>
                  <a:cubicBezTo>
                    <a:pt x="3717686" y="0"/>
                    <a:pt x="3717686" y="0"/>
                    <a:pt x="3717686" y="0"/>
                  </a:cubicBezTo>
                  <a:cubicBezTo>
                    <a:pt x="3766245" y="0"/>
                    <a:pt x="3824516" y="34010"/>
                    <a:pt x="3848796" y="75308"/>
                  </a:cubicBezTo>
                  <a:cubicBezTo>
                    <a:pt x="4188713" y="664408"/>
                    <a:pt x="4188713" y="664408"/>
                    <a:pt x="4188713" y="664408"/>
                  </a:cubicBezTo>
                  <a:cubicBezTo>
                    <a:pt x="4212993" y="705706"/>
                    <a:pt x="4212993" y="773726"/>
                    <a:pt x="4188713" y="815024"/>
                  </a:cubicBezTo>
                  <a:cubicBezTo>
                    <a:pt x="3848796" y="1404124"/>
                    <a:pt x="3848796" y="1404124"/>
                    <a:pt x="3848796" y="1404124"/>
                  </a:cubicBezTo>
                  <a:cubicBezTo>
                    <a:pt x="3824516" y="1445422"/>
                    <a:pt x="3766245" y="1479432"/>
                    <a:pt x="3717686" y="1479432"/>
                  </a:cubicBezTo>
                  <a:lnTo>
                    <a:pt x="3532648" y="1479432"/>
                  </a:lnTo>
                  <a:lnTo>
                    <a:pt x="3126248" y="1479432"/>
                  </a:lnTo>
                  <a:lnTo>
                    <a:pt x="3037852" y="1479432"/>
                  </a:lnTo>
                  <a:lnTo>
                    <a:pt x="2852814" y="1479432"/>
                  </a:lnTo>
                  <a:lnTo>
                    <a:pt x="2580482" y="1479432"/>
                  </a:lnTo>
                  <a:lnTo>
                    <a:pt x="2446414" y="1479432"/>
                  </a:lnTo>
                  <a:lnTo>
                    <a:pt x="2291630" y="1479432"/>
                  </a:lnTo>
                  <a:lnTo>
                    <a:pt x="1900647" y="1479432"/>
                  </a:lnTo>
                  <a:lnTo>
                    <a:pt x="1745864" y="1479432"/>
                  </a:lnTo>
                  <a:lnTo>
                    <a:pt x="1611796" y="1479432"/>
                  </a:lnTo>
                  <a:lnTo>
                    <a:pt x="1168160" y="1479432"/>
                  </a:lnTo>
                  <a:lnTo>
                    <a:pt x="1066030" y="1479432"/>
                  </a:lnTo>
                  <a:lnTo>
                    <a:pt x="488326" y="1479432"/>
                  </a:lnTo>
                  <a:cubicBezTo>
                    <a:pt x="440981" y="1479432"/>
                    <a:pt x="381495" y="1445422"/>
                    <a:pt x="357216" y="1404124"/>
                  </a:cubicBezTo>
                  <a:cubicBezTo>
                    <a:pt x="17299" y="815024"/>
                    <a:pt x="17299" y="815024"/>
                    <a:pt x="17299" y="815024"/>
                  </a:cubicBezTo>
                  <a:cubicBezTo>
                    <a:pt x="-5767" y="773726"/>
                    <a:pt x="-5767" y="705706"/>
                    <a:pt x="17299" y="664408"/>
                  </a:cubicBezTo>
                  <a:cubicBezTo>
                    <a:pt x="357216" y="75308"/>
                    <a:pt x="357216" y="75308"/>
                    <a:pt x="357216" y="75308"/>
                  </a:cubicBezTo>
                  <a:cubicBezTo>
                    <a:pt x="381495" y="34010"/>
                    <a:pt x="440981" y="0"/>
                    <a:pt x="488326" y="0"/>
                  </a:cubicBezTo>
                  <a:close/>
                </a:path>
              </a:pathLst>
            </a:custGeom>
            <a:noFill/>
            <a:ln w="19050">
              <a:solidFill>
                <a:srgbClr val="7F7F7F"/>
              </a:solidFill>
            </a:ln>
            <a:effectLst/>
          </p:spPr>
          <p:txBody>
            <a:bodyPr vert="horz" wrap="square" lIns="68580" tIns="34290" rIns="68580" bIns="34290" numCol="1" anchor="t" anchorCtr="0" compatLnSpc="1">
              <a:noAutofit/>
            </a:bodyPr>
            <a:lstStyle/>
            <a:p>
              <a:endParaRPr lang="zh-CN" altLang="en-US" sz="1200">
                <a:solidFill>
                  <a:schemeClr val="tx1">
                    <a:lumMod val="65000"/>
                    <a:lumOff val="35000"/>
                  </a:schemeClr>
                </a:solidFill>
                <a:cs typeface="+mn-ea"/>
                <a:sym typeface="+mn-lt"/>
              </a:endParaRPr>
            </a:p>
          </p:txBody>
        </p:sp>
        <p:sp>
          <p:nvSpPr>
            <p:cNvPr id="64" name="文本框 63"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1288375" y="4975311"/>
              <a:ext cx="1980029" cy="1126462"/>
            </a:xfrm>
            <a:prstGeom prst="rect">
              <a:avLst/>
            </a:prstGeom>
            <a:noFill/>
            <a:effectLst/>
          </p:spPr>
          <p:txBody>
            <a:bodyPr wrap="none" rtlCol="0">
              <a:spAutoFit/>
            </a:bodyPr>
            <a:lstStyle/>
            <a:p>
              <a:pPr>
                <a:lnSpc>
                  <a:spcPct val="120000"/>
                </a:lnSpc>
                <a:buClr>
                  <a:srgbClr val="0298A8"/>
                </a:buClr>
              </a:pPr>
              <a:r>
                <a:rPr lang="zh-CN" altLang="en-US" sz="1600" dirty="0" smtClean="0">
                  <a:solidFill>
                    <a:schemeClr val="tx1">
                      <a:lumMod val="65000"/>
                      <a:lumOff val="35000"/>
                    </a:schemeClr>
                  </a:solidFill>
                  <a:cs typeface="+mn-ea"/>
                  <a:sym typeface="+mn-lt"/>
                </a:rPr>
                <a:t>不断实践</a:t>
              </a:r>
              <a:endParaRPr lang="zh-CN" altLang="en-US" sz="1600" dirty="0">
                <a:solidFill>
                  <a:schemeClr val="tx1">
                    <a:lumMod val="65000"/>
                    <a:lumOff val="35000"/>
                  </a:schemeClr>
                </a:solidFill>
                <a:cs typeface="+mn-ea"/>
                <a:sym typeface="+mn-lt"/>
              </a:endParaRPr>
            </a:p>
            <a:p>
              <a:pPr>
                <a:lnSpc>
                  <a:spcPct val="120000"/>
                </a:lnSpc>
              </a:pPr>
              <a:r>
                <a:rPr lang="zh-CN" altLang="en-US" sz="1000" dirty="0" smtClean="0">
                  <a:solidFill>
                    <a:schemeClr val="tx1">
                      <a:lumMod val="65000"/>
                      <a:lumOff val="35000"/>
                    </a:schemeClr>
                  </a:solidFill>
                  <a:cs typeface="+mn-ea"/>
                  <a:sym typeface="+mn-lt"/>
                </a:rPr>
                <a:t>请</a:t>
              </a:r>
              <a:r>
                <a:rPr lang="zh-CN" altLang="en-US" sz="1000" dirty="0">
                  <a:solidFill>
                    <a:schemeClr val="tx1">
                      <a:lumMod val="65000"/>
                      <a:lumOff val="35000"/>
                    </a:schemeClr>
                  </a:solidFill>
                  <a:cs typeface="+mn-ea"/>
                  <a:sym typeface="+mn-lt"/>
                </a:rPr>
                <a:t>在这里输入您的主要叙述内容</a:t>
              </a:r>
              <a:endParaRPr lang="en-US" altLang="zh-CN" sz="1000" dirty="0">
                <a:solidFill>
                  <a:schemeClr val="tx1">
                    <a:lumMod val="65000"/>
                    <a:lumOff val="35000"/>
                  </a:schemeClr>
                </a:solidFill>
                <a:cs typeface="+mn-ea"/>
                <a:sym typeface="+mn-lt"/>
              </a:endParaRPr>
            </a:p>
            <a:p>
              <a:pPr>
                <a:lnSpc>
                  <a:spcPct val="120000"/>
                </a:lnSpc>
              </a:pPr>
              <a:r>
                <a:rPr lang="zh-CN" altLang="en-US" sz="1000" dirty="0">
                  <a:solidFill>
                    <a:schemeClr val="tx1">
                      <a:lumMod val="65000"/>
                      <a:lumOff val="35000"/>
                    </a:schemeClr>
                  </a:solidFill>
                  <a:cs typeface="+mn-ea"/>
                  <a:sym typeface="+mn-lt"/>
                </a:rPr>
                <a:t>请在这里输入您的主要叙述内容</a:t>
              </a:r>
              <a:endParaRPr lang="en-US" altLang="zh-CN" sz="1000" dirty="0">
                <a:solidFill>
                  <a:schemeClr val="tx1">
                    <a:lumMod val="65000"/>
                    <a:lumOff val="35000"/>
                  </a:schemeClr>
                </a:solidFill>
                <a:cs typeface="+mn-ea"/>
                <a:sym typeface="+mn-lt"/>
              </a:endParaRPr>
            </a:p>
            <a:p>
              <a:pPr>
                <a:lnSpc>
                  <a:spcPct val="120000"/>
                </a:lnSpc>
              </a:pPr>
              <a:endParaRPr lang="en-US" altLang="zh-CN" sz="2000" dirty="0">
                <a:solidFill>
                  <a:schemeClr val="tx1">
                    <a:lumMod val="65000"/>
                    <a:lumOff val="35000"/>
                  </a:schemeClr>
                </a:solidFill>
                <a:cs typeface="+mn-ea"/>
                <a:sym typeface="+mn-lt"/>
              </a:endParaRPr>
            </a:p>
          </p:txBody>
        </p:sp>
        <p:sp>
          <p:nvSpPr>
            <p:cNvPr id="65" name="Freeform 16"/>
            <p:cNvSpPr>
              <a:spLocks noEditPoints="1"/>
            </p:cNvSpPr>
            <p:nvPr/>
          </p:nvSpPr>
          <p:spPr bwMode="auto">
            <a:xfrm>
              <a:off x="3724572" y="5208369"/>
              <a:ext cx="420284" cy="335163"/>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404040"/>
            </a:solidFill>
            <a:ln>
              <a:noFill/>
            </a:ln>
          </p:spPr>
          <p:txBody>
            <a:bodyPr vert="horz" wrap="square" lIns="91440" tIns="45720" rIns="91440" bIns="45720" numCol="1" anchor="t" anchorCtr="0" compatLnSpc="1"/>
            <a:lstStyle/>
            <a:p>
              <a:endParaRPr lang="zh-CN" altLang="en-US" sz="1200">
                <a:solidFill>
                  <a:schemeClr val="tx1">
                    <a:lumMod val="65000"/>
                    <a:lumOff val="35000"/>
                  </a:schemeClr>
                </a:solidFill>
                <a:cs typeface="+mn-ea"/>
                <a:sym typeface="+mn-lt"/>
              </a:endParaRPr>
            </a:p>
          </p:txBody>
        </p:sp>
      </p:grpSp>
      <p:grpSp>
        <p:nvGrpSpPr>
          <p:cNvPr id="69" name="组合 68"/>
          <p:cNvGrpSpPr/>
          <p:nvPr/>
        </p:nvGrpSpPr>
        <p:grpSpPr>
          <a:xfrm>
            <a:off x="388190" y="568915"/>
            <a:ext cx="3078133" cy="585703"/>
            <a:chOff x="388190" y="568915"/>
            <a:chExt cx="3078133" cy="585703"/>
          </a:xfrm>
        </p:grpSpPr>
        <p:sp>
          <p:nvSpPr>
            <p:cNvPr id="70" name="文本框 69"/>
            <p:cNvSpPr txBox="1"/>
            <p:nvPr/>
          </p:nvSpPr>
          <p:spPr>
            <a:xfrm>
              <a:off x="1127221" y="568915"/>
              <a:ext cx="2339102"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其他工作情况</a:t>
              </a:r>
              <a:endParaRPr lang="zh-CN" altLang="en-US" sz="2800" b="1" dirty="0">
                <a:gradFill>
                  <a:gsLst>
                    <a:gs pos="0">
                      <a:srgbClr val="F8260C"/>
                    </a:gs>
                    <a:gs pos="72000">
                      <a:srgbClr val="9E0800"/>
                    </a:gs>
                  </a:gsLst>
                  <a:lin ang="5400000" scaled="1"/>
                </a:gradFill>
                <a:cs typeface="+mn-ea"/>
                <a:sym typeface="+mn-lt"/>
              </a:endParaRPr>
            </a:p>
          </p:txBody>
        </p:sp>
        <p:sp>
          <p:nvSpPr>
            <p:cNvPr id="71" name="椭圆 70"/>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01</a:t>
              </a:r>
              <a:endParaRPr lang="zh-CN" altLang="en-US" sz="2400" dirty="0">
                <a:solidFill>
                  <a:schemeClr val="bg1"/>
                </a:solidFill>
                <a:cs typeface="+mn-ea"/>
                <a:sym typeface="+mn-lt"/>
              </a:endParaRPr>
            </a:p>
          </p:txBody>
        </p:sp>
      </p:grpSp>
      <p:sp>
        <p:nvSpPr>
          <p:cNvPr id="67" name="TextBox 66"/>
          <p:cNvSpPr txBox="1"/>
          <p:nvPr/>
        </p:nvSpPr>
        <p:spPr>
          <a:xfrm>
            <a:off x="10514676" y="6387354"/>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a:t>
            </a:r>
            <a:r>
              <a:rPr kumimoji="0" lang="en-US" altLang="zh-CN" sz="100" b="0" i="0" u="none" strike="noStrike" kern="0" cap="none" spc="0" normalizeH="0" baseline="0" noProof="0" dirty="0" smtClean="0">
                <a:ln>
                  <a:noFill/>
                </a:ln>
                <a:solidFill>
                  <a:schemeClr val="bg1"/>
                </a:solidFill>
                <a:effectLst/>
                <a:uLnTx/>
                <a:uFillTx/>
              </a:rPr>
              <a:t>www.ypppt.com/xiazai</a:t>
            </a:r>
            <a:r>
              <a:rPr kumimoji="0" lang="en-US" altLang="zh-CN" sz="100" b="0" i="0" u="none" strike="noStrike" kern="0" cap="none" spc="0" normalizeH="0" baseline="0" noProof="0" dirty="0" smtClean="0">
                <a:ln>
                  <a:noFill/>
                </a:ln>
                <a:solidFill>
                  <a:schemeClr val="bg1"/>
                </a:solidFill>
                <a:effectLst/>
                <a:uLnTx/>
                <a:uFillTx/>
              </a:rPr>
              <a:t>/</a:t>
            </a:r>
            <a:endParaRPr kumimoji="0" lang="en-US" altLang="zh-CN" sz="100" b="0" i="0" u="none" strike="noStrike" kern="0" cap="none" spc="0" normalizeH="0" baseline="0" noProof="0" dirty="0" smtClean="0">
              <a:ln>
                <a:noFill/>
              </a:ln>
              <a:solidFill>
                <a:schemeClr val="bg1"/>
              </a:solidFill>
              <a:effectLst/>
              <a:uLnTx/>
              <a:uFillTx/>
            </a:endParaRPr>
          </a:p>
        </p:txBody>
      </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ppt_w</p:attrName>
                                        </p:attrNameLst>
                                      </p:cBhvr>
                                      <p:tavLst>
                                        <p:tav tm="0">
                                          <p:val>
                                            <p:fltVal val="0"/>
                                          </p:val>
                                        </p:tav>
                                        <p:tav tm="100000">
                                          <p:val>
                                            <p:strVal val="#ppt_w"/>
                                          </p:val>
                                        </p:tav>
                                      </p:tavLst>
                                    </p:anim>
                                    <p:anim calcmode="lin" valueType="num">
                                      <p:cBhvr>
                                        <p:cTn id="8" dur="750" fill="hold"/>
                                        <p:tgtEl>
                                          <p:spTgt spid="26"/>
                                        </p:tgtEl>
                                        <p:attrNameLst>
                                          <p:attrName>ppt_h</p:attrName>
                                        </p:attrNameLst>
                                      </p:cBhvr>
                                      <p:tavLst>
                                        <p:tav tm="0">
                                          <p:val>
                                            <p:fltVal val="0"/>
                                          </p:val>
                                        </p:tav>
                                        <p:tav tm="100000">
                                          <p:val>
                                            <p:strVal val="#ppt_h"/>
                                          </p:val>
                                        </p:tav>
                                      </p:tavLst>
                                    </p:anim>
                                    <p:animEffect transition="in" filter="fade">
                                      <p:cBhvr>
                                        <p:cTn id="9" dur="750"/>
                                        <p:tgtEl>
                                          <p:spTgt spid="26"/>
                                        </p:tgtEl>
                                      </p:cBhvr>
                                    </p:animEffect>
                                  </p:childTnLst>
                                </p:cTn>
                              </p:par>
                            </p:childTnLst>
                          </p:cTn>
                        </p:par>
                        <p:par>
                          <p:cTn id="10" fill="hold">
                            <p:stCondLst>
                              <p:cond delay="1000"/>
                            </p:stCondLst>
                            <p:childTnLst>
                              <p:par>
                                <p:cTn id="11" presetID="2" presetClass="entr" presetSubtype="2" decel="36000" fill="hold" nodeType="afterEffect">
                                  <p:stCondLst>
                                    <p:cond delay="0"/>
                                  </p:stCondLst>
                                  <p:childTnLst>
                                    <p:set>
                                      <p:cBhvr>
                                        <p:cTn id="12" dur="1" fill="hold">
                                          <p:stCondLst>
                                            <p:cond delay="0"/>
                                          </p:stCondLst>
                                        </p:cTn>
                                        <p:tgtEl>
                                          <p:spTgt spid="54"/>
                                        </p:tgtEl>
                                        <p:attrNameLst>
                                          <p:attrName>style.visibility</p:attrName>
                                        </p:attrNameLst>
                                      </p:cBhvr>
                                      <p:to>
                                        <p:strVal val="visible"/>
                                      </p:to>
                                    </p:set>
                                    <p:anim calcmode="lin" valueType="num">
                                      <p:cBhvr additive="base">
                                        <p:cTn id="13" dur="750" fill="hold"/>
                                        <p:tgtEl>
                                          <p:spTgt spid="54"/>
                                        </p:tgtEl>
                                        <p:attrNameLst>
                                          <p:attrName>ppt_x</p:attrName>
                                        </p:attrNameLst>
                                      </p:cBhvr>
                                      <p:tavLst>
                                        <p:tav tm="0">
                                          <p:val>
                                            <p:strVal val="1+#ppt_w/2"/>
                                          </p:val>
                                        </p:tav>
                                        <p:tav tm="100000">
                                          <p:val>
                                            <p:strVal val="#ppt_x"/>
                                          </p:val>
                                        </p:tav>
                                      </p:tavLst>
                                    </p:anim>
                                    <p:anim calcmode="lin" valueType="num">
                                      <p:cBhvr additive="base">
                                        <p:cTn id="14" dur="750" fill="hold"/>
                                        <p:tgtEl>
                                          <p:spTgt spid="54"/>
                                        </p:tgtEl>
                                        <p:attrNameLst>
                                          <p:attrName>ppt_y</p:attrName>
                                        </p:attrNameLst>
                                      </p:cBhvr>
                                      <p:tavLst>
                                        <p:tav tm="0">
                                          <p:val>
                                            <p:strVal val="#ppt_y"/>
                                          </p:val>
                                        </p:tav>
                                        <p:tav tm="100000">
                                          <p:val>
                                            <p:strVal val="#ppt_y"/>
                                          </p:val>
                                        </p:tav>
                                      </p:tavLst>
                                    </p:anim>
                                  </p:childTnLst>
                                </p:cTn>
                              </p:par>
                            </p:childTnLst>
                          </p:cTn>
                        </p:par>
                        <p:par>
                          <p:cTn id="15" fill="hold">
                            <p:stCondLst>
                              <p:cond delay="2000"/>
                            </p:stCondLst>
                            <p:childTnLst>
                              <p:par>
                                <p:cTn id="16" presetID="53" presetClass="entr" presetSubtype="16" fill="hold" nodeType="afterEffect">
                                  <p:stCondLst>
                                    <p:cond delay="0"/>
                                  </p:stCondLst>
                                  <p:childTnLst>
                                    <p:set>
                                      <p:cBhvr>
                                        <p:cTn id="17" dur="1" fill="hold">
                                          <p:stCondLst>
                                            <p:cond delay="0"/>
                                          </p:stCondLst>
                                        </p:cTn>
                                        <p:tgtEl>
                                          <p:spTgt spid="38"/>
                                        </p:tgtEl>
                                        <p:attrNameLst>
                                          <p:attrName>style.visibility</p:attrName>
                                        </p:attrNameLst>
                                      </p:cBhvr>
                                      <p:to>
                                        <p:strVal val="visible"/>
                                      </p:to>
                                    </p:set>
                                    <p:anim calcmode="lin" valueType="num">
                                      <p:cBhvr>
                                        <p:cTn id="18" dur="750" fill="hold"/>
                                        <p:tgtEl>
                                          <p:spTgt spid="38"/>
                                        </p:tgtEl>
                                        <p:attrNameLst>
                                          <p:attrName>ppt_w</p:attrName>
                                        </p:attrNameLst>
                                      </p:cBhvr>
                                      <p:tavLst>
                                        <p:tav tm="0">
                                          <p:val>
                                            <p:fltVal val="0"/>
                                          </p:val>
                                        </p:tav>
                                        <p:tav tm="100000">
                                          <p:val>
                                            <p:strVal val="#ppt_w"/>
                                          </p:val>
                                        </p:tav>
                                      </p:tavLst>
                                    </p:anim>
                                    <p:anim calcmode="lin" valueType="num">
                                      <p:cBhvr>
                                        <p:cTn id="19" dur="750" fill="hold"/>
                                        <p:tgtEl>
                                          <p:spTgt spid="38"/>
                                        </p:tgtEl>
                                        <p:attrNameLst>
                                          <p:attrName>ppt_h</p:attrName>
                                        </p:attrNameLst>
                                      </p:cBhvr>
                                      <p:tavLst>
                                        <p:tav tm="0">
                                          <p:val>
                                            <p:fltVal val="0"/>
                                          </p:val>
                                        </p:tav>
                                        <p:tav tm="100000">
                                          <p:val>
                                            <p:strVal val="#ppt_h"/>
                                          </p:val>
                                        </p:tav>
                                      </p:tavLst>
                                    </p:anim>
                                    <p:animEffect transition="in" filter="fade">
                                      <p:cBhvr>
                                        <p:cTn id="20" dur="750"/>
                                        <p:tgtEl>
                                          <p:spTgt spid="38"/>
                                        </p:tgtEl>
                                      </p:cBhvr>
                                    </p:animEffect>
                                  </p:childTnLst>
                                </p:cTn>
                              </p:par>
                            </p:childTnLst>
                          </p:cTn>
                        </p:par>
                        <p:par>
                          <p:cTn id="21" fill="hold">
                            <p:stCondLst>
                              <p:cond delay="3000"/>
                            </p:stCondLst>
                            <p:childTnLst>
                              <p:par>
                                <p:cTn id="22" presetID="2" presetClass="entr" presetSubtype="8" decel="36000" fill="hold"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additive="base">
                                        <p:cTn id="24" dur="750" fill="hold"/>
                                        <p:tgtEl>
                                          <p:spTgt spid="50"/>
                                        </p:tgtEl>
                                        <p:attrNameLst>
                                          <p:attrName>ppt_x</p:attrName>
                                        </p:attrNameLst>
                                      </p:cBhvr>
                                      <p:tavLst>
                                        <p:tav tm="0">
                                          <p:val>
                                            <p:strVal val="0-#ppt_w/2"/>
                                          </p:val>
                                        </p:tav>
                                        <p:tav tm="100000">
                                          <p:val>
                                            <p:strVal val="#ppt_x"/>
                                          </p:val>
                                        </p:tav>
                                      </p:tavLst>
                                    </p:anim>
                                    <p:anim calcmode="lin" valueType="num">
                                      <p:cBhvr additive="base">
                                        <p:cTn id="25" dur="750" fill="hold"/>
                                        <p:tgtEl>
                                          <p:spTgt spid="50"/>
                                        </p:tgtEl>
                                        <p:attrNameLst>
                                          <p:attrName>ppt_y</p:attrName>
                                        </p:attrNameLst>
                                      </p:cBhvr>
                                      <p:tavLst>
                                        <p:tav tm="0">
                                          <p:val>
                                            <p:strVal val="#ppt_y"/>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p:cTn id="29" dur="750" fill="hold"/>
                                        <p:tgtEl>
                                          <p:spTgt spid="32"/>
                                        </p:tgtEl>
                                        <p:attrNameLst>
                                          <p:attrName>ppt_w</p:attrName>
                                        </p:attrNameLst>
                                      </p:cBhvr>
                                      <p:tavLst>
                                        <p:tav tm="0">
                                          <p:val>
                                            <p:fltVal val="0"/>
                                          </p:val>
                                        </p:tav>
                                        <p:tav tm="100000">
                                          <p:val>
                                            <p:strVal val="#ppt_w"/>
                                          </p:val>
                                        </p:tav>
                                      </p:tavLst>
                                    </p:anim>
                                    <p:anim calcmode="lin" valueType="num">
                                      <p:cBhvr>
                                        <p:cTn id="30" dur="750" fill="hold"/>
                                        <p:tgtEl>
                                          <p:spTgt spid="32"/>
                                        </p:tgtEl>
                                        <p:attrNameLst>
                                          <p:attrName>ppt_h</p:attrName>
                                        </p:attrNameLst>
                                      </p:cBhvr>
                                      <p:tavLst>
                                        <p:tav tm="0">
                                          <p:val>
                                            <p:fltVal val="0"/>
                                          </p:val>
                                        </p:tav>
                                        <p:tav tm="100000">
                                          <p:val>
                                            <p:strVal val="#ppt_h"/>
                                          </p:val>
                                        </p:tav>
                                      </p:tavLst>
                                    </p:anim>
                                    <p:animEffect transition="in" filter="fade">
                                      <p:cBhvr>
                                        <p:cTn id="31" dur="750"/>
                                        <p:tgtEl>
                                          <p:spTgt spid="32"/>
                                        </p:tgtEl>
                                      </p:cBhvr>
                                    </p:animEffect>
                                  </p:childTnLst>
                                </p:cTn>
                              </p:par>
                            </p:childTnLst>
                          </p:cTn>
                        </p:par>
                        <p:par>
                          <p:cTn id="32" fill="hold">
                            <p:stCondLst>
                              <p:cond delay="5000"/>
                            </p:stCondLst>
                            <p:childTnLst>
                              <p:par>
                                <p:cTn id="33" presetID="2" presetClass="entr" presetSubtype="2" decel="36000" fill="hold" nodeType="after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additive="base">
                                        <p:cTn id="35" dur="750" fill="hold"/>
                                        <p:tgtEl>
                                          <p:spTgt spid="58"/>
                                        </p:tgtEl>
                                        <p:attrNameLst>
                                          <p:attrName>ppt_x</p:attrName>
                                        </p:attrNameLst>
                                      </p:cBhvr>
                                      <p:tavLst>
                                        <p:tav tm="0">
                                          <p:val>
                                            <p:strVal val="1+#ppt_w/2"/>
                                          </p:val>
                                        </p:tav>
                                        <p:tav tm="100000">
                                          <p:val>
                                            <p:strVal val="#ppt_x"/>
                                          </p:val>
                                        </p:tav>
                                      </p:tavLst>
                                    </p:anim>
                                    <p:anim calcmode="lin" valueType="num">
                                      <p:cBhvr additive="base">
                                        <p:cTn id="36" dur="750" fill="hold"/>
                                        <p:tgtEl>
                                          <p:spTgt spid="58"/>
                                        </p:tgtEl>
                                        <p:attrNameLst>
                                          <p:attrName>ppt_y</p:attrName>
                                        </p:attrNameLst>
                                      </p:cBhvr>
                                      <p:tavLst>
                                        <p:tav tm="0">
                                          <p:val>
                                            <p:strVal val="#ppt_y"/>
                                          </p:val>
                                        </p:tav>
                                        <p:tav tm="100000">
                                          <p:val>
                                            <p:strVal val="#ppt_y"/>
                                          </p:val>
                                        </p:tav>
                                      </p:tavLst>
                                    </p:anim>
                                  </p:childTnLst>
                                </p:cTn>
                              </p:par>
                            </p:childTnLst>
                          </p:cTn>
                        </p:par>
                        <p:par>
                          <p:cTn id="37" fill="hold">
                            <p:stCondLst>
                              <p:cond delay="6000"/>
                            </p:stCondLst>
                            <p:childTnLst>
                              <p:par>
                                <p:cTn id="38" presetID="53" presetClass="entr" presetSubtype="16" fill="hold" nodeType="afterEffect">
                                  <p:stCondLst>
                                    <p:cond delay="0"/>
                                  </p:stCondLst>
                                  <p:childTnLst>
                                    <p:set>
                                      <p:cBhvr>
                                        <p:cTn id="39" dur="1" fill="hold">
                                          <p:stCondLst>
                                            <p:cond delay="0"/>
                                          </p:stCondLst>
                                        </p:cTn>
                                        <p:tgtEl>
                                          <p:spTgt spid="44"/>
                                        </p:tgtEl>
                                        <p:attrNameLst>
                                          <p:attrName>style.visibility</p:attrName>
                                        </p:attrNameLst>
                                      </p:cBhvr>
                                      <p:to>
                                        <p:strVal val="visible"/>
                                      </p:to>
                                    </p:set>
                                    <p:anim calcmode="lin" valueType="num">
                                      <p:cBhvr>
                                        <p:cTn id="40" dur="750" fill="hold"/>
                                        <p:tgtEl>
                                          <p:spTgt spid="44"/>
                                        </p:tgtEl>
                                        <p:attrNameLst>
                                          <p:attrName>ppt_w</p:attrName>
                                        </p:attrNameLst>
                                      </p:cBhvr>
                                      <p:tavLst>
                                        <p:tav tm="0">
                                          <p:val>
                                            <p:fltVal val="0"/>
                                          </p:val>
                                        </p:tav>
                                        <p:tav tm="100000">
                                          <p:val>
                                            <p:strVal val="#ppt_w"/>
                                          </p:val>
                                        </p:tav>
                                      </p:tavLst>
                                    </p:anim>
                                    <p:anim calcmode="lin" valueType="num">
                                      <p:cBhvr>
                                        <p:cTn id="41" dur="750" fill="hold"/>
                                        <p:tgtEl>
                                          <p:spTgt spid="44"/>
                                        </p:tgtEl>
                                        <p:attrNameLst>
                                          <p:attrName>ppt_h</p:attrName>
                                        </p:attrNameLst>
                                      </p:cBhvr>
                                      <p:tavLst>
                                        <p:tav tm="0">
                                          <p:val>
                                            <p:fltVal val="0"/>
                                          </p:val>
                                        </p:tav>
                                        <p:tav tm="100000">
                                          <p:val>
                                            <p:strVal val="#ppt_h"/>
                                          </p:val>
                                        </p:tav>
                                      </p:tavLst>
                                    </p:anim>
                                    <p:animEffect transition="in" filter="fade">
                                      <p:cBhvr>
                                        <p:cTn id="42" dur="750"/>
                                        <p:tgtEl>
                                          <p:spTgt spid="44"/>
                                        </p:tgtEl>
                                      </p:cBhvr>
                                    </p:animEffect>
                                  </p:childTnLst>
                                </p:cTn>
                              </p:par>
                            </p:childTnLst>
                          </p:cTn>
                        </p:par>
                        <p:par>
                          <p:cTn id="43" fill="hold">
                            <p:stCondLst>
                              <p:cond delay="7000"/>
                            </p:stCondLst>
                            <p:childTnLst>
                              <p:par>
                                <p:cTn id="44" presetID="2" presetClass="entr" presetSubtype="8" decel="36000" fill="hold" nodeType="afterEffect">
                                  <p:stCondLst>
                                    <p:cond delay="0"/>
                                  </p:stCondLst>
                                  <p:childTnLst>
                                    <p:set>
                                      <p:cBhvr>
                                        <p:cTn id="45" dur="1" fill="hold">
                                          <p:stCondLst>
                                            <p:cond delay="0"/>
                                          </p:stCondLst>
                                        </p:cTn>
                                        <p:tgtEl>
                                          <p:spTgt spid="62"/>
                                        </p:tgtEl>
                                        <p:attrNameLst>
                                          <p:attrName>style.visibility</p:attrName>
                                        </p:attrNameLst>
                                      </p:cBhvr>
                                      <p:to>
                                        <p:strVal val="visible"/>
                                      </p:to>
                                    </p:set>
                                    <p:anim calcmode="lin" valueType="num">
                                      <p:cBhvr additive="base">
                                        <p:cTn id="46" dur="750" fill="hold"/>
                                        <p:tgtEl>
                                          <p:spTgt spid="62"/>
                                        </p:tgtEl>
                                        <p:attrNameLst>
                                          <p:attrName>ppt_x</p:attrName>
                                        </p:attrNameLst>
                                      </p:cBhvr>
                                      <p:tavLst>
                                        <p:tav tm="0">
                                          <p:val>
                                            <p:strVal val="0-#ppt_w/2"/>
                                          </p:val>
                                        </p:tav>
                                        <p:tav tm="100000">
                                          <p:val>
                                            <p:strVal val="#ppt_x"/>
                                          </p:val>
                                        </p:tav>
                                      </p:tavLst>
                                    </p:anim>
                                    <p:anim calcmode="lin" valueType="num">
                                      <p:cBhvr additive="base">
                                        <p:cTn id="47" dur="750" fill="hold"/>
                                        <p:tgtEl>
                                          <p:spTgt spid="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6281940" y="2170008"/>
            <a:ext cx="3183179" cy="1015663"/>
          </a:xfrm>
          <a:prstGeom prst="rect">
            <a:avLst/>
          </a:prstGeom>
          <a:noFill/>
          <a:effectLst/>
        </p:spPr>
        <p:txBody>
          <a:bodyPr wrap="none" rtlCol="0">
            <a:spAutoFit/>
          </a:bodyPr>
          <a:lstStyle/>
          <a:p>
            <a:r>
              <a:rPr lang="en-US" altLang="zh-CN" sz="6000" dirty="0" smtClean="0">
                <a:gradFill>
                  <a:gsLst>
                    <a:gs pos="0">
                      <a:srgbClr val="F8260C"/>
                    </a:gs>
                    <a:gs pos="72000">
                      <a:srgbClr val="9E0800"/>
                    </a:gs>
                  </a:gsLst>
                  <a:lin ang="5400000" scaled="1"/>
                </a:gradFill>
                <a:effectLst>
                  <a:outerShdw blurRad="25400" dist="25400" dir="2700000" algn="tl">
                    <a:srgbClr val="000000">
                      <a:alpha val="20000"/>
                    </a:srgbClr>
                  </a:outerShdw>
                </a:effectLst>
                <a:cs typeface="+mn-ea"/>
                <a:sym typeface="+mn-lt"/>
              </a:rPr>
              <a:t>PART 02</a:t>
            </a:r>
            <a:endParaRPr lang="en-US" altLang="zh-CN" sz="6000" dirty="0" smtClean="0">
              <a:gradFill>
                <a:gsLst>
                  <a:gs pos="0">
                    <a:srgbClr val="F8260C"/>
                  </a:gs>
                  <a:gs pos="72000">
                    <a:srgbClr val="9E0800"/>
                  </a:gs>
                </a:gsLst>
                <a:lin ang="5400000" scaled="1"/>
              </a:gradFill>
              <a:effectLst>
                <a:outerShdw blurRad="25400" dist="25400" dir="2700000" algn="tl">
                  <a:srgbClr val="000000">
                    <a:alpha val="20000"/>
                  </a:srgbClr>
                </a:outerShdw>
              </a:effectLst>
              <a:cs typeface="+mn-ea"/>
              <a:sym typeface="+mn-lt"/>
            </a:endParaRPr>
          </a:p>
        </p:txBody>
      </p:sp>
      <p:sp>
        <p:nvSpPr>
          <p:cNvPr id="14" name="文本框 9"/>
          <p:cNvSpPr txBox="1"/>
          <p:nvPr/>
        </p:nvSpPr>
        <p:spPr>
          <a:xfrm>
            <a:off x="6374769" y="3399576"/>
            <a:ext cx="3343170" cy="492443"/>
          </a:xfrm>
          <a:prstGeom prst="rect">
            <a:avLst/>
          </a:prstGeom>
          <a:noFill/>
        </p:spPr>
        <p:txBody>
          <a:bodyPr wrap="square" lIns="0" tIns="0" rIns="0" bIns="0" rtlCol="0">
            <a:spAutoFit/>
          </a:bodyPr>
          <a:lstStyle/>
          <a:p>
            <a:r>
              <a:rPr lang="zh-CN" altLang="en-US" sz="3200" b="1" spc="300" dirty="0" smtClean="0">
                <a:solidFill>
                  <a:srgbClr val="262626"/>
                </a:solidFill>
                <a:effectLst>
                  <a:outerShdw blurRad="25400" dist="25400" dir="2700000" algn="tl">
                    <a:srgbClr val="000000">
                      <a:alpha val="20000"/>
                    </a:srgbClr>
                  </a:outerShdw>
                </a:effectLst>
                <a:cs typeface="+mn-ea"/>
                <a:sym typeface="+mn-lt"/>
              </a:rPr>
              <a:t>自我评价</a:t>
            </a:r>
            <a:endParaRPr lang="zh-CN" altLang="en-US" sz="3200" b="1" spc="300" dirty="0">
              <a:solidFill>
                <a:srgbClr val="262626"/>
              </a:solidFill>
              <a:effectLst>
                <a:outerShdw blurRad="25400" dist="25400" dir="2700000" algn="tl">
                  <a:srgbClr val="000000">
                    <a:alpha val="20000"/>
                  </a:srgbClr>
                </a:outerShdw>
              </a:effectLst>
              <a:cs typeface="+mn-ea"/>
              <a:sym typeface="+mn-lt"/>
            </a:endParaRPr>
          </a:p>
        </p:txBody>
      </p:sp>
      <p:sp>
        <p:nvSpPr>
          <p:cNvPr id="15" name="TextBox 29"/>
          <p:cNvSpPr txBox="1"/>
          <p:nvPr/>
        </p:nvSpPr>
        <p:spPr>
          <a:xfrm>
            <a:off x="6387295" y="3977089"/>
            <a:ext cx="4134568" cy="532262"/>
          </a:xfrm>
          <a:prstGeom prst="rect">
            <a:avLst/>
          </a:prstGeom>
          <a:noFill/>
        </p:spPr>
        <p:txBody>
          <a:bodyPr wrap="square" lIns="0" tIns="0" rIns="0" bIns="0" rtlCol="0">
            <a:spAutoFit/>
          </a:bodyPr>
          <a:lstStyle/>
          <a:p>
            <a:pPr>
              <a:lnSpc>
                <a:spcPct val="150000"/>
              </a:lnSpc>
            </a:pPr>
            <a:r>
              <a:rPr lang="en-US" altLang="zh-CN" sz="800" dirty="0">
                <a:solidFill>
                  <a:schemeClr val="tx1">
                    <a:lumMod val="50000"/>
                    <a:lumOff val="50000"/>
                  </a:schemeClr>
                </a:solidFill>
                <a:cs typeface="+mn-ea"/>
                <a:sym typeface="+mn-lt"/>
              </a:rPr>
              <a:t>Your content to play here, or through paste in this box, </a:t>
            </a:r>
            <a:endParaRPr lang="en-US" altLang="zh-CN" sz="800" dirty="0" smtClean="0">
              <a:solidFill>
                <a:schemeClr val="tx1">
                  <a:lumMod val="50000"/>
                  <a:lumOff val="50000"/>
                </a:schemeClr>
              </a:solidFill>
              <a:cs typeface="+mn-ea"/>
              <a:sym typeface="+mn-lt"/>
            </a:endParaRPr>
          </a:p>
          <a:p>
            <a:pPr>
              <a:lnSpc>
                <a:spcPct val="150000"/>
              </a:lnSpc>
            </a:pPr>
            <a:r>
              <a:rPr lang="en-US" altLang="zh-CN" sz="800" dirty="0" smtClean="0">
                <a:solidFill>
                  <a:schemeClr val="tx1">
                    <a:lumMod val="50000"/>
                    <a:lumOff val="50000"/>
                  </a:schemeClr>
                </a:solidFill>
                <a:cs typeface="+mn-ea"/>
                <a:sym typeface="+mn-lt"/>
              </a:rPr>
              <a:t>and </a:t>
            </a:r>
            <a:r>
              <a:rPr lang="en-US" altLang="zh-CN" sz="800" dirty="0">
                <a:solidFill>
                  <a:schemeClr val="tx1">
                    <a:lumMod val="50000"/>
                    <a:lumOff val="50000"/>
                  </a:schemeClr>
                </a:solidFill>
                <a:cs typeface="+mn-ea"/>
                <a:sym typeface="+mn-lt"/>
              </a:rPr>
              <a:t>select only the text. Your content to play here, or through your copy, paste in this </a:t>
            </a:r>
            <a:r>
              <a:rPr lang="en-US" altLang="zh-CN" sz="800" dirty="0" smtClean="0">
                <a:solidFill>
                  <a:schemeClr val="tx1">
                    <a:lumMod val="50000"/>
                    <a:lumOff val="50000"/>
                  </a:schemeClr>
                </a:solidFill>
                <a:cs typeface="+mn-ea"/>
                <a:sym typeface="+mn-lt"/>
              </a:rPr>
              <a:t>box </a:t>
            </a:r>
            <a:r>
              <a:rPr lang="en-US" altLang="zh-CN" sz="800" dirty="0">
                <a:solidFill>
                  <a:schemeClr val="tx1">
                    <a:lumMod val="50000"/>
                    <a:lumOff val="50000"/>
                  </a:schemeClr>
                </a:solidFill>
                <a:cs typeface="+mn-ea"/>
                <a:sym typeface="+mn-lt"/>
              </a:rPr>
              <a:t>and select only the text.</a:t>
            </a:r>
            <a:endParaRPr lang="en-US" altLang="zh-CN" sz="800" dirty="0">
              <a:solidFill>
                <a:schemeClr val="tx1">
                  <a:lumMod val="50000"/>
                  <a:lumOff val="50000"/>
                </a:schemeClr>
              </a:solidFill>
              <a:cs typeface="+mn-ea"/>
              <a:sym typeface="+mn-lt"/>
            </a:endParaRPr>
          </a:p>
        </p:txBody>
      </p:sp>
      <p:cxnSp>
        <p:nvCxnSpPr>
          <p:cNvPr id="18" name="直接连接符 17"/>
          <p:cNvCxnSpPr/>
          <p:nvPr/>
        </p:nvCxnSpPr>
        <p:spPr>
          <a:xfrm flipH="1">
            <a:off x="6384314" y="3183670"/>
            <a:ext cx="778476" cy="0"/>
          </a:xfrm>
          <a:prstGeom prst="line">
            <a:avLst/>
          </a:prstGeom>
          <a:ln w="38100">
            <a:solidFill>
              <a:srgbClr val="9E0800"/>
            </a:solidFill>
          </a:ln>
        </p:spPr>
        <p:style>
          <a:lnRef idx="1">
            <a:schemeClr val="accent1"/>
          </a:lnRef>
          <a:fillRef idx="0">
            <a:schemeClr val="accent1"/>
          </a:fillRef>
          <a:effectRef idx="0">
            <a:schemeClr val="accent1"/>
          </a:effectRef>
          <a:fontRef idx="minor">
            <a:schemeClr val="tx1"/>
          </a:fontRef>
        </p:style>
      </p:cxnSp>
      <p:pic>
        <p:nvPicPr>
          <p:cNvPr id="19" name="图片 1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256803" y="999979"/>
            <a:ext cx="4768215" cy="4768215"/>
          </a:xfrm>
          <a:prstGeom prst="rect">
            <a:avLst/>
          </a:prstGeom>
        </p:spPr>
      </p:pic>
      <p:pic>
        <p:nvPicPr>
          <p:cNvPr id="20" name="图片 19"/>
          <p:cNvPicPr>
            <a:picLocks noChangeAspect="1"/>
          </p:cNvPicPr>
          <p:nvPr/>
        </p:nvPicPr>
        <p:blipFill rotWithShape="1">
          <a:blip r:embed="rId2" cstate="print">
            <a:extLst>
              <a:ext uri="{28A0092B-C50C-407E-A947-70E740481C1C}">
                <a14:useLocalDpi xmlns:a14="http://schemas.microsoft.com/office/drawing/2010/main" val="0"/>
              </a:ext>
            </a:extLst>
          </a:blip>
          <a:srcRect/>
          <a:stretch>
            <a:fillRect/>
          </a:stretch>
        </p:blipFill>
        <p:spPr>
          <a:xfrm flipH="1">
            <a:off x="9593561" y="222969"/>
            <a:ext cx="2598439" cy="1399925"/>
          </a:xfrm>
          <a:prstGeom prst="rect">
            <a:avLst/>
          </a:prstGeom>
        </p:spPr>
      </p:pic>
      <p:pic>
        <p:nvPicPr>
          <p:cNvPr id="21" name="图片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001182" y="5281700"/>
            <a:ext cx="1656169" cy="1656169"/>
          </a:xfrm>
          <a:prstGeom prst="rect">
            <a:avLst/>
          </a:prstGeom>
          <a:effectLst>
            <a:outerShdw blurRad="50800" dist="38100" dir="2700000" algn="tl" rotWithShape="0">
              <a:prstClr val="black">
                <a:alpha val="40000"/>
              </a:prstClr>
            </a:outerShdw>
          </a:effectLst>
        </p:spPr>
      </p:pic>
      <p:pic>
        <p:nvPicPr>
          <p:cNvPr id="22" name="图片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245947" y="5597589"/>
            <a:ext cx="1087295" cy="1087295"/>
          </a:xfrm>
          <a:prstGeom prst="rect">
            <a:avLst/>
          </a:prstGeom>
          <a:effectLst>
            <a:outerShdw blurRad="50800" dist="38100" dir="2700000" algn="tl" rotWithShape="0">
              <a:prstClr val="black">
                <a:alpha val="40000"/>
              </a:prstClr>
            </a:outerShdw>
          </a:effectLst>
        </p:spPr>
      </p:pic>
      <p:pic>
        <p:nvPicPr>
          <p:cNvPr id="24" name="图片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84508" y="5551015"/>
            <a:ext cx="1150198" cy="1150198"/>
          </a:xfrm>
          <a:prstGeom prst="rect">
            <a:avLst/>
          </a:prstGeom>
          <a:effectLst>
            <a:outerShdw blurRad="50800" dist="38100" dir="2700000" algn="tl" rotWithShape="0">
              <a:prstClr val="black">
                <a:alpha val="40000"/>
              </a:prstClr>
            </a:outerShdw>
          </a:effectLst>
        </p:spPr>
      </p:pic>
    </p:spTree>
  </p:cSld>
  <p:clrMapOvr>
    <a:masterClrMapping/>
  </p:clrMapOvr>
  <p:transition spd="slow" advClick="0" advTm="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1+#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1+#ppt_w/2"/>
                                          </p:val>
                                        </p:tav>
                                        <p:tav tm="100000">
                                          <p:val>
                                            <p:strVal val="#ppt_x"/>
                                          </p:val>
                                        </p:tav>
                                      </p:tavLst>
                                    </p:anim>
                                    <p:anim calcmode="lin" valueType="num">
                                      <p:cBhvr additive="base">
                                        <p:cTn id="12" dur="1000" fill="hold"/>
                                        <p:tgtEl>
                                          <p:spTgt spid="22"/>
                                        </p:tgtEl>
                                        <p:attrNameLst>
                                          <p:attrName>ppt_y</p:attrName>
                                        </p:attrNameLst>
                                      </p:cBhvr>
                                      <p:tavLst>
                                        <p:tav tm="0">
                                          <p:val>
                                            <p:strVal val="#ppt_y"/>
                                          </p:val>
                                        </p:tav>
                                        <p:tav tm="100000">
                                          <p:val>
                                            <p:strVal val="#ppt_y"/>
                                          </p:val>
                                        </p:tav>
                                      </p:tavLst>
                                    </p:anim>
                                  </p:childTnLst>
                                </p:cTn>
                              </p:par>
                              <p:par>
                                <p:cTn id="13" presetID="47"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1000"/>
                                        <p:tgtEl>
                                          <p:spTgt spid="20"/>
                                        </p:tgtEl>
                                      </p:cBhvr>
                                    </p:animEffect>
                                    <p:anim calcmode="lin" valueType="num">
                                      <p:cBhvr>
                                        <p:cTn id="16" dur="1000" fill="hold"/>
                                        <p:tgtEl>
                                          <p:spTgt spid="20"/>
                                        </p:tgtEl>
                                        <p:attrNameLst>
                                          <p:attrName>ppt_x</p:attrName>
                                        </p:attrNameLst>
                                      </p:cBhvr>
                                      <p:tavLst>
                                        <p:tav tm="0">
                                          <p:val>
                                            <p:strVal val="#ppt_x"/>
                                          </p:val>
                                        </p:tav>
                                        <p:tav tm="100000">
                                          <p:val>
                                            <p:strVal val="#ppt_x"/>
                                          </p:val>
                                        </p:tav>
                                      </p:tavLst>
                                    </p:anim>
                                    <p:anim calcmode="lin" valueType="num">
                                      <p:cBhvr>
                                        <p:cTn id="17" dur="1000" fill="hold"/>
                                        <p:tgtEl>
                                          <p:spTgt spid="20"/>
                                        </p:tgtEl>
                                        <p:attrNameLst>
                                          <p:attrName>ppt_y</p:attrName>
                                        </p:attrNameLst>
                                      </p:cBhvr>
                                      <p:tavLst>
                                        <p:tav tm="0">
                                          <p:val>
                                            <p:strVal val="#ppt_y-.1"/>
                                          </p:val>
                                        </p:tav>
                                        <p:tav tm="100000">
                                          <p:val>
                                            <p:strVal val="#ppt_y"/>
                                          </p:val>
                                        </p:tav>
                                      </p:tavLst>
                                    </p:anim>
                                  </p:childTnLst>
                                </p:cTn>
                              </p:par>
                              <p:par>
                                <p:cTn id="18" presetID="2" presetClass="entr" presetSubtype="2" decel="100000" fill="hold" nodeType="withEffect">
                                  <p:stCondLst>
                                    <p:cond delay="0"/>
                                  </p:stCondLst>
                                  <p:childTnLst>
                                    <p:set>
                                      <p:cBhvr>
                                        <p:cTn id="19" dur="1" fill="hold">
                                          <p:stCondLst>
                                            <p:cond delay="0"/>
                                          </p:stCondLst>
                                        </p:cTn>
                                        <p:tgtEl>
                                          <p:spTgt spid="24"/>
                                        </p:tgtEl>
                                        <p:attrNameLst>
                                          <p:attrName>style.visibility</p:attrName>
                                        </p:attrNameLst>
                                      </p:cBhvr>
                                      <p:to>
                                        <p:strVal val="visible"/>
                                      </p:to>
                                    </p:set>
                                    <p:anim calcmode="lin" valueType="num">
                                      <p:cBhvr additive="base">
                                        <p:cTn id="20" dur="1000" fill="hold"/>
                                        <p:tgtEl>
                                          <p:spTgt spid="24"/>
                                        </p:tgtEl>
                                        <p:attrNameLst>
                                          <p:attrName>ppt_x</p:attrName>
                                        </p:attrNameLst>
                                      </p:cBhvr>
                                      <p:tavLst>
                                        <p:tav tm="0">
                                          <p:val>
                                            <p:strVal val="1+#ppt_w/2"/>
                                          </p:val>
                                        </p:tav>
                                        <p:tav tm="100000">
                                          <p:val>
                                            <p:strVal val="#ppt_x"/>
                                          </p:val>
                                        </p:tav>
                                      </p:tavLst>
                                    </p:anim>
                                    <p:anim calcmode="lin" valueType="num">
                                      <p:cBhvr additive="base">
                                        <p:cTn id="21" dur="1000" fill="hold"/>
                                        <p:tgtEl>
                                          <p:spTgt spid="24"/>
                                        </p:tgtEl>
                                        <p:attrNameLst>
                                          <p:attrName>ppt_y</p:attrName>
                                        </p:attrNameLst>
                                      </p:cBhvr>
                                      <p:tavLst>
                                        <p:tav tm="0">
                                          <p:val>
                                            <p:strVal val="#ppt_y"/>
                                          </p:val>
                                        </p:tav>
                                        <p:tav tm="100000">
                                          <p:val>
                                            <p:strVal val="#ppt_y"/>
                                          </p:val>
                                        </p:tav>
                                      </p:tavLst>
                                    </p:anim>
                                  </p:childTnLst>
                                </p:cTn>
                              </p:par>
                              <p:par>
                                <p:cTn id="22" presetID="53" presetClass="entr" presetSubtype="16" fill="hold" nodeType="withEffect">
                                  <p:stCondLst>
                                    <p:cond delay="500"/>
                                  </p:stCondLst>
                                  <p:childTnLst>
                                    <p:set>
                                      <p:cBhvr>
                                        <p:cTn id="23" dur="1" fill="hold">
                                          <p:stCondLst>
                                            <p:cond delay="0"/>
                                          </p:stCondLst>
                                        </p:cTn>
                                        <p:tgtEl>
                                          <p:spTgt spid="19"/>
                                        </p:tgtEl>
                                        <p:attrNameLst>
                                          <p:attrName>style.visibility</p:attrName>
                                        </p:attrNameLst>
                                      </p:cBhvr>
                                      <p:to>
                                        <p:strVal val="visible"/>
                                      </p:to>
                                    </p:set>
                                    <p:anim calcmode="lin" valueType="num">
                                      <p:cBhvr>
                                        <p:cTn id="24" dur="750" fill="hold"/>
                                        <p:tgtEl>
                                          <p:spTgt spid="19"/>
                                        </p:tgtEl>
                                        <p:attrNameLst>
                                          <p:attrName>ppt_w</p:attrName>
                                        </p:attrNameLst>
                                      </p:cBhvr>
                                      <p:tavLst>
                                        <p:tav tm="0">
                                          <p:val>
                                            <p:fltVal val="0"/>
                                          </p:val>
                                        </p:tav>
                                        <p:tav tm="100000">
                                          <p:val>
                                            <p:strVal val="#ppt_w"/>
                                          </p:val>
                                        </p:tav>
                                      </p:tavLst>
                                    </p:anim>
                                    <p:anim calcmode="lin" valueType="num">
                                      <p:cBhvr>
                                        <p:cTn id="25" dur="750" fill="hold"/>
                                        <p:tgtEl>
                                          <p:spTgt spid="19"/>
                                        </p:tgtEl>
                                        <p:attrNameLst>
                                          <p:attrName>ppt_h</p:attrName>
                                        </p:attrNameLst>
                                      </p:cBhvr>
                                      <p:tavLst>
                                        <p:tav tm="0">
                                          <p:val>
                                            <p:fltVal val="0"/>
                                          </p:val>
                                        </p:tav>
                                        <p:tav tm="100000">
                                          <p:val>
                                            <p:strVal val="#ppt_h"/>
                                          </p:val>
                                        </p:tav>
                                      </p:tavLst>
                                    </p:anim>
                                    <p:animEffect transition="in" filter="fade">
                                      <p:cBhvr>
                                        <p:cTn id="26" dur="750"/>
                                        <p:tgtEl>
                                          <p:spTgt spid="19"/>
                                        </p:tgtEl>
                                      </p:cBhvr>
                                    </p:animEffect>
                                  </p:childTnLst>
                                </p:cTn>
                              </p:par>
                              <p:par>
                                <p:cTn id="27" presetID="37" presetClass="entr" presetSubtype="0" fill="hold" grpId="0" nodeType="withEffect">
                                  <p:stCondLst>
                                    <p:cond delay="100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1000"/>
                                        <p:tgtEl>
                                          <p:spTgt spid="13"/>
                                        </p:tgtEl>
                                      </p:cBhvr>
                                    </p:animEffect>
                                    <p:anim calcmode="lin" valueType="num">
                                      <p:cBhvr>
                                        <p:cTn id="30" dur="1000" fill="hold"/>
                                        <p:tgtEl>
                                          <p:spTgt spid="13"/>
                                        </p:tgtEl>
                                        <p:attrNameLst>
                                          <p:attrName>ppt_x</p:attrName>
                                        </p:attrNameLst>
                                      </p:cBhvr>
                                      <p:tavLst>
                                        <p:tav tm="0">
                                          <p:val>
                                            <p:strVal val="#ppt_x"/>
                                          </p:val>
                                        </p:tav>
                                        <p:tav tm="100000">
                                          <p:val>
                                            <p:strVal val="#ppt_x"/>
                                          </p:val>
                                        </p:tav>
                                      </p:tavLst>
                                    </p:anim>
                                    <p:anim calcmode="lin" valueType="num">
                                      <p:cBhvr>
                                        <p:cTn id="31" dur="900" decel="100000" fill="hold"/>
                                        <p:tgtEl>
                                          <p:spTgt spid="13"/>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par>
                                <p:cTn id="33" presetID="22" presetClass="entr" presetSubtype="8" fill="hold" nodeType="withEffect">
                                  <p:stCondLst>
                                    <p:cond delay="1500"/>
                                  </p:stCondLst>
                                  <p:childTnLst>
                                    <p:set>
                                      <p:cBhvr>
                                        <p:cTn id="34" dur="1" fill="hold">
                                          <p:stCondLst>
                                            <p:cond delay="0"/>
                                          </p:stCondLst>
                                        </p:cTn>
                                        <p:tgtEl>
                                          <p:spTgt spid="18"/>
                                        </p:tgtEl>
                                        <p:attrNameLst>
                                          <p:attrName>style.visibility</p:attrName>
                                        </p:attrNameLst>
                                      </p:cBhvr>
                                      <p:to>
                                        <p:strVal val="visible"/>
                                      </p:to>
                                    </p:set>
                                    <p:animEffect transition="in" filter="wipe(left)">
                                      <p:cBhvr>
                                        <p:cTn id="35" dur="500"/>
                                        <p:tgtEl>
                                          <p:spTgt spid="18"/>
                                        </p:tgtEl>
                                      </p:cBhvr>
                                    </p:animEffect>
                                  </p:childTnLst>
                                </p:cTn>
                              </p:par>
                              <p:par>
                                <p:cTn id="36" presetID="25" presetClass="entr" presetSubtype="0" fill="hold" grpId="0" nodeType="withEffect">
                                  <p:stCondLst>
                                    <p:cond delay="1500"/>
                                  </p:stCondLst>
                                  <p:childTnLst>
                                    <p:set>
                                      <p:cBhvr>
                                        <p:cTn id="37" dur="1" fill="hold">
                                          <p:stCondLst>
                                            <p:cond delay="0"/>
                                          </p:stCondLst>
                                        </p:cTn>
                                        <p:tgtEl>
                                          <p:spTgt spid="14"/>
                                        </p:tgtEl>
                                        <p:attrNameLst>
                                          <p:attrName>style.visibility</p:attrName>
                                        </p:attrNameLst>
                                      </p:cBhvr>
                                      <p:to>
                                        <p:strVal val="visible"/>
                                      </p:to>
                                    </p:set>
                                    <p:anim calcmode="lin" valueType="num">
                                      <p:cBhvr>
                                        <p:cTn id="38"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39"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40"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41" dur="1000" fill="hold"/>
                                        <p:tgtEl>
                                          <p:spTgt spid="14"/>
                                        </p:tgtEl>
                                        <p:attrNameLst>
                                          <p:attrName>ppt_h</p:attrName>
                                        </p:attrNameLst>
                                      </p:cBhvr>
                                      <p:tavLst>
                                        <p:tav tm="0">
                                          <p:val>
                                            <p:strVal val="#ppt_h"/>
                                          </p:val>
                                        </p:tav>
                                        <p:tav tm="100000">
                                          <p:val>
                                            <p:strVal val="#ppt_h"/>
                                          </p:val>
                                        </p:tav>
                                      </p:tavLst>
                                    </p:anim>
                                    <p:anim calcmode="lin" valueType="num">
                                      <p:cBhvr>
                                        <p:cTn id="42"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43"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44"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45" dur="1000" decel="50000">
                                          <p:stCondLst>
                                            <p:cond delay="0"/>
                                          </p:stCondLst>
                                        </p:cTn>
                                        <p:tgtEl>
                                          <p:spTgt spid="14"/>
                                        </p:tgtEl>
                                      </p:cBhvr>
                                    </p:animEffect>
                                  </p:childTnLst>
                                </p:cTn>
                              </p:par>
                              <p:par>
                                <p:cTn id="46" presetID="42" presetClass="entr" presetSubtype="0" fill="hold" grpId="0" nodeType="withEffect">
                                  <p:stCondLst>
                                    <p:cond delay="200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1000"/>
                                        <p:tgtEl>
                                          <p:spTgt spid="15"/>
                                        </p:tgtEl>
                                      </p:cBhvr>
                                    </p:animEffect>
                                    <p:anim calcmode="lin" valueType="num">
                                      <p:cBhvr>
                                        <p:cTn id="49" dur="1000" fill="hold"/>
                                        <p:tgtEl>
                                          <p:spTgt spid="15"/>
                                        </p:tgtEl>
                                        <p:attrNameLst>
                                          <p:attrName>ppt_x</p:attrName>
                                        </p:attrNameLst>
                                      </p:cBhvr>
                                      <p:tavLst>
                                        <p:tav tm="0">
                                          <p:val>
                                            <p:strVal val="#ppt_x"/>
                                          </p:val>
                                        </p:tav>
                                        <p:tav tm="100000">
                                          <p:val>
                                            <p:strVal val="#ppt_x"/>
                                          </p:val>
                                        </p:tav>
                                      </p:tavLst>
                                    </p:anim>
                                    <p:anim calcmode="lin" valueType="num">
                                      <p:cBhvr>
                                        <p:cTn id="5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文本框 10"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SpPr txBox="1"/>
          <p:nvPr/>
        </p:nvSpPr>
        <p:spPr>
          <a:xfrm>
            <a:off x="1954852" y="4713058"/>
            <a:ext cx="1935760" cy="526811"/>
          </a:xfrm>
          <a:prstGeom prst="rect">
            <a:avLst/>
          </a:prstGeom>
          <a:noFill/>
          <a:effectLst/>
        </p:spPr>
        <p:txBody>
          <a:bodyPr wrap="square" rtlCol="0">
            <a:spAutoFit/>
          </a:bodyPr>
          <a:lstStyle/>
          <a:p>
            <a:pPr algn="ctr">
              <a:lnSpc>
                <a:spcPct val="150000"/>
              </a:lnSpc>
            </a:pPr>
            <a:r>
              <a:rPr lang="zh-CN" altLang="en-US" sz="1000" dirty="0" smtClean="0">
                <a:solidFill>
                  <a:schemeClr val="tx1">
                    <a:lumMod val="75000"/>
                    <a:lumOff val="25000"/>
                  </a:schemeClr>
                </a:solidFill>
                <a:cs typeface="+mn-ea"/>
                <a:sym typeface="+mn-lt"/>
              </a:rPr>
              <a:t>这里输入简单的文字概述这里输入简单文字概述简单的文字</a:t>
            </a:r>
            <a:endParaRPr lang="zh-CN" altLang="en-US" sz="1000" dirty="0">
              <a:solidFill>
                <a:schemeClr val="tx1">
                  <a:lumMod val="75000"/>
                  <a:lumOff val="25000"/>
                </a:schemeClr>
              </a:solidFill>
              <a:cs typeface="+mn-ea"/>
              <a:sym typeface="+mn-lt"/>
            </a:endParaRPr>
          </a:p>
        </p:txBody>
      </p:sp>
      <p:sp>
        <p:nvSpPr>
          <p:cNvPr id="12" name="文本框 11"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SpPr txBox="1"/>
          <p:nvPr/>
        </p:nvSpPr>
        <p:spPr>
          <a:xfrm>
            <a:off x="5398756" y="4713058"/>
            <a:ext cx="1881700" cy="526811"/>
          </a:xfrm>
          <a:prstGeom prst="rect">
            <a:avLst/>
          </a:prstGeom>
          <a:noFill/>
          <a:effectLst/>
        </p:spPr>
        <p:txBody>
          <a:bodyPr wrap="square" rtlCol="0">
            <a:spAutoFit/>
          </a:bodyPr>
          <a:lstStyle/>
          <a:p>
            <a:pPr algn="ctr">
              <a:lnSpc>
                <a:spcPct val="150000"/>
              </a:lnSpc>
            </a:pPr>
            <a:r>
              <a:rPr lang="zh-CN" altLang="en-US" sz="1000" dirty="0" smtClean="0">
                <a:solidFill>
                  <a:schemeClr val="tx1">
                    <a:lumMod val="75000"/>
                    <a:lumOff val="25000"/>
                  </a:schemeClr>
                </a:solidFill>
                <a:cs typeface="+mn-ea"/>
                <a:sym typeface="+mn-lt"/>
              </a:rPr>
              <a:t>这里输入简单的文字概述这里输入简单文字概述简单的文字</a:t>
            </a:r>
            <a:endParaRPr lang="zh-CN" altLang="en-US" sz="1000" dirty="0">
              <a:solidFill>
                <a:schemeClr val="tx1">
                  <a:lumMod val="75000"/>
                  <a:lumOff val="25000"/>
                </a:schemeClr>
              </a:solidFill>
              <a:cs typeface="+mn-ea"/>
              <a:sym typeface="+mn-lt"/>
            </a:endParaRPr>
          </a:p>
        </p:txBody>
      </p:sp>
      <p:sp>
        <p:nvSpPr>
          <p:cNvPr id="13" name="文本框 12"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SpPr txBox="1"/>
          <p:nvPr/>
        </p:nvSpPr>
        <p:spPr>
          <a:xfrm>
            <a:off x="8527775" y="4713058"/>
            <a:ext cx="1938615" cy="526811"/>
          </a:xfrm>
          <a:prstGeom prst="rect">
            <a:avLst/>
          </a:prstGeom>
          <a:noFill/>
          <a:effectLst/>
        </p:spPr>
        <p:txBody>
          <a:bodyPr wrap="square" rtlCol="0">
            <a:spAutoFit/>
          </a:bodyPr>
          <a:lstStyle/>
          <a:p>
            <a:pPr algn="ctr">
              <a:lnSpc>
                <a:spcPct val="150000"/>
              </a:lnSpc>
            </a:pPr>
            <a:r>
              <a:rPr lang="zh-CN" altLang="en-US" sz="1000" dirty="0" smtClean="0">
                <a:solidFill>
                  <a:schemeClr val="tx1">
                    <a:lumMod val="75000"/>
                    <a:lumOff val="25000"/>
                  </a:schemeClr>
                </a:solidFill>
                <a:cs typeface="+mn-ea"/>
                <a:sym typeface="+mn-lt"/>
              </a:rPr>
              <a:t>这里输入简单的文字概述这里输入简单文字概述简单的文字</a:t>
            </a:r>
            <a:endParaRPr lang="zh-CN" altLang="en-US" sz="1000" dirty="0">
              <a:solidFill>
                <a:schemeClr val="tx1">
                  <a:lumMod val="75000"/>
                  <a:lumOff val="25000"/>
                </a:schemeClr>
              </a:solidFill>
              <a:cs typeface="+mn-ea"/>
              <a:sym typeface="+mn-lt"/>
            </a:endParaRPr>
          </a:p>
        </p:txBody>
      </p:sp>
      <p:grpSp>
        <p:nvGrpSpPr>
          <p:cNvPr id="14" name="组合 13"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768030" y="2419797"/>
            <a:ext cx="2035797" cy="2035796"/>
            <a:chOff x="868983" y="2419797"/>
            <a:chExt cx="2035797" cy="2035796"/>
          </a:xfrm>
          <a:effectLst>
            <a:outerShdw blurRad="190500" dist="63500" dir="2700000" algn="tl" rotWithShape="0">
              <a:prstClr val="black">
                <a:alpha val="25000"/>
              </a:prstClr>
            </a:outerShdw>
          </a:effectLst>
        </p:grpSpPr>
        <p:sp>
          <p:nvSpPr>
            <p:cNvPr id="15" name="任意多边形 14"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868984" y="2419797"/>
              <a:ext cx="2035796" cy="2035796"/>
            </a:xfrm>
            <a:custGeom>
              <a:avLst/>
              <a:gdLst>
                <a:gd name="connsiteX0" fmla="*/ 0 w 2035796"/>
                <a:gd name="connsiteY0" fmla="*/ 0 h 2035796"/>
                <a:gd name="connsiteX1" fmla="*/ 1017897 w 2035796"/>
                <a:gd name="connsiteY1" fmla="*/ 0 h 2035796"/>
                <a:gd name="connsiteX2" fmla="*/ 1017897 w 2035796"/>
                <a:gd name="connsiteY2" fmla="*/ 0 h 2035796"/>
                <a:gd name="connsiteX3" fmla="*/ 1017898 w 2035796"/>
                <a:gd name="connsiteY3" fmla="*/ 0 h 2035796"/>
                <a:gd name="connsiteX4" fmla="*/ 2035796 w 2035796"/>
                <a:gd name="connsiteY4" fmla="*/ 1017898 h 2035796"/>
                <a:gd name="connsiteX5" fmla="*/ 2034636 w 2035796"/>
                <a:gd name="connsiteY5" fmla="*/ 1040881 h 2035796"/>
                <a:gd name="connsiteX6" fmla="*/ 2035795 w 2035796"/>
                <a:gd name="connsiteY6" fmla="*/ 1040881 h 2035796"/>
                <a:gd name="connsiteX7" fmla="*/ 2035795 w 2035796"/>
                <a:gd name="connsiteY7" fmla="*/ 2035795 h 2035796"/>
                <a:gd name="connsiteX8" fmla="*/ 1017918 w 2035796"/>
                <a:gd name="connsiteY8" fmla="*/ 2035795 h 2035796"/>
                <a:gd name="connsiteX9" fmla="*/ 1017898 w 2035796"/>
                <a:gd name="connsiteY9" fmla="*/ 2035796 h 2035796"/>
                <a:gd name="connsiteX10" fmla="*/ 5255 w 2035796"/>
                <a:gd name="connsiteY10" fmla="*/ 1121972 h 2035796"/>
                <a:gd name="connsiteX11" fmla="*/ 1160 w 2035796"/>
                <a:gd name="connsiteY11" fmla="*/ 1040881 h 2035796"/>
                <a:gd name="connsiteX12" fmla="*/ 0 w 2035796"/>
                <a:gd name="connsiteY12" fmla="*/ 1040881 h 2035796"/>
                <a:gd name="connsiteX13" fmla="*/ 0 w 2035796"/>
                <a:gd name="connsiteY13" fmla="*/ 1017898 h 2035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35796" h="2035796">
                  <a:moveTo>
                    <a:pt x="0" y="0"/>
                  </a:moveTo>
                  <a:lnTo>
                    <a:pt x="1017897" y="0"/>
                  </a:lnTo>
                  <a:lnTo>
                    <a:pt x="1017897" y="0"/>
                  </a:lnTo>
                  <a:lnTo>
                    <a:pt x="1017898" y="0"/>
                  </a:lnTo>
                  <a:cubicBezTo>
                    <a:pt x="1580068" y="0"/>
                    <a:pt x="2035796" y="455728"/>
                    <a:pt x="2035796" y="1017898"/>
                  </a:cubicBezTo>
                  <a:lnTo>
                    <a:pt x="2034636" y="1040881"/>
                  </a:lnTo>
                  <a:lnTo>
                    <a:pt x="2035795" y="1040881"/>
                  </a:lnTo>
                  <a:lnTo>
                    <a:pt x="2035795" y="2035795"/>
                  </a:lnTo>
                  <a:lnTo>
                    <a:pt x="1017918" y="2035795"/>
                  </a:lnTo>
                  <a:lnTo>
                    <a:pt x="1017898" y="2035796"/>
                  </a:lnTo>
                  <a:cubicBezTo>
                    <a:pt x="490863" y="2035796"/>
                    <a:pt x="57382" y="1635254"/>
                    <a:pt x="5255" y="1121972"/>
                  </a:cubicBezTo>
                  <a:lnTo>
                    <a:pt x="1160" y="1040881"/>
                  </a:lnTo>
                  <a:lnTo>
                    <a:pt x="0" y="1040881"/>
                  </a:lnTo>
                  <a:lnTo>
                    <a:pt x="0" y="1017898"/>
                  </a:ln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任意多边形 15"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868983" y="2419797"/>
              <a:ext cx="2002738" cy="757020"/>
            </a:xfrm>
            <a:custGeom>
              <a:avLst/>
              <a:gdLst>
                <a:gd name="connsiteX0" fmla="*/ 0 w 1997815"/>
                <a:gd name="connsiteY0" fmla="*/ 0 h 757020"/>
                <a:gd name="connsiteX1" fmla="*/ 1017897 w 1997815"/>
                <a:gd name="connsiteY1" fmla="*/ 0 h 757020"/>
                <a:gd name="connsiteX2" fmla="*/ 1017898 w 1997815"/>
                <a:gd name="connsiteY2" fmla="*/ 0 h 757020"/>
                <a:gd name="connsiteX3" fmla="*/ 1955805 w 1997815"/>
                <a:gd name="connsiteY3" fmla="*/ 621686 h 757020"/>
                <a:gd name="connsiteX4" fmla="*/ 1997815 w 1997815"/>
                <a:gd name="connsiteY4" fmla="*/ 757020 h 757020"/>
                <a:gd name="connsiteX5" fmla="*/ 0 w 1997815"/>
                <a:gd name="connsiteY5" fmla="*/ 757020 h 757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7815" h="757020">
                  <a:moveTo>
                    <a:pt x="0" y="0"/>
                  </a:moveTo>
                  <a:lnTo>
                    <a:pt x="1017897" y="0"/>
                  </a:lnTo>
                  <a:lnTo>
                    <a:pt x="1017898" y="0"/>
                  </a:lnTo>
                  <a:cubicBezTo>
                    <a:pt x="1439526" y="0"/>
                    <a:pt x="1801280" y="256347"/>
                    <a:pt x="1955805" y="621686"/>
                  </a:cubicBezTo>
                  <a:lnTo>
                    <a:pt x="1997815" y="757020"/>
                  </a:lnTo>
                  <a:lnTo>
                    <a:pt x="0" y="757020"/>
                  </a:lnTo>
                  <a:close/>
                </a:path>
              </a:pathLst>
            </a:custGeom>
            <a:solidFill>
              <a:srgbClr val="F826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文本框 18"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txBox="1"/>
            <p:nvPr/>
          </p:nvSpPr>
          <p:spPr>
            <a:xfrm>
              <a:off x="1178996" y="3431718"/>
              <a:ext cx="1415772" cy="525657"/>
            </a:xfrm>
            <a:prstGeom prst="rect">
              <a:avLst/>
            </a:prstGeom>
            <a:noFill/>
            <a:effectLst/>
          </p:spPr>
          <p:txBody>
            <a:bodyPr wrap="none" rtlCol="0">
              <a:spAutoFit/>
            </a:bodyPr>
            <a:lstStyle/>
            <a:p>
              <a:pPr>
                <a:lnSpc>
                  <a:spcPct val="130000"/>
                </a:lnSpc>
              </a:pPr>
              <a:r>
                <a:rPr lang="zh-CN" altLang="en-US" sz="2400" dirty="0" smtClean="0">
                  <a:solidFill>
                    <a:prstClr val="white"/>
                  </a:solidFill>
                  <a:cs typeface="+mn-ea"/>
                  <a:sym typeface="+mn-lt"/>
                </a:rPr>
                <a:t>谦虚上进</a:t>
              </a:r>
              <a:endParaRPr lang="zh-CN" altLang="zh-CN" sz="2400" dirty="0">
                <a:solidFill>
                  <a:prstClr val="white"/>
                </a:solidFill>
                <a:cs typeface="+mn-ea"/>
                <a:sym typeface="+mn-lt"/>
              </a:endParaRPr>
            </a:p>
          </p:txBody>
        </p:sp>
        <p:sp>
          <p:nvSpPr>
            <p:cNvPr id="22" name="Freeform 48"/>
            <p:cNvSpPr>
              <a:spLocks noEditPoints="1"/>
            </p:cNvSpPr>
            <p:nvPr/>
          </p:nvSpPr>
          <p:spPr bwMode="auto">
            <a:xfrm>
              <a:off x="1623080" y="2581184"/>
              <a:ext cx="490056" cy="469081"/>
            </a:xfrm>
            <a:custGeom>
              <a:avLst/>
              <a:gdLst>
                <a:gd name="T0" fmla="*/ 419 w 628"/>
                <a:gd name="T1" fmla="*/ 232 h 600"/>
                <a:gd name="T2" fmla="*/ 411 w 628"/>
                <a:gd name="T3" fmla="*/ 249 h 600"/>
                <a:gd name="T4" fmla="*/ 408 w 628"/>
                <a:gd name="T5" fmla="*/ 261 h 600"/>
                <a:gd name="T6" fmla="*/ 409 w 628"/>
                <a:gd name="T7" fmla="*/ 283 h 600"/>
                <a:gd name="T8" fmla="*/ 417 w 628"/>
                <a:gd name="T9" fmla="*/ 304 h 600"/>
                <a:gd name="T10" fmla="*/ 424 w 628"/>
                <a:gd name="T11" fmla="*/ 315 h 600"/>
                <a:gd name="T12" fmla="*/ 441 w 628"/>
                <a:gd name="T13" fmla="*/ 330 h 600"/>
                <a:gd name="T14" fmla="*/ 453 w 628"/>
                <a:gd name="T15" fmla="*/ 335 h 600"/>
                <a:gd name="T16" fmla="*/ 478 w 628"/>
                <a:gd name="T17" fmla="*/ 200 h 600"/>
                <a:gd name="T18" fmla="*/ 449 w 628"/>
                <a:gd name="T19" fmla="*/ 206 h 600"/>
                <a:gd name="T20" fmla="*/ 433 w 628"/>
                <a:gd name="T21" fmla="*/ 216 h 600"/>
                <a:gd name="T22" fmla="*/ 425 w 628"/>
                <a:gd name="T23" fmla="*/ 224 h 600"/>
                <a:gd name="T24" fmla="*/ 384 w 628"/>
                <a:gd name="T25" fmla="*/ 70 h 600"/>
                <a:gd name="T26" fmla="*/ 314 w 628"/>
                <a:gd name="T27" fmla="*/ 140 h 600"/>
                <a:gd name="T28" fmla="*/ 379 w 628"/>
                <a:gd name="T29" fmla="*/ 283 h 600"/>
                <a:gd name="T30" fmla="*/ 379 w 628"/>
                <a:gd name="T31" fmla="*/ 254 h 600"/>
                <a:gd name="T32" fmla="*/ 359 w 628"/>
                <a:gd name="T33" fmla="*/ 154 h 600"/>
                <a:gd name="T34" fmla="*/ 250 w 628"/>
                <a:gd name="T35" fmla="*/ 270 h 600"/>
                <a:gd name="T36" fmla="*/ 314 w 628"/>
                <a:gd name="T37" fmla="*/ 396 h 600"/>
                <a:gd name="T38" fmla="*/ 282 w 628"/>
                <a:gd name="T39" fmla="*/ 400 h 600"/>
                <a:gd name="T40" fmla="*/ 267 w 628"/>
                <a:gd name="T41" fmla="*/ 382 h 600"/>
                <a:gd name="T42" fmla="*/ 257 w 628"/>
                <a:gd name="T43" fmla="*/ 374 h 600"/>
                <a:gd name="T44" fmla="*/ 214 w 628"/>
                <a:gd name="T45" fmla="*/ 356 h 600"/>
                <a:gd name="T46" fmla="*/ 195 w 628"/>
                <a:gd name="T47" fmla="*/ 354 h 600"/>
                <a:gd name="T48" fmla="*/ 0 w 628"/>
                <a:gd name="T49" fmla="*/ 600 h 600"/>
                <a:gd name="T50" fmla="*/ 83 w 628"/>
                <a:gd name="T51" fmla="*/ 454 h 600"/>
                <a:gd name="T52" fmla="*/ 216 w 628"/>
                <a:gd name="T53" fmla="*/ 454 h 600"/>
                <a:gd name="T54" fmla="*/ 301 w 628"/>
                <a:gd name="T55" fmla="*/ 600 h 600"/>
                <a:gd name="T56" fmla="*/ 282 w 628"/>
                <a:gd name="T57" fmla="*/ 400 h 600"/>
                <a:gd name="T58" fmla="*/ 433 w 628"/>
                <a:gd name="T59" fmla="*/ 354 h 600"/>
                <a:gd name="T60" fmla="*/ 413 w 628"/>
                <a:gd name="T61" fmla="*/ 356 h 600"/>
                <a:gd name="T62" fmla="*/ 361 w 628"/>
                <a:gd name="T63" fmla="*/ 382 h 600"/>
                <a:gd name="T64" fmla="*/ 353 w 628"/>
                <a:gd name="T65" fmla="*/ 391 h 600"/>
                <a:gd name="T66" fmla="*/ 389 w 628"/>
                <a:gd name="T67" fmla="*/ 600 h 600"/>
                <a:gd name="T68" fmla="*/ 410 w 628"/>
                <a:gd name="T69" fmla="*/ 600 h 600"/>
                <a:gd name="T70" fmla="*/ 564 w 628"/>
                <a:gd name="T71" fmla="*/ 454 h 600"/>
                <a:gd name="T72" fmla="*/ 628 w 628"/>
                <a:gd name="T73" fmla="*/ 460 h 600"/>
                <a:gd name="T74" fmla="*/ 151 w 628"/>
                <a:gd name="T75" fmla="*/ 340 h 600"/>
                <a:gd name="T76" fmla="*/ 186 w 628"/>
                <a:gd name="T77" fmla="*/ 330 h 600"/>
                <a:gd name="T78" fmla="*/ 196 w 628"/>
                <a:gd name="T79" fmla="*/ 323 h 600"/>
                <a:gd name="T80" fmla="*/ 216 w 628"/>
                <a:gd name="T81" fmla="*/ 295 h 600"/>
                <a:gd name="T82" fmla="*/ 219 w 628"/>
                <a:gd name="T83" fmla="*/ 281 h 600"/>
                <a:gd name="T84" fmla="*/ 219 w 628"/>
                <a:gd name="T85" fmla="*/ 258 h 600"/>
                <a:gd name="T86" fmla="*/ 214 w 628"/>
                <a:gd name="T87" fmla="*/ 241 h 600"/>
                <a:gd name="T88" fmla="*/ 208 w 628"/>
                <a:gd name="T89" fmla="*/ 231 h 600"/>
                <a:gd name="T90" fmla="*/ 195 w 628"/>
                <a:gd name="T91" fmla="*/ 217 h 600"/>
                <a:gd name="T92" fmla="*/ 186 w 628"/>
                <a:gd name="T93" fmla="*/ 210 h 600"/>
                <a:gd name="T94" fmla="*/ 151 w 628"/>
                <a:gd name="T95" fmla="*/ 2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8" h="600">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DFDFD"/>
            </a:solidFill>
            <a:ln>
              <a:noFill/>
            </a:ln>
          </p:spPr>
          <p:txBody>
            <a:bodyPr vert="horz" wrap="square" lIns="91440" tIns="45720" rIns="91440" bIns="45720" numCol="1" anchor="t" anchorCtr="0" compatLnSpc="1"/>
            <a:lstStyle/>
            <a:p>
              <a:endParaRPr lang="zh-CN" altLang="en-US">
                <a:solidFill>
                  <a:schemeClr val="accent2"/>
                </a:solidFill>
                <a:cs typeface="+mn-ea"/>
                <a:sym typeface="+mn-lt"/>
              </a:endParaRPr>
            </a:p>
          </p:txBody>
        </p:sp>
      </p:grpSp>
      <p:grpSp>
        <p:nvGrpSpPr>
          <p:cNvPr id="23" name="组合 22"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5127061" y="2419797"/>
            <a:ext cx="2035797" cy="2035796"/>
            <a:chOff x="3649954" y="2419797"/>
            <a:chExt cx="2035797" cy="2035796"/>
          </a:xfrm>
          <a:effectLst>
            <a:outerShdw blurRad="190500" dist="63500" dir="2700000" algn="tl" rotWithShape="0">
              <a:prstClr val="black">
                <a:alpha val="25000"/>
              </a:prstClr>
            </a:outerShdw>
          </a:effectLst>
        </p:grpSpPr>
        <p:sp>
          <p:nvSpPr>
            <p:cNvPr id="24" name="任意多边形 23"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3649955" y="2419797"/>
              <a:ext cx="2035796" cy="2035796"/>
            </a:xfrm>
            <a:custGeom>
              <a:avLst/>
              <a:gdLst>
                <a:gd name="connsiteX0" fmla="*/ 0 w 2035796"/>
                <a:gd name="connsiteY0" fmla="*/ 0 h 2035796"/>
                <a:gd name="connsiteX1" fmla="*/ 1017897 w 2035796"/>
                <a:gd name="connsiteY1" fmla="*/ 0 h 2035796"/>
                <a:gd name="connsiteX2" fmla="*/ 1017897 w 2035796"/>
                <a:gd name="connsiteY2" fmla="*/ 0 h 2035796"/>
                <a:gd name="connsiteX3" fmla="*/ 1017898 w 2035796"/>
                <a:gd name="connsiteY3" fmla="*/ 0 h 2035796"/>
                <a:gd name="connsiteX4" fmla="*/ 2035796 w 2035796"/>
                <a:gd name="connsiteY4" fmla="*/ 1017898 h 2035796"/>
                <a:gd name="connsiteX5" fmla="*/ 2034636 w 2035796"/>
                <a:gd name="connsiteY5" fmla="*/ 1040881 h 2035796"/>
                <a:gd name="connsiteX6" fmla="*/ 2035795 w 2035796"/>
                <a:gd name="connsiteY6" fmla="*/ 1040881 h 2035796"/>
                <a:gd name="connsiteX7" fmla="*/ 2035795 w 2035796"/>
                <a:gd name="connsiteY7" fmla="*/ 2035795 h 2035796"/>
                <a:gd name="connsiteX8" fmla="*/ 1017918 w 2035796"/>
                <a:gd name="connsiteY8" fmla="*/ 2035795 h 2035796"/>
                <a:gd name="connsiteX9" fmla="*/ 1017898 w 2035796"/>
                <a:gd name="connsiteY9" fmla="*/ 2035796 h 2035796"/>
                <a:gd name="connsiteX10" fmla="*/ 5255 w 2035796"/>
                <a:gd name="connsiteY10" fmla="*/ 1121972 h 2035796"/>
                <a:gd name="connsiteX11" fmla="*/ 1160 w 2035796"/>
                <a:gd name="connsiteY11" fmla="*/ 1040881 h 2035796"/>
                <a:gd name="connsiteX12" fmla="*/ 0 w 2035796"/>
                <a:gd name="connsiteY12" fmla="*/ 1040881 h 2035796"/>
                <a:gd name="connsiteX13" fmla="*/ 0 w 2035796"/>
                <a:gd name="connsiteY13" fmla="*/ 1017898 h 2035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35796" h="2035796">
                  <a:moveTo>
                    <a:pt x="0" y="0"/>
                  </a:moveTo>
                  <a:lnTo>
                    <a:pt x="1017897" y="0"/>
                  </a:lnTo>
                  <a:lnTo>
                    <a:pt x="1017897" y="0"/>
                  </a:lnTo>
                  <a:lnTo>
                    <a:pt x="1017898" y="0"/>
                  </a:lnTo>
                  <a:cubicBezTo>
                    <a:pt x="1580068" y="0"/>
                    <a:pt x="2035796" y="455728"/>
                    <a:pt x="2035796" y="1017898"/>
                  </a:cubicBezTo>
                  <a:lnTo>
                    <a:pt x="2034636" y="1040881"/>
                  </a:lnTo>
                  <a:lnTo>
                    <a:pt x="2035795" y="1040881"/>
                  </a:lnTo>
                  <a:lnTo>
                    <a:pt x="2035795" y="2035795"/>
                  </a:lnTo>
                  <a:lnTo>
                    <a:pt x="1017918" y="2035795"/>
                  </a:lnTo>
                  <a:lnTo>
                    <a:pt x="1017898" y="2035796"/>
                  </a:lnTo>
                  <a:cubicBezTo>
                    <a:pt x="490863" y="2035796"/>
                    <a:pt x="57382" y="1635254"/>
                    <a:pt x="5255" y="1121972"/>
                  </a:cubicBezTo>
                  <a:lnTo>
                    <a:pt x="1160" y="1040881"/>
                  </a:lnTo>
                  <a:lnTo>
                    <a:pt x="0" y="1040881"/>
                  </a:lnTo>
                  <a:lnTo>
                    <a:pt x="0" y="1017898"/>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任意多边形 24"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3649954" y="2419797"/>
              <a:ext cx="2002738" cy="757020"/>
            </a:xfrm>
            <a:custGeom>
              <a:avLst/>
              <a:gdLst>
                <a:gd name="connsiteX0" fmla="*/ 0 w 1997815"/>
                <a:gd name="connsiteY0" fmla="*/ 0 h 757020"/>
                <a:gd name="connsiteX1" fmla="*/ 1017897 w 1997815"/>
                <a:gd name="connsiteY1" fmla="*/ 0 h 757020"/>
                <a:gd name="connsiteX2" fmla="*/ 1017898 w 1997815"/>
                <a:gd name="connsiteY2" fmla="*/ 0 h 757020"/>
                <a:gd name="connsiteX3" fmla="*/ 1955805 w 1997815"/>
                <a:gd name="connsiteY3" fmla="*/ 621686 h 757020"/>
                <a:gd name="connsiteX4" fmla="*/ 1997815 w 1997815"/>
                <a:gd name="connsiteY4" fmla="*/ 757020 h 757020"/>
                <a:gd name="connsiteX5" fmla="*/ 0 w 1997815"/>
                <a:gd name="connsiteY5" fmla="*/ 757020 h 757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7815" h="757020">
                  <a:moveTo>
                    <a:pt x="0" y="0"/>
                  </a:moveTo>
                  <a:lnTo>
                    <a:pt x="1017897" y="0"/>
                  </a:lnTo>
                  <a:lnTo>
                    <a:pt x="1017898" y="0"/>
                  </a:lnTo>
                  <a:cubicBezTo>
                    <a:pt x="1439526" y="0"/>
                    <a:pt x="1801280" y="256347"/>
                    <a:pt x="1955805" y="621686"/>
                  </a:cubicBezTo>
                  <a:lnTo>
                    <a:pt x="1997815" y="757020"/>
                  </a:lnTo>
                  <a:lnTo>
                    <a:pt x="0" y="757020"/>
                  </a:lnTo>
                  <a:close/>
                </a:path>
              </a:pathLst>
            </a:cu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文本框 25"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txBox="1"/>
            <p:nvPr/>
          </p:nvSpPr>
          <p:spPr>
            <a:xfrm>
              <a:off x="4011100" y="3424343"/>
              <a:ext cx="1415772" cy="525657"/>
            </a:xfrm>
            <a:prstGeom prst="rect">
              <a:avLst/>
            </a:prstGeom>
            <a:noFill/>
            <a:effectLst/>
          </p:spPr>
          <p:txBody>
            <a:bodyPr wrap="none" rtlCol="0">
              <a:spAutoFit/>
            </a:bodyPr>
            <a:lstStyle/>
            <a:p>
              <a:pPr>
                <a:lnSpc>
                  <a:spcPct val="130000"/>
                </a:lnSpc>
              </a:pPr>
              <a:r>
                <a:rPr lang="zh-CN" altLang="en-US" sz="2400" dirty="0" smtClean="0">
                  <a:solidFill>
                    <a:prstClr val="white"/>
                  </a:solidFill>
                  <a:cs typeface="+mn-ea"/>
                  <a:sym typeface="+mn-lt"/>
                </a:rPr>
                <a:t>创新思维</a:t>
              </a:r>
              <a:endParaRPr lang="zh-CN" altLang="zh-CN" sz="2400" dirty="0">
                <a:solidFill>
                  <a:prstClr val="white"/>
                </a:solidFill>
                <a:cs typeface="+mn-ea"/>
                <a:sym typeface="+mn-lt"/>
              </a:endParaRPr>
            </a:p>
          </p:txBody>
        </p:sp>
        <p:sp>
          <p:nvSpPr>
            <p:cNvPr id="27" name="Freeform 16"/>
            <p:cNvSpPr>
              <a:spLocks noEditPoints="1"/>
            </p:cNvSpPr>
            <p:nvPr/>
          </p:nvSpPr>
          <p:spPr bwMode="auto">
            <a:xfrm>
              <a:off x="4309388" y="2613095"/>
              <a:ext cx="555471" cy="442971"/>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DFDFD"/>
            </a:solidFill>
            <a:ln>
              <a:noFill/>
            </a:ln>
          </p:spPr>
          <p:txBody>
            <a:bodyPr vert="horz" wrap="square" lIns="91440" tIns="45720" rIns="91440" bIns="45720" numCol="1" anchor="t" anchorCtr="0" compatLnSpc="1"/>
            <a:lstStyle/>
            <a:p>
              <a:endParaRPr lang="zh-CN" altLang="en-US">
                <a:solidFill>
                  <a:schemeClr val="accent2"/>
                </a:solidFill>
                <a:cs typeface="+mn-ea"/>
                <a:sym typeface="+mn-lt"/>
              </a:endParaRPr>
            </a:p>
          </p:txBody>
        </p:sp>
      </p:grpSp>
      <p:grpSp>
        <p:nvGrpSpPr>
          <p:cNvPr id="28" name="组合 27"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8367699" y="2419797"/>
            <a:ext cx="2035797" cy="2035796"/>
            <a:chOff x="6430925" y="2419797"/>
            <a:chExt cx="2035797" cy="2035796"/>
          </a:xfrm>
          <a:effectLst>
            <a:outerShdw blurRad="190500" dist="63500" dir="2700000" algn="tl" rotWithShape="0">
              <a:prstClr val="black">
                <a:alpha val="25000"/>
              </a:prstClr>
            </a:outerShdw>
          </a:effectLst>
        </p:grpSpPr>
        <p:sp>
          <p:nvSpPr>
            <p:cNvPr id="29" name="任意多边形 28"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430926" y="2419797"/>
              <a:ext cx="2035796" cy="2035796"/>
            </a:xfrm>
            <a:custGeom>
              <a:avLst/>
              <a:gdLst>
                <a:gd name="connsiteX0" fmla="*/ 0 w 2035796"/>
                <a:gd name="connsiteY0" fmla="*/ 0 h 2035796"/>
                <a:gd name="connsiteX1" fmla="*/ 1017897 w 2035796"/>
                <a:gd name="connsiteY1" fmla="*/ 0 h 2035796"/>
                <a:gd name="connsiteX2" fmla="*/ 1017897 w 2035796"/>
                <a:gd name="connsiteY2" fmla="*/ 0 h 2035796"/>
                <a:gd name="connsiteX3" fmla="*/ 1017898 w 2035796"/>
                <a:gd name="connsiteY3" fmla="*/ 0 h 2035796"/>
                <a:gd name="connsiteX4" fmla="*/ 2035796 w 2035796"/>
                <a:gd name="connsiteY4" fmla="*/ 1017898 h 2035796"/>
                <a:gd name="connsiteX5" fmla="*/ 2034636 w 2035796"/>
                <a:gd name="connsiteY5" fmla="*/ 1040881 h 2035796"/>
                <a:gd name="connsiteX6" fmla="*/ 2035795 w 2035796"/>
                <a:gd name="connsiteY6" fmla="*/ 1040881 h 2035796"/>
                <a:gd name="connsiteX7" fmla="*/ 2035795 w 2035796"/>
                <a:gd name="connsiteY7" fmla="*/ 2035795 h 2035796"/>
                <a:gd name="connsiteX8" fmla="*/ 1017918 w 2035796"/>
                <a:gd name="connsiteY8" fmla="*/ 2035795 h 2035796"/>
                <a:gd name="connsiteX9" fmla="*/ 1017898 w 2035796"/>
                <a:gd name="connsiteY9" fmla="*/ 2035796 h 2035796"/>
                <a:gd name="connsiteX10" fmla="*/ 5255 w 2035796"/>
                <a:gd name="connsiteY10" fmla="*/ 1121972 h 2035796"/>
                <a:gd name="connsiteX11" fmla="*/ 1160 w 2035796"/>
                <a:gd name="connsiteY11" fmla="*/ 1040881 h 2035796"/>
                <a:gd name="connsiteX12" fmla="*/ 0 w 2035796"/>
                <a:gd name="connsiteY12" fmla="*/ 1040881 h 2035796"/>
                <a:gd name="connsiteX13" fmla="*/ 0 w 2035796"/>
                <a:gd name="connsiteY13" fmla="*/ 1017898 h 2035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35796" h="2035796">
                  <a:moveTo>
                    <a:pt x="0" y="0"/>
                  </a:moveTo>
                  <a:lnTo>
                    <a:pt x="1017897" y="0"/>
                  </a:lnTo>
                  <a:lnTo>
                    <a:pt x="1017897" y="0"/>
                  </a:lnTo>
                  <a:lnTo>
                    <a:pt x="1017898" y="0"/>
                  </a:lnTo>
                  <a:cubicBezTo>
                    <a:pt x="1580068" y="0"/>
                    <a:pt x="2035796" y="455728"/>
                    <a:pt x="2035796" y="1017898"/>
                  </a:cubicBezTo>
                  <a:lnTo>
                    <a:pt x="2034636" y="1040881"/>
                  </a:lnTo>
                  <a:lnTo>
                    <a:pt x="2035795" y="1040881"/>
                  </a:lnTo>
                  <a:lnTo>
                    <a:pt x="2035795" y="2035795"/>
                  </a:lnTo>
                  <a:lnTo>
                    <a:pt x="1017918" y="2035795"/>
                  </a:lnTo>
                  <a:lnTo>
                    <a:pt x="1017898" y="2035796"/>
                  </a:lnTo>
                  <a:cubicBezTo>
                    <a:pt x="490863" y="2035796"/>
                    <a:pt x="57382" y="1635254"/>
                    <a:pt x="5255" y="1121972"/>
                  </a:cubicBezTo>
                  <a:lnTo>
                    <a:pt x="1160" y="1040881"/>
                  </a:lnTo>
                  <a:lnTo>
                    <a:pt x="0" y="1040881"/>
                  </a:lnTo>
                  <a:lnTo>
                    <a:pt x="0" y="1017898"/>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任意多边形 29"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430925" y="2419797"/>
              <a:ext cx="2002738" cy="757020"/>
            </a:xfrm>
            <a:custGeom>
              <a:avLst/>
              <a:gdLst>
                <a:gd name="connsiteX0" fmla="*/ 0 w 1997815"/>
                <a:gd name="connsiteY0" fmla="*/ 0 h 757020"/>
                <a:gd name="connsiteX1" fmla="*/ 1017897 w 1997815"/>
                <a:gd name="connsiteY1" fmla="*/ 0 h 757020"/>
                <a:gd name="connsiteX2" fmla="*/ 1017898 w 1997815"/>
                <a:gd name="connsiteY2" fmla="*/ 0 h 757020"/>
                <a:gd name="connsiteX3" fmla="*/ 1955805 w 1997815"/>
                <a:gd name="connsiteY3" fmla="*/ 621686 h 757020"/>
                <a:gd name="connsiteX4" fmla="*/ 1997815 w 1997815"/>
                <a:gd name="connsiteY4" fmla="*/ 757020 h 757020"/>
                <a:gd name="connsiteX5" fmla="*/ 0 w 1997815"/>
                <a:gd name="connsiteY5" fmla="*/ 757020 h 757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7815" h="757020">
                  <a:moveTo>
                    <a:pt x="0" y="0"/>
                  </a:moveTo>
                  <a:lnTo>
                    <a:pt x="1017897" y="0"/>
                  </a:lnTo>
                  <a:lnTo>
                    <a:pt x="1017898" y="0"/>
                  </a:lnTo>
                  <a:cubicBezTo>
                    <a:pt x="1439526" y="0"/>
                    <a:pt x="1801280" y="256347"/>
                    <a:pt x="1955805" y="621686"/>
                  </a:cubicBezTo>
                  <a:lnTo>
                    <a:pt x="1997815" y="757020"/>
                  </a:lnTo>
                  <a:lnTo>
                    <a:pt x="0" y="75702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文本框 30"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txBox="1"/>
            <p:nvPr/>
          </p:nvSpPr>
          <p:spPr>
            <a:xfrm>
              <a:off x="6808360" y="3429351"/>
              <a:ext cx="1415772" cy="525657"/>
            </a:xfrm>
            <a:prstGeom prst="rect">
              <a:avLst/>
            </a:prstGeom>
            <a:noFill/>
            <a:effectLst/>
          </p:spPr>
          <p:txBody>
            <a:bodyPr wrap="none" rtlCol="0">
              <a:spAutoFit/>
            </a:bodyPr>
            <a:lstStyle/>
            <a:p>
              <a:pPr>
                <a:lnSpc>
                  <a:spcPct val="130000"/>
                </a:lnSpc>
              </a:pPr>
              <a:r>
                <a:rPr lang="zh-CN" altLang="en-US" sz="2400" dirty="0" smtClean="0">
                  <a:solidFill>
                    <a:prstClr val="white"/>
                  </a:solidFill>
                  <a:cs typeface="+mn-ea"/>
                  <a:sym typeface="+mn-lt"/>
                </a:rPr>
                <a:t>沟通协调</a:t>
              </a:r>
              <a:endParaRPr lang="zh-CN" altLang="zh-CN" sz="2400" dirty="0">
                <a:solidFill>
                  <a:prstClr val="white"/>
                </a:solidFill>
                <a:cs typeface="+mn-ea"/>
                <a:sym typeface="+mn-lt"/>
              </a:endParaRPr>
            </a:p>
          </p:txBody>
        </p:sp>
        <p:sp>
          <p:nvSpPr>
            <p:cNvPr id="32" name="Freeform 26"/>
            <p:cNvSpPr>
              <a:spLocks noEditPoints="1"/>
            </p:cNvSpPr>
            <p:nvPr/>
          </p:nvSpPr>
          <p:spPr bwMode="auto">
            <a:xfrm>
              <a:off x="7226825" y="2613095"/>
              <a:ext cx="410937" cy="431745"/>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DFDFD"/>
            </a:solidFill>
            <a:ln>
              <a:noFill/>
            </a:ln>
          </p:spPr>
          <p:txBody>
            <a:bodyPr vert="horz" wrap="square" lIns="91440" tIns="45720" rIns="91440" bIns="45720" numCol="1" anchor="t" anchorCtr="0" compatLnSpc="1"/>
            <a:lstStyle/>
            <a:p>
              <a:endParaRPr lang="zh-CN" altLang="en-US">
                <a:solidFill>
                  <a:schemeClr val="accent2"/>
                </a:solidFill>
                <a:cs typeface="+mn-ea"/>
                <a:sym typeface="+mn-lt"/>
              </a:endParaRPr>
            </a:p>
          </p:txBody>
        </p:sp>
      </p:grpSp>
      <p:grpSp>
        <p:nvGrpSpPr>
          <p:cNvPr id="36" name="组合 35"/>
          <p:cNvGrpSpPr/>
          <p:nvPr/>
        </p:nvGrpSpPr>
        <p:grpSpPr>
          <a:xfrm>
            <a:off x="388190" y="568915"/>
            <a:ext cx="3437206" cy="585703"/>
            <a:chOff x="388190" y="568915"/>
            <a:chExt cx="3437206" cy="585703"/>
          </a:xfrm>
        </p:grpSpPr>
        <p:sp>
          <p:nvSpPr>
            <p:cNvPr id="37" name="文本框 36"/>
            <p:cNvSpPr txBox="1"/>
            <p:nvPr/>
          </p:nvSpPr>
          <p:spPr>
            <a:xfrm>
              <a:off x="1127221" y="568915"/>
              <a:ext cx="2698175"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我所具备的优势</a:t>
              </a:r>
              <a:endParaRPr lang="zh-CN" altLang="en-US" sz="2800" b="1" dirty="0">
                <a:gradFill>
                  <a:gsLst>
                    <a:gs pos="0">
                      <a:srgbClr val="F8260C"/>
                    </a:gs>
                    <a:gs pos="72000">
                      <a:srgbClr val="9E0800"/>
                    </a:gs>
                  </a:gsLst>
                  <a:lin ang="5400000" scaled="1"/>
                </a:gradFill>
                <a:cs typeface="+mn-ea"/>
                <a:sym typeface="+mn-lt"/>
              </a:endParaRPr>
            </a:p>
          </p:txBody>
        </p:sp>
        <p:sp>
          <p:nvSpPr>
            <p:cNvPr id="38" name="椭圆 37"/>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02</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Scale>
                                      <p:cBhvr>
                                        <p:cTn id="7"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4"/>
                                        </p:tgtEl>
                                        <p:attrNameLst>
                                          <p:attrName>ppt_x</p:attrName>
                                          <p:attrName>ppt_y</p:attrName>
                                        </p:attrNameLst>
                                      </p:cBhvr>
                                    </p:animMotion>
                                    <p:animEffect transition="in" filter="fade">
                                      <p:cBhvr>
                                        <p:cTn id="9" dur="1000"/>
                                        <p:tgtEl>
                                          <p:spTgt spid="14"/>
                                        </p:tgtEl>
                                      </p:cBhvr>
                                    </p:animEffect>
                                  </p:childTnLst>
                                </p:cTn>
                              </p:par>
                              <p:par>
                                <p:cTn id="10" presetID="52" presetClass="entr" presetSubtype="0" fill="hold" nodeType="withEffect">
                                  <p:stCondLst>
                                    <p:cond delay="250"/>
                                  </p:stCondLst>
                                  <p:childTnLst>
                                    <p:set>
                                      <p:cBhvr>
                                        <p:cTn id="11" dur="1" fill="hold">
                                          <p:stCondLst>
                                            <p:cond delay="0"/>
                                          </p:stCondLst>
                                        </p:cTn>
                                        <p:tgtEl>
                                          <p:spTgt spid="23"/>
                                        </p:tgtEl>
                                        <p:attrNameLst>
                                          <p:attrName>style.visibility</p:attrName>
                                        </p:attrNameLst>
                                      </p:cBhvr>
                                      <p:to>
                                        <p:strVal val="visible"/>
                                      </p:to>
                                    </p:set>
                                    <p:animScale>
                                      <p:cBhvr>
                                        <p:cTn id="12" dur="1000" decel="50000" fill="hold">
                                          <p:stCondLst>
                                            <p:cond delay="0"/>
                                          </p:stCondLst>
                                        </p:cTn>
                                        <p:tgtEl>
                                          <p:spTgt spid="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3"/>
                                        </p:tgtEl>
                                        <p:attrNameLst>
                                          <p:attrName>ppt_x</p:attrName>
                                          <p:attrName>ppt_y</p:attrName>
                                        </p:attrNameLst>
                                      </p:cBhvr>
                                    </p:animMotion>
                                    <p:animEffect transition="in" filter="fade">
                                      <p:cBhvr>
                                        <p:cTn id="14" dur="1000"/>
                                        <p:tgtEl>
                                          <p:spTgt spid="23"/>
                                        </p:tgtEl>
                                      </p:cBhvr>
                                    </p:animEffect>
                                  </p:childTnLst>
                                </p:cTn>
                              </p:par>
                              <p:par>
                                <p:cTn id="15" presetID="52" presetClass="entr" presetSubtype="0" fill="hold" nodeType="withEffect">
                                  <p:stCondLst>
                                    <p:cond delay="500"/>
                                  </p:stCondLst>
                                  <p:childTnLst>
                                    <p:set>
                                      <p:cBhvr>
                                        <p:cTn id="16" dur="1" fill="hold">
                                          <p:stCondLst>
                                            <p:cond delay="0"/>
                                          </p:stCondLst>
                                        </p:cTn>
                                        <p:tgtEl>
                                          <p:spTgt spid="28"/>
                                        </p:tgtEl>
                                        <p:attrNameLst>
                                          <p:attrName>style.visibility</p:attrName>
                                        </p:attrNameLst>
                                      </p:cBhvr>
                                      <p:to>
                                        <p:strVal val="visible"/>
                                      </p:to>
                                    </p:set>
                                    <p:animScale>
                                      <p:cBhvr>
                                        <p:cTn id="17" dur="1000" decel="50000" fill="hold">
                                          <p:stCondLst>
                                            <p:cond delay="0"/>
                                          </p:stCondLst>
                                        </p:cTn>
                                        <p:tgtEl>
                                          <p:spTgt spid="2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28"/>
                                        </p:tgtEl>
                                        <p:attrNameLst>
                                          <p:attrName>ppt_x</p:attrName>
                                          <p:attrName>ppt_y</p:attrName>
                                        </p:attrNameLst>
                                      </p:cBhvr>
                                    </p:animMotion>
                                    <p:animEffect transition="in" filter="fade">
                                      <p:cBhvr>
                                        <p:cTn id="19" dur="1000"/>
                                        <p:tgtEl>
                                          <p:spTgt spid="28"/>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组合 10"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GrpSpPr/>
          <p:nvPr/>
        </p:nvGrpSpPr>
        <p:grpSpPr>
          <a:xfrm>
            <a:off x="1520810" y="2415209"/>
            <a:ext cx="1631318" cy="1705984"/>
            <a:chOff x="3716376" y="920580"/>
            <a:chExt cx="4776695" cy="4995334"/>
          </a:xfrm>
          <a:effectLst>
            <a:outerShdw blurRad="190500" dist="63500" dir="2700000" algn="tl" rotWithShape="0">
              <a:prstClr val="black">
                <a:alpha val="25000"/>
              </a:prstClr>
            </a:outerShdw>
          </a:effectLst>
        </p:grpSpPr>
        <p:sp>
          <p:nvSpPr>
            <p:cNvPr id="12" name="任意多边形 11"/>
            <p:cNvSpPr/>
            <p:nvPr/>
          </p:nvSpPr>
          <p:spPr>
            <a:xfrm>
              <a:off x="3871965" y="920580"/>
              <a:ext cx="4621106" cy="2497667"/>
            </a:xfrm>
            <a:custGeom>
              <a:avLst/>
              <a:gdLst>
                <a:gd name="connsiteX0" fmla="*/ 1602722 w 3358326"/>
                <a:gd name="connsiteY0" fmla="*/ 0 h 1815144"/>
                <a:gd name="connsiteX1" fmla="*/ 3358326 w 3358326"/>
                <a:gd name="connsiteY1" fmla="*/ 1755604 h 1815144"/>
                <a:gd name="connsiteX2" fmla="*/ 3355320 w 3358326"/>
                <a:gd name="connsiteY2" fmla="*/ 1815144 h 1815144"/>
                <a:gd name="connsiteX3" fmla="*/ 3090090 w 3358326"/>
                <a:gd name="connsiteY3" fmla="*/ 1815144 h 1815144"/>
                <a:gd name="connsiteX4" fmla="*/ 3092855 w 3358326"/>
                <a:gd name="connsiteY4" fmla="*/ 1760373 h 1815144"/>
                <a:gd name="connsiteX5" fmla="*/ 3086104 w 3358326"/>
                <a:gd name="connsiteY5" fmla="*/ 1626666 h 1815144"/>
                <a:gd name="connsiteX6" fmla="*/ 3035625 w 3358326"/>
                <a:gd name="connsiteY6" fmla="*/ 1371085 h 1815144"/>
                <a:gd name="connsiteX7" fmla="*/ 1698481 w 3358326"/>
                <a:gd name="connsiteY7" fmla="*/ 270820 h 1815144"/>
                <a:gd name="connsiteX8" fmla="*/ 1591936 w 3358326"/>
                <a:gd name="connsiteY8" fmla="*/ 265775 h 1815144"/>
                <a:gd name="connsiteX9" fmla="*/ 1573771 w 3358326"/>
                <a:gd name="connsiteY9" fmla="*/ 266692 h 1815144"/>
                <a:gd name="connsiteX10" fmla="*/ 1573771 w 3358326"/>
                <a:gd name="connsiteY10" fmla="*/ 264915 h 1815144"/>
                <a:gd name="connsiteX11" fmla="*/ 1549784 w 3358326"/>
                <a:gd name="connsiteY11" fmla="*/ 263779 h 1815144"/>
                <a:gd name="connsiteX12" fmla="*/ 7815 w 3358326"/>
                <a:gd name="connsiteY12" fmla="*/ 1655276 h 1815144"/>
                <a:gd name="connsiteX13" fmla="*/ 0 w 3358326"/>
                <a:gd name="connsiteY13" fmla="*/ 1810029 h 1815144"/>
                <a:gd name="connsiteX14" fmla="*/ 8393 w 3358326"/>
                <a:gd name="connsiteY14" fmla="*/ 1643816 h 1815144"/>
                <a:gd name="connsiteX15" fmla="*/ 1502413 w 3358326"/>
                <a:gd name="connsiteY15" fmla="*/ 159251 h 1815144"/>
                <a:gd name="connsiteX16" fmla="*/ 1573771 w 3358326"/>
                <a:gd name="connsiteY16" fmla="*/ 155872 h 1815144"/>
                <a:gd name="connsiteX17" fmla="*/ 1573771 w 3358326"/>
                <a:gd name="connsiteY17" fmla="*/ 1462 h 1815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58326" h="1815144">
                  <a:moveTo>
                    <a:pt x="1602722" y="0"/>
                  </a:moveTo>
                  <a:cubicBezTo>
                    <a:pt x="2572315" y="0"/>
                    <a:pt x="3358326" y="786011"/>
                    <a:pt x="3358326" y="1755604"/>
                  </a:cubicBezTo>
                  <a:lnTo>
                    <a:pt x="3355320" y="1815144"/>
                  </a:lnTo>
                  <a:lnTo>
                    <a:pt x="3090090" y="1815144"/>
                  </a:lnTo>
                  <a:lnTo>
                    <a:pt x="3092855" y="1760373"/>
                  </a:lnTo>
                  <a:lnTo>
                    <a:pt x="3086104" y="1626666"/>
                  </a:lnTo>
                  <a:lnTo>
                    <a:pt x="3035625" y="1371085"/>
                  </a:lnTo>
                  <a:cubicBezTo>
                    <a:pt x="2858743" y="776483"/>
                    <a:pt x="2334674" y="331373"/>
                    <a:pt x="1698481" y="270820"/>
                  </a:cubicBezTo>
                  <a:lnTo>
                    <a:pt x="1591936" y="265775"/>
                  </a:lnTo>
                  <a:lnTo>
                    <a:pt x="1573771" y="266692"/>
                  </a:lnTo>
                  <a:lnTo>
                    <a:pt x="1573771" y="264915"/>
                  </a:lnTo>
                  <a:lnTo>
                    <a:pt x="1549784" y="263779"/>
                  </a:lnTo>
                  <a:cubicBezTo>
                    <a:pt x="747260" y="263779"/>
                    <a:pt x="87189" y="873693"/>
                    <a:pt x="7815" y="1655276"/>
                  </a:cubicBezTo>
                  <a:lnTo>
                    <a:pt x="0" y="1810029"/>
                  </a:lnTo>
                  <a:lnTo>
                    <a:pt x="8393" y="1643816"/>
                  </a:lnTo>
                  <a:cubicBezTo>
                    <a:pt x="88187" y="858098"/>
                    <a:pt x="715264" y="234172"/>
                    <a:pt x="1502413" y="159251"/>
                  </a:cubicBezTo>
                  <a:lnTo>
                    <a:pt x="1573771" y="155872"/>
                  </a:lnTo>
                  <a:lnTo>
                    <a:pt x="1573771" y="1462"/>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cs typeface="+mn-ea"/>
                <a:sym typeface="+mn-lt"/>
              </a:endParaRPr>
            </a:p>
          </p:txBody>
        </p:sp>
        <p:sp>
          <p:nvSpPr>
            <p:cNvPr id="13" name="任意多边形 12"/>
            <p:cNvSpPr/>
            <p:nvPr/>
          </p:nvSpPr>
          <p:spPr>
            <a:xfrm flipH="1" flipV="1">
              <a:off x="3716376" y="3418247"/>
              <a:ext cx="4621106" cy="2497667"/>
            </a:xfrm>
            <a:custGeom>
              <a:avLst/>
              <a:gdLst>
                <a:gd name="connsiteX0" fmla="*/ 1602722 w 3358326"/>
                <a:gd name="connsiteY0" fmla="*/ 0 h 1815144"/>
                <a:gd name="connsiteX1" fmla="*/ 3358326 w 3358326"/>
                <a:gd name="connsiteY1" fmla="*/ 1755604 h 1815144"/>
                <a:gd name="connsiteX2" fmla="*/ 3355320 w 3358326"/>
                <a:gd name="connsiteY2" fmla="*/ 1815144 h 1815144"/>
                <a:gd name="connsiteX3" fmla="*/ 3090090 w 3358326"/>
                <a:gd name="connsiteY3" fmla="*/ 1815144 h 1815144"/>
                <a:gd name="connsiteX4" fmla="*/ 3092855 w 3358326"/>
                <a:gd name="connsiteY4" fmla="*/ 1760373 h 1815144"/>
                <a:gd name="connsiteX5" fmla="*/ 3086104 w 3358326"/>
                <a:gd name="connsiteY5" fmla="*/ 1626666 h 1815144"/>
                <a:gd name="connsiteX6" fmla="*/ 3035625 w 3358326"/>
                <a:gd name="connsiteY6" fmla="*/ 1371085 h 1815144"/>
                <a:gd name="connsiteX7" fmla="*/ 1698481 w 3358326"/>
                <a:gd name="connsiteY7" fmla="*/ 270820 h 1815144"/>
                <a:gd name="connsiteX8" fmla="*/ 1591936 w 3358326"/>
                <a:gd name="connsiteY8" fmla="*/ 265775 h 1815144"/>
                <a:gd name="connsiteX9" fmla="*/ 1573771 w 3358326"/>
                <a:gd name="connsiteY9" fmla="*/ 266692 h 1815144"/>
                <a:gd name="connsiteX10" fmla="*/ 1573771 w 3358326"/>
                <a:gd name="connsiteY10" fmla="*/ 264915 h 1815144"/>
                <a:gd name="connsiteX11" fmla="*/ 1549784 w 3358326"/>
                <a:gd name="connsiteY11" fmla="*/ 263779 h 1815144"/>
                <a:gd name="connsiteX12" fmla="*/ 7815 w 3358326"/>
                <a:gd name="connsiteY12" fmla="*/ 1655276 h 1815144"/>
                <a:gd name="connsiteX13" fmla="*/ 0 w 3358326"/>
                <a:gd name="connsiteY13" fmla="*/ 1810029 h 1815144"/>
                <a:gd name="connsiteX14" fmla="*/ 8393 w 3358326"/>
                <a:gd name="connsiteY14" fmla="*/ 1643816 h 1815144"/>
                <a:gd name="connsiteX15" fmla="*/ 1502413 w 3358326"/>
                <a:gd name="connsiteY15" fmla="*/ 159251 h 1815144"/>
                <a:gd name="connsiteX16" fmla="*/ 1573771 w 3358326"/>
                <a:gd name="connsiteY16" fmla="*/ 155872 h 1815144"/>
                <a:gd name="connsiteX17" fmla="*/ 1573771 w 3358326"/>
                <a:gd name="connsiteY17" fmla="*/ 1462 h 1815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58326" h="1815144">
                  <a:moveTo>
                    <a:pt x="1602722" y="0"/>
                  </a:moveTo>
                  <a:cubicBezTo>
                    <a:pt x="2572315" y="0"/>
                    <a:pt x="3358326" y="786011"/>
                    <a:pt x="3358326" y="1755604"/>
                  </a:cubicBezTo>
                  <a:lnTo>
                    <a:pt x="3355320" y="1815144"/>
                  </a:lnTo>
                  <a:lnTo>
                    <a:pt x="3090090" y="1815144"/>
                  </a:lnTo>
                  <a:lnTo>
                    <a:pt x="3092855" y="1760373"/>
                  </a:lnTo>
                  <a:lnTo>
                    <a:pt x="3086104" y="1626666"/>
                  </a:lnTo>
                  <a:lnTo>
                    <a:pt x="3035625" y="1371085"/>
                  </a:lnTo>
                  <a:cubicBezTo>
                    <a:pt x="2858743" y="776483"/>
                    <a:pt x="2334674" y="331373"/>
                    <a:pt x="1698481" y="270820"/>
                  </a:cubicBezTo>
                  <a:lnTo>
                    <a:pt x="1591936" y="265775"/>
                  </a:lnTo>
                  <a:lnTo>
                    <a:pt x="1573771" y="266692"/>
                  </a:lnTo>
                  <a:lnTo>
                    <a:pt x="1573771" y="264915"/>
                  </a:lnTo>
                  <a:lnTo>
                    <a:pt x="1549784" y="263779"/>
                  </a:lnTo>
                  <a:cubicBezTo>
                    <a:pt x="747260" y="263779"/>
                    <a:pt x="87189" y="873693"/>
                    <a:pt x="7815" y="1655276"/>
                  </a:cubicBezTo>
                  <a:lnTo>
                    <a:pt x="0" y="1810029"/>
                  </a:lnTo>
                  <a:lnTo>
                    <a:pt x="8393" y="1643816"/>
                  </a:lnTo>
                  <a:cubicBezTo>
                    <a:pt x="88187" y="858098"/>
                    <a:pt x="715264" y="234172"/>
                    <a:pt x="1502413" y="159251"/>
                  </a:cubicBezTo>
                  <a:lnTo>
                    <a:pt x="1573771" y="155872"/>
                  </a:lnTo>
                  <a:lnTo>
                    <a:pt x="1573771" y="1462"/>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cs typeface="+mn-ea"/>
                <a:sym typeface="+mn-lt"/>
              </a:endParaRPr>
            </a:p>
          </p:txBody>
        </p:sp>
        <p:sp>
          <p:nvSpPr>
            <p:cNvPr id="14" name="椭圆 13" descr="e7d195523061f1c0deeec63e560781cfd59afb0ea006f2a87ABB68BF51EA6619813959095094C18C62A12F549504892A4AAA8C1554C6663626E05CA27F281A14E6983772AFC3FB97135759321DEA3D704CB8FFD9D2544D200E821295B99E642BC8CC99085D9A4B047AF625EB62EA6216920310930D1B740A2E5A7C00F2829CCCFC2A56DAB046A1D786FBC3CD77441D8E"/>
            <p:cNvSpPr/>
            <p:nvPr/>
          </p:nvSpPr>
          <p:spPr>
            <a:xfrm>
              <a:off x="4368339" y="1678483"/>
              <a:ext cx="3479527" cy="3479527"/>
            </a:xfrm>
            <a:prstGeom prst="ellipse">
              <a:avLst/>
            </a:prstGeom>
            <a:solidFill>
              <a:srgbClr val="404040"/>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sp>
        <p:nvSpPr>
          <p:cNvPr id="15" name="文本框 14"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1996858" y="2943114"/>
            <a:ext cx="726481" cy="646331"/>
          </a:xfrm>
          <a:prstGeom prst="rect">
            <a:avLst/>
          </a:prstGeom>
          <a:noFill/>
        </p:spPr>
        <p:txBody>
          <a:bodyPr wrap="none" rtlCol="0">
            <a:spAutoFit/>
          </a:bodyPr>
          <a:lstStyle/>
          <a:p>
            <a:r>
              <a:rPr lang="en-US" altLang="zh-CN" sz="3600" dirty="0" smtClean="0">
                <a:solidFill>
                  <a:schemeClr val="bg1"/>
                </a:solidFill>
                <a:cs typeface="+mn-ea"/>
                <a:sym typeface="+mn-lt"/>
              </a:rPr>
              <a:t>01</a:t>
            </a:r>
            <a:endParaRPr lang="zh-CN" altLang="en-US" sz="3600" dirty="0">
              <a:solidFill>
                <a:schemeClr val="bg1"/>
              </a:solidFill>
              <a:cs typeface="+mn-ea"/>
              <a:sym typeface="+mn-lt"/>
            </a:endParaRPr>
          </a:p>
        </p:txBody>
      </p:sp>
      <p:grpSp>
        <p:nvGrpSpPr>
          <p:cNvPr id="16" name="组合 15"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GrpSpPr/>
          <p:nvPr/>
        </p:nvGrpSpPr>
        <p:grpSpPr>
          <a:xfrm>
            <a:off x="3996611" y="2415209"/>
            <a:ext cx="1631318" cy="1705984"/>
            <a:chOff x="3716376" y="920580"/>
            <a:chExt cx="4776695" cy="4995334"/>
          </a:xfrm>
          <a:effectLst>
            <a:outerShdw blurRad="190500" dist="63500" dir="2700000" algn="tl" rotWithShape="0">
              <a:prstClr val="black">
                <a:alpha val="25000"/>
              </a:prstClr>
            </a:outerShdw>
          </a:effectLst>
        </p:grpSpPr>
        <p:sp>
          <p:nvSpPr>
            <p:cNvPr id="19" name="任意多边形 18"/>
            <p:cNvSpPr/>
            <p:nvPr/>
          </p:nvSpPr>
          <p:spPr>
            <a:xfrm>
              <a:off x="3871965" y="920580"/>
              <a:ext cx="4621106" cy="2497667"/>
            </a:xfrm>
            <a:custGeom>
              <a:avLst/>
              <a:gdLst>
                <a:gd name="connsiteX0" fmla="*/ 1602722 w 3358326"/>
                <a:gd name="connsiteY0" fmla="*/ 0 h 1815144"/>
                <a:gd name="connsiteX1" fmla="*/ 3358326 w 3358326"/>
                <a:gd name="connsiteY1" fmla="*/ 1755604 h 1815144"/>
                <a:gd name="connsiteX2" fmla="*/ 3355320 w 3358326"/>
                <a:gd name="connsiteY2" fmla="*/ 1815144 h 1815144"/>
                <a:gd name="connsiteX3" fmla="*/ 3090090 w 3358326"/>
                <a:gd name="connsiteY3" fmla="*/ 1815144 h 1815144"/>
                <a:gd name="connsiteX4" fmla="*/ 3092855 w 3358326"/>
                <a:gd name="connsiteY4" fmla="*/ 1760373 h 1815144"/>
                <a:gd name="connsiteX5" fmla="*/ 3086104 w 3358326"/>
                <a:gd name="connsiteY5" fmla="*/ 1626666 h 1815144"/>
                <a:gd name="connsiteX6" fmla="*/ 3035625 w 3358326"/>
                <a:gd name="connsiteY6" fmla="*/ 1371085 h 1815144"/>
                <a:gd name="connsiteX7" fmla="*/ 1698481 w 3358326"/>
                <a:gd name="connsiteY7" fmla="*/ 270820 h 1815144"/>
                <a:gd name="connsiteX8" fmla="*/ 1591936 w 3358326"/>
                <a:gd name="connsiteY8" fmla="*/ 265775 h 1815144"/>
                <a:gd name="connsiteX9" fmla="*/ 1573771 w 3358326"/>
                <a:gd name="connsiteY9" fmla="*/ 266692 h 1815144"/>
                <a:gd name="connsiteX10" fmla="*/ 1573771 w 3358326"/>
                <a:gd name="connsiteY10" fmla="*/ 264915 h 1815144"/>
                <a:gd name="connsiteX11" fmla="*/ 1549784 w 3358326"/>
                <a:gd name="connsiteY11" fmla="*/ 263779 h 1815144"/>
                <a:gd name="connsiteX12" fmla="*/ 7815 w 3358326"/>
                <a:gd name="connsiteY12" fmla="*/ 1655276 h 1815144"/>
                <a:gd name="connsiteX13" fmla="*/ 0 w 3358326"/>
                <a:gd name="connsiteY13" fmla="*/ 1810029 h 1815144"/>
                <a:gd name="connsiteX14" fmla="*/ 8393 w 3358326"/>
                <a:gd name="connsiteY14" fmla="*/ 1643816 h 1815144"/>
                <a:gd name="connsiteX15" fmla="*/ 1502413 w 3358326"/>
                <a:gd name="connsiteY15" fmla="*/ 159251 h 1815144"/>
                <a:gd name="connsiteX16" fmla="*/ 1573771 w 3358326"/>
                <a:gd name="connsiteY16" fmla="*/ 155872 h 1815144"/>
                <a:gd name="connsiteX17" fmla="*/ 1573771 w 3358326"/>
                <a:gd name="connsiteY17" fmla="*/ 1462 h 1815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58326" h="1815144">
                  <a:moveTo>
                    <a:pt x="1602722" y="0"/>
                  </a:moveTo>
                  <a:cubicBezTo>
                    <a:pt x="2572315" y="0"/>
                    <a:pt x="3358326" y="786011"/>
                    <a:pt x="3358326" y="1755604"/>
                  </a:cubicBezTo>
                  <a:lnTo>
                    <a:pt x="3355320" y="1815144"/>
                  </a:lnTo>
                  <a:lnTo>
                    <a:pt x="3090090" y="1815144"/>
                  </a:lnTo>
                  <a:lnTo>
                    <a:pt x="3092855" y="1760373"/>
                  </a:lnTo>
                  <a:lnTo>
                    <a:pt x="3086104" y="1626666"/>
                  </a:lnTo>
                  <a:lnTo>
                    <a:pt x="3035625" y="1371085"/>
                  </a:lnTo>
                  <a:cubicBezTo>
                    <a:pt x="2858743" y="776483"/>
                    <a:pt x="2334674" y="331373"/>
                    <a:pt x="1698481" y="270820"/>
                  </a:cubicBezTo>
                  <a:lnTo>
                    <a:pt x="1591936" y="265775"/>
                  </a:lnTo>
                  <a:lnTo>
                    <a:pt x="1573771" y="266692"/>
                  </a:lnTo>
                  <a:lnTo>
                    <a:pt x="1573771" y="264915"/>
                  </a:lnTo>
                  <a:lnTo>
                    <a:pt x="1549784" y="263779"/>
                  </a:lnTo>
                  <a:cubicBezTo>
                    <a:pt x="747260" y="263779"/>
                    <a:pt x="87189" y="873693"/>
                    <a:pt x="7815" y="1655276"/>
                  </a:cubicBezTo>
                  <a:lnTo>
                    <a:pt x="0" y="1810029"/>
                  </a:lnTo>
                  <a:lnTo>
                    <a:pt x="8393" y="1643816"/>
                  </a:lnTo>
                  <a:cubicBezTo>
                    <a:pt x="88187" y="858098"/>
                    <a:pt x="715264" y="234172"/>
                    <a:pt x="1502413" y="159251"/>
                  </a:cubicBezTo>
                  <a:lnTo>
                    <a:pt x="1573771" y="155872"/>
                  </a:lnTo>
                  <a:lnTo>
                    <a:pt x="1573771" y="1462"/>
                  </a:ln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cs typeface="+mn-ea"/>
                <a:sym typeface="+mn-lt"/>
              </a:endParaRPr>
            </a:p>
          </p:txBody>
        </p:sp>
        <p:sp>
          <p:nvSpPr>
            <p:cNvPr id="22" name="任意多边形 21"/>
            <p:cNvSpPr/>
            <p:nvPr/>
          </p:nvSpPr>
          <p:spPr>
            <a:xfrm flipH="1" flipV="1">
              <a:off x="3716376" y="3418247"/>
              <a:ext cx="4621106" cy="2497667"/>
            </a:xfrm>
            <a:custGeom>
              <a:avLst/>
              <a:gdLst>
                <a:gd name="connsiteX0" fmla="*/ 1602722 w 3358326"/>
                <a:gd name="connsiteY0" fmla="*/ 0 h 1815144"/>
                <a:gd name="connsiteX1" fmla="*/ 3358326 w 3358326"/>
                <a:gd name="connsiteY1" fmla="*/ 1755604 h 1815144"/>
                <a:gd name="connsiteX2" fmla="*/ 3355320 w 3358326"/>
                <a:gd name="connsiteY2" fmla="*/ 1815144 h 1815144"/>
                <a:gd name="connsiteX3" fmla="*/ 3090090 w 3358326"/>
                <a:gd name="connsiteY3" fmla="*/ 1815144 h 1815144"/>
                <a:gd name="connsiteX4" fmla="*/ 3092855 w 3358326"/>
                <a:gd name="connsiteY4" fmla="*/ 1760373 h 1815144"/>
                <a:gd name="connsiteX5" fmla="*/ 3086104 w 3358326"/>
                <a:gd name="connsiteY5" fmla="*/ 1626666 h 1815144"/>
                <a:gd name="connsiteX6" fmla="*/ 3035625 w 3358326"/>
                <a:gd name="connsiteY6" fmla="*/ 1371085 h 1815144"/>
                <a:gd name="connsiteX7" fmla="*/ 1698481 w 3358326"/>
                <a:gd name="connsiteY7" fmla="*/ 270820 h 1815144"/>
                <a:gd name="connsiteX8" fmla="*/ 1591936 w 3358326"/>
                <a:gd name="connsiteY8" fmla="*/ 265775 h 1815144"/>
                <a:gd name="connsiteX9" fmla="*/ 1573771 w 3358326"/>
                <a:gd name="connsiteY9" fmla="*/ 266692 h 1815144"/>
                <a:gd name="connsiteX10" fmla="*/ 1573771 w 3358326"/>
                <a:gd name="connsiteY10" fmla="*/ 264915 h 1815144"/>
                <a:gd name="connsiteX11" fmla="*/ 1549784 w 3358326"/>
                <a:gd name="connsiteY11" fmla="*/ 263779 h 1815144"/>
                <a:gd name="connsiteX12" fmla="*/ 7815 w 3358326"/>
                <a:gd name="connsiteY12" fmla="*/ 1655276 h 1815144"/>
                <a:gd name="connsiteX13" fmla="*/ 0 w 3358326"/>
                <a:gd name="connsiteY13" fmla="*/ 1810029 h 1815144"/>
                <a:gd name="connsiteX14" fmla="*/ 8393 w 3358326"/>
                <a:gd name="connsiteY14" fmla="*/ 1643816 h 1815144"/>
                <a:gd name="connsiteX15" fmla="*/ 1502413 w 3358326"/>
                <a:gd name="connsiteY15" fmla="*/ 159251 h 1815144"/>
                <a:gd name="connsiteX16" fmla="*/ 1573771 w 3358326"/>
                <a:gd name="connsiteY16" fmla="*/ 155872 h 1815144"/>
                <a:gd name="connsiteX17" fmla="*/ 1573771 w 3358326"/>
                <a:gd name="connsiteY17" fmla="*/ 1462 h 1815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58326" h="1815144">
                  <a:moveTo>
                    <a:pt x="1602722" y="0"/>
                  </a:moveTo>
                  <a:cubicBezTo>
                    <a:pt x="2572315" y="0"/>
                    <a:pt x="3358326" y="786011"/>
                    <a:pt x="3358326" y="1755604"/>
                  </a:cubicBezTo>
                  <a:lnTo>
                    <a:pt x="3355320" y="1815144"/>
                  </a:lnTo>
                  <a:lnTo>
                    <a:pt x="3090090" y="1815144"/>
                  </a:lnTo>
                  <a:lnTo>
                    <a:pt x="3092855" y="1760373"/>
                  </a:lnTo>
                  <a:lnTo>
                    <a:pt x="3086104" y="1626666"/>
                  </a:lnTo>
                  <a:lnTo>
                    <a:pt x="3035625" y="1371085"/>
                  </a:lnTo>
                  <a:cubicBezTo>
                    <a:pt x="2858743" y="776483"/>
                    <a:pt x="2334674" y="331373"/>
                    <a:pt x="1698481" y="270820"/>
                  </a:cubicBezTo>
                  <a:lnTo>
                    <a:pt x="1591936" y="265775"/>
                  </a:lnTo>
                  <a:lnTo>
                    <a:pt x="1573771" y="266692"/>
                  </a:lnTo>
                  <a:lnTo>
                    <a:pt x="1573771" y="264915"/>
                  </a:lnTo>
                  <a:lnTo>
                    <a:pt x="1549784" y="263779"/>
                  </a:lnTo>
                  <a:cubicBezTo>
                    <a:pt x="747260" y="263779"/>
                    <a:pt x="87189" y="873693"/>
                    <a:pt x="7815" y="1655276"/>
                  </a:cubicBezTo>
                  <a:lnTo>
                    <a:pt x="0" y="1810029"/>
                  </a:lnTo>
                  <a:lnTo>
                    <a:pt x="8393" y="1643816"/>
                  </a:lnTo>
                  <a:cubicBezTo>
                    <a:pt x="88187" y="858098"/>
                    <a:pt x="715264" y="234172"/>
                    <a:pt x="1502413" y="159251"/>
                  </a:cubicBezTo>
                  <a:lnTo>
                    <a:pt x="1573771" y="155872"/>
                  </a:lnTo>
                  <a:lnTo>
                    <a:pt x="1573771" y="1462"/>
                  </a:ln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cs typeface="+mn-ea"/>
                <a:sym typeface="+mn-lt"/>
              </a:endParaRPr>
            </a:p>
          </p:txBody>
        </p:sp>
        <p:sp>
          <p:nvSpPr>
            <p:cNvPr id="23" name="椭圆 22" descr="e7d195523061f1c0deeec63e560781cfd59afb0ea006f2a87ABB68BF51EA6619813959095094C18C62A12F549504892A4AAA8C1554C6663626E05CA27F281A14E6983772AFC3FB97135759321DEA3D704CB8FFD9D2544D200E821295B99E642BC8CC99085D9A4B047AF625EB62EA6216920310930D1B740A2E5A7C00F2829CCCFC2A56DAB046A1D786FBC3CD77441D8E"/>
            <p:cNvSpPr/>
            <p:nvPr/>
          </p:nvSpPr>
          <p:spPr>
            <a:xfrm>
              <a:off x="4368339" y="1678483"/>
              <a:ext cx="3479527" cy="3479527"/>
            </a:xfrm>
            <a:prstGeom prst="ellipse">
              <a:avLst/>
            </a:prstGeom>
            <a:solidFill>
              <a:srgbClr val="CB1706"/>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sp>
        <p:nvSpPr>
          <p:cNvPr id="24" name="文本框 2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4476817" y="2943113"/>
            <a:ext cx="726481" cy="646331"/>
          </a:xfrm>
          <a:prstGeom prst="rect">
            <a:avLst/>
          </a:prstGeom>
          <a:noFill/>
        </p:spPr>
        <p:txBody>
          <a:bodyPr wrap="none" rtlCol="0">
            <a:spAutoFit/>
          </a:bodyPr>
          <a:lstStyle/>
          <a:p>
            <a:r>
              <a:rPr lang="en-US" altLang="zh-CN" sz="3600" dirty="0" smtClean="0">
                <a:solidFill>
                  <a:schemeClr val="bg1"/>
                </a:solidFill>
                <a:cs typeface="+mn-ea"/>
                <a:sym typeface="+mn-lt"/>
              </a:rPr>
              <a:t>02</a:t>
            </a:r>
            <a:endParaRPr lang="zh-CN" altLang="en-US" sz="3600" dirty="0">
              <a:solidFill>
                <a:schemeClr val="bg1"/>
              </a:solidFill>
              <a:cs typeface="+mn-ea"/>
              <a:sym typeface="+mn-lt"/>
            </a:endParaRPr>
          </a:p>
        </p:txBody>
      </p:sp>
      <p:grpSp>
        <p:nvGrpSpPr>
          <p:cNvPr id="25" name="组合 24"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GrpSpPr/>
          <p:nvPr/>
        </p:nvGrpSpPr>
        <p:grpSpPr>
          <a:xfrm>
            <a:off x="6641377" y="2415210"/>
            <a:ext cx="1631318" cy="1705984"/>
            <a:chOff x="3716376" y="920580"/>
            <a:chExt cx="4776695" cy="4995334"/>
          </a:xfrm>
          <a:effectLst>
            <a:outerShdw blurRad="190500" dist="63500" dir="2700000" algn="tl" rotWithShape="0">
              <a:prstClr val="black">
                <a:alpha val="25000"/>
              </a:prstClr>
            </a:outerShdw>
          </a:effectLst>
        </p:grpSpPr>
        <p:sp>
          <p:nvSpPr>
            <p:cNvPr id="26" name="任意多边形 25"/>
            <p:cNvSpPr/>
            <p:nvPr/>
          </p:nvSpPr>
          <p:spPr>
            <a:xfrm>
              <a:off x="3871965" y="920580"/>
              <a:ext cx="4621106" cy="2497667"/>
            </a:xfrm>
            <a:custGeom>
              <a:avLst/>
              <a:gdLst>
                <a:gd name="connsiteX0" fmla="*/ 1602722 w 3358326"/>
                <a:gd name="connsiteY0" fmla="*/ 0 h 1815144"/>
                <a:gd name="connsiteX1" fmla="*/ 3358326 w 3358326"/>
                <a:gd name="connsiteY1" fmla="*/ 1755604 h 1815144"/>
                <a:gd name="connsiteX2" fmla="*/ 3355320 w 3358326"/>
                <a:gd name="connsiteY2" fmla="*/ 1815144 h 1815144"/>
                <a:gd name="connsiteX3" fmla="*/ 3090090 w 3358326"/>
                <a:gd name="connsiteY3" fmla="*/ 1815144 h 1815144"/>
                <a:gd name="connsiteX4" fmla="*/ 3092855 w 3358326"/>
                <a:gd name="connsiteY4" fmla="*/ 1760373 h 1815144"/>
                <a:gd name="connsiteX5" fmla="*/ 3086104 w 3358326"/>
                <a:gd name="connsiteY5" fmla="*/ 1626666 h 1815144"/>
                <a:gd name="connsiteX6" fmla="*/ 3035625 w 3358326"/>
                <a:gd name="connsiteY6" fmla="*/ 1371085 h 1815144"/>
                <a:gd name="connsiteX7" fmla="*/ 1698481 w 3358326"/>
                <a:gd name="connsiteY7" fmla="*/ 270820 h 1815144"/>
                <a:gd name="connsiteX8" fmla="*/ 1591936 w 3358326"/>
                <a:gd name="connsiteY8" fmla="*/ 265775 h 1815144"/>
                <a:gd name="connsiteX9" fmla="*/ 1573771 w 3358326"/>
                <a:gd name="connsiteY9" fmla="*/ 266692 h 1815144"/>
                <a:gd name="connsiteX10" fmla="*/ 1573771 w 3358326"/>
                <a:gd name="connsiteY10" fmla="*/ 264915 h 1815144"/>
                <a:gd name="connsiteX11" fmla="*/ 1549784 w 3358326"/>
                <a:gd name="connsiteY11" fmla="*/ 263779 h 1815144"/>
                <a:gd name="connsiteX12" fmla="*/ 7815 w 3358326"/>
                <a:gd name="connsiteY12" fmla="*/ 1655276 h 1815144"/>
                <a:gd name="connsiteX13" fmla="*/ 0 w 3358326"/>
                <a:gd name="connsiteY13" fmla="*/ 1810029 h 1815144"/>
                <a:gd name="connsiteX14" fmla="*/ 8393 w 3358326"/>
                <a:gd name="connsiteY14" fmla="*/ 1643816 h 1815144"/>
                <a:gd name="connsiteX15" fmla="*/ 1502413 w 3358326"/>
                <a:gd name="connsiteY15" fmla="*/ 159251 h 1815144"/>
                <a:gd name="connsiteX16" fmla="*/ 1573771 w 3358326"/>
                <a:gd name="connsiteY16" fmla="*/ 155872 h 1815144"/>
                <a:gd name="connsiteX17" fmla="*/ 1573771 w 3358326"/>
                <a:gd name="connsiteY17" fmla="*/ 1462 h 1815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58326" h="1815144">
                  <a:moveTo>
                    <a:pt x="1602722" y="0"/>
                  </a:moveTo>
                  <a:cubicBezTo>
                    <a:pt x="2572315" y="0"/>
                    <a:pt x="3358326" y="786011"/>
                    <a:pt x="3358326" y="1755604"/>
                  </a:cubicBezTo>
                  <a:lnTo>
                    <a:pt x="3355320" y="1815144"/>
                  </a:lnTo>
                  <a:lnTo>
                    <a:pt x="3090090" y="1815144"/>
                  </a:lnTo>
                  <a:lnTo>
                    <a:pt x="3092855" y="1760373"/>
                  </a:lnTo>
                  <a:lnTo>
                    <a:pt x="3086104" y="1626666"/>
                  </a:lnTo>
                  <a:lnTo>
                    <a:pt x="3035625" y="1371085"/>
                  </a:lnTo>
                  <a:cubicBezTo>
                    <a:pt x="2858743" y="776483"/>
                    <a:pt x="2334674" y="331373"/>
                    <a:pt x="1698481" y="270820"/>
                  </a:cubicBezTo>
                  <a:lnTo>
                    <a:pt x="1591936" y="265775"/>
                  </a:lnTo>
                  <a:lnTo>
                    <a:pt x="1573771" y="266692"/>
                  </a:lnTo>
                  <a:lnTo>
                    <a:pt x="1573771" y="264915"/>
                  </a:lnTo>
                  <a:lnTo>
                    <a:pt x="1549784" y="263779"/>
                  </a:lnTo>
                  <a:cubicBezTo>
                    <a:pt x="747260" y="263779"/>
                    <a:pt x="87189" y="873693"/>
                    <a:pt x="7815" y="1655276"/>
                  </a:cubicBezTo>
                  <a:lnTo>
                    <a:pt x="0" y="1810029"/>
                  </a:lnTo>
                  <a:lnTo>
                    <a:pt x="8393" y="1643816"/>
                  </a:lnTo>
                  <a:cubicBezTo>
                    <a:pt x="88187" y="858098"/>
                    <a:pt x="715264" y="234172"/>
                    <a:pt x="1502413" y="159251"/>
                  </a:cubicBezTo>
                  <a:lnTo>
                    <a:pt x="1573771" y="155872"/>
                  </a:lnTo>
                  <a:lnTo>
                    <a:pt x="1573771" y="1462"/>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cs typeface="+mn-ea"/>
                <a:sym typeface="+mn-lt"/>
              </a:endParaRPr>
            </a:p>
          </p:txBody>
        </p:sp>
        <p:sp>
          <p:nvSpPr>
            <p:cNvPr id="27" name="任意多边形 26"/>
            <p:cNvSpPr/>
            <p:nvPr/>
          </p:nvSpPr>
          <p:spPr>
            <a:xfrm flipH="1" flipV="1">
              <a:off x="3716376" y="3418247"/>
              <a:ext cx="4621106" cy="2497667"/>
            </a:xfrm>
            <a:custGeom>
              <a:avLst/>
              <a:gdLst>
                <a:gd name="connsiteX0" fmla="*/ 1602722 w 3358326"/>
                <a:gd name="connsiteY0" fmla="*/ 0 h 1815144"/>
                <a:gd name="connsiteX1" fmla="*/ 3358326 w 3358326"/>
                <a:gd name="connsiteY1" fmla="*/ 1755604 h 1815144"/>
                <a:gd name="connsiteX2" fmla="*/ 3355320 w 3358326"/>
                <a:gd name="connsiteY2" fmla="*/ 1815144 h 1815144"/>
                <a:gd name="connsiteX3" fmla="*/ 3090090 w 3358326"/>
                <a:gd name="connsiteY3" fmla="*/ 1815144 h 1815144"/>
                <a:gd name="connsiteX4" fmla="*/ 3092855 w 3358326"/>
                <a:gd name="connsiteY4" fmla="*/ 1760373 h 1815144"/>
                <a:gd name="connsiteX5" fmla="*/ 3086104 w 3358326"/>
                <a:gd name="connsiteY5" fmla="*/ 1626666 h 1815144"/>
                <a:gd name="connsiteX6" fmla="*/ 3035625 w 3358326"/>
                <a:gd name="connsiteY6" fmla="*/ 1371085 h 1815144"/>
                <a:gd name="connsiteX7" fmla="*/ 1698481 w 3358326"/>
                <a:gd name="connsiteY7" fmla="*/ 270820 h 1815144"/>
                <a:gd name="connsiteX8" fmla="*/ 1591936 w 3358326"/>
                <a:gd name="connsiteY8" fmla="*/ 265775 h 1815144"/>
                <a:gd name="connsiteX9" fmla="*/ 1573771 w 3358326"/>
                <a:gd name="connsiteY9" fmla="*/ 266692 h 1815144"/>
                <a:gd name="connsiteX10" fmla="*/ 1573771 w 3358326"/>
                <a:gd name="connsiteY10" fmla="*/ 264915 h 1815144"/>
                <a:gd name="connsiteX11" fmla="*/ 1549784 w 3358326"/>
                <a:gd name="connsiteY11" fmla="*/ 263779 h 1815144"/>
                <a:gd name="connsiteX12" fmla="*/ 7815 w 3358326"/>
                <a:gd name="connsiteY12" fmla="*/ 1655276 h 1815144"/>
                <a:gd name="connsiteX13" fmla="*/ 0 w 3358326"/>
                <a:gd name="connsiteY13" fmla="*/ 1810029 h 1815144"/>
                <a:gd name="connsiteX14" fmla="*/ 8393 w 3358326"/>
                <a:gd name="connsiteY14" fmla="*/ 1643816 h 1815144"/>
                <a:gd name="connsiteX15" fmla="*/ 1502413 w 3358326"/>
                <a:gd name="connsiteY15" fmla="*/ 159251 h 1815144"/>
                <a:gd name="connsiteX16" fmla="*/ 1573771 w 3358326"/>
                <a:gd name="connsiteY16" fmla="*/ 155872 h 1815144"/>
                <a:gd name="connsiteX17" fmla="*/ 1573771 w 3358326"/>
                <a:gd name="connsiteY17" fmla="*/ 1462 h 1815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58326" h="1815144">
                  <a:moveTo>
                    <a:pt x="1602722" y="0"/>
                  </a:moveTo>
                  <a:cubicBezTo>
                    <a:pt x="2572315" y="0"/>
                    <a:pt x="3358326" y="786011"/>
                    <a:pt x="3358326" y="1755604"/>
                  </a:cubicBezTo>
                  <a:lnTo>
                    <a:pt x="3355320" y="1815144"/>
                  </a:lnTo>
                  <a:lnTo>
                    <a:pt x="3090090" y="1815144"/>
                  </a:lnTo>
                  <a:lnTo>
                    <a:pt x="3092855" y="1760373"/>
                  </a:lnTo>
                  <a:lnTo>
                    <a:pt x="3086104" y="1626666"/>
                  </a:lnTo>
                  <a:lnTo>
                    <a:pt x="3035625" y="1371085"/>
                  </a:lnTo>
                  <a:cubicBezTo>
                    <a:pt x="2858743" y="776483"/>
                    <a:pt x="2334674" y="331373"/>
                    <a:pt x="1698481" y="270820"/>
                  </a:cubicBezTo>
                  <a:lnTo>
                    <a:pt x="1591936" y="265775"/>
                  </a:lnTo>
                  <a:lnTo>
                    <a:pt x="1573771" y="266692"/>
                  </a:lnTo>
                  <a:lnTo>
                    <a:pt x="1573771" y="264915"/>
                  </a:lnTo>
                  <a:lnTo>
                    <a:pt x="1549784" y="263779"/>
                  </a:lnTo>
                  <a:cubicBezTo>
                    <a:pt x="747260" y="263779"/>
                    <a:pt x="87189" y="873693"/>
                    <a:pt x="7815" y="1655276"/>
                  </a:cubicBezTo>
                  <a:lnTo>
                    <a:pt x="0" y="1810029"/>
                  </a:lnTo>
                  <a:lnTo>
                    <a:pt x="8393" y="1643816"/>
                  </a:lnTo>
                  <a:cubicBezTo>
                    <a:pt x="88187" y="858098"/>
                    <a:pt x="715264" y="234172"/>
                    <a:pt x="1502413" y="159251"/>
                  </a:cubicBezTo>
                  <a:lnTo>
                    <a:pt x="1573771" y="155872"/>
                  </a:lnTo>
                  <a:lnTo>
                    <a:pt x="1573771" y="1462"/>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cs typeface="+mn-ea"/>
                <a:sym typeface="+mn-lt"/>
              </a:endParaRPr>
            </a:p>
          </p:txBody>
        </p:sp>
        <p:sp>
          <p:nvSpPr>
            <p:cNvPr id="28" name="椭圆 27" descr="e7d195523061f1c0deeec63e560781cfd59afb0ea006f2a87ABB68BF51EA6619813959095094C18C62A12F549504892A4AAA8C1554C6663626E05CA27F281A14E6983772AFC3FB97135759321DEA3D704CB8FFD9D2544D200E821295B99E642BC8CC99085D9A4B047AF625EB62EA6216920310930D1B740A2E5A7C00F2829CCCFC2A56DAB046A1D786FBC3CD77441D8E"/>
            <p:cNvSpPr/>
            <p:nvPr/>
          </p:nvSpPr>
          <p:spPr>
            <a:xfrm>
              <a:off x="4368339" y="1678483"/>
              <a:ext cx="3479527" cy="3479527"/>
            </a:xfrm>
            <a:prstGeom prst="ellipse">
              <a:avLst/>
            </a:prstGeom>
            <a:solidFill>
              <a:srgbClr val="404040"/>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sp>
        <p:nvSpPr>
          <p:cNvPr id="29" name="文本框 28"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7110374" y="2927456"/>
            <a:ext cx="726481" cy="646331"/>
          </a:xfrm>
          <a:prstGeom prst="rect">
            <a:avLst/>
          </a:prstGeom>
          <a:noFill/>
        </p:spPr>
        <p:txBody>
          <a:bodyPr wrap="none" rtlCol="0">
            <a:spAutoFit/>
          </a:bodyPr>
          <a:lstStyle/>
          <a:p>
            <a:r>
              <a:rPr lang="en-US" altLang="zh-CN" sz="3600" dirty="0" smtClean="0">
                <a:solidFill>
                  <a:schemeClr val="bg1"/>
                </a:solidFill>
                <a:cs typeface="+mn-ea"/>
                <a:sym typeface="+mn-lt"/>
              </a:rPr>
              <a:t>03</a:t>
            </a:r>
            <a:endParaRPr lang="zh-CN" altLang="en-US" sz="3600" dirty="0">
              <a:solidFill>
                <a:schemeClr val="bg1"/>
              </a:solidFill>
              <a:cs typeface="+mn-ea"/>
              <a:sym typeface="+mn-lt"/>
            </a:endParaRPr>
          </a:p>
        </p:txBody>
      </p:sp>
      <p:grpSp>
        <p:nvGrpSpPr>
          <p:cNvPr id="30" name="组合 29"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GrpSpPr/>
          <p:nvPr/>
        </p:nvGrpSpPr>
        <p:grpSpPr>
          <a:xfrm>
            <a:off x="9256326" y="2415210"/>
            <a:ext cx="1631318" cy="1705984"/>
            <a:chOff x="3716376" y="920580"/>
            <a:chExt cx="4776695" cy="4995334"/>
          </a:xfrm>
          <a:effectLst>
            <a:outerShdw blurRad="190500" dist="63500" dir="2700000" algn="tl" rotWithShape="0">
              <a:prstClr val="black">
                <a:alpha val="25000"/>
              </a:prstClr>
            </a:outerShdw>
          </a:effectLst>
        </p:grpSpPr>
        <p:sp>
          <p:nvSpPr>
            <p:cNvPr id="31" name="任意多边形 30"/>
            <p:cNvSpPr/>
            <p:nvPr/>
          </p:nvSpPr>
          <p:spPr>
            <a:xfrm>
              <a:off x="3871965" y="920580"/>
              <a:ext cx="4621106" cy="2497667"/>
            </a:xfrm>
            <a:custGeom>
              <a:avLst/>
              <a:gdLst>
                <a:gd name="connsiteX0" fmla="*/ 1602722 w 3358326"/>
                <a:gd name="connsiteY0" fmla="*/ 0 h 1815144"/>
                <a:gd name="connsiteX1" fmla="*/ 3358326 w 3358326"/>
                <a:gd name="connsiteY1" fmla="*/ 1755604 h 1815144"/>
                <a:gd name="connsiteX2" fmla="*/ 3355320 w 3358326"/>
                <a:gd name="connsiteY2" fmla="*/ 1815144 h 1815144"/>
                <a:gd name="connsiteX3" fmla="*/ 3090090 w 3358326"/>
                <a:gd name="connsiteY3" fmla="*/ 1815144 h 1815144"/>
                <a:gd name="connsiteX4" fmla="*/ 3092855 w 3358326"/>
                <a:gd name="connsiteY4" fmla="*/ 1760373 h 1815144"/>
                <a:gd name="connsiteX5" fmla="*/ 3086104 w 3358326"/>
                <a:gd name="connsiteY5" fmla="*/ 1626666 h 1815144"/>
                <a:gd name="connsiteX6" fmla="*/ 3035625 w 3358326"/>
                <a:gd name="connsiteY6" fmla="*/ 1371085 h 1815144"/>
                <a:gd name="connsiteX7" fmla="*/ 1698481 w 3358326"/>
                <a:gd name="connsiteY7" fmla="*/ 270820 h 1815144"/>
                <a:gd name="connsiteX8" fmla="*/ 1591936 w 3358326"/>
                <a:gd name="connsiteY8" fmla="*/ 265775 h 1815144"/>
                <a:gd name="connsiteX9" fmla="*/ 1573771 w 3358326"/>
                <a:gd name="connsiteY9" fmla="*/ 266692 h 1815144"/>
                <a:gd name="connsiteX10" fmla="*/ 1573771 w 3358326"/>
                <a:gd name="connsiteY10" fmla="*/ 264915 h 1815144"/>
                <a:gd name="connsiteX11" fmla="*/ 1549784 w 3358326"/>
                <a:gd name="connsiteY11" fmla="*/ 263779 h 1815144"/>
                <a:gd name="connsiteX12" fmla="*/ 7815 w 3358326"/>
                <a:gd name="connsiteY12" fmla="*/ 1655276 h 1815144"/>
                <a:gd name="connsiteX13" fmla="*/ 0 w 3358326"/>
                <a:gd name="connsiteY13" fmla="*/ 1810029 h 1815144"/>
                <a:gd name="connsiteX14" fmla="*/ 8393 w 3358326"/>
                <a:gd name="connsiteY14" fmla="*/ 1643816 h 1815144"/>
                <a:gd name="connsiteX15" fmla="*/ 1502413 w 3358326"/>
                <a:gd name="connsiteY15" fmla="*/ 159251 h 1815144"/>
                <a:gd name="connsiteX16" fmla="*/ 1573771 w 3358326"/>
                <a:gd name="connsiteY16" fmla="*/ 155872 h 1815144"/>
                <a:gd name="connsiteX17" fmla="*/ 1573771 w 3358326"/>
                <a:gd name="connsiteY17" fmla="*/ 1462 h 1815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58326" h="1815144">
                  <a:moveTo>
                    <a:pt x="1602722" y="0"/>
                  </a:moveTo>
                  <a:cubicBezTo>
                    <a:pt x="2572315" y="0"/>
                    <a:pt x="3358326" y="786011"/>
                    <a:pt x="3358326" y="1755604"/>
                  </a:cubicBezTo>
                  <a:lnTo>
                    <a:pt x="3355320" y="1815144"/>
                  </a:lnTo>
                  <a:lnTo>
                    <a:pt x="3090090" y="1815144"/>
                  </a:lnTo>
                  <a:lnTo>
                    <a:pt x="3092855" y="1760373"/>
                  </a:lnTo>
                  <a:lnTo>
                    <a:pt x="3086104" y="1626666"/>
                  </a:lnTo>
                  <a:lnTo>
                    <a:pt x="3035625" y="1371085"/>
                  </a:lnTo>
                  <a:cubicBezTo>
                    <a:pt x="2858743" y="776483"/>
                    <a:pt x="2334674" y="331373"/>
                    <a:pt x="1698481" y="270820"/>
                  </a:cubicBezTo>
                  <a:lnTo>
                    <a:pt x="1591936" y="265775"/>
                  </a:lnTo>
                  <a:lnTo>
                    <a:pt x="1573771" y="266692"/>
                  </a:lnTo>
                  <a:lnTo>
                    <a:pt x="1573771" y="264915"/>
                  </a:lnTo>
                  <a:lnTo>
                    <a:pt x="1549784" y="263779"/>
                  </a:lnTo>
                  <a:cubicBezTo>
                    <a:pt x="747260" y="263779"/>
                    <a:pt x="87189" y="873693"/>
                    <a:pt x="7815" y="1655276"/>
                  </a:cubicBezTo>
                  <a:lnTo>
                    <a:pt x="0" y="1810029"/>
                  </a:lnTo>
                  <a:lnTo>
                    <a:pt x="8393" y="1643816"/>
                  </a:lnTo>
                  <a:cubicBezTo>
                    <a:pt x="88187" y="858098"/>
                    <a:pt x="715264" y="234172"/>
                    <a:pt x="1502413" y="159251"/>
                  </a:cubicBezTo>
                  <a:lnTo>
                    <a:pt x="1573771" y="155872"/>
                  </a:lnTo>
                  <a:lnTo>
                    <a:pt x="1573771" y="1462"/>
                  </a:ln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cs typeface="+mn-ea"/>
                <a:sym typeface="+mn-lt"/>
              </a:endParaRPr>
            </a:p>
          </p:txBody>
        </p:sp>
        <p:sp>
          <p:nvSpPr>
            <p:cNvPr id="32" name="任意多边形 31"/>
            <p:cNvSpPr/>
            <p:nvPr/>
          </p:nvSpPr>
          <p:spPr>
            <a:xfrm flipH="1" flipV="1">
              <a:off x="3716376" y="3418247"/>
              <a:ext cx="4621106" cy="2497667"/>
            </a:xfrm>
            <a:custGeom>
              <a:avLst/>
              <a:gdLst>
                <a:gd name="connsiteX0" fmla="*/ 1602722 w 3358326"/>
                <a:gd name="connsiteY0" fmla="*/ 0 h 1815144"/>
                <a:gd name="connsiteX1" fmla="*/ 3358326 w 3358326"/>
                <a:gd name="connsiteY1" fmla="*/ 1755604 h 1815144"/>
                <a:gd name="connsiteX2" fmla="*/ 3355320 w 3358326"/>
                <a:gd name="connsiteY2" fmla="*/ 1815144 h 1815144"/>
                <a:gd name="connsiteX3" fmla="*/ 3090090 w 3358326"/>
                <a:gd name="connsiteY3" fmla="*/ 1815144 h 1815144"/>
                <a:gd name="connsiteX4" fmla="*/ 3092855 w 3358326"/>
                <a:gd name="connsiteY4" fmla="*/ 1760373 h 1815144"/>
                <a:gd name="connsiteX5" fmla="*/ 3086104 w 3358326"/>
                <a:gd name="connsiteY5" fmla="*/ 1626666 h 1815144"/>
                <a:gd name="connsiteX6" fmla="*/ 3035625 w 3358326"/>
                <a:gd name="connsiteY6" fmla="*/ 1371085 h 1815144"/>
                <a:gd name="connsiteX7" fmla="*/ 1698481 w 3358326"/>
                <a:gd name="connsiteY7" fmla="*/ 270820 h 1815144"/>
                <a:gd name="connsiteX8" fmla="*/ 1591936 w 3358326"/>
                <a:gd name="connsiteY8" fmla="*/ 265775 h 1815144"/>
                <a:gd name="connsiteX9" fmla="*/ 1573771 w 3358326"/>
                <a:gd name="connsiteY9" fmla="*/ 266692 h 1815144"/>
                <a:gd name="connsiteX10" fmla="*/ 1573771 w 3358326"/>
                <a:gd name="connsiteY10" fmla="*/ 264915 h 1815144"/>
                <a:gd name="connsiteX11" fmla="*/ 1549784 w 3358326"/>
                <a:gd name="connsiteY11" fmla="*/ 263779 h 1815144"/>
                <a:gd name="connsiteX12" fmla="*/ 7815 w 3358326"/>
                <a:gd name="connsiteY12" fmla="*/ 1655276 h 1815144"/>
                <a:gd name="connsiteX13" fmla="*/ 0 w 3358326"/>
                <a:gd name="connsiteY13" fmla="*/ 1810029 h 1815144"/>
                <a:gd name="connsiteX14" fmla="*/ 8393 w 3358326"/>
                <a:gd name="connsiteY14" fmla="*/ 1643816 h 1815144"/>
                <a:gd name="connsiteX15" fmla="*/ 1502413 w 3358326"/>
                <a:gd name="connsiteY15" fmla="*/ 159251 h 1815144"/>
                <a:gd name="connsiteX16" fmla="*/ 1573771 w 3358326"/>
                <a:gd name="connsiteY16" fmla="*/ 155872 h 1815144"/>
                <a:gd name="connsiteX17" fmla="*/ 1573771 w 3358326"/>
                <a:gd name="connsiteY17" fmla="*/ 1462 h 1815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58326" h="1815144">
                  <a:moveTo>
                    <a:pt x="1602722" y="0"/>
                  </a:moveTo>
                  <a:cubicBezTo>
                    <a:pt x="2572315" y="0"/>
                    <a:pt x="3358326" y="786011"/>
                    <a:pt x="3358326" y="1755604"/>
                  </a:cubicBezTo>
                  <a:lnTo>
                    <a:pt x="3355320" y="1815144"/>
                  </a:lnTo>
                  <a:lnTo>
                    <a:pt x="3090090" y="1815144"/>
                  </a:lnTo>
                  <a:lnTo>
                    <a:pt x="3092855" y="1760373"/>
                  </a:lnTo>
                  <a:lnTo>
                    <a:pt x="3086104" y="1626666"/>
                  </a:lnTo>
                  <a:lnTo>
                    <a:pt x="3035625" y="1371085"/>
                  </a:lnTo>
                  <a:cubicBezTo>
                    <a:pt x="2858743" y="776483"/>
                    <a:pt x="2334674" y="331373"/>
                    <a:pt x="1698481" y="270820"/>
                  </a:cubicBezTo>
                  <a:lnTo>
                    <a:pt x="1591936" y="265775"/>
                  </a:lnTo>
                  <a:lnTo>
                    <a:pt x="1573771" y="266692"/>
                  </a:lnTo>
                  <a:lnTo>
                    <a:pt x="1573771" y="264915"/>
                  </a:lnTo>
                  <a:lnTo>
                    <a:pt x="1549784" y="263779"/>
                  </a:lnTo>
                  <a:cubicBezTo>
                    <a:pt x="747260" y="263779"/>
                    <a:pt x="87189" y="873693"/>
                    <a:pt x="7815" y="1655276"/>
                  </a:cubicBezTo>
                  <a:lnTo>
                    <a:pt x="0" y="1810029"/>
                  </a:lnTo>
                  <a:lnTo>
                    <a:pt x="8393" y="1643816"/>
                  </a:lnTo>
                  <a:cubicBezTo>
                    <a:pt x="88187" y="858098"/>
                    <a:pt x="715264" y="234172"/>
                    <a:pt x="1502413" y="159251"/>
                  </a:cubicBezTo>
                  <a:lnTo>
                    <a:pt x="1573771" y="155872"/>
                  </a:lnTo>
                  <a:lnTo>
                    <a:pt x="1573771" y="1462"/>
                  </a:ln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cs typeface="+mn-ea"/>
                <a:sym typeface="+mn-lt"/>
              </a:endParaRPr>
            </a:p>
          </p:txBody>
        </p:sp>
        <p:sp>
          <p:nvSpPr>
            <p:cNvPr id="33" name="椭圆 32" descr="e7d195523061f1c0deeec63e560781cfd59afb0ea006f2a87ABB68BF51EA6619813959095094C18C62A12F549504892A4AAA8C1554C6663626E05CA27F281A14E6983772AFC3FB97135759321DEA3D704CB8FFD9D2544D200E821295B99E642BC8CC99085D9A4B047AF625EB62EA6216920310930D1B740A2E5A7C00F2829CCCFC2A56DAB046A1D786FBC3CD77441D8E"/>
            <p:cNvSpPr/>
            <p:nvPr/>
          </p:nvSpPr>
          <p:spPr>
            <a:xfrm>
              <a:off x="4368339" y="1678483"/>
              <a:ext cx="3479527" cy="3479527"/>
            </a:xfrm>
            <a:prstGeom prst="ellipse">
              <a:avLst/>
            </a:prstGeom>
            <a:solidFill>
              <a:srgbClr val="CB1706"/>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cs typeface="+mn-ea"/>
                <a:sym typeface="+mn-lt"/>
              </a:endParaRPr>
            </a:p>
          </p:txBody>
        </p:sp>
      </p:grpSp>
      <p:sp>
        <p:nvSpPr>
          <p:cNvPr id="34" name="文本框 33"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p:cNvSpPr txBox="1"/>
          <p:nvPr/>
        </p:nvSpPr>
        <p:spPr>
          <a:xfrm>
            <a:off x="9738316" y="2943113"/>
            <a:ext cx="726481" cy="646331"/>
          </a:xfrm>
          <a:prstGeom prst="rect">
            <a:avLst/>
          </a:prstGeom>
          <a:noFill/>
        </p:spPr>
        <p:txBody>
          <a:bodyPr wrap="none" rtlCol="0">
            <a:spAutoFit/>
          </a:bodyPr>
          <a:lstStyle/>
          <a:p>
            <a:r>
              <a:rPr lang="en-US" altLang="zh-CN" sz="3600" dirty="0" smtClean="0">
                <a:solidFill>
                  <a:schemeClr val="bg1"/>
                </a:solidFill>
                <a:cs typeface="+mn-ea"/>
                <a:sym typeface="+mn-lt"/>
              </a:rPr>
              <a:t>04</a:t>
            </a:r>
            <a:endParaRPr lang="zh-CN" altLang="en-US" sz="3600" dirty="0">
              <a:solidFill>
                <a:schemeClr val="bg1"/>
              </a:solidFill>
              <a:cs typeface="+mn-ea"/>
              <a:sym typeface="+mn-lt"/>
            </a:endParaRPr>
          </a:p>
        </p:txBody>
      </p:sp>
      <p:sp>
        <p:nvSpPr>
          <p:cNvPr id="35" name="文本框 34"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txBox="1"/>
          <p:nvPr/>
        </p:nvSpPr>
        <p:spPr>
          <a:xfrm>
            <a:off x="1398199" y="4690487"/>
            <a:ext cx="1980029" cy="1284454"/>
          </a:xfrm>
          <a:prstGeom prst="rect">
            <a:avLst/>
          </a:prstGeom>
          <a:noFill/>
          <a:effectLst/>
        </p:spPr>
        <p:txBody>
          <a:bodyPr wrap="none" rtlCol="0">
            <a:spAutoFit/>
          </a:bodyPr>
          <a:lstStyle/>
          <a:p>
            <a:pPr algn="ctr">
              <a:lnSpc>
                <a:spcPct val="150000"/>
              </a:lnSpc>
            </a:pPr>
            <a:r>
              <a:rPr lang="zh-CN" altLang="en-US" sz="1400" dirty="0" smtClean="0">
                <a:solidFill>
                  <a:srgbClr val="262626"/>
                </a:solidFill>
                <a:cs typeface="+mn-ea"/>
                <a:sym typeface="+mn-lt"/>
              </a:rPr>
              <a:t>市场营销技能</a:t>
            </a:r>
            <a:endParaRPr lang="en-US" altLang="zh-CN" sz="1400" dirty="0" smtClean="0">
              <a:solidFill>
                <a:srgbClr val="262626"/>
              </a:solidFill>
              <a:cs typeface="+mn-ea"/>
              <a:sym typeface="+mn-lt"/>
            </a:endParaRPr>
          </a:p>
          <a:p>
            <a:pPr algn="ctr">
              <a:lnSpc>
                <a:spcPct val="150000"/>
              </a:lnSpc>
            </a:pPr>
            <a:r>
              <a:rPr lang="zh-CN" altLang="en-US" sz="1000" dirty="0" smtClean="0">
                <a:solidFill>
                  <a:schemeClr val="tx1">
                    <a:lumMod val="75000"/>
                    <a:lumOff val="25000"/>
                  </a:schemeClr>
                </a:solidFill>
                <a:cs typeface="+mn-ea"/>
                <a:sym typeface="+mn-lt"/>
              </a:rPr>
              <a:t>请</a:t>
            </a:r>
            <a:r>
              <a:rPr lang="zh-CN" altLang="en-US" sz="1000" dirty="0">
                <a:solidFill>
                  <a:schemeClr val="tx1">
                    <a:lumMod val="75000"/>
                    <a:lumOff val="25000"/>
                  </a:schemeClr>
                </a:solidFill>
                <a:cs typeface="+mn-ea"/>
                <a:sym typeface="+mn-lt"/>
              </a:rPr>
              <a:t>在这里输入您的主要叙述内容</a:t>
            </a:r>
            <a:endParaRPr lang="en-US" altLang="zh-CN" sz="1000" dirty="0">
              <a:solidFill>
                <a:schemeClr val="tx1">
                  <a:lumMod val="75000"/>
                  <a:lumOff val="25000"/>
                </a:schemeClr>
              </a:solidFill>
              <a:cs typeface="+mn-ea"/>
              <a:sym typeface="+mn-lt"/>
            </a:endParaRPr>
          </a:p>
          <a:p>
            <a:pPr algn="ctr">
              <a:lnSpc>
                <a:spcPct val="150000"/>
              </a:lnSpc>
            </a:pPr>
            <a:r>
              <a:rPr lang="zh-CN" altLang="en-US" sz="1000" dirty="0">
                <a:solidFill>
                  <a:schemeClr val="tx1">
                    <a:lumMod val="75000"/>
                    <a:lumOff val="25000"/>
                  </a:schemeClr>
                </a:solidFill>
                <a:cs typeface="+mn-ea"/>
                <a:sym typeface="+mn-lt"/>
              </a:rPr>
              <a:t>请在这里输入您的主要叙述内容</a:t>
            </a:r>
            <a:endParaRPr lang="en-US" altLang="zh-CN" sz="1000" dirty="0">
              <a:solidFill>
                <a:schemeClr val="tx1">
                  <a:lumMod val="75000"/>
                  <a:lumOff val="25000"/>
                </a:schemeClr>
              </a:solidFill>
              <a:cs typeface="+mn-ea"/>
              <a:sym typeface="+mn-lt"/>
            </a:endParaRPr>
          </a:p>
          <a:p>
            <a:pPr algn="ctr">
              <a:lnSpc>
                <a:spcPct val="150000"/>
              </a:lnSpc>
            </a:pPr>
            <a:endParaRPr lang="en-US" altLang="zh-CN" sz="2000" dirty="0">
              <a:solidFill>
                <a:schemeClr val="tx1">
                  <a:lumMod val="75000"/>
                  <a:lumOff val="25000"/>
                </a:schemeClr>
              </a:solidFill>
              <a:cs typeface="+mn-ea"/>
              <a:sym typeface="+mn-lt"/>
            </a:endParaRPr>
          </a:p>
        </p:txBody>
      </p:sp>
      <p:sp>
        <p:nvSpPr>
          <p:cNvPr id="36" name="文本框 35"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txBox="1"/>
          <p:nvPr/>
        </p:nvSpPr>
        <p:spPr>
          <a:xfrm>
            <a:off x="3788399" y="4697638"/>
            <a:ext cx="1980029" cy="1284454"/>
          </a:xfrm>
          <a:prstGeom prst="rect">
            <a:avLst/>
          </a:prstGeom>
          <a:noFill/>
          <a:effectLst/>
        </p:spPr>
        <p:txBody>
          <a:bodyPr wrap="none" rtlCol="0">
            <a:spAutoFit/>
          </a:bodyPr>
          <a:lstStyle/>
          <a:p>
            <a:pPr algn="ctr">
              <a:lnSpc>
                <a:spcPct val="150000"/>
              </a:lnSpc>
            </a:pPr>
            <a:r>
              <a:rPr lang="zh-CN" altLang="en-US" sz="1400" dirty="0" smtClean="0">
                <a:solidFill>
                  <a:srgbClr val="404040"/>
                </a:solidFill>
                <a:cs typeface="+mn-ea"/>
                <a:sym typeface="+mn-lt"/>
              </a:rPr>
              <a:t>客户关系维护</a:t>
            </a:r>
            <a:endParaRPr lang="en-US" altLang="zh-CN" sz="1400" dirty="0">
              <a:solidFill>
                <a:srgbClr val="404040"/>
              </a:solidFill>
              <a:cs typeface="+mn-ea"/>
              <a:sym typeface="+mn-lt"/>
            </a:endParaRPr>
          </a:p>
          <a:p>
            <a:pPr algn="ctr">
              <a:lnSpc>
                <a:spcPct val="150000"/>
              </a:lnSpc>
            </a:pPr>
            <a:r>
              <a:rPr lang="zh-CN" altLang="en-US" sz="1000" dirty="0">
                <a:solidFill>
                  <a:schemeClr val="tx1">
                    <a:lumMod val="75000"/>
                    <a:lumOff val="25000"/>
                  </a:schemeClr>
                </a:solidFill>
                <a:cs typeface="+mn-ea"/>
                <a:sym typeface="+mn-lt"/>
              </a:rPr>
              <a:t>请在这里输入您的主要叙述内容</a:t>
            </a:r>
            <a:endParaRPr lang="en-US" altLang="zh-CN" sz="1000" dirty="0">
              <a:solidFill>
                <a:schemeClr val="tx1">
                  <a:lumMod val="75000"/>
                  <a:lumOff val="25000"/>
                </a:schemeClr>
              </a:solidFill>
              <a:cs typeface="+mn-ea"/>
              <a:sym typeface="+mn-lt"/>
            </a:endParaRPr>
          </a:p>
          <a:p>
            <a:pPr algn="ctr">
              <a:lnSpc>
                <a:spcPct val="150000"/>
              </a:lnSpc>
            </a:pPr>
            <a:r>
              <a:rPr lang="zh-CN" altLang="en-US" sz="1000" dirty="0">
                <a:solidFill>
                  <a:schemeClr val="tx1">
                    <a:lumMod val="75000"/>
                    <a:lumOff val="25000"/>
                  </a:schemeClr>
                </a:solidFill>
                <a:cs typeface="+mn-ea"/>
                <a:sym typeface="+mn-lt"/>
              </a:rPr>
              <a:t>请在这里输入您的主要叙述内容</a:t>
            </a:r>
            <a:endParaRPr lang="en-US" altLang="zh-CN" sz="1000" dirty="0">
              <a:solidFill>
                <a:schemeClr val="tx1">
                  <a:lumMod val="75000"/>
                  <a:lumOff val="25000"/>
                </a:schemeClr>
              </a:solidFill>
              <a:cs typeface="+mn-ea"/>
              <a:sym typeface="+mn-lt"/>
            </a:endParaRPr>
          </a:p>
          <a:p>
            <a:pPr algn="ctr">
              <a:lnSpc>
                <a:spcPct val="150000"/>
              </a:lnSpc>
            </a:pPr>
            <a:endParaRPr lang="en-US" altLang="zh-CN" sz="2000" dirty="0">
              <a:solidFill>
                <a:schemeClr val="tx1">
                  <a:lumMod val="75000"/>
                  <a:lumOff val="25000"/>
                </a:schemeClr>
              </a:solidFill>
              <a:cs typeface="+mn-ea"/>
              <a:sym typeface="+mn-lt"/>
            </a:endParaRPr>
          </a:p>
        </p:txBody>
      </p:sp>
      <p:sp>
        <p:nvSpPr>
          <p:cNvPr id="37" name="文本框 36"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txBox="1"/>
          <p:nvPr/>
        </p:nvSpPr>
        <p:spPr>
          <a:xfrm>
            <a:off x="6579521" y="4697638"/>
            <a:ext cx="1980029" cy="1284454"/>
          </a:xfrm>
          <a:prstGeom prst="rect">
            <a:avLst/>
          </a:prstGeom>
          <a:noFill/>
          <a:effectLst/>
        </p:spPr>
        <p:txBody>
          <a:bodyPr wrap="none" rtlCol="0">
            <a:spAutoFit/>
          </a:bodyPr>
          <a:lstStyle/>
          <a:p>
            <a:pPr algn="ctr">
              <a:lnSpc>
                <a:spcPct val="150000"/>
              </a:lnSpc>
            </a:pPr>
            <a:r>
              <a:rPr lang="zh-CN" altLang="en-US" sz="1400" dirty="0" smtClean="0">
                <a:solidFill>
                  <a:srgbClr val="595959"/>
                </a:solidFill>
                <a:cs typeface="+mn-ea"/>
                <a:sym typeface="+mn-lt"/>
              </a:rPr>
              <a:t>团队管理培训</a:t>
            </a:r>
            <a:endParaRPr lang="en-US" altLang="zh-CN" sz="1400" dirty="0" smtClean="0">
              <a:solidFill>
                <a:srgbClr val="595959"/>
              </a:solidFill>
              <a:cs typeface="+mn-ea"/>
              <a:sym typeface="+mn-lt"/>
            </a:endParaRPr>
          </a:p>
          <a:p>
            <a:pPr algn="ctr">
              <a:lnSpc>
                <a:spcPct val="150000"/>
              </a:lnSpc>
            </a:pPr>
            <a:r>
              <a:rPr lang="zh-CN" altLang="en-US" sz="1000" dirty="0" smtClean="0">
                <a:solidFill>
                  <a:schemeClr val="tx1">
                    <a:lumMod val="75000"/>
                    <a:lumOff val="25000"/>
                  </a:schemeClr>
                </a:solidFill>
                <a:cs typeface="+mn-ea"/>
                <a:sym typeface="+mn-lt"/>
              </a:rPr>
              <a:t>请</a:t>
            </a:r>
            <a:r>
              <a:rPr lang="zh-CN" altLang="en-US" sz="1000" dirty="0">
                <a:solidFill>
                  <a:schemeClr val="tx1">
                    <a:lumMod val="75000"/>
                    <a:lumOff val="25000"/>
                  </a:schemeClr>
                </a:solidFill>
                <a:cs typeface="+mn-ea"/>
                <a:sym typeface="+mn-lt"/>
              </a:rPr>
              <a:t>在这里输入您的主要叙述内容</a:t>
            </a:r>
            <a:endParaRPr lang="en-US" altLang="zh-CN" sz="1000" dirty="0">
              <a:solidFill>
                <a:schemeClr val="tx1">
                  <a:lumMod val="75000"/>
                  <a:lumOff val="25000"/>
                </a:schemeClr>
              </a:solidFill>
              <a:cs typeface="+mn-ea"/>
              <a:sym typeface="+mn-lt"/>
            </a:endParaRPr>
          </a:p>
          <a:p>
            <a:pPr algn="ctr">
              <a:lnSpc>
                <a:spcPct val="150000"/>
              </a:lnSpc>
            </a:pPr>
            <a:r>
              <a:rPr lang="zh-CN" altLang="en-US" sz="1000" dirty="0">
                <a:solidFill>
                  <a:schemeClr val="tx1">
                    <a:lumMod val="75000"/>
                    <a:lumOff val="25000"/>
                  </a:schemeClr>
                </a:solidFill>
                <a:cs typeface="+mn-ea"/>
                <a:sym typeface="+mn-lt"/>
              </a:rPr>
              <a:t>请在这里输入您的主要叙述内容</a:t>
            </a:r>
            <a:endParaRPr lang="en-US" altLang="zh-CN" sz="1000" dirty="0">
              <a:solidFill>
                <a:schemeClr val="tx1">
                  <a:lumMod val="75000"/>
                  <a:lumOff val="25000"/>
                </a:schemeClr>
              </a:solidFill>
              <a:cs typeface="+mn-ea"/>
              <a:sym typeface="+mn-lt"/>
            </a:endParaRPr>
          </a:p>
          <a:p>
            <a:pPr algn="ctr">
              <a:lnSpc>
                <a:spcPct val="150000"/>
              </a:lnSpc>
            </a:pPr>
            <a:endParaRPr lang="en-US" altLang="zh-CN" sz="2000" dirty="0">
              <a:solidFill>
                <a:schemeClr val="tx1">
                  <a:lumMod val="75000"/>
                  <a:lumOff val="25000"/>
                </a:schemeClr>
              </a:solidFill>
              <a:cs typeface="+mn-ea"/>
              <a:sym typeface="+mn-lt"/>
            </a:endParaRPr>
          </a:p>
        </p:txBody>
      </p:sp>
      <p:sp>
        <p:nvSpPr>
          <p:cNvPr id="38" name="文本框 37"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p:cNvSpPr txBox="1"/>
          <p:nvPr/>
        </p:nvSpPr>
        <p:spPr>
          <a:xfrm>
            <a:off x="9183396" y="4697638"/>
            <a:ext cx="1980029" cy="1284454"/>
          </a:xfrm>
          <a:prstGeom prst="rect">
            <a:avLst/>
          </a:prstGeom>
          <a:noFill/>
          <a:effectLst/>
        </p:spPr>
        <p:txBody>
          <a:bodyPr wrap="none" rtlCol="0">
            <a:spAutoFit/>
          </a:bodyPr>
          <a:lstStyle/>
          <a:p>
            <a:pPr algn="ctr">
              <a:lnSpc>
                <a:spcPct val="150000"/>
              </a:lnSpc>
            </a:pPr>
            <a:r>
              <a:rPr lang="zh-CN" altLang="en-US" sz="1400" dirty="0" smtClean="0">
                <a:solidFill>
                  <a:srgbClr val="7F7F7F"/>
                </a:solidFill>
                <a:cs typeface="+mn-ea"/>
                <a:sym typeface="+mn-lt"/>
              </a:rPr>
              <a:t>部门主管安排</a:t>
            </a:r>
            <a:endParaRPr lang="en-US" altLang="zh-CN" sz="1400" dirty="0" smtClean="0">
              <a:solidFill>
                <a:srgbClr val="7F7F7F"/>
              </a:solidFill>
              <a:cs typeface="+mn-ea"/>
              <a:sym typeface="+mn-lt"/>
            </a:endParaRPr>
          </a:p>
          <a:p>
            <a:pPr algn="ctr">
              <a:lnSpc>
                <a:spcPct val="150000"/>
              </a:lnSpc>
            </a:pPr>
            <a:r>
              <a:rPr lang="zh-CN" altLang="en-US" sz="1000" dirty="0" smtClean="0">
                <a:solidFill>
                  <a:schemeClr val="tx1">
                    <a:lumMod val="75000"/>
                    <a:lumOff val="25000"/>
                  </a:schemeClr>
                </a:solidFill>
                <a:cs typeface="+mn-ea"/>
                <a:sym typeface="+mn-lt"/>
              </a:rPr>
              <a:t>请</a:t>
            </a:r>
            <a:r>
              <a:rPr lang="zh-CN" altLang="en-US" sz="1000" dirty="0">
                <a:solidFill>
                  <a:schemeClr val="tx1">
                    <a:lumMod val="75000"/>
                    <a:lumOff val="25000"/>
                  </a:schemeClr>
                </a:solidFill>
                <a:cs typeface="+mn-ea"/>
                <a:sym typeface="+mn-lt"/>
              </a:rPr>
              <a:t>在这里输入您的主要叙述内容</a:t>
            </a:r>
            <a:endParaRPr lang="en-US" altLang="zh-CN" sz="1000" dirty="0">
              <a:solidFill>
                <a:schemeClr val="tx1">
                  <a:lumMod val="75000"/>
                  <a:lumOff val="25000"/>
                </a:schemeClr>
              </a:solidFill>
              <a:cs typeface="+mn-ea"/>
              <a:sym typeface="+mn-lt"/>
            </a:endParaRPr>
          </a:p>
          <a:p>
            <a:pPr algn="ctr">
              <a:lnSpc>
                <a:spcPct val="150000"/>
              </a:lnSpc>
            </a:pPr>
            <a:r>
              <a:rPr lang="zh-CN" altLang="en-US" sz="1000" dirty="0">
                <a:solidFill>
                  <a:schemeClr val="tx1">
                    <a:lumMod val="75000"/>
                    <a:lumOff val="25000"/>
                  </a:schemeClr>
                </a:solidFill>
                <a:cs typeface="+mn-ea"/>
                <a:sym typeface="+mn-lt"/>
              </a:rPr>
              <a:t>请在这里输入您的主要叙述内容</a:t>
            </a:r>
            <a:endParaRPr lang="en-US" altLang="zh-CN" sz="1000" dirty="0">
              <a:solidFill>
                <a:schemeClr val="tx1">
                  <a:lumMod val="75000"/>
                  <a:lumOff val="25000"/>
                </a:schemeClr>
              </a:solidFill>
              <a:cs typeface="+mn-ea"/>
              <a:sym typeface="+mn-lt"/>
            </a:endParaRPr>
          </a:p>
          <a:p>
            <a:pPr algn="ctr">
              <a:lnSpc>
                <a:spcPct val="150000"/>
              </a:lnSpc>
            </a:pPr>
            <a:endParaRPr lang="en-US" altLang="zh-CN" sz="2000" dirty="0">
              <a:solidFill>
                <a:schemeClr val="tx1">
                  <a:lumMod val="75000"/>
                  <a:lumOff val="25000"/>
                </a:schemeClr>
              </a:solidFill>
              <a:cs typeface="+mn-ea"/>
              <a:sym typeface="+mn-lt"/>
            </a:endParaRPr>
          </a:p>
        </p:txBody>
      </p:sp>
      <p:grpSp>
        <p:nvGrpSpPr>
          <p:cNvPr id="42" name="组合 41"/>
          <p:cNvGrpSpPr/>
          <p:nvPr/>
        </p:nvGrpSpPr>
        <p:grpSpPr>
          <a:xfrm>
            <a:off x="388190" y="568915"/>
            <a:ext cx="3437206" cy="585703"/>
            <a:chOff x="388190" y="568915"/>
            <a:chExt cx="3437206" cy="585703"/>
          </a:xfrm>
        </p:grpSpPr>
        <p:sp>
          <p:nvSpPr>
            <p:cNvPr id="43" name="文本框 42"/>
            <p:cNvSpPr txBox="1"/>
            <p:nvPr/>
          </p:nvSpPr>
          <p:spPr>
            <a:xfrm>
              <a:off x="1127221" y="568915"/>
              <a:ext cx="2698175"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我所欠缺的地方</a:t>
              </a:r>
              <a:endParaRPr lang="zh-CN" altLang="en-US" sz="2800" b="1" dirty="0">
                <a:gradFill>
                  <a:gsLst>
                    <a:gs pos="0">
                      <a:srgbClr val="F8260C"/>
                    </a:gs>
                    <a:gs pos="72000">
                      <a:srgbClr val="9E0800"/>
                    </a:gs>
                  </a:gsLst>
                  <a:lin ang="5400000" scaled="1"/>
                </a:gradFill>
                <a:cs typeface="+mn-ea"/>
                <a:sym typeface="+mn-lt"/>
              </a:endParaRPr>
            </a:p>
          </p:txBody>
        </p:sp>
        <p:sp>
          <p:nvSpPr>
            <p:cNvPr id="44" name="椭圆 43"/>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02</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par>
                                <p:cTn id="11" presetID="8" presetClass="emph" presetSubtype="0" fill="hold" nodeType="withEffect">
                                  <p:stCondLst>
                                    <p:cond delay="1000"/>
                                  </p:stCondLst>
                                  <p:childTnLst>
                                    <p:animRot by="-21600000">
                                      <p:cBhvr>
                                        <p:cTn id="12" dur="4500" fill="hold"/>
                                        <p:tgtEl>
                                          <p:spTgt spid="11"/>
                                        </p:tgtEl>
                                        <p:attrNameLst>
                                          <p:attrName>r</p:attrName>
                                        </p:attrNameLst>
                                      </p:cBhvr>
                                    </p:animRot>
                                  </p:childTnLst>
                                </p:cTn>
                              </p:par>
                              <p:par>
                                <p:cTn id="13" presetID="31" presetClass="entr" presetSubtype="0" fill="hold" nodeType="withEffect">
                                  <p:stCondLst>
                                    <p:cond delay="25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par>
                                <p:cTn id="19" presetID="8" presetClass="emph" presetSubtype="0" fill="hold" nodeType="withEffect">
                                  <p:stCondLst>
                                    <p:cond delay="1250"/>
                                  </p:stCondLst>
                                  <p:childTnLst>
                                    <p:animRot by="-21600000">
                                      <p:cBhvr>
                                        <p:cTn id="20" dur="4500" fill="hold"/>
                                        <p:tgtEl>
                                          <p:spTgt spid="16"/>
                                        </p:tgtEl>
                                        <p:attrNameLst>
                                          <p:attrName>r</p:attrName>
                                        </p:attrNameLst>
                                      </p:cBhvr>
                                    </p:animRot>
                                  </p:childTnLst>
                                </p:cTn>
                              </p:par>
                              <p:par>
                                <p:cTn id="21" presetID="31" presetClass="entr" presetSubtype="0" fill="hold" nodeType="withEffect">
                                  <p:stCondLst>
                                    <p:cond delay="500"/>
                                  </p:stCondLst>
                                  <p:childTnLst>
                                    <p:set>
                                      <p:cBhvr>
                                        <p:cTn id="22" dur="1" fill="hold">
                                          <p:stCondLst>
                                            <p:cond delay="0"/>
                                          </p:stCondLst>
                                        </p:cTn>
                                        <p:tgtEl>
                                          <p:spTgt spid="25"/>
                                        </p:tgtEl>
                                        <p:attrNameLst>
                                          <p:attrName>style.visibility</p:attrName>
                                        </p:attrNameLst>
                                      </p:cBhvr>
                                      <p:to>
                                        <p:strVal val="visible"/>
                                      </p:to>
                                    </p:set>
                                    <p:anim calcmode="lin" valueType="num">
                                      <p:cBhvr>
                                        <p:cTn id="23" dur="1000" fill="hold"/>
                                        <p:tgtEl>
                                          <p:spTgt spid="25"/>
                                        </p:tgtEl>
                                        <p:attrNameLst>
                                          <p:attrName>ppt_w</p:attrName>
                                        </p:attrNameLst>
                                      </p:cBhvr>
                                      <p:tavLst>
                                        <p:tav tm="0">
                                          <p:val>
                                            <p:fltVal val="0"/>
                                          </p:val>
                                        </p:tav>
                                        <p:tav tm="100000">
                                          <p:val>
                                            <p:strVal val="#ppt_w"/>
                                          </p:val>
                                        </p:tav>
                                      </p:tavLst>
                                    </p:anim>
                                    <p:anim calcmode="lin" valueType="num">
                                      <p:cBhvr>
                                        <p:cTn id="24" dur="1000" fill="hold"/>
                                        <p:tgtEl>
                                          <p:spTgt spid="25"/>
                                        </p:tgtEl>
                                        <p:attrNameLst>
                                          <p:attrName>ppt_h</p:attrName>
                                        </p:attrNameLst>
                                      </p:cBhvr>
                                      <p:tavLst>
                                        <p:tav tm="0">
                                          <p:val>
                                            <p:fltVal val="0"/>
                                          </p:val>
                                        </p:tav>
                                        <p:tav tm="100000">
                                          <p:val>
                                            <p:strVal val="#ppt_h"/>
                                          </p:val>
                                        </p:tav>
                                      </p:tavLst>
                                    </p:anim>
                                    <p:anim calcmode="lin" valueType="num">
                                      <p:cBhvr>
                                        <p:cTn id="25" dur="1000" fill="hold"/>
                                        <p:tgtEl>
                                          <p:spTgt spid="25"/>
                                        </p:tgtEl>
                                        <p:attrNameLst>
                                          <p:attrName>style.rotation</p:attrName>
                                        </p:attrNameLst>
                                      </p:cBhvr>
                                      <p:tavLst>
                                        <p:tav tm="0">
                                          <p:val>
                                            <p:fltVal val="90"/>
                                          </p:val>
                                        </p:tav>
                                        <p:tav tm="100000">
                                          <p:val>
                                            <p:fltVal val="0"/>
                                          </p:val>
                                        </p:tav>
                                      </p:tavLst>
                                    </p:anim>
                                    <p:animEffect transition="in" filter="fade">
                                      <p:cBhvr>
                                        <p:cTn id="26" dur="1000"/>
                                        <p:tgtEl>
                                          <p:spTgt spid="25"/>
                                        </p:tgtEl>
                                      </p:cBhvr>
                                    </p:animEffect>
                                  </p:childTnLst>
                                </p:cTn>
                              </p:par>
                              <p:par>
                                <p:cTn id="27" presetID="8" presetClass="emph" presetSubtype="0" fill="hold" nodeType="withEffect">
                                  <p:stCondLst>
                                    <p:cond delay="1500"/>
                                  </p:stCondLst>
                                  <p:childTnLst>
                                    <p:animRot by="-21600000">
                                      <p:cBhvr>
                                        <p:cTn id="28" dur="4500" fill="hold"/>
                                        <p:tgtEl>
                                          <p:spTgt spid="25"/>
                                        </p:tgtEl>
                                        <p:attrNameLst>
                                          <p:attrName>r</p:attrName>
                                        </p:attrNameLst>
                                      </p:cBhvr>
                                    </p:animRot>
                                  </p:childTnLst>
                                </p:cTn>
                              </p:par>
                              <p:par>
                                <p:cTn id="29" presetID="31" presetClass="entr" presetSubtype="0" fill="hold" nodeType="withEffect">
                                  <p:stCondLst>
                                    <p:cond delay="750"/>
                                  </p:stCondLst>
                                  <p:childTnLst>
                                    <p:set>
                                      <p:cBhvr>
                                        <p:cTn id="30" dur="1" fill="hold">
                                          <p:stCondLst>
                                            <p:cond delay="0"/>
                                          </p:stCondLst>
                                        </p:cTn>
                                        <p:tgtEl>
                                          <p:spTgt spid="30"/>
                                        </p:tgtEl>
                                        <p:attrNameLst>
                                          <p:attrName>style.visibility</p:attrName>
                                        </p:attrNameLst>
                                      </p:cBhvr>
                                      <p:to>
                                        <p:strVal val="visible"/>
                                      </p:to>
                                    </p:set>
                                    <p:anim calcmode="lin" valueType="num">
                                      <p:cBhvr>
                                        <p:cTn id="31" dur="1000" fill="hold"/>
                                        <p:tgtEl>
                                          <p:spTgt spid="30"/>
                                        </p:tgtEl>
                                        <p:attrNameLst>
                                          <p:attrName>ppt_w</p:attrName>
                                        </p:attrNameLst>
                                      </p:cBhvr>
                                      <p:tavLst>
                                        <p:tav tm="0">
                                          <p:val>
                                            <p:fltVal val="0"/>
                                          </p:val>
                                        </p:tav>
                                        <p:tav tm="100000">
                                          <p:val>
                                            <p:strVal val="#ppt_w"/>
                                          </p:val>
                                        </p:tav>
                                      </p:tavLst>
                                    </p:anim>
                                    <p:anim calcmode="lin" valueType="num">
                                      <p:cBhvr>
                                        <p:cTn id="32" dur="1000" fill="hold"/>
                                        <p:tgtEl>
                                          <p:spTgt spid="30"/>
                                        </p:tgtEl>
                                        <p:attrNameLst>
                                          <p:attrName>ppt_h</p:attrName>
                                        </p:attrNameLst>
                                      </p:cBhvr>
                                      <p:tavLst>
                                        <p:tav tm="0">
                                          <p:val>
                                            <p:fltVal val="0"/>
                                          </p:val>
                                        </p:tav>
                                        <p:tav tm="100000">
                                          <p:val>
                                            <p:strVal val="#ppt_h"/>
                                          </p:val>
                                        </p:tav>
                                      </p:tavLst>
                                    </p:anim>
                                    <p:anim calcmode="lin" valueType="num">
                                      <p:cBhvr>
                                        <p:cTn id="33" dur="1000" fill="hold"/>
                                        <p:tgtEl>
                                          <p:spTgt spid="30"/>
                                        </p:tgtEl>
                                        <p:attrNameLst>
                                          <p:attrName>style.rotation</p:attrName>
                                        </p:attrNameLst>
                                      </p:cBhvr>
                                      <p:tavLst>
                                        <p:tav tm="0">
                                          <p:val>
                                            <p:fltVal val="90"/>
                                          </p:val>
                                        </p:tav>
                                        <p:tav tm="100000">
                                          <p:val>
                                            <p:fltVal val="0"/>
                                          </p:val>
                                        </p:tav>
                                      </p:tavLst>
                                    </p:anim>
                                    <p:animEffect transition="in" filter="fade">
                                      <p:cBhvr>
                                        <p:cTn id="34" dur="1000"/>
                                        <p:tgtEl>
                                          <p:spTgt spid="30"/>
                                        </p:tgtEl>
                                      </p:cBhvr>
                                    </p:animEffect>
                                  </p:childTnLst>
                                </p:cTn>
                              </p:par>
                              <p:par>
                                <p:cTn id="35" presetID="8" presetClass="emph" presetSubtype="0" fill="hold" nodeType="withEffect">
                                  <p:stCondLst>
                                    <p:cond delay="1750"/>
                                  </p:stCondLst>
                                  <p:childTnLst>
                                    <p:animRot by="-21600000">
                                      <p:cBhvr>
                                        <p:cTn id="36" dur="4500" fill="hold"/>
                                        <p:tgtEl>
                                          <p:spTgt spid="30"/>
                                        </p:tgtEl>
                                        <p:attrNameLst>
                                          <p:attrName>r</p:attrName>
                                        </p:attrNameLst>
                                      </p:cBhvr>
                                    </p:animRot>
                                  </p:childTnLst>
                                </p:cTn>
                              </p:par>
                              <p:par>
                                <p:cTn id="37" presetID="23" presetClass="entr" presetSubtype="32" fill="hold" grpId="0" nodeType="withEffect">
                                  <p:stCondLst>
                                    <p:cond delay="1750"/>
                                  </p:stCondLst>
                                  <p:childTnLst>
                                    <p:set>
                                      <p:cBhvr>
                                        <p:cTn id="38" dur="1" fill="hold">
                                          <p:stCondLst>
                                            <p:cond delay="0"/>
                                          </p:stCondLst>
                                        </p:cTn>
                                        <p:tgtEl>
                                          <p:spTgt spid="15"/>
                                        </p:tgtEl>
                                        <p:attrNameLst>
                                          <p:attrName>style.visibility</p:attrName>
                                        </p:attrNameLst>
                                      </p:cBhvr>
                                      <p:to>
                                        <p:strVal val="visible"/>
                                      </p:to>
                                    </p:set>
                                    <p:anim calcmode="lin" valueType="num">
                                      <p:cBhvr>
                                        <p:cTn id="39" dur="750" fill="hold"/>
                                        <p:tgtEl>
                                          <p:spTgt spid="15"/>
                                        </p:tgtEl>
                                        <p:attrNameLst>
                                          <p:attrName>ppt_w</p:attrName>
                                        </p:attrNameLst>
                                      </p:cBhvr>
                                      <p:tavLst>
                                        <p:tav tm="0">
                                          <p:val>
                                            <p:strVal val="4*#ppt_w"/>
                                          </p:val>
                                        </p:tav>
                                        <p:tav tm="100000">
                                          <p:val>
                                            <p:strVal val="#ppt_w"/>
                                          </p:val>
                                        </p:tav>
                                      </p:tavLst>
                                    </p:anim>
                                    <p:anim calcmode="lin" valueType="num">
                                      <p:cBhvr>
                                        <p:cTn id="40" dur="750" fill="hold"/>
                                        <p:tgtEl>
                                          <p:spTgt spid="15"/>
                                        </p:tgtEl>
                                        <p:attrNameLst>
                                          <p:attrName>ppt_h</p:attrName>
                                        </p:attrNameLst>
                                      </p:cBhvr>
                                      <p:tavLst>
                                        <p:tav tm="0">
                                          <p:val>
                                            <p:strVal val="4*#ppt_h"/>
                                          </p:val>
                                        </p:tav>
                                        <p:tav tm="100000">
                                          <p:val>
                                            <p:strVal val="#ppt_h"/>
                                          </p:val>
                                        </p:tav>
                                      </p:tavLst>
                                    </p:anim>
                                  </p:childTnLst>
                                </p:cTn>
                              </p:par>
                              <p:par>
                                <p:cTn id="41" presetID="23" presetClass="entr" presetSubtype="32" fill="hold" grpId="0" nodeType="withEffect">
                                  <p:stCondLst>
                                    <p:cond delay="2000"/>
                                  </p:stCondLst>
                                  <p:childTnLst>
                                    <p:set>
                                      <p:cBhvr>
                                        <p:cTn id="42" dur="1" fill="hold">
                                          <p:stCondLst>
                                            <p:cond delay="0"/>
                                          </p:stCondLst>
                                        </p:cTn>
                                        <p:tgtEl>
                                          <p:spTgt spid="24"/>
                                        </p:tgtEl>
                                        <p:attrNameLst>
                                          <p:attrName>style.visibility</p:attrName>
                                        </p:attrNameLst>
                                      </p:cBhvr>
                                      <p:to>
                                        <p:strVal val="visible"/>
                                      </p:to>
                                    </p:set>
                                    <p:anim calcmode="lin" valueType="num">
                                      <p:cBhvr>
                                        <p:cTn id="43" dur="750" fill="hold"/>
                                        <p:tgtEl>
                                          <p:spTgt spid="24"/>
                                        </p:tgtEl>
                                        <p:attrNameLst>
                                          <p:attrName>ppt_w</p:attrName>
                                        </p:attrNameLst>
                                      </p:cBhvr>
                                      <p:tavLst>
                                        <p:tav tm="0">
                                          <p:val>
                                            <p:strVal val="4*#ppt_w"/>
                                          </p:val>
                                        </p:tav>
                                        <p:tav tm="100000">
                                          <p:val>
                                            <p:strVal val="#ppt_w"/>
                                          </p:val>
                                        </p:tav>
                                      </p:tavLst>
                                    </p:anim>
                                    <p:anim calcmode="lin" valueType="num">
                                      <p:cBhvr>
                                        <p:cTn id="44" dur="750" fill="hold"/>
                                        <p:tgtEl>
                                          <p:spTgt spid="24"/>
                                        </p:tgtEl>
                                        <p:attrNameLst>
                                          <p:attrName>ppt_h</p:attrName>
                                        </p:attrNameLst>
                                      </p:cBhvr>
                                      <p:tavLst>
                                        <p:tav tm="0">
                                          <p:val>
                                            <p:strVal val="4*#ppt_h"/>
                                          </p:val>
                                        </p:tav>
                                        <p:tav tm="100000">
                                          <p:val>
                                            <p:strVal val="#ppt_h"/>
                                          </p:val>
                                        </p:tav>
                                      </p:tavLst>
                                    </p:anim>
                                  </p:childTnLst>
                                </p:cTn>
                              </p:par>
                              <p:par>
                                <p:cTn id="45" presetID="23" presetClass="entr" presetSubtype="32" fill="hold" grpId="0" nodeType="withEffect">
                                  <p:stCondLst>
                                    <p:cond delay="2250"/>
                                  </p:stCondLst>
                                  <p:childTnLst>
                                    <p:set>
                                      <p:cBhvr>
                                        <p:cTn id="46" dur="1" fill="hold">
                                          <p:stCondLst>
                                            <p:cond delay="0"/>
                                          </p:stCondLst>
                                        </p:cTn>
                                        <p:tgtEl>
                                          <p:spTgt spid="29"/>
                                        </p:tgtEl>
                                        <p:attrNameLst>
                                          <p:attrName>style.visibility</p:attrName>
                                        </p:attrNameLst>
                                      </p:cBhvr>
                                      <p:to>
                                        <p:strVal val="visible"/>
                                      </p:to>
                                    </p:set>
                                    <p:anim calcmode="lin" valueType="num">
                                      <p:cBhvr>
                                        <p:cTn id="47" dur="750" fill="hold"/>
                                        <p:tgtEl>
                                          <p:spTgt spid="29"/>
                                        </p:tgtEl>
                                        <p:attrNameLst>
                                          <p:attrName>ppt_w</p:attrName>
                                        </p:attrNameLst>
                                      </p:cBhvr>
                                      <p:tavLst>
                                        <p:tav tm="0">
                                          <p:val>
                                            <p:strVal val="4*#ppt_w"/>
                                          </p:val>
                                        </p:tav>
                                        <p:tav tm="100000">
                                          <p:val>
                                            <p:strVal val="#ppt_w"/>
                                          </p:val>
                                        </p:tav>
                                      </p:tavLst>
                                    </p:anim>
                                    <p:anim calcmode="lin" valueType="num">
                                      <p:cBhvr>
                                        <p:cTn id="48" dur="750" fill="hold"/>
                                        <p:tgtEl>
                                          <p:spTgt spid="29"/>
                                        </p:tgtEl>
                                        <p:attrNameLst>
                                          <p:attrName>ppt_h</p:attrName>
                                        </p:attrNameLst>
                                      </p:cBhvr>
                                      <p:tavLst>
                                        <p:tav tm="0">
                                          <p:val>
                                            <p:strVal val="4*#ppt_h"/>
                                          </p:val>
                                        </p:tav>
                                        <p:tav tm="100000">
                                          <p:val>
                                            <p:strVal val="#ppt_h"/>
                                          </p:val>
                                        </p:tav>
                                      </p:tavLst>
                                    </p:anim>
                                  </p:childTnLst>
                                </p:cTn>
                              </p:par>
                              <p:par>
                                <p:cTn id="49" presetID="23" presetClass="entr" presetSubtype="32" fill="hold" grpId="0" nodeType="withEffect">
                                  <p:stCondLst>
                                    <p:cond delay="2500"/>
                                  </p:stCondLst>
                                  <p:childTnLst>
                                    <p:set>
                                      <p:cBhvr>
                                        <p:cTn id="50" dur="1" fill="hold">
                                          <p:stCondLst>
                                            <p:cond delay="0"/>
                                          </p:stCondLst>
                                        </p:cTn>
                                        <p:tgtEl>
                                          <p:spTgt spid="34"/>
                                        </p:tgtEl>
                                        <p:attrNameLst>
                                          <p:attrName>style.visibility</p:attrName>
                                        </p:attrNameLst>
                                      </p:cBhvr>
                                      <p:to>
                                        <p:strVal val="visible"/>
                                      </p:to>
                                    </p:set>
                                    <p:anim calcmode="lin" valueType="num">
                                      <p:cBhvr>
                                        <p:cTn id="51" dur="750" fill="hold"/>
                                        <p:tgtEl>
                                          <p:spTgt spid="34"/>
                                        </p:tgtEl>
                                        <p:attrNameLst>
                                          <p:attrName>ppt_w</p:attrName>
                                        </p:attrNameLst>
                                      </p:cBhvr>
                                      <p:tavLst>
                                        <p:tav tm="0">
                                          <p:val>
                                            <p:strVal val="4*#ppt_w"/>
                                          </p:val>
                                        </p:tav>
                                        <p:tav tm="100000">
                                          <p:val>
                                            <p:strVal val="#ppt_w"/>
                                          </p:val>
                                        </p:tav>
                                      </p:tavLst>
                                    </p:anim>
                                    <p:anim calcmode="lin" valueType="num">
                                      <p:cBhvr>
                                        <p:cTn id="52" dur="750" fill="hold"/>
                                        <p:tgtEl>
                                          <p:spTgt spid="34"/>
                                        </p:tgtEl>
                                        <p:attrNameLst>
                                          <p:attrName>ppt_h</p:attrName>
                                        </p:attrNameLst>
                                      </p:cBhvr>
                                      <p:tavLst>
                                        <p:tav tm="0">
                                          <p:val>
                                            <p:strVal val="4*#ppt_h"/>
                                          </p:val>
                                        </p:tav>
                                        <p:tav tm="100000">
                                          <p:val>
                                            <p:strVal val="#ppt_h"/>
                                          </p:val>
                                        </p:tav>
                                      </p:tavLst>
                                    </p:anim>
                                  </p:childTnLst>
                                </p:cTn>
                              </p:par>
                              <p:par>
                                <p:cTn id="53" presetID="26" presetClass="emph" presetSubtype="0" fill="hold" grpId="1" nodeType="withEffect">
                                  <p:stCondLst>
                                    <p:cond delay="3250"/>
                                  </p:stCondLst>
                                  <p:childTnLst>
                                    <p:animEffect transition="out" filter="fade">
                                      <p:cBhvr>
                                        <p:cTn id="54" dur="500" tmFilter="0, 0; .2, .5; .8, .5; 1, 0"/>
                                        <p:tgtEl>
                                          <p:spTgt spid="15"/>
                                        </p:tgtEl>
                                      </p:cBhvr>
                                    </p:animEffect>
                                    <p:animScale>
                                      <p:cBhvr>
                                        <p:cTn id="55" dur="250" autoRev="1" fill="hold"/>
                                        <p:tgtEl>
                                          <p:spTgt spid="15"/>
                                        </p:tgtEl>
                                      </p:cBhvr>
                                      <p:by x="105000" y="105000"/>
                                    </p:animScale>
                                  </p:childTnLst>
                                </p:cTn>
                              </p:par>
                              <p:par>
                                <p:cTn id="56" presetID="26" presetClass="emph" presetSubtype="0" fill="hold" grpId="1" nodeType="withEffect">
                                  <p:stCondLst>
                                    <p:cond delay="3500"/>
                                  </p:stCondLst>
                                  <p:childTnLst>
                                    <p:animEffect transition="out" filter="fade">
                                      <p:cBhvr>
                                        <p:cTn id="57" dur="500" tmFilter="0, 0; .2, .5; .8, .5; 1, 0"/>
                                        <p:tgtEl>
                                          <p:spTgt spid="24"/>
                                        </p:tgtEl>
                                      </p:cBhvr>
                                    </p:animEffect>
                                    <p:animScale>
                                      <p:cBhvr>
                                        <p:cTn id="58" dur="250" autoRev="1" fill="hold"/>
                                        <p:tgtEl>
                                          <p:spTgt spid="24"/>
                                        </p:tgtEl>
                                      </p:cBhvr>
                                      <p:by x="105000" y="105000"/>
                                    </p:animScale>
                                  </p:childTnLst>
                                </p:cTn>
                              </p:par>
                              <p:par>
                                <p:cTn id="59" presetID="26" presetClass="emph" presetSubtype="0" fill="hold" grpId="1" nodeType="withEffect">
                                  <p:stCondLst>
                                    <p:cond delay="3750"/>
                                  </p:stCondLst>
                                  <p:childTnLst>
                                    <p:animEffect transition="out" filter="fade">
                                      <p:cBhvr>
                                        <p:cTn id="60" dur="500" tmFilter="0, 0; .2, .5; .8, .5; 1, 0"/>
                                        <p:tgtEl>
                                          <p:spTgt spid="29"/>
                                        </p:tgtEl>
                                      </p:cBhvr>
                                    </p:animEffect>
                                    <p:animScale>
                                      <p:cBhvr>
                                        <p:cTn id="61" dur="250" autoRev="1" fill="hold"/>
                                        <p:tgtEl>
                                          <p:spTgt spid="29"/>
                                        </p:tgtEl>
                                      </p:cBhvr>
                                      <p:by x="105000" y="105000"/>
                                    </p:animScale>
                                  </p:childTnLst>
                                </p:cTn>
                              </p:par>
                              <p:par>
                                <p:cTn id="62" presetID="26" presetClass="emph" presetSubtype="0" fill="hold" grpId="1" nodeType="withEffect">
                                  <p:stCondLst>
                                    <p:cond delay="4000"/>
                                  </p:stCondLst>
                                  <p:childTnLst>
                                    <p:animEffect transition="out" filter="fade">
                                      <p:cBhvr>
                                        <p:cTn id="63" dur="500" tmFilter="0, 0; .2, .5; .8, .5; 1, 0"/>
                                        <p:tgtEl>
                                          <p:spTgt spid="34"/>
                                        </p:tgtEl>
                                      </p:cBhvr>
                                    </p:animEffect>
                                    <p:animScale>
                                      <p:cBhvr>
                                        <p:cTn id="64" dur="250" autoRev="1" fill="hold"/>
                                        <p:tgtEl>
                                          <p:spTgt spid="34"/>
                                        </p:tgtEl>
                                      </p:cBhvr>
                                      <p:by x="105000" y="105000"/>
                                    </p:animScale>
                                  </p:childTnLst>
                                </p:cTn>
                              </p:par>
                            </p:childTnLst>
                          </p:cTn>
                        </p:par>
                        <p:par>
                          <p:cTn id="65" fill="hold">
                            <p:stCondLst>
                              <p:cond delay="1000"/>
                            </p:stCondLst>
                            <p:childTnLst>
                              <p:par>
                                <p:cTn id="66" presetID="37" presetClass="entr" presetSubtype="0" fill="hold" grpId="0" nodeType="after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fade">
                                      <p:cBhvr>
                                        <p:cTn id="68" dur="1000"/>
                                        <p:tgtEl>
                                          <p:spTgt spid="35"/>
                                        </p:tgtEl>
                                      </p:cBhvr>
                                    </p:animEffect>
                                    <p:anim calcmode="lin" valueType="num">
                                      <p:cBhvr>
                                        <p:cTn id="69" dur="1000" fill="hold"/>
                                        <p:tgtEl>
                                          <p:spTgt spid="35"/>
                                        </p:tgtEl>
                                        <p:attrNameLst>
                                          <p:attrName>ppt_x</p:attrName>
                                        </p:attrNameLst>
                                      </p:cBhvr>
                                      <p:tavLst>
                                        <p:tav tm="0">
                                          <p:val>
                                            <p:strVal val="#ppt_x"/>
                                          </p:val>
                                        </p:tav>
                                        <p:tav tm="100000">
                                          <p:val>
                                            <p:strVal val="#ppt_x"/>
                                          </p:val>
                                        </p:tav>
                                      </p:tavLst>
                                    </p:anim>
                                    <p:anim calcmode="lin" valueType="num">
                                      <p:cBhvr>
                                        <p:cTn id="70" dur="900" decel="100000" fill="hold"/>
                                        <p:tgtEl>
                                          <p:spTgt spid="35"/>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par>
                                <p:cTn id="72" presetID="37" presetClass="entr" presetSubtype="0" fill="hold" grpId="0" nodeType="withEffect">
                                  <p:stCondLst>
                                    <p:cond delay="25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1000"/>
                                        <p:tgtEl>
                                          <p:spTgt spid="36"/>
                                        </p:tgtEl>
                                      </p:cBhvr>
                                    </p:animEffect>
                                    <p:anim calcmode="lin" valueType="num">
                                      <p:cBhvr>
                                        <p:cTn id="75" dur="1000" fill="hold"/>
                                        <p:tgtEl>
                                          <p:spTgt spid="36"/>
                                        </p:tgtEl>
                                        <p:attrNameLst>
                                          <p:attrName>ppt_x</p:attrName>
                                        </p:attrNameLst>
                                      </p:cBhvr>
                                      <p:tavLst>
                                        <p:tav tm="0">
                                          <p:val>
                                            <p:strVal val="#ppt_x"/>
                                          </p:val>
                                        </p:tav>
                                        <p:tav tm="100000">
                                          <p:val>
                                            <p:strVal val="#ppt_x"/>
                                          </p:val>
                                        </p:tav>
                                      </p:tavLst>
                                    </p:anim>
                                    <p:anim calcmode="lin" valueType="num">
                                      <p:cBhvr>
                                        <p:cTn id="76" dur="900" decel="100000" fill="hold"/>
                                        <p:tgtEl>
                                          <p:spTgt spid="36"/>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par>
                                <p:cTn id="78" presetID="37" presetClass="entr" presetSubtype="0" fill="hold" grpId="0" nodeType="withEffect">
                                  <p:stCondLst>
                                    <p:cond delay="50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900" decel="100000" fill="hold"/>
                                        <p:tgtEl>
                                          <p:spTgt spid="37"/>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par>
                                <p:cTn id="84" presetID="37" presetClass="entr" presetSubtype="0" fill="hold" grpId="0" nodeType="withEffect">
                                  <p:stCondLst>
                                    <p:cond delay="750"/>
                                  </p:stCondLst>
                                  <p:childTnLst>
                                    <p:set>
                                      <p:cBhvr>
                                        <p:cTn id="85" dur="1" fill="hold">
                                          <p:stCondLst>
                                            <p:cond delay="0"/>
                                          </p:stCondLst>
                                        </p:cTn>
                                        <p:tgtEl>
                                          <p:spTgt spid="38"/>
                                        </p:tgtEl>
                                        <p:attrNameLst>
                                          <p:attrName>style.visibility</p:attrName>
                                        </p:attrNameLst>
                                      </p:cBhvr>
                                      <p:to>
                                        <p:strVal val="visible"/>
                                      </p:to>
                                    </p:set>
                                    <p:animEffect transition="in" filter="fade">
                                      <p:cBhvr>
                                        <p:cTn id="86" dur="1000"/>
                                        <p:tgtEl>
                                          <p:spTgt spid="38"/>
                                        </p:tgtEl>
                                      </p:cBhvr>
                                    </p:animEffect>
                                    <p:anim calcmode="lin" valueType="num">
                                      <p:cBhvr>
                                        <p:cTn id="87" dur="1000" fill="hold"/>
                                        <p:tgtEl>
                                          <p:spTgt spid="38"/>
                                        </p:tgtEl>
                                        <p:attrNameLst>
                                          <p:attrName>ppt_x</p:attrName>
                                        </p:attrNameLst>
                                      </p:cBhvr>
                                      <p:tavLst>
                                        <p:tav tm="0">
                                          <p:val>
                                            <p:strVal val="#ppt_x"/>
                                          </p:val>
                                        </p:tav>
                                        <p:tav tm="100000">
                                          <p:val>
                                            <p:strVal val="#ppt_x"/>
                                          </p:val>
                                        </p:tav>
                                      </p:tavLst>
                                    </p:anim>
                                    <p:anim calcmode="lin" valueType="num">
                                      <p:cBhvr>
                                        <p:cTn id="88" dur="900" decel="100000" fill="hold"/>
                                        <p:tgtEl>
                                          <p:spTgt spid="38"/>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P spid="24" grpId="0"/>
      <p:bldP spid="24" grpId="1"/>
      <p:bldP spid="29" grpId="0"/>
      <p:bldP spid="29" grpId="1"/>
      <p:bldP spid="34" grpId="0"/>
      <p:bldP spid="34" grpId="1"/>
      <p:bldP spid="35" grpId="0"/>
      <p:bldP spid="36" grpId="0"/>
      <p:bldP spid="37" grpId="0"/>
      <p:bldP spid="3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组合 10"/>
          <p:cNvGrpSpPr/>
          <p:nvPr/>
        </p:nvGrpSpPr>
        <p:grpSpPr>
          <a:xfrm>
            <a:off x="681041" y="2576029"/>
            <a:ext cx="954107" cy="1946005"/>
            <a:chOff x="124694" y="2347215"/>
            <a:chExt cx="1070050" cy="2182482"/>
          </a:xfrm>
        </p:grpSpPr>
        <p:grpSp>
          <p:nvGrpSpPr>
            <p:cNvPr id="12" name="组合 11"/>
            <p:cNvGrpSpPr/>
            <p:nvPr/>
          </p:nvGrpSpPr>
          <p:grpSpPr>
            <a:xfrm>
              <a:off x="770183" y="2347215"/>
              <a:ext cx="179916" cy="1100108"/>
              <a:chOff x="4524245" y="3111810"/>
              <a:chExt cx="134937" cy="825081"/>
            </a:xfrm>
          </p:grpSpPr>
          <p:cxnSp>
            <p:nvCxnSpPr>
              <p:cNvPr id="14" name="直接连接符 13"/>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矩形 12"/>
            <p:cNvSpPr/>
            <p:nvPr/>
          </p:nvSpPr>
          <p:spPr>
            <a:xfrm>
              <a:off x="124694" y="3390611"/>
              <a:ext cx="1070050" cy="1139086"/>
            </a:xfrm>
            <a:prstGeom prst="rect">
              <a:avLst/>
            </a:prstGeom>
          </p:spPr>
          <p:txBody>
            <a:bodyPr wrap="none">
              <a:spAutoFit/>
            </a:bodyPr>
            <a:lstStyle/>
            <a:p>
              <a:r>
                <a:rPr lang="zh-CN" altLang="en-US" sz="6000" dirty="0">
                  <a:solidFill>
                    <a:srgbClr val="CB1706"/>
                  </a:solidFill>
                  <a:cs typeface="+mn-ea"/>
                  <a:sym typeface="+mn-lt"/>
                </a:rPr>
                <a:t>“</a:t>
              </a:r>
              <a:endParaRPr lang="en-US" altLang="zh-CN" sz="6000" dirty="0">
                <a:solidFill>
                  <a:srgbClr val="CB1706"/>
                </a:solidFill>
                <a:cs typeface="+mn-ea"/>
                <a:sym typeface="+mn-lt"/>
              </a:endParaRPr>
            </a:p>
          </p:txBody>
        </p:sp>
      </p:grpSp>
      <p:grpSp>
        <p:nvGrpSpPr>
          <p:cNvPr id="19" name="组合 18"/>
          <p:cNvGrpSpPr/>
          <p:nvPr/>
        </p:nvGrpSpPr>
        <p:grpSpPr>
          <a:xfrm>
            <a:off x="4426122" y="2576028"/>
            <a:ext cx="954107" cy="1946004"/>
            <a:chOff x="3869778" y="2347215"/>
            <a:chExt cx="1070050" cy="2182482"/>
          </a:xfrm>
        </p:grpSpPr>
        <p:grpSp>
          <p:nvGrpSpPr>
            <p:cNvPr id="22" name="组合 21"/>
            <p:cNvGrpSpPr/>
            <p:nvPr/>
          </p:nvGrpSpPr>
          <p:grpSpPr>
            <a:xfrm>
              <a:off x="4515267" y="2347215"/>
              <a:ext cx="179916" cy="1100108"/>
              <a:chOff x="4524245" y="3111810"/>
              <a:chExt cx="134937" cy="825081"/>
            </a:xfrm>
          </p:grpSpPr>
          <p:cxnSp>
            <p:nvCxnSpPr>
              <p:cNvPr id="24" name="直接连接符 23"/>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3" name="矩形 22"/>
            <p:cNvSpPr/>
            <p:nvPr/>
          </p:nvSpPr>
          <p:spPr>
            <a:xfrm>
              <a:off x="3869778" y="3390611"/>
              <a:ext cx="1070050" cy="1139086"/>
            </a:xfrm>
            <a:prstGeom prst="rect">
              <a:avLst/>
            </a:prstGeom>
          </p:spPr>
          <p:txBody>
            <a:bodyPr wrap="none">
              <a:spAutoFit/>
            </a:bodyPr>
            <a:lstStyle/>
            <a:p>
              <a:r>
                <a:rPr lang="zh-CN" altLang="en-US" sz="6000" dirty="0">
                  <a:solidFill>
                    <a:srgbClr val="404040"/>
                  </a:solidFill>
                  <a:cs typeface="+mn-ea"/>
                  <a:sym typeface="+mn-lt"/>
                </a:rPr>
                <a:t>“</a:t>
              </a:r>
              <a:endParaRPr lang="en-US" altLang="zh-CN" sz="6000" dirty="0">
                <a:solidFill>
                  <a:srgbClr val="404040"/>
                </a:solidFill>
                <a:cs typeface="+mn-ea"/>
                <a:sym typeface="+mn-lt"/>
              </a:endParaRPr>
            </a:p>
          </p:txBody>
        </p:sp>
      </p:grpSp>
      <p:grpSp>
        <p:nvGrpSpPr>
          <p:cNvPr id="27" name="组合 26"/>
          <p:cNvGrpSpPr/>
          <p:nvPr/>
        </p:nvGrpSpPr>
        <p:grpSpPr>
          <a:xfrm>
            <a:off x="8171204" y="2576028"/>
            <a:ext cx="954107" cy="1933611"/>
            <a:chOff x="7614862" y="2347215"/>
            <a:chExt cx="1070050" cy="2168583"/>
          </a:xfrm>
        </p:grpSpPr>
        <p:grpSp>
          <p:nvGrpSpPr>
            <p:cNvPr id="28" name="组合 27"/>
            <p:cNvGrpSpPr/>
            <p:nvPr/>
          </p:nvGrpSpPr>
          <p:grpSpPr>
            <a:xfrm>
              <a:off x="8260351" y="2347215"/>
              <a:ext cx="179916" cy="1100108"/>
              <a:chOff x="4524245" y="3111810"/>
              <a:chExt cx="134937" cy="825081"/>
            </a:xfrm>
          </p:grpSpPr>
          <p:cxnSp>
            <p:nvCxnSpPr>
              <p:cNvPr id="30" name="直接连接符 29"/>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9" name="矩形 28"/>
            <p:cNvSpPr/>
            <p:nvPr/>
          </p:nvSpPr>
          <p:spPr>
            <a:xfrm>
              <a:off x="7614862" y="3376712"/>
              <a:ext cx="1070050" cy="1139086"/>
            </a:xfrm>
            <a:prstGeom prst="rect">
              <a:avLst/>
            </a:prstGeom>
          </p:spPr>
          <p:txBody>
            <a:bodyPr wrap="none">
              <a:spAutoFit/>
            </a:bodyPr>
            <a:lstStyle/>
            <a:p>
              <a:r>
                <a:rPr lang="zh-CN" altLang="en-US" sz="6000" dirty="0">
                  <a:solidFill>
                    <a:srgbClr val="595959"/>
                  </a:solidFill>
                  <a:cs typeface="+mn-ea"/>
                  <a:sym typeface="+mn-lt"/>
                </a:rPr>
                <a:t>“</a:t>
              </a:r>
              <a:endParaRPr lang="en-US" altLang="zh-CN" sz="6000" dirty="0">
                <a:solidFill>
                  <a:srgbClr val="595959"/>
                </a:solidFill>
                <a:cs typeface="+mn-ea"/>
                <a:sym typeface="+mn-lt"/>
              </a:endParaRPr>
            </a:p>
          </p:txBody>
        </p:sp>
      </p:grpSp>
      <p:grpSp>
        <p:nvGrpSpPr>
          <p:cNvPr id="33" name="组合 32"/>
          <p:cNvGrpSpPr/>
          <p:nvPr/>
        </p:nvGrpSpPr>
        <p:grpSpPr>
          <a:xfrm>
            <a:off x="1561586" y="3575807"/>
            <a:ext cx="897009" cy="914147"/>
            <a:chOff x="1113255" y="3451514"/>
            <a:chExt cx="1006013" cy="1025234"/>
          </a:xfrm>
          <a:effectLst>
            <a:outerShdw blurRad="190500" dist="63500" dir="2700000" algn="tl" rotWithShape="0">
              <a:prstClr val="black">
                <a:alpha val="25000"/>
              </a:prstClr>
            </a:outerShdw>
          </a:effectLst>
        </p:grpSpPr>
        <p:sp>
          <p:nvSpPr>
            <p:cNvPr id="34" name="Freeform 5"/>
            <p:cNvSpPr>
              <a:spLocks noEditPoints="1"/>
            </p:cNvSpPr>
            <p:nvPr/>
          </p:nvSpPr>
          <p:spPr bwMode="auto">
            <a:xfrm>
              <a:off x="1113255" y="3451514"/>
              <a:ext cx="1006013" cy="1025234"/>
            </a:xfrm>
            <a:custGeom>
              <a:avLst/>
              <a:gdLst>
                <a:gd name="T0" fmla="*/ 468 w 936"/>
                <a:gd name="T1" fmla="*/ 0 h 936"/>
                <a:gd name="T2" fmla="*/ 936 w 936"/>
                <a:gd name="T3" fmla="*/ 468 h 936"/>
                <a:gd name="T4" fmla="*/ 468 w 936"/>
                <a:gd name="T5" fmla="*/ 936 h 936"/>
                <a:gd name="T6" fmla="*/ 0 w 936"/>
                <a:gd name="T7" fmla="*/ 468 h 936"/>
                <a:gd name="T8" fmla="*/ 468 w 936"/>
                <a:gd name="T9" fmla="*/ 0 h 936"/>
                <a:gd name="T10" fmla="*/ 468 w 936"/>
                <a:gd name="T11" fmla="*/ 39 h 936"/>
                <a:gd name="T12" fmla="*/ 896 w 936"/>
                <a:gd name="T13" fmla="*/ 468 h 936"/>
                <a:gd name="T14" fmla="*/ 468 w 936"/>
                <a:gd name="T15" fmla="*/ 896 h 936"/>
                <a:gd name="T16" fmla="*/ 39 w 936"/>
                <a:gd name="T17" fmla="*/ 468 h 936"/>
                <a:gd name="T18" fmla="*/ 468 w 936"/>
                <a:gd name="T19" fmla="*/ 39 h 936"/>
                <a:gd name="T20" fmla="*/ 468 w 936"/>
                <a:gd name="T21" fmla="*/ 79 h 936"/>
                <a:gd name="T22" fmla="*/ 857 w 936"/>
                <a:gd name="T23" fmla="*/ 468 h 936"/>
                <a:gd name="T24" fmla="*/ 468 w 936"/>
                <a:gd name="T25" fmla="*/ 857 h 936"/>
                <a:gd name="T26" fmla="*/ 79 w 936"/>
                <a:gd name="T27" fmla="*/ 468 h 936"/>
                <a:gd name="T28" fmla="*/ 468 w 936"/>
                <a:gd name="T29" fmla="*/ 79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CB1706"/>
            </a:solidFill>
            <a:ln>
              <a:noFill/>
            </a:ln>
          </p:spPr>
          <p:txBody>
            <a:bodyPr/>
            <a:lstStyle/>
            <a:p>
              <a:endParaRPr lang="zh-CN" altLang="en-US" sz="1400">
                <a:cs typeface="+mn-ea"/>
                <a:sym typeface="+mn-lt"/>
              </a:endParaRPr>
            </a:p>
          </p:txBody>
        </p:sp>
        <p:sp>
          <p:nvSpPr>
            <p:cNvPr id="35" name="文本框 34"/>
            <p:cNvSpPr txBox="1"/>
            <p:nvPr/>
          </p:nvSpPr>
          <p:spPr>
            <a:xfrm>
              <a:off x="1291492" y="3617442"/>
              <a:ext cx="703299" cy="586802"/>
            </a:xfrm>
            <a:prstGeom prst="rect">
              <a:avLst/>
            </a:prstGeom>
            <a:noFill/>
            <a:effectLst/>
          </p:spPr>
          <p:txBody>
            <a:bodyPr wrap="none" rtlCol="0">
              <a:spAutoFit/>
            </a:bodyPr>
            <a:lstStyle/>
            <a:p>
              <a:r>
                <a:rPr lang="en-US" altLang="zh-CN" sz="2800" b="1" dirty="0" smtClean="0">
                  <a:solidFill>
                    <a:schemeClr val="bg1"/>
                  </a:solidFill>
                  <a:cs typeface="+mn-ea"/>
                  <a:sym typeface="+mn-lt"/>
                </a:rPr>
                <a:t>01</a:t>
              </a:r>
              <a:endParaRPr lang="en-US" altLang="zh-CN" sz="2000" b="1" dirty="0" smtClean="0">
                <a:solidFill>
                  <a:schemeClr val="bg1"/>
                </a:solidFill>
                <a:cs typeface="+mn-ea"/>
                <a:sym typeface="+mn-lt"/>
              </a:endParaRPr>
            </a:p>
          </p:txBody>
        </p:sp>
      </p:grpSp>
      <p:grpSp>
        <p:nvGrpSpPr>
          <p:cNvPr id="36" name="组合 35"/>
          <p:cNvGrpSpPr/>
          <p:nvPr/>
        </p:nvGrpSpPr>
        <p:grpSpPr>
          <a:xfrm>
            <a:off x="5306670" y="3566139"/>
            <a:ext cx="897009" cy="914147"/>
            <a:chOff x="4858339" y="3441846"/>
            <a:chExt cx="1006013" cy="1025234"/>
          </a:xfrm>
          <a:effectLst>
            <a:outerShdw blurRad="190500" dist="63500" dir="2700000" algn="tl" rotWithShape="0">
              <a:prstClr val="black">
                <a:alpha val="25000"/>
              </a:prstClr>
            </a:outerShdw>
          </a:effectLst>
        </p:grpSpPr>
        <p:sp>
          <p:nvSpPr>
            <p:cNvPr id="37" name="Freeform 5"/>
            <p:cNvSpPr>
              <a:spLocks noEditPoints="1"/>
            </p:cNvSpPr>
            <p:nvPr/>
          </p:nvSpPr>
          <p:spPr bwMode="auto">
            <a:xfrm>
              <a:off x="4858339" y="3441846"/>
              <a:ext cx="1006013" cy="1025234"/>
            </a:xfrm>
            <a:custGeom>
              <a:avLst/>
              <a:gdLst>
                <a:gd name="T0" fmla="*/ 468 w 936"/>
                <a:gd name="T1" fmla="*/ 0 h 936"/>
                <a:gd name="T2" fmla="*/ 936 w 936"/>
                <a:gd name="T3" fmla="*/ 468 h 936"/>
                <a:gd name="T4" fmla="*/ 468 w 936"/>
                <a:gd name="T5" fmla="*/ 936 h 936"/>
                <a:gd name="T6" fmla="*/ 0 w 936"/>
                <a:gd name="T7" fmla="*/ 468 h 936"/>
                <a:gd name="T8" fmla="*/ 468 w 936"/>
                <a:gd name="T9" fmla="*/ 0 h 936"/>
                <a:gd name="T10" fmla="*/ 468 w 936"/>
                <a:gd name="T11" fmla="*/ 39 h 936"/>
                <a:gd name="T12" fmla="*/ 896 w 936"/>
                <a:gd name="T13" fmla="*/ 468 h 936"/>
                <a:gd name="T14" fmla="*/ 468 w 936"/>
                <a:gd name="T15" fmla="*/ 896 h 936"/>
                <a:gd name="T16" fmla="*/ 39 w 936"/>
                <a:gd name="T17" fmla="*/ 468 h 936"/>
                <a:gd name="T18" fmla="*/ 468 w 936"/>
                <a:gd name="T19" fmla="*/ 39 h 936"/>
                <a:gd name="T20" fmla="*/ 468 w 936"/>
                <a:gd name="T21" fmla="*/ 79 h 936"/>
                <a:gd name="T22" fmla="*/ 857 w 936"/>
                <a:gd name="T23" fmla="*/ 468 h 936"/>
                <a:gd name="T24" fmla="*/ 468 w 936"/>
                <a:gd name="T25" fmla="*/ 857 h 936"/>
                <a:gd name="T26" fmla="*/ 79 w 936"/>
                <a:gd name="T27" fmla="*/ 468 h 936"/>
                <a:gd name="T28" fmla="*/ 468 w 936"/>
                <a:gd name="T29" fmla="*/ 79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404040"/>
            </a:solidFill>
            <a:ln>
              <a:noFill/>
            </a:ln>
          </p:spPr>
          <p:txBody>
            <a:bodyPr/>
            <a:lstStyle/>
            <a:p>
              <a:endParaRPr lang="zh-CN" altLang="en-US" sz="1400">
                <a:cs typeface="+mn-ea"/>
                <a:sym typeface="+mn-lt"/>
              </a:endParaRPr>
            </a:p>
          </p:txBody>
        </p:sp>
        <p:sp>
          <p:nvSpPr>
            <p:cNvPr id="38" name="文本框 37"/>
            <p:cNvSpPr txBox="1"/>
            <p:nvPr/>
          </p:nvSpPr>
          <p:spPr>
            <a:xfrm>
              <a:off x="5036576" y="3617441"/>
              <a:ext cx="703299" cy="586802"/>
            </a:xfrm>
            <a:prstGeom prst="rect">
              <a:avLst/>
            </a:prstGeom>
            <a:noFill/>
            <a:effectLst/>
          </p:spPr>
          <p:txBody>
            <a:bodyPr wrap="none" rtlCol="0">
              <a:spAutoFit/>
            </a:bodyPr>
            <a:lstStyle/>
            <a:p>
              <a:r>
                <a:rPr lang="en-US" altLang="zh-CN" sz="2800" b="1" dirty="0" smtClean="0">
                  <a:solidFill>
                    <a:schemeClr val="bg1"/>
                  </a:solidFill>
                  <a:cs typeface="+mn-ea"/>
                  <a:sym typeface="+mn-lt"/>
                </a:rPr>
                <a:t>02</a:t>
              </a:r>
              <a:endParaRPr lang="en-US" altLang="zh-CN" sz="2000" b="1" dirty="0" smtClean="0">
                <a:solidFill>
                  <a:schemeClr val="bg1"/>
                </a:solidFill>
                <a:cs typeface="+mn-ea"/>
                <a:sym typeface="+mn-lt"/>
              </a:endParaRPr>
            </a:p>
          </p:txBody>
        </p:sp>
      </p:grpSp>
      <p:grpSp>
        <p:nvGrpSpPr>
          <p:cNvPr id="39" name="组合 38"/>
          <p:cNvGrpSpPr/>
          <p:nvPr/>
        </p:nvGrpSpPr>
        <p:grpSpPr>
          <a:xfrm>
            <a:off x="9051754" y="3566139"/>
            <a:ext cx="897009" cy="914147"/>
            <a:chOff x="8603423" y="3441846"/>
            <a:chExt cx="1006013" cy="1025234"/>
          </a:xfrm>
          <a:effectLst>
            <a:outerShdw blurRad="190500" dist="63500" dir="2700000" algn="tl" rotWithShape="0">
              <a:prstClr val="black">
                <a:alpha val="25000"/>
              </a:prstClr>
            </a:outerShdw>
          </a:effectLst>
        </p:grpSpPr>
        <p:sp>
          <p:nvSpPr>
            <p:cNvPr id="40" name="Freeform 5"/>
            <p:cNvSpPr>
              <a:spLocks noEditPoints="1"/>
            </p:cNvSpPr>
            <p:nvPr/>
          </p:nvSpPr>
          <p:spPr bwMode="auto">
            <a:xfrm>
              <a:off x="8603423" y="3441846"/>
              <a:ext cx="1006013" cy="1025234"/>
            </a:xfrm>
            <a:custGeom>
              <a:avLst/>
              <a:gdLst>
                <a:gd name="T0" fmla="*/ 468 w 936"/>
                <a:gd name="T1" fmla="*/ 0 h 936"/>
                <a:gd name="T2" fmla="*/ 936 w 936"/>
                <a:gd name="T3" fmla="*/ 468 h 936"/>
                <a:gd name="T4" fmla="*/ 468 w 936"/>
                <a:gd name="T5" fmla="*/ 936 h 936"/>
                <a:gd name="T6" fmla="*/ 0 w 936"/>
                <a:gd name="T7" fmla="*/ 468 h 936"/>
                <a:gd name="T8" fmla="*/ 468 w 936"/>
                <a:gd name="T9" fmla="*/ 0 h 936"/>
                <a:gd name="T10" fmla="*/ 468 w 936"/>
                <a:gd name="T11" fmla="*/ 39 h 936"/>
                <a:gd name="T12" fmla="*/ 896 w 936"/>
                <a:gd name="T13" fmla="*/ 468 h 936"/>
                <a:gd name="T14" fmla="*/ 468 w 936"/>
                <a:gd name="T15" fmla="*/ 896 h 936"/>
                <a:gd name="T16" fmla="*/ 39 w 936"/>
                <a:gd name="T17" fmla="*/ 468 h 936"/>
                <a:gd name="T18" fmla="*/ 468 w 936"/>
                <a:gd name="T19" fmla="*/ 39 h 936"/>
                <a:gd name="T20" fmla="*/ 468 w 936"/>
                <a:gd name="T21" fmla="*/ 79 h 936"/>
                <a:gd name="T22" fmla="*/ 857 w 936"/>
                <a:gd name="T23" fmla="*/ 468 h 936"/>
                <a:gd name="T24" fmla="*/ 468 w 936"/>
                <a:gd name="T25" fmla="*/ 857 h 936"/>
                <a:gd name="T26" fmla="*/ 79 w 936"/>
                <a:gd name="T27" fmla="*/ 468 h 936"/>
                <a:gd name="T28" fmla="*/ 468 w 936"/>
                <a:gd name="T29" fmla="*/ 79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36" h="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595959"/>
            </a:solidFill>
            <a:ln>
              <a:noFill/>
            </a:ln>
          </p:spPr>
          <p:txBody>
            <a:bodyPr/>
            <a:lstStyle/>
            <a:p>
              <a:endParaRPr lang="zh-CN" altLang="en-US" sz="1400">
                <a:cs typeface="+mn-ea"/>
                <a:sym typeface="+mn-lt"/>
              </a:endParaRPr>
            </a:p>
          </p:txBody>
        </p:sp>
        <p:sp>
          <p:nvSpPr>
            <p:cNvPr id="41" name="文本框 40"/>
            <p:cNvSpPr txBox="1"/>
            <p:nvPr/>
          </p:nvSpPr>
          <p:spPr>
            <a:xfrm>
              <a:off x="8781660" y="3617440"/>
              <a:ext cx="703299" cy="586802"/>
            </a:xfrm>
            <a:prstGeom prst="rect">
              <a:avLst/>
            </a:prstGeom>
            <a:noFill/>
            <a:effectLst/>
          </p:spPr>
          <p:txBody>
            <a:bodyPr wrap="none" rtlCol="0">
              <a:spAutoFit/>
            </a:bodyPr>
            <a:lstStyle/>
            <a:p>
              <a:r>
                <a:rPr lang="en-US" altLang="zh-CN" sz="2800" b="1" dirty="0" smtClean="0">
                  <a:solidFill>
                    <a:schemeClr val="bg1"/>
                  </a:solidFill>
                  <a:cs typeface="+mn-ea"/>
                  <a:sym typeface="+mn-lt"/>
                </a:rPr>
                <a:t>03</a:t>
              </a:r>
              <a:endParaRPr lang="en-US" altLang="zh-CN" sz="2000" b="1" dirty="0" smtClean="0">
                <a:solidFill>
                  <a:schemeClr val="bg1"/>
                </a:solidFill>
                <a:cs typeface="+mn-ea"/>
                <a:sym typeface="+mn-lt"/>
              </a:endParaRPr>
            </a:p>
          </p:txBody>
        </p:sp>
      </p:grpSp>
      <p:grpSp>
        <p:nvGrpSpPr>
          <p:cNvPr id="42" name="组合 41"/>
          <p:cNvGrpSpPr/>
          <p:nvPr/>
        </p:nvGrpSpPr>
        <p:grpSpPr>
          <a:xfrm>
            <a:off x="1379946" y="2270998"/>
            <a:ext cx="2176350" cy="693206"/>
            <a:chOff x="1113255" y="2177622"/>
            <a:chExt cx="2877378" cy="992045"/>
          </a:xfrm>
          <a:effectLst>
            <a:outerShdw blurRad="190500" dist="63500" dir="2700000" algn="tl" rotWithShape="0">
              <a:prstClr val="black">
                <a:alpha val="25000"/>
              </a:prstClr>
            </a:outerShdw>
          </a:effectLst>
        </p:grpSpPr>
        <p:sp>
          <p:nvSpPr>
            <p:cNvPr id="43" name="矩形 42"/>
            <p:cNvSpPr/>
            <p:nvPr/>
          </p:nvSpPr>
          <p:spPr>
            <a:xfrm>
              <a:off x="1113255" y="2177622"/>
              <a:ext cx="2877378" cy="992045"/>
            </a:xfrm>
            <a:prstGeom prst="rect">
              <a:avLst/>
            </a:prstGeom>
            <a:solidFill>
              <a:srgbClr val="CB170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cs typeface="+mn-ea"/>
                <a:sym typeface="+mn-lt"/>
              </a:endParaRPr>
            </a:p>
          </p:txBody>
        </p:sp>
        <p:sp>
          <p:nvSpPr>
            <p:cNvPr id="44" name="文本框 43"/>
            <p:cNvSpPr txBox="1"/>
            <p:nvPr/>
          </p:nvSpPr>
          <p:spPr>
            <a:xfrm>
              <a:off x="1633735" y="2339821"/>
              <a:ext cx="1609010" cy="572596"/>
            </a:xfrm>
            <a:prstGeom prst="rect">
              <a:avLst/>
            </a:prstGeom>
            <a:noFill/>
          </p:spPr>
          <p:txBody>
            <a:bodyPr wrap="none" rtlCol="0">
              <a:spAutoFit/>
            </a:bodyPr>
            <a:lstStyle/>
            <a:p>
              <a:r>
                <a:rPr lang="zh-CN" altLang="en-US" sz="2000" b="1" dirty="0" smtClean="0">
                  <a:solidFill>
                    <a:srgbClr val="FFFFFF"/>
                  </a:solidFill>
                  <a:cs typeface="+mn-ea"/>
                  <a:sym typeface="+mn-lt"/>
                </a:rPr>
                <a:t>实事求是</a:t>
              </a:r>
              <a:endParaRPr lang="zh-CN" altLang="en-US" sz="2000" b="1" dirty="0">
                <a:solidFill>
                  <a:srgbClr val="FFFFFF"/>
                </a:solidFill>
                <a:cs typeface="+mn-ea"/>
                <a:sym typeface="+mn-lt"/>
              </a:endParaRPr>
            </a:p>
          </p:txBody>
        </p:sp>
      </p:grpSp>
      <p:grpSp>
        <p:nvGrpSpPr>
          <p:cNvPr id="45" name="组合 44"/>
          <p:cNvGrpSpPr/>
          <p:nvPr/>
        </p:nvGrpSpPr>
        <p:grpSpPr>
          <a:xfrm>
            <a:off x="5125030" y="2270998"/>
            <a:ext cx="2176350" cy="693206"/>
            <a:chOff x="4858339" y="2177622"/>
            <a:chExt cx="2877378" cy="992045"/>
          </a:xfrm>
          <a:effectLst>
            <a:outerShdw blurRad="190500" dist="63500" dir="2700000" algn="tl" rotWithShape="0">
              <a:prstClr val="black">
                <a:alpha val="25000"/>
              </a:prstClr>
            </a:outerShdw>
          </a:effectLst>
        </p:grpSpPr>
        <p:sp>
          <p:nvSpPr>
            <p:cNvPr id="46" name="矩形 45"/>
            <p:cNvSpPr/>
            <p:nvPr/>
          </p:nvSpPr>
          <p:spPr>
            <a:xfrm>
              <a:off x="4858339" y="2177622"/>
              <a:ext cx="2877378" cy="992045"/>
            </a:xfrm>
            <a:prstGeom prst="rect">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cs typeface="+mn-ea"/>
                <a:sym typeface="+mn-lt"/>
              </a:endParaRPr>
            </a:p>
          </p:txBody>
        </p:sp>
        <p:sp>
          <p:nvSpPr>
            <p:cNvPr id="47" name="文本框 46"/>
            <p:cNvSpPr txBox="1"/>
            <p:nvPr/>
          </p:nvSpPr>
          <p:spPr>
            <a:xfrm>
              <a:off x="5346660" y="2352718"/>
              <a:ext cx="1609010" cy="572596"/>
            </a:xfrm>
            <a:prstGeom prst="rect">
              <a:avLst/>
            </a:prstGeom>
            <a:noFill/>
          </p:spPr>
          <p:txBody>
            <a:bodyPr wrap="none" rtlCol="0">
              <a:spAutoFit/>
            </a:bodyPr>
            <a:lstStyle/>
            <a:p>
              <a:r>
                <a:rPr lang="zh-CN" altLang="en-US" sz="2000" b="1" dirty="0" smtClean="0">
                  <a:solidFill>
                    <a:srgbClr val="FFFFFF"/>
                  </a:solidFill>
                  <a:cs typeface="+mn-ea"/>
                  <a:sym typeface="+mn-lt"/>
                </a:rPr>
                <a:t>以人为本</a:t>
              </a:r>
              <a:endParaRPr lang="zh-CN" altLang="en-US" sz="2000" b="1" dirty="0">
                <a:solidFill>
                  <a:srgbClr val="FFFFFF"/>
                </a:solidFill>
                <a:cs typeface="+mn-ea"/>
                <a:sym typeface="+mn-lt"/>
              </a:endParaRPr>
            </a:p>
          </p:txBody>
        </p:sp>
      </p:grpSp>
      <p:grpSp>
        <p:nvGrpSpPr>
          <p:cNvPr id="48" name="组合 47"/>
          <p:cNvGrpSpPr/>
          <p:nvPr/>
        </p:nvGrpSpPr>
        <p:grpSpPr>
          <a:xfrm>
            <a:off x="8870114" y="2270998"/>
            <a:ext cx="2176350" cy="693206"/>
            <a:chOff x="8603423" y="2177622"/>
            <a:chExt cx="2877378" cy="992045"/>
          </a:xfrm>
          <a:effectLst>
            <a:outerShdw blurRad="190500" dist="63500" dir="2700000" algn="tl" rotWithShape="0">
              <a:prstClr val="black">
                <a:alpha val="25000"/>
              </a:prstClr>
            </a:outerShdw>
          </a:effectLst>
        </p:grpSpPr>
        <p:sp>
          <p:nvSpPr>
            <p:cNvPr id="49" name="矩形 48"/>
            <p:cNvSpPr/>
            <p:nvPr/>
          </p:nvSpPr>
          <p:spPr>
            <a:xfrm>
              <a:off x="8603423" y="2177622"/>
              <a:ext cx="2877378" cy="992045"/>
            </a:xfrm>
            <a:prstGeom prst="rect">
              <a:avLst/>
            </a:prstGeom>
            <a:solidFill>
              <a:srgbClr val="59595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cs typeface="+mn-ea"/>
                <a:sym typeface="+mn-lt"/>
              </a:endParaRPr>
            </a:p>
          </p:txBody>
        </p:sp>
        <p:sp>
          <p:nvSpPr>
            <p:cNvPr id="50" name="文本框 49"/>
            <p:cNvSpPr txBox="1"/>
            <p:nvPr/>
          </p:nvSpPr>
          <p:spPr>
            <a:xfrm>
              <a:off x="9138088" y="2367617"/>
              <a:ext cx="1609010" cy="572596"/>
            </a:xfrm>
            <a:prstGeom prst="rect">
              <a:avLst/>
            </a:prstGeom>
            <a:noFill/>
          </p:spPr>
          <p:txBody>
            <a:bodyPr wrap="none" rtlCol="0">
              <a:spAutoFit/>
            </a:bodyPr>
            <a:lstStyle/>
            <a:p>
              <a:r>
                <a:rPr lang="zh-CN" altLang="en-US" sz="2000" b="1" dirty="0" smtClean="0">
                  <a:solidFill>
                    <a:srgbClr val="FFFFFF"/>
                  </a:solidFill>
                  <a:cs typeface="+mn-ea"/>
                  <a:sym typeface="+mn-lt"/>
                </a:rPr>
                <a:t>勤奋务实</a:t>
              </a:r>
              <a:endParaRPr lang="zh-CN" altLang="en-US" sz="2000" b="1" dirty="0">
                <a:solidFill>
                  <a:srgbClr val="FFFFFF"/>
                </a:solidFill>
                <a:cs typeface="+mn-ea"/>
                <a:sym typeface="+mn-lt"/>
              </a:endParaRPr>
            </a:p>
          </p:txBody>
        </p:sp>
      </p:grpSp>
      <p:sp>
        <p:nvSpPr>
          <p:cNvPr id="51" name="TextBox 12"/>
          <p:cNvSpPr txBox="1"/>
          <p:nvPr/>
        </p:nvSpPr>
        <p:spPr>
          <a:xfrm>
            <a:off x="1551647" y="5187364"/>
            <a:ext cx="8234322" cy="1015663"/>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这里输入简单的文字概述里输入简单文字概述这里</a:t>
            </a:r>
            <a:r>
              <a:rPr lang="zh-CN" altLang="en-US" sz="1000" dirty="0">
                <a:solidFill>
                  <a:schemeClr val="tx1">
                    <a:lumMod val="65000"/>
                    <a:lumOff val="35000"/>
                  </a:schemeClr>
                </a:solidFill>
                <a:cs typeface="+mn-ea"/>
                <a:sym typeface="+mn-lt"/>
              </a:rPr>
              <a:t>简单输入简单文字这里输入简单的文字概述里输入简单文字概述这里简单输入简单</a:t>
            </a:r>
            <a:r>
              <a:rPr lang="zh-CN" altLang="en-US" sz="1000" dirty="0" smtClean="0">
                <a:solidFill>
                  <a:schemeClr val="tx1">
                    <a:lumMod val="65000"/>
                    <a:lumOff val="35000"/>
                  </a:schemeClr>
                </a:solidFill>
                <a:cs typeface="+mn-ea"/>
                <a:sym typeface="+mn-lt"/>
              </a:rPr>
              <a:t>文字</a:t>
            </a:r>
            <a:r>
              <a:rPr lang="zh-CN" altLang="en-US" sz="1000" dirty="0">
                <a:solidFill>
                  <a:schemeClr val="tx1">
                    <a:lumMod val="65000"/>
                    <a:lumOff val="35000"/>
                  </a:schemeClr>
                </a:solidFill>
                <a:cs typeface="+mn-ea"/>
                <a:sym typeface="+mn-lt"/>
              </a:rPr>
              <a:t>这里输入简单的文字概述里输入简单文字概述这里简单输入简单文字</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a:solidFill>
                <a:schemeClr val="tx1">
                  <a:lumMod val="65000"/>
                  <a:lumOff val="35000"/>
                </a:schemeClr>
              </a:solidFill>
              <a:cs typeface="+mn-ea"/>
              <a:sym typeface="+mn-lt"/>
            </a:endParaRPr>
          </a:p>
          <a:p>
            <a:pPr>
              <a:lnSpc>
                <a:spcPct val="150000"/>
              </a:lnSpc>
            </a:pPr>
            <a:endParaRPr lang="en-US" altLang="zh-CN" sz="1000" dirty="0" smtClean="0">
              <a:solidFill>
                <a:schemeClr val="tx1">
                  <a:lumMod val="65000"/>
                  <a:lumOff val="35000"/>
                </a:schemeClr>
              </a:solidFill>
              <a:cs typeface="+mn-ea"/>
              <a:sym typeface="+mn-lt"/>
            </a:endParaRPr>
          </a:p>
        </p:txBody>
      </p:sp>
      <p:grpSp>
        <p:nvGrpSpPr>
          <p:cNvPr id="55" name="组合 54"/>
          <p:cNvGrpSpPr/>
          <p:nvPr/>
        </p:nvGrpSpPr>
        <p:grpSpPr>
          <a:xfrm>
            <a:off x="388190" y="568915"/>
            <a:ext cx="2359988" cy="585703"/>
            <a:chOff x="388190" y="568915"/>
            <a:chExt cx="2359988" cy="585703"/>
          </a:xfrm>
        </p:grpSpPr>
        <p:sp>
          <p:nvSpPr>
            <p:cNvPr id="56" name="文本框 55"/>
            <p:cNvSpPr txBox="1"/>
            <p:nvPr/>
          </p:nvSpPr>
          <p:spPr>
            <a:xfrm>
              <a:off x="1127221" y="568915"/>
              <a:ext cx="1620957"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我的信条</a:t>
              </a:r>
              <a:endParaRPr lang="zh-CN" altLang="en-US" sz="2800" b="1" dirty="0">
                <a:gradFill>
                  <a:gsLst>
                    <a:gs pos="0">
                      <a:srgbClr val="F8260C"/>
                    </a:gs>
                    <a:gs pos="72000">
                      <a:srgbClr val="9E0800"/>
                    </a:gs>
                  </a:gsLst>
                  <a:lin ang="5400000" scaled="1"/>
                </a:gradFill>
                <a:cs typeface="+mn-ea"/>
                <a:sym typeface="+mn-lt"/>
              </a:endParaRPr>
            </a:p>
          </p:txBody>
        </p:sp>
        <p:sp>
          <p:nvSpPr>
            <p:cNvPr id="57" name="椭圆 56"/>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02</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withEffect">
                                  <p:stCondLst>
                                    <p:cond delay="250"/>
                                  </p:stCondLst>
                                  <p:childTnLst>
                                    <p:set>
                                      <p:cBhvr>
                                        <p:cTn id="6" dur="1" fill="hold">
                                          <p:stCondLst>
                                            <p:cond delay="0"/>
                                          </p:stCondLst>
                                        </p:cTn>
                                        <p:tgtEl>
                                          <p:spTgt spid="33"/>
                                        </p:tgtEl>
                                        <p:attrNameLst>
                                          <p:attrName>style.visibility</p:attrName>
                                        </p:attrNameLst>
                                      </p:cBhvr>
                                      <p:to>
                                        <p:strVal val="visible"/>
                                      </p:to>
                                    </p:set>
                                    <p:anim calcmode="lin" valueType="num">
                                      <p:cBhvr>
                                        <p:cTn id="7" dur="750" fill="hold"/>
                                        <p:tgtEl>
                                          <p:spTgt spid="33"/>
                                        </p:tgtEl>
                                        <p:attrNameLst>
                                          <p:attrName>ppt_w</p:attrName>
                                        </p:attrNameLst>
                                      </p:cBhvr>
                                      <p:tavLst>
                                        <p:tav tm="0">
                                          <p:val>
                                            <p:strVal val="4*#ppt_w"/>
                                          </p:val>
                                        </p:tav>
                                        <p:tav tm="100000">
                                          <p:val>
                                            <p:strVal val="#ppt_w"/>
                                          </p:val>
                                        </p:tav>
                                      </p:tavLst>
                                    </p:anim>
                                    <p:anim calcmode="lin" valueType="num">
                                      <p:cBhvr>
                                        <p:cTn id="8" dur="750" fill="hold"/>
                                        <p:tgtEl>
                                          <p:spTgt spid="33"/>
                                        </p:tgtEl>
                                        <p:attrNameLst>
                                          <p:attrName>ppt_h</p:attrName>
                                        </p:attrNameLst>
                                      </p:cBhvr>
                                      <p:tavLst>
                                        <p:tav tm="0">
                                          <p:val>
                                            <p:strVal val="4*#ppt_h"/>
                                          </p:val>
                                        </p:tav>
                                        <p:tav tm="100000">
                                          <p:val>
                                            <p:strVal val="#ppt_h"/>
                                          </p:val>
                                        </p:tav>
                                      </p:tavLst>
                                    </p:anim>
                                  </p:childTnLst>
                                </p:cTn>
                              </p:par>
                            </p:childTnLst>
                          </p:cTn>
                        </p:par>
                        <p:par>
                          <p:cTn id="9" fill="hold">
                            <p:stCondLst>
                              <p:cond delay="1250"/>
                            </p:stCondLst>
                            <p:childTnLst>
                              <p:par>
                                <p:cTn id="10" presetID="26" presetClass="emph" presetSubtype="0" fill="hold" nodeType="afterEffect">
                                  <p:stCondLst>
                                    <p:cond delay="0"/>
                                  </p:stCondLst>
                                  <p:childTnLst>
                                    <p:animEffect transition="out" filter="fade">
                                      <p:cBhvr>
                                        <p:cTn id="11" dur="500" tmFilter="0, 0; .2, .5; .8, .5; 1, 0"/>
                                        <p:tgtEl>
                                          <p:spTgt spid="33"/>
                                        </p:tgtEl>
                                      </p:cBhvr>
                                    </p:animEffect>
                                    <p:animScale>
                                      <p:cBhvr>
                                        <p:cTn id="12" dur="250" autoRev="1" fill="hold"/>
                                        <p:tgtEl>
                                          <p:spTgt spid="33"/>
                                        </p:tgtEl>
                                      </p:cBhvr>
                                      <p:by x="105000" y="105000"/>
                                    </p:animScale>
                                  </p:childTnLst>
                                </p:cTn>
                              </p:par>
                            </p:childTnLst>
                          </p:cTn>
                        </p:par>
                        <p:par>
                          <p:cTn id="13" fill="hold">
                            <p:stCondLst>
                              <p:cond delay="1750"/>
                            </p:stCondLst>
                            <p:childTnLst>
                              <p:par>
                                <p:cTn id="14" presetID="22" presetClass="entr" presetSubtype="4"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childTnLst>
                          </p:cTn>
                        </p:par>
                        <p:par>
                          <p:cTn id="17" fill="hold">
                            <p:stCondLst>
                              <p:cond delay="2250"/>
                            </p:stCondLst>
                            <p:childTnLst>
                              <p:par>
                                <p:cTn id="18" presetID="30" presetClass="entr" presetSubtype="0" fill="hold" nodeType="after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800" decel="100000"/>
                                        <p:tgtEl>
                                          <p:spTgt spid="42"/>
                                        </p:tgtEl>
                                      </p:cBhvr>
                                    </p:animEffect>
                                    <p:anim calcmode="lin" valueType="num">
                                      <p:cBhvr>
                                        <p:cTn id="21" dur="800" decel="100000" fill="hold"/>
                                        <p:tgtEl>
                                          <p:spTgt spid="42"/>
                                        </p:tgtEl>
                                        <p:attrNameLst>
                                          <p:attrName>style.rotation</p:attrName>
                                        </p:attrNameLst>
                                      </p:cBhvr>
                                      <p:tavLst>
                                        <p:tav tm="0">
                                          <p:val>
                                            <p:fltVal val="-90"/>
                                          </p:val>
                                        </p:tav>
                                        <p:tav tm="100000">
                                          <p:val>
                                            <p:fltVal val="0"/>
                                          </p:val>
                                        </p:tav>
                                      </p:tavLst>
                                    </p:anim>
                                    <p:anim calcmode="lin" valueType="num">
                                      <p:cBhvr>
                                        <p:cTn id="22" dur="800" decel="100000" fill="hold"/>
                                        <p:tgtEl>
                                          <p:spTgt spid="42"/>
                                        </p:tgtEl>
                                        <p:attrNameLst>
                                          <p:attrName>ppt_x</p:attrName>
                                        </p:attrNameLst>
                                      </p:cBhvr>
                                      <p:tavLst>
                                        <p:tav tm="0">
                                          <p:val>
                                            <p:strVal val="#ppt_x+0.4"/>
                                          </p:val>
                                        </p:tav>
                                        <p:tav tm="100000">
                                          <p:val>
                                            <p:strVal val="#ppt_x-0.05"/>
                                          </p:val>
                                        </p:tav>
                                      </p:tavLst>
                                    </p:anim>
                                    <p:anim calcmode="lin" valueType="num">
                                      <p:cBhvr>
                                        <p:cTn id="23" dur="800" decel="100000" fill="hold"/>
                                        <p:tgtEl>
                                          <p:spTgt spid="42"/>
                                        </p:tgtEl>
                                        <p:attrNameLst>
                                          <p:attrName>ppt_y</p:attrName>
                                        </p:attrNameLst>
                                      </p:cBhvr>
                                      <p:tavLst>
                                        <p:tav tm="0">
                                          <p:val>
                                            <p:strVal val="#ppt_y-0.4"/>
                                          </p:val>
                                        </p:tav>
                                        <p:tav tm="100000">
                                          <p:val>
                                            <p:strVal val="#ppt_y+0.1"/>
                                          </p:val>
                                        </p:tav>
                                      </p:tavLst>
                                    </p:anim>
                                    <p:anim calcmode="lin" valueType="num">
                                      <p:cBhvr>
                                        <p:cTn id="24" dur="200" accel="100000" fill="hold">
                                          <p:stCondLst>
                                            <p:cond delay="800"/>
                                          </p:stCondLst>
                                        </p:cTn>
                                        <p:tgtEl>
                                          <p:spTgt spid="42"/>
                                        </p:tgtEl>
                                        <p:attrNameLst>
                                          <p:attrName>ppt_x</p:attrName>
                                        </p:attrNameLst>
                                      </p:cBhvr>
                                      <p:tavLst>
                                        <p:tav tm="0">
                                          <p:val>
                                            <p:strVal val="#ppt_x-0.05"/>
                                          </p:val>
                                        </p:tav>
                                        <p:tav tm="100000">
                                          <p:val>
                                            <p:strVal val="#ppt_x"/>
                                          </p:val>
                                        </p:tav>
                                      </p:tavLst>
                                    </p:anim>
                                    <p:anim calcmode="lin" valueType="num">
                                      <p:cBhvr>
                                        <p:cTn id="25" dur="200" accel="100000" fill="hold">
                                          <p:stCondLst>
                                            <p:cond delay="800"/>
                                          </p:stCondLst>
                                        </p:cTn>
                                        <p:tgtEl>
                                          <p:spTgt spid="42"/>
                                        </p:tgtEl>
                                        <p:attrNameLst>
                                          <p:attrName>ppt_y</p:attrName>
                                        </p:attrNameLst>
                                      </p:cBhvr>
                                      <p:tavLst>
                                        <p:tav tm="0">
                                          <p:val>
                                            <p:strVal val="#ppt_y+0.1"/>
                                          </p:val>
                                        </p:tav>
                                        <p:tav tm="100000">
                                          <p:val>
                                            <p:strVal val="#ppt_y"/>
                                          </p:val>
                                        </p:tav>
                                      </p:tavLst>
                                    </p:anim>
                                  </p:childTnLst>
                                </p:cTn>
                              </p:par>
                            </p:childTnLst>
                          </p:cTn>
                        </p:par>
                        <p:par>
                          <p:cTn id="26" fill="hold">
                            <p:stCondLst>
                              <p:cond delay="3250"/>
                            </p:stCondLst>
                            <p:childTnLst>
                              <p:par>
                                <p:cTn id="27" presetID="23" presetClass="entr" presetSubtype="32" fill="hold" nodeType="after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p:cTn id="29" dur="750" fill="hold"/>
                                        <p:tgtEl>
                                          <p:spTgt spid="36"/>
                                        </p:tgtEl>
                                        <p:attrNameLst>
                                          <p:attrName>ppt_w</p:attrName>
                                        </p:attrNameLst>
                                      </p:cBhvr>
                                      <p:tavLst>
                                        <p:tav tm="0">
                                          <p:val>
                                            <p:strVal val="4*#ppt_w"/>
                                          </p:val>
                                        </p:tav>
                                        <p:tav tm="100000">
                                          <p:val>
                                            <p:strVal val="#ppt_w"/>
                                          </p:val>
                                        </p:tav>
                                      </p:tavLst>
                                    </p:anim>
                                    <p:anim calcmode="lin" valueType="num">
                                      <p:cBhvr>
                                        <p:cTn id="30" dur="750" fill="hold"/>
                                        <p:tgtEl>
                                          <p:spTgt spid="36"/>
                                        </p:tgtEl>
                                        <p:attrNameLst>
                                          <p:attrName>ppt_h</p:attrName>
                                        </p:attrNameLst>
                                      </p:cBhvr>
                                      <p:tavLst>
                                        <p:tav tm="0">
                                          <p:val>
                                            <p:strVal val="4*#ppt_h"/>
                                          </p:val>
                                        </p:tav>
                                        <p:tav tm="100000">
                                          <p:val>
                                            <p:strVal val="#ppt_h"/>
                                          </p:val>
                                        </p:tav>
                                      </p:tavLst>
                                    </p:anim>
                                  </p:childTnLst>
                                </p:cTn>
                              </p:par>
                            </p:childTnLst>
                          </p:cTn>
                        </p:par>
                        <p:par>
                          <p:cTn id="31" fill="hold">
                            <p:stCondLst>
                              <p:cond delay="4250"/>
                            </p:stCondLst>
                            <p:childTnLst>
                              <p:par>
                                <p:cTn id="32" presetID="26" presetClass="emph" presetSubtype="0" fill="hold" nodeType="afterEffect">
                                  <p:stCondLst>
                                    <p:cond delay="0"/>
                                  </p:stCondLst>
                                  <p:childTnLst>
                                    <p:animEffect transition="out" filter="fade">
                                      <p:cBhvr>
                                        <p:cTn id="33" dur="500" tmFilter="0, 0; .2, .5; .8, .5; 1, 0"/>
                                        <p:tgtEl>
                                          <p:spTgt spid="36"/>
                                        </p:tgtEl>
                                      </p:cBhvr>
                                    </p:animEffect>
                                    <p:animScale>
                                      <p:cBhvr>
                                        <p:cTn id="34" dur="250" autoRev="1" fill="hold"/>
                                        <p:tgtEl>
                                          <p:spTgt spid="36"/>
                                        </p:tgtEl>
                                      </p:cBhvr>
                                      <p:by x="105000" y="105000"/>
                                    </p:animScale>
                                  </p:childTnLst>
                                </p:cTn>
                              </p:par>
                            </p:childTnLst>
                          </p:cTn>
                        </p:par>
                        <p:par>
                          <p:cTn id="35" fill="hold">
                            <p:stCondLst>
                              <p:cond delay="4750"/>
                            </p:stCondLst>
                            <p:childTnLst>
                              <p:par>
                                <p:cTn id="36" presetID="22" presetClass="entr" presetSubtype="4" fill="hold"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wipe(down)">
                                      <p:cBhvr>
                                        <p:cTn id="38" dur="500"/>
                                        <p:tgtEl>
                                          <p:spTgt spid="19"/>
                                        </p:tgtEl>
                                      </p:cBhvr>
                                    </p:animEffect>
                                  </p:childTnLst>
                                </p:cTn>
                              </p:par>
                            </p:childTnLst>
                          </p:cTn>
                        </p:par>
                        <p:par>
                          <p:cTn id="39" fill="hold">
                            <p:stCondLst>
                              <p:cond delay="5250"/>
                            </p:stCondLst>
                            <p:childTnLst>
                              <p:par>
                                <p:cTn id="40" presetID="30" presetClass="entr" presetSubtype="0" fill="hold" nodeType="after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fade">
                                      <p:cBhvr>
                                        <p:cTn id="42" dur="800" decel="100000"/>
                                        <p:tgtEl>
                                          <p:spTgt spid="45"/>
                                        </p:tgtEl>
                                      </p:cBhvr>
                                    </p:animEffect>
                                    <p:anim calcmode="lin" valueType="num">
                                      <p:cBhvr>
                                        <p:cTn id="43" dur="800" decel="100000" fill="hold"/>
                                        <p:tgtEl>
                                          <p:spTgt spid="45"/>
                                        </p:tgtEl>
                                        <p:attrNameLst>
                                          <p:attrName>style.rotation</p:attrName>
                                        </p:attrNameLst>
                                      </p:cBhvr>
                                      <p:tavLst>
                                        <p:tav tm="0">
                                          <p:val>
                                            <p:fltVal val="-90"/>
                                          </p:val>
                                        </p:tav>
                                        <p:tav tm="100000">
                                          <p:val>
                                            <p:fltVal val="0"/>
                                          </p:val>
                                        </p:tav>
                                      </p:tavLst>
                                    </p:anim>
                                    <p:anim calcmode="lin" valueType="num">
                                      <p:cBhvr>
                                        <p:cTn id="44" dur="800" decel="100000" fill="hold"/>
                                        <p:tgtEl>
                                          <p:spTgt spid="45"/>
                                        </p:tgtEl>
                                        <p:attrNameLst>
                                          <p:attrName>ppt_x</p:attrName>
                                        </p:attrNameLst>
                                      </p:cBhvr>
                                      <p:tavLst>
                                        <p:tav tm="0">
                                          <p:val>
                                            <p:strVal val="#ppt_x+0.4"/>
                                          </p:val>
                                        </p:tav>
                                        <p:tav tm="100000">
                                          <p:val>
                                            <p:strVal val="#ppt_x-0.05"/>
                                          </p:val>
                                        </p:tav>
                                      </p:tavLst>
                                    </p:anim>
                                    <p:anim calcmode="lin" valueType="num">
                                      <p:cBhvr>
                                        <p:cTn id="45" dur="800" decel="100000" fill="hold"/>
                                        <p:tgtEl>
                                          <p:spTgt spid="45"/>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45"/>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45"/>
                                        </p:tgtEl>
                                        <p:attrNameLst>
                                          <p:attrName>ppt_y</p:attrName>
                                        </p:attrNameLst>
                                      </p:cBhvr>
                                      <p:tavLst>
                                        <p:tav tm="0">
                                          <p:val>
                                            <p:strVal val="#ppt_y+0.1"/>
                                          </p:val>
                                        </p:tav>
                                        <p:tav tm="100000">
                                          <p:val>
                                            <p:strVal val="#ppt_y"/>
                                          </p:val>
                                        </p:tav>
                                      </p:tavLst>
                                    </p:anim>
                                  </p:childTnLst>
                                </p:cTn>
                              </p:par>
                            </p:childTnLst>
                          </p:cTn>
                        </p:par>
                        <p:par>
                          <p:cTn id="48" fill="hold">
                            <p:stCondLst>
                              <p:cond delay="6250"/>
                            </p:stCondLst>
                            <p:childTnLst>
                              <p:par>
                                <p:cTn id="49" presetID="23" presetClass="entr" presetSubtype="32" fill="hold" nodeType="afterEffect">
                                  <p:stCondLst>
                                    <p:cond delay="0"/>
                                  </p:stCondLst>
                                  <p:childTnLst>
                                    <p:set>
                                      <p:cBhvr>
                                        <p:cTn id="50" dur="1" fill="hold">
                                          <p:stCondLst>
                                            <p:cond delay="0"/>
                                          </p:stCondLst>
                                        </p:cTn>
                                        <p:tgtEl>
                                          <p:spTgt spid="39"/>
                                        </p:tgtEl>
                                        <p:attrNameLst>
                                          <p:attrName>style.visibility</p:attrName>
                                        </p:attrNameLst>
                                      </p:cBhvr>
                                      <p:to>
                                        <p:strVal val="visible"/>
                                      </p:to>
                                    </p:set>
                                    <p:anim calcmode="lin" valueType="num">
                                      <p:cBhvr>
                                        <p:cTn id="51" dur="750" fill="hold"/>
                                        <p:tgtEl>
                                          <p:spTgt spid="39"/>
                                        </p:tgtEl>
                                        <p:attrNameLst>
                                          <p:attrName>ppt_w</p:attrName>
                                        </p:attrNameLst>
                                      </p:cBhvr>
                                      <p:tavLst>
                                        <p:tav tm="0">
                                          <p:val>
                                            <p:strVal val="4*#ppt_w"/>
                                          </p:val>
                                        </p:tav>
                                        <p:tav tm="100000">
                                          <p:val>
                                            <p:strVal val="#ppt_w"/>
                                          </p:val>
                                        </p:tav>
                                      </p:tavLst>
                                    </p:anim>
                                    <p:anim calcmode="lin" valueType="num">
                                      <p:cBhvr>
                                        <p:cTn id="52" dur="750" fill="hold"/>
                                        <p:tgtEl>
                                          <p:spTgt spid="39"/>
                                        </p:tgtEl>
                                        <p:attrNameLst>
                                          <p:attrName>ppt_h</p:attrName>
                                        </p:attrNameLst>
                                      </p:cBhvr>
                                      <p:tavLst>
                                        <p:tav tm="0">
                                          <p:val>
                                            <p:strVal val="4*#ppt_h"/>
                                          </p:val>
                                        </p:tav>
                                        <p:tav tm="100000">
                                          <p:val>
                                            <p:strVal val="#ppt_h"/>
                                          </p:val>
                                        </p:tav>
                                      </p:tavLst>
                                    </p:anim>
                                  </p:childTnLst>
                                </p:cTn>
                              </p:par>
                            </p:childTnLst>
                          </p:cTn>
                        </p:par>
                        <p:par>
                          <p:cTn id="53" fill="hold">
                            <p:stCondLst>
                              <p:cond delay="7250"/>
                            </p:stCondLst>
                            <p:childTnLst>
                              <p:par>
                                <p:cTn id="54" presetID="26" presetClass="emph" presetSubtype="0" fill="hold" nodeType="afterEffect">
                                  <p:stCondLst>
                                    <p:cond delay="0"/>
                                  </p:stCondLst>
                                  <p:childTnLst>
                                    <p:animEffect transition="out" filter="fade">
                                      <p:cBhvr>
                                        <p:cTn id="55" dur="500" tmFilter="0, 0; .2, .5; .8, .5; 1, 0"/>
                                        <p:tgtEl>
                                          <p:spTgt spid="39"/>
                                        </p:tgtEl>
                                      </p:cBhvr>
                                    </p:animEffect>
                                    <p:animScale>
                                      <p:cBhvr>
                                        <p:cTn id="56" dur="250" autoRev="1" fill="hold"/>
                                        <p:tgtEl>
                                          <p:spTgt spid="39"/>
                                        </p:tgtEl>
                                      </p:cBhvr>
                                      <p:by x="105000" y="105000"/>
                                    </p:animScale>
                                  </p:childTnLst>
                                </p:cTn>
                              </p:par>
                            </p:childTnLst>
                          </p:cTn>
                        </p:par>
                        <p:par>
                          <p:cTn id="57" fill="hold">
                            <p:stCondLst>
                              <p:cond delay="7750"/>
                            </p:stCondLst>
                            <p:childTnLst>
                              <p:par>
                                <p:cTn id="58" presetID="22" presetClass="entr" presetSubtype="4" fill="hold"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down)">
                                      <p:cBhvr>
                                        <p:cTn id="60" dur="500"/>
                                        <p:tgtEl>
                                          <p:spTgt spid="27"/>
                                        </p:tgtEl>
                                      </p:cBhvr>
                                    </p:animEffect>
                                  </p:childTnLst>
                                </p:cTn>
                              </p:par>
                            </p:childTnLst>
                          </p:cTn>
                        </p:par>
                        <p:par>
                          <p:cTn id="61" fill="hold">
                            <p:stCondLst>
                              <p:cond delay="8250"/>
                            </p:stCondLst>
                            <p:childTnLst>
                              <p:par>
                                <p:cTn id="62" presetID="30" presetClass="entr" presetSubtype="0" fill="hold"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fade">
                                      <p:cBhvr>
                                        <p:cTn id="64" dur="800" decel="100000"/>
                                        <p:tgtEl>
                                          <p:spTgt spid="48"/>
                                        </p:tgtEl>
                                      </p:cBhvr>
                                    </p:animEffect>
                                    <p:anim calcmode="lin" valueType="num">
                                      <p:cBhvr>
                                        <p:cTn id="65" dur="800" decel="100000" fill="hold"/>
                                        <p:tgtEl>
                                          <p:spTgt spid="48"/>
                                        </p:tgtEl>
                                        <p:attrNameLst>
                                          <p:attrName>style.rotation</p:attrName>
                                        </p:attrNameLst>
                                      </p:cBhvr>
                                      <p:tavLst>
                                        <p:tav tm="0">
                                          <p:val>
                                            <p:fltVal val="-90"/>
                                          </p:val>
                                        </p:tav>
                                        <p:tav tm="100000">
                                          <p:val>
                                            <p:fltVal val="0"/>
                                          </p:val>
                                        </p:tav>
                                      </p:tavLst>
                                    </p:anim>
                                    <p:anim calcmode="lin" valueType="num">
                                      <p:cBhvr>
                                        <p:cTn id="66" dur="800" decel="100000" fill="hold"/>
                                        <p:tgtEl>
                                          <p:spTgt spid="48"/>
                                        </p:tgtEl>
                                        <p:attrNameLst>
                                          <p:attrName>ppt_x</p:attrName>
                                        </p:attrNameLst>
                                      </p:cBhvr>
                                      <p:tavLst>
                                        <p:tav tm="0">
                                          <p:val>
                                            <p:strVal val="#ppt_x+0.4"/>
                                          </p:val>
                                        </p:tav>
                                        <p:tav tm="100000">
                                          <p:val>
                                            <p:strVal val="#ppt_x-0.05"/>
                                          </p:val>
                                        </p:tav>
                                      </p:tavLst>
                                    </p:anim>
                                    <p:anim calcmode="lin" valueType="num">
                                      <p:cBhvr>
                                        <p:cTn id="67" dur="800" decel="100000" fill="hold"/>
                                        <p:tgtEl>
                                          <p:spTgt spid="48"/>
                                        </p:tgtEl>
                                        <p:attrNameLst>
                                          <p:attrName>ppt_y</p:attrName>
                                        </p:attrNameLst>
                                      </p:cBhvr>
                                      <p:tavLst>
                                        <p:tav tm="0">
                                          <p:val>
                                            <p:strVal val="#ppt_y-0.4"/>
                                          </p:val>
                                        </p:tav>
                                        <p:tav tm="100000">
                                          <p:val>
                                            <p:strVal val="#ppt_y+0.1"/>
                                          </p:val>
                                        </p:tav>
                                      </p:tavLst>
                                    </p:anim>
                                    <p:anim calcmode="lin" valueType="num">
                                      <p:cBhvr>
                                        <p:cTn id="68" dur="200" accel="100000" fill="hold">
                                          <p:stCondLst>
                                            <p:cond delay="800"/>
                                          </p:stCondLst>
                                        </p:cTn>
                                        <p:tgtEl>
                                          <p:spTgt spid="48"/>
                                        </p:tgtEl>
                                        <p:attrNameLst>
                                          <p:attrName>ppt_x</p:attrName>
                                        </p:attrNameLst>
                                      </p:cBhvr>
                                      <p:tavLst>
                                        <p:tav tm="0">
                                          <p:val>
                                            <p:strVal val="#ppt_x-0.05"/>
                                          </p:val>
                                        </p:tav>
                                        <p:tav tm="100000">
                                          <p:val>
                                            <p:strVal val="#ppt_x"/>
                                          </p:val>
                                        </p:tav>
                                      </p:tavLst>
                                    </p:anim>
                                    <p:anim calcmode="lin" valueType="num">
                                      <p:cBhvr>
                                        <p:cTn id="69" dur="200" accel="100000" fill="hold">
                                          <p:stCondLst>
                                            <p:cond delay="800"/>
                                          </p:stCondLst>
                                        </p:cTn>
                                        <p:tgtEl>
                                          <p:spTgt spid="48"/>
                                        </p:tgtEl>
                                        <p:attrNameLst>
                                          <p:attrName>ppt_y</p:attrName>
                                        </p:attrNameLst>
                                      </p:cBhvr>
                                      <p:tavLst>
                                        <p:tav tm="0">
                                          <p:val>
                                            <p:strVal val="#ppt_y+0.1"/>
                                          </p:val>
                                        </p:tav>
                                        <p:tav tm="100000">
                                          <p:val>
                                            <p:strVal val="#ppt_y"/>
                                          </p:val>
                                        </p:tav>
                                      </p:tavLst>
                                    </p:anim>
                                  </p:childTnLst>
                                </p:cTn>
                              </p:par>
                            </p:childTnLst>
                          </p:cTn>
                        </p:par>
                        <p:par>
                          <p:cTn id="70" fill="hold">
                            <p:stCondLst>
                              <p:cond delay="9250"/>
                            </p:stCondLst>
                            <p:childTnLst>
                              <p:par>
                                <p:cTn id="71" presetID="42" presetClass="entr" presetSubtype="0"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fade">
                                      <p:cBhvr>
                                        <p:cTn id="73" dur="1000"/>
                                        <p:tgtEl>
                                          <p:spTgt spid="51"/>
                                        </p:tgtEl>
                                      </p:cBhvr>
                                    </p:animEffect>
                                    <p:anim calcmode="lin" valueType="num">
                                      <p:cBhvr>
                                        <p:cTn id="74" dur="1000" fill="hold"/>
                                        <p:tgtEl>
                                          <p:spTgt spid="51"/>
                                        </p:tgtEl>
                                        <p:attrNameLst>
                                          <p:attrName>ppt_x</p:attrName>
                                        </p:attrNameLst>
                                      </p:cBhvr>
                                      <p:tavLst>
                                        <p:tav tm="0">
                                          <p:val>
                                            <p:strVal val="#ppt_x"/>
                                          </p:val>
                                        </p:tav>
                                        <p:tav tm="100000">
                                          <p:val>
                                            <p:strVal val="#ppt_x"/>
                                          </p:val>
                                        </p:tav>
                                      </p:tavLst>
                                    </p:anim>
                                    <p:anim calcmode="lin" valueType="num">
                                      <p:cBhvr>
                                        <p:cTn id="75"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6281940" y="2170008"/>
            <a:ext cx="3183179" cy="1015663"/>
          </a:xfrm>
          <a:prstGeom prst="rect">
            <a:avLst/>
          </a:prstGeom>
          <a:noFill/>
          <a:effectLst/>
        </p:spPr>
        <p:txBody>
          <a:bodyPr wrap="none" rtlCol="0">
            <a:spAutoFit/>
          </a:bodyPr>
          <a:lstStyle/>
          <a:p>
            <a:r>
              <a:rPr lang="en-US" altLang="zh-CN" sz="6000" dirty="0" smtClean="0">
                <a:gradFill>
                  <a:gsLst>
                    <a:gs pos="0">
                      <a:srgbClr val="F8260C"/>
                    </a:gs>
                    <a:gs pos="72000">
                      <a:srgbClr val="9E0800"/>
                    </a:gs>
                  </a:gsLst>
                  <a:lin ang="5400000" scaled="1"/>
                </a:gradFill>
                <a:effectLst>
                  <a:outerShdw blurRad="25400" dist="25400" dir="2700000" algn="tl">
                    <a:srgbClr val="000000">
                      <a:alpha val="20000"/>
                    </a:srgbClr>
                  </a:outerShdw>
                </a:effectLst>
                <a:cs typeface="+mn-ea"/>
                <a:sym typeface="+mn-lt"/>
              </a:rPr>
              <a:t>PART 03</a:t>
            </a:r>
            <a:endParaRPr lang="en-US" altLang="zh-CN" sz="6000" dirty="0" smtClean="0">
              <a:gradFill>
                <a:gsLst>
                  <a:gs pos="0">
                    <a:srgbClr val="F8260C"/>
                  </a:gs>
                  <a:gs pos="72000">
                    <a:srgbClr val="9E0800"/>
                  </a:gs>
                </a:gsLst>
                <a:lin ang="5400000" scaled="1"/>
              </a:gradFill>
              <a:effectLst>
                <a:outerShdw blurRad="25400" dist="25400" dir="2700000" algn="tl">
                  <a:srgbClr val="000000">
                    <a:alpha val="20000"/>
                  </a:srgbClr>
                </a:outerShdw>
              </a:effectLst>
              <a:cs typeface="+mn-ea"/>
              <a:sym typeface="+mn-lt"/>
            </a:endParaRPr>
          </a:p>
        </p:txBody>
      </p:sp>
      <p:sp>
        <p:nvSpPr>
          <p:cNvPr id="19" name="文本框 9"/>
          <p:cNvSpPr txBox="1"/>
          <p:nvPr/>
        </p:nvSpPr>
        <p:spPr>
          <a:xfrm>
            <a:off x="6374769" y="3399576"/>
            <a:ext cx="3343170" cy="492443"/>
          </a:xfrm>
          <a:prstGeom prst="rect">
            <a:avLst/>
          </a:prstGeom>
          <a:noFill/>
        </p:spPr>
        <p:txBody>
          <a:bodyPr wrap="square" lIns="0" tIns="0" rIns="0" bIns="0" rtlCol="0">
            <a:spAutoFit/>
          </a:bodyPr>
          <a:lstStyle/>
          <a:p>
            <a:r>
              <a:rPr lang="zh-CN" altLang="en-US" sz="3200" b="1" spc="300" dirty="0" smtClean="0">
                <a:solidFill>
                  <a:srgbClr val="262626"/>
                </a:solidFill>
                <a:effectLst>
                  <a:outerShdw blurRad="25400" dist="25400" dir="2700000" algn="tl">
                    <a:srgbClr val="000000">
                      <a:alpha val="20000"/>
                    </a:srgbClr>
                  </a:outerShdw>
                </a:effectLst>
                <a:cs typeface="+mn-ea"/>
                <a:sym typeface="+mn-lt"/>
              </a:rPr>
              <a:t>工作</a:t>
            </a:r>
            <a:r>
              <a:rPr lang="zh-CN" altLang="en-US" sz="3200" b="1" spc="300" dirty="0">
                <a:solidFill>
                  <a:srgbClr val="262626"/>
                </a:solidFill>
                <a:effectLst>
                  <a:outerShdw blurRad="25400" dist="25400" dir="2700000" algn="tl">
                    <a:srgbClr val="000000">
                      <a:alpha val="20000"/>
                    </a:srgbClr>
                  </a:outerShdw>
                </a:effectLst>
                <a:cs typeface="+mn-ea"/>
                <a:sym typeface="+mn-lt"/>
              </a:rPr>
              <a:t>体会</a:t>
            </a:r>
            <a:endParaRPr lang="zh-CN" altLang="en-US" sz="3200" b="1" spc="300" dirty="0">
              <a:solidFill>
                <a:srgbClr val="262626"/>
              </a:solidFill>
              <a:effectLst>
                <a:outerShdw blurRad="25400" dist="25400" dir="2700000" algn="tl">
                  <a:srgbClr val="000000">
                    <a:alpha val="20000"/>
                  </a:srgbClr>
                </a:outerShdw>
              </a:effectLst>
              <a:cs typeface="+mn-ea"/>
              <a:sym typeface="+mn-lt"/>
            </a:endParaRPr>
          </a:p>
        </p:txBody>
      </p:sp>
      <p:sp>
        <p:nvSpPr>
          <p:cNvPr id="20" name="TextBox 29"/>
          <p:cNvSpPr txBox="1"/>
          <p:nvPr/>
        </p:nvSpPr>
        <p:spPr>
          <a:xfrm>
            <a:off x="6387295" y="3977089"/>
            <a:ext cx="4134568" cy="532262"/>
          </a:xfrm>
          <a:prstGeom prst="rect">
            <a:avLst/>
          </a:prstGeom>
          <a:noFill/>
        </p:spPr>
        <p:txBody>
          <a:bodyPr wrap="square" lIns="0" tIns="0" rIns="0" bIns="0" rtlCol="0">
            <a:spAutoFit/>
          </a:bodyPr>
          <a:lstStyle/>
          <a:p>
            <a:pPr>
              <a:lnSpc>
                <a:spcPct val="150000"/>
              </a:lnSpc>
            </a:pPr>
            <a:r>
              <a:rPr lang="en-US" altLang="zh-CN" sz="800" dirty="0">
                <a:solidFill>
                  <a:schemeClr val="tx1">
                    <a:lumMod val="50000"/>
                    <a:lumOff val="50000"/>
                  </a:schemeClr>
                </a:solidFill>
                <a:cs typeface="+mn-ea"/>
                <a:sym typeface="+mn-lt"/>
              </a:rPr>
              <a:t>Your content to play here, or through paste in this box, </a:t>
            </a:r>
            <a:endParaRPr lang="en-US" altLang="zh-CN" sz="800" dirty="0" smtClean="0">
              <a:solidFill>
                <a:schemeClr val="tx1">
                  <a:lumMod val="50000"/>
                  <a:lumOff val="50000"/>
                </a:schemeClr>
              </a:solidFill>
              <a:cs typeface="+mn-ea"/>
              <a:sym typeface="+mn-lt"/>
            </a:endParaRPr>
          </a:p>
          <a:p>
            <a:pPr>
              <a:lnSpc>
                <a:spcPct val="150000"/>
              </a:lnSpc>
            </a:pPr>
            <a:r>
              <a:rPr lang="en-US" altLang="zh-CN" sz="800" dirty="0" smtClean="0">
                <a:solidFill>
                  <a:schemeClr val="tx1">
                    <a:lumMod val="50000"/>
                    <a:lumOff val="50000"/>
                  </a:schemeClr>
                </a:solidFill>
                <a:cs typeface="+mn-ea"/>
                <a:sym typeface="+mn-lt"/>
              </a:rPr>
              <a:t>and </a:t>
            </a:r>
            <a:r>
              <a:rPr lang="en-US" altLang="zh-CN" sz="800" dirty="0">
                <a:solidFill>
                  <a:schemeClr val="tx1">
                    <a:lumMod val="50000"/>
                    <a:lumOff val="50000"/>
                  </a:schemeClr>
                </a:solidFill>
                <a:cs typeface="+mn-ea"/>
                <a:sym typeface="+mn-lt"/>
              </a:rPr>
              <a:t>select only the text. Your content to play here, or through your copy, paste in this </a:t>
            </a:r>
            <a:r>
              <a:rPr lang="en-US" altLang="zh-CN" sz="800" dirty="0" smtClean="0">
                <a:solidFill>
                  <a:schemeClr val="tx1">
                    <a:lumMod val="50000"/>
                    <a:lumOff val="50000"/>
                  </a:schemeClr>
                </a:solidFill>
                <a:cs typeface="+mn-ea"/>
                <a:sym typeface="+mn-lt"/>
              </a:rPr>
              <a:t>box </a:t>
            </a:r>
            <a:r>
              <a:rPr lang="en-US" altLang="zh-CN" sz="800" dirty="0">
                <a:solidFill>
                  <a:schemeClr val="tx1">
                    <a:lumMod val="50000"/>
                    <a:lumOff val="50000"/>
                  </a:schemeClr>
                </a:solidFill>
                <a:cs typeface="+mn-ea"/>
                <a:sym typeface="+mn-lt"/>
              </a:rPr>
              <a:t>and select only the text.</a:t>
            </a:r>
            <a:endParaRPr lang="en-US" altLang="zh-CN" sz="800" dirty="0">
              <a:solidFill>
                <a:schemeClr val="tx1">
                  <a:lumMod val="50000"/>
                  <a:lumOff val="50000"/>
                </a:schemeClr>
              </a:solidFill>
              <a:cs typeface="+mn-ea"/>
              <a:sym typeface="+mn-lt"/>
            </a:endParaRPr>
          </a:p>
        </p:txBody>
      </p:sp>
      <p:cxnSp>
        <p:nvCxnSpPr>
          <p:cNvPr id="21" name="直接连接符 20"/>
          <p:cNvCxnSpPr/>
          <p:nvPr/>
        </p:nvCxnSpPr>
        <p:spPr>
          <a:xfrm flipH="1">
            <a:off x="6384314" y="3183670"/>
            <a:ext cx="778476" cy="0"/>
          </a:xfrm>
          <a:prstGeom prst="line">
            <a:avLst/>
          </a:prstGeom>
          <a:ln w="38100">
            <a:solidFill>
              <a:srgbClr val="9E0800"/>
            </a:solidFill>
          </a:ln>
        </p:spPr>
        <p:style>
          <a:lnRef idx="1">
            <a:schemeClr val="accent1"/>
          </a:lnRef>
          <a:fillRef idx="0">
            <a:schemeClr val="accent1"/>
          </a:fillRef>
          <a:effectRef idx="0">
            <a:schemeClr val="accent1"/>
          </a:effectRef>
          <a:fontRef idx="minor">
            <a:schemeClr val="tx1"/>
          </a:fontRef>
        </p:style>
      </p:cxnSp>
      <p:pic>
        <p:nvPicPr>
          <p:cNvPr id="22" name="图片 2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256803" y="999979"/>
            <a:ext cx="4768215" cy="4768215"/>
          </a:xfrm>
          <a:prstGeom prst="rect">
            <a:avLst/>
          </a:prstGeom>
        </p:spPr>
      </p:pic>
      <p:pic>
        <p:nvPicPr>
          <p:cNvPr id="24" name="图片 23"/>
          <p:cNvPicPr>
            <a:picLocks noChangeAspect="1"/>
          </p:cNvPicPr>
          <p:nvPr/>
        </p:nvPicPr>
        <p:blipFill rotWithShape="1">
          <a:blip r:embed="rId2" cstate="print">
            <a:extLst>
              <a:ext uri="{28A0092B-C50C-407E-A947-70E740481C1C}">
                <a14:useLocalDpi xmlns:a14="http://schemas.microsoft.com/office/drawing/2010/main" val="0"/>
              </a:ext>
            </a:extLst>
          </a:blip>
          <a:srcRect/>
          <a:stretch>
            <a:fillRect/>
          </a:stretch>
        </p:blipFill>
        <p:spPr>
          <a:xfrm flipH="1">
            <a:off x="9593561" y="222969"/>
            <a:ext cx="2598439" cy="1399925"/>
          </a:xfrm>
          <a:prstGeom prst="rect">
            <a:avLst/>
          </a:prstGeom>
        </p:spPr>
      </p:pic>
      <p:pic>
        <p:nvPicPr>
          <p:cNvPr id="25" name="图片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001182" y="5281700"/>
            <a:ext cx="1656169" cy="1656169"/>
          </a:xfrm>
          <a:prstGeom prst="rect">
            <a:avLst/>
          </a:prstGeom>
          <a:effectLst>
            <a:outerShdw blurRad="50800" dist="38100" dir="2700000" algn="tl" rotWithShape="0">
              <a:prstClr val="black">
                <a:alpha val="40000"/>
              </a:prstClr>
            </a:outerShdw>
          </a:effectLst>
        </p:spPr>
      </p:pic>
      <p:pic>
        <p:nvPicPr>
          <p:cNvPr id="26" name="图片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245947" y="5597589"/>
            <a:ext cx="1087295" cy="1087295"/>
          </a:xfrm>
          <a:prstGeom prst="rect">
            <a:avLst/>
          </a:prstGeom>
          <a:effectLst>
            <a:outerShdw blurRad="50800" dist="38100" dir="2700000" algn="tl" rotWithShape="0">
              <a:prstClr val="black">
                <a:alpha val="40000"/>
              </a:prstClr>
            </a:outerShdw>
          </a:effectLst>
        </p:spPr>
      </p:pic>
      <p:pic>
        <p:nvPicPr>
          <p:cNvPr id="27" name="图片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84508" y="5551015"/>
            <a:ext cx="1150198" cy="1150198"/>
          </a:xfrm>
          <a:prstGeom prst="rect">
            <a:avLst/>
          </a:prstGeom>
          <a:effectLst>
            <a:outerShdw blurRad="50800" dist="38100" dir="2700000" algn="tl" rotWithShape="0">
              <a:prstClr val="black">
                <a:alpha val="40000"/>
              </a:prstClr>
            </a:outerShdw>
          </a:effectLst>
        </p:spPr>
      </p:pic>
    </p:spTree>
  </p:cSld>
  <p:clrMapOvr>
    <a:masterClrMapping/>
  </p:clrMapOvr>
  <p:transition spd="slow" advClick="0" advTm="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1000" fill="hold"/>
                                        <p:tgtEl>
                                          <p:spTgt spid="25"/>
                                        </p:tgtEl>
                                        <p:attrNameLst>
                                          <p:attrName>ppt_x</p:attrName>
                                        </p:attrNameLst>
                                      </p:cBhvr>
                                      <p:tavLst>
                                        <p:tav tm="0">
                                          <p:val>
                                            <p:strVal val="1+#ppt_w/2"/>
                                          </p:val>
                                        </p:tav>
                                        <p:tav tm="100000">
                                          <p:val>
                                            <p:strVal val="#ppt_x"/>
                                          </p:val>
                                        </p:tav>
                                      </p:tavLst>
                                    </p:anim>
                                    <p:anim calcmode="lin" valueType="num">
                                      <p:cBhvr additive="base">
                                        <p:cTn id="8" dur="1000" fill="hold"/>
                                        <p:tgtEl>
                                          <p:spTgt spid="25"/>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ppt_y"/>
                                          </p:val>
                                        </p:tav>
                                        <p:tav tm="100000">
                                          <p:val>
                                            <p:strVal val="#ppt_y"/>
                                          </p:val>
                                        </p:tav>
                                      </p:tavLst>
                                    </p:anim>
                                  </p:childTnLst>
                                </p:cTn>
                              </p:par>
                              <p:par>
                                <p:cTn id="13" presetID="47"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1000"/>
                                        <p:tgtEl>
                                          <p:spTgt spid="24"/>
                                        </p:tgtEl>
                                      </p:cBhvr>
                                    </p:animEffect>
                                    <p:anim calcmode="lin" valueType="num">
                                      <p:cBhvr>
                                        <p:cTn id="16" dur="1000" fill="hold"/>
                                        <p:tgtEl>
                                          <p:spTgt spid="24"/>
                                        </p:tgtEl>
                                        <p:attrNameLst>
                                          <p:attrName>ppt_x</p:attrName>
                                        </p:attrNameLst>
                                      </p:cBhvr>
                                      <p:tavLst>
                                        <p:tav tm="0">
                                          <p:val>
                                            <p:strVal val="#ppt_x"/>
                                          </p:val>
                                        </p:tav>
                                        <p:tav tm="100000">
                                          <p:val>
                                            <p:strVal val="#ppt_x"/>
                                          </p:val>
                                        </p:tav>
                                      </p:tavLst>
                                    </p:anim>
                                    <p:anim calcmode="lin" valueType="num">
                                      <p:cBhvr>
                                        <p:cTn id="17" dur="1000" fill="hold"/>
                                        <p:tgtEl>
                                          <p:spTgt spid="24"/>
                                        </p:tgtEl>
                                        <p:attrNameLst>
                                          <p:attrName>ppt_y</p:attrName>
                                        </p:attrNameLst>
                                      </p:cBhvr>
                                      <p:tavLst>
                                        <p:tav tm="0">
                                          <p:val>
                                            <p:strVal val="#ppt_y-.1"/>
                                          </p:val>
                                        </p:tav>
                                        <p:tav tm="100000">
                                          <p:val>
                                            <p:strVal val="#ppt_y"/>
                                          </p:val>
                                        </p:tav>
                                      </p:tavLst>
                                    </p:anim>
                                  </p:childTnLst>
                                </p:cTn>
                              </p:par>
                              <p:par>
                                <p:cTn id="18" presetID="2" presetClass="entr" presetSubtype="2" decel="100000" fill="hold" nodeType="with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additive="base">
                                        <p:cTn id="20" dur="1000" fill="hold"/>
                                        <p:tgtEl>
                                          <p:spTgt spid="27"/>
                                        </p:tgtEl>
                                        <p:attrNameLst>
                                          <p:attrName>ppt_x</p:attrName>
                                        </p:attrNameLst>
                                      </p:cBhvr>
                                      <p:tavLst>
                                        <p:tav tm="0">
                                          <p:val>
                                            <p:strVal val="1+#ppt_w/2"/>
                                          </p:val>
                                        </p:tav>
                                        <p:tav tm="100000">
                                          <p:val>
                                            <p:strVal val="#ppt_x"/>
                                          </p:val>
                                        </p:tav>
                                      </p:tavLst>
                                    </p:anim>
                                    <p:anim calcmode="lin" valueType="num">
                                      <p:cBhvr additive="base">
                                        <p:cTn id="21" dur="1000" fill="hold"/>
                                        <p:tgtEl>
                                          <p:spTgt spid="27"/>
                                        </p:tgtEl>
                                        <p:attrNameLst>
                                          <p:attrName>ppt_y</p:attrName>
                                        </p:attrNameLst>
                                      </p:cBhvr>
                                      <p:tavLst>
                                        <p:tav tm="0">
                                          <p:val>
                                            <p:strVal val="#ppt_y"/>
                                          </p:val>
                                        </p:tav>
                                        <p:tav tm="100000">
                                          <p:val>
                                            <p:strVal val="#ppt_y"/>
                                          </p:val>
                                        </p:tav>
                                      </p:tavLst>
                                    </p:anim>
                                  </p:childTnLst>
                                </p:cTn>
                              </p:par>
                              <p:par>
                                <p:cTn id="22" presetID="53" presetClass="entr" presetSubtype="16" fill="hold" nodeType="withEffect">
                                  <p:stCondLst>
                                    <p:cond delay="500"/>
                                  </p:stCondLst>
                                  <p:childTnLst>
                                    <p:set>
                                      <p:cBhvr>
                                        <p:cTn id="23" dur="1" fill="hold">
                                          <p:stCondLst>
                                            <p:cond delay="0"/>
                                          </p:stCondLst>
                                        </p:cTn>
                                        <p:tgtEl>
                                          <p:spTgt spid="22"/>
                                        </p:tgtEl>
                                        <p:attrNameLst>
                                          <p:attrName>style.visibility</p:attrName>
                                        </p:attrNameLst>
                                      </p:cBhvr>
                                      <p:to>
                                        <p:strVal val="visible"/>
                                      </p:to>
                                    </p:set>
                                    <p:anim calcmode="lin" valueType="num">
                                      <p:cBhvr>
                                        <p:cTn id="24" dur="750" fill="hold"/>
                                        <p:tgtEl>
                                          <p:spTgt spid="22"/>
                                        </p:tgtEl>
                                        <p:attrNameLst>
                                          <p:attrName>ppt_w</p:attrName>
                                        </p:attrNameLst>
                                      </p:cBhvr>
                                      <p:tavLst>
                                        <p:tav tm="0">
                                          <p:val>
                                            <p:fltVal val="0"/>
                                          </p:val>
                                        </p:tav>
                                        <p:tav tm="100000">
                                          <p:val>
                                            <p:strVal val="#ppt_w"/>
                                          </p:val>
                                        </p:tav>
                                      </p:tavLst>
                                    </p:anim>
                                    <p:anim calcmode="lin" valueType="num">
                                      <p:cBhvr>
                                        <p:cTn id="25" dur="750" fill="hold"/>
                                        <p:tgtEl>
                                          <p:spTgt spid="22"/>
                                        </p:tgtEl>
                                        <p:attrNameLst>
                                          <p:attrName>ppt_h</p:attrName>
                                        </p:attrNameLst>
                                      </p:cBhvr>
                                      <p:tavLst>
                                        <p:tav tm="0">
                                          <p:val>
                                            <p:fltVal val="0"/>
                                          </p:val>
                                        </p:tav>
                                        <p:tav tm="100000">
                                          <p:val>
                                            <p:strVal val="#ppt_h"/>
                                          </p:val>
                                        </p:tav>
                                      </p:tavLst>
                                    </p:anim>
                                    <p:animEffect transition="in" filter="fade">
                                      <p:cBhvr>
                                        <p:cTn id="26" dur="750"/>
                                        <p:tgtEl>
                                          <p:spTgt spid="22"/>
                                        </p:tgtEl>
                                      </p:cBhvr>
                                    </p:animEffect>
                                  </p:childTnLst>
                                </p:cTn>
                              </p:par>
                              <p:par>
                                <p:cTn id="27" presetID="37" presetClass="entr" presetSubtype="0" fill="hold" grpId="0" nodeType="withEffect">
                                  <p:stCondLst>
                                    <p:cond delay="100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900" decel="100000" fill="hold"/>
                                        <p:tgtEl>
                                          <p:spTgt spid="18"/>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33" presetID="22" presetClass="entr" presetSubtype="8" fill="hold" nodeType="withEffect">
                                  <p:stCondLst>
                                    <p:cond delay="1500"/>
                                  </p:stCondLst>
                                  <p:childTnLst>
                                    <p:set>
                                      <p:cBhvr>
                                        <p:cTn id="34" dur="1" fill="hold">
                                          <p:stCondLst>
                                            <p:cond delay="0"/>
                                          </p:stCondLst>
                                        </p:cTn>
                                        <p:tgtEl>
                                          <p:spTgt spid="21"/>
                                        </p:tgtEl>
                                        <p:attrNameLst>
                                          <p:attrName>style.visibility</p:attrName>
                                        </p:attrNameLst>
                                      </p:cBhvr>
                                      <p:to>
                                        <p:strVal val="visible"/>
                                      </p:to>
                                    </p:set>
                                    <p:animEffect transition="in" filter="wipe(left)">
                                      <p:cBhvr>
                                        <p:cTn id="35" dur="500"/>
                                        <p:tgtEl>
                                          <p:spTgt spid="21"/>
                                        </p:tgtEl>
                                      </p:cBhvr>
                                    </p:animEffect>
                                  </p:childTnLst>
                                </p:cTn>
                              </p:par>
                              <p:par>
                                <p:cTn id="36" presetID="25" presetClass="entr" presetSubtype="0" fill="hold" grpId="0" nodeType="withEffect">
                                  <p:stCondLst>
                                    <p:cond delay="150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decel="50000" fill="hold">
                                          <p:stCondLst>
                                            <p:cond delay="0"/>
                                          </p:stCondLst>
                                        </p:cTn>
                                        <p:tgtEl>
                                          <p:spTgt spid="19"/>
                                        </p:tgtEl>
                                        <p:attrNameLst>
                                          <p:attrName>style.rotation</p:attrName>
                                        </p:attrNameLst>
                                      </p:cBhvr>
                                      <p:tavLst>
                                        <p:tav tm="0">
                                          <p:val>
                                            <p:fltVal val="-90"/>
                                          </p:val>
                                        </p:tav>
                                        <p:tav tm="100000">
                                          <p:val>
                                            <p:fltVal val="0"/>
                                          </p:val>
                                        </p:tav>
                                      </p:tavLst>
                                    </p:anim>
                                    <p:anim calcmode="lin" valueType="num">
                                      <p:cBhvr>
                                        <p:cTn id="39" dur="500" decel="50000" fill="hold">
                                          <p:stCondLst>
                                            <p:cond delay="0"/>
                                          </p:stCondLst>
                                        </p:cTn>
                                        <p:tgtEl>
                                          <p:spTgt spid="19"/>
                                        </p:tgtEl>
                                        <p:attrNameLst>
                                          <p:attrName>ppt_w</p:attrName>
                                        </p:attrNameLst>
                                      </p:cBhvr>
                                      <p:tavLst>
                                        <p:tav tm="0">
                                          <p:val>
                                            <p:strVal val="#ppt_w"/>
                                          </p:val>
                                        </p:tav>
                                        <p:tav tm="100000">
                                          <p:val>
                                            <p:strVal val="#ppt_w*.05"/>
                                          </p:val>
                                        </p:tav>
                                      </p:tavLst>
                                    </p:anim>
                                    <p:anim calcmode="lin" valueType="num">
                                      <p:cBhvr>
                                        <p:cTn id="40" dur="500" accel="50000" fill="hold">
                                          <p:stCondLst>
                                            <p:cond delay="500"/>
                                          </p:stCondLst>
                                        </p:cTn>
                                        <p:tgtEl>
                                          <p:spTgt spid="19"/>
                                        </p:tgtEl>
                                        <p:attrNameLst>
                                          <p:attrName>ppt_w</p:attrName>
                                        </p:attrNameLst>
                                      </p:cBhvr>
                                      <p:tavLst>
                                        <p:tav tm="0">
                                          <p:val>
                                            <p:strVal val="#ppt_w*.05"/>
                                          </p:val>
                                        </p:tav>
                                        <p:tav tm="100000">
                                          <p:val>
                                            <p:strVal val="#ppt_w"/>
                                          </p:val>
                                        </p:tav>
                                      </p:tavLst>
                                    </p:anim>
                                    <p:anim calcmode="lin" valueType="num">
                                      <p:cBhvr>
                                        <p:cTn id="41" dur="1000" fill="hold"/>
                                        <p:tgtEl>
                                          <p:spTgt spid="19"/>
                                        </p:tgtEl>
                                        <p:attrNameLst>
                                          <p:attrName>ppt_h</p:attrName>
                                        </p:attrNameLst>
                                      </p:cBhvr>
                                      <p:tavLst>
                                        <p:tav tm="0">
                                          <p:val>
                                            <p:strVal val="#ppt_h"/>
                                          </p:val>
                                        </p:tav>
                                        <p:tav tm="100000">
                                          <p:val>
                                            <p:strVal val="#ppt_h"/>
                                          </p:val>
                                        </p:tav>
                                      </p:tavLst>
                                    </p:anim>
                                    <p:anim calcmode="lin" valueType="num">
                                      <p:cBhvr>
                                        <p:cTn id="42" dur="500" decel="50000" fill="hold">
                                          <p:stCondLst>
                                            <p:cond delay="0"/>
                                          </p:stCondLst>
                                        </p:cTn>
                                        <p:tgtEl>
                                          <p:spTgt spid="19"/>
                                        </p:tgtEl>
                                        <p:attrNameLst>
                                          <p:attrName>ppt_x</p:attrName>
                                        </p:attrNameLst>
                                      </p:cBhvr>
                                      <p:tavLst>
                                        <p:tav tm="0">
                                          <p:val>
                                            <p:strVal val="#ppt_x+.4"/>
                                          </p:val>
                                        </p:tav>
                                        <p:tav tm="100000">
                                          <p:val>
                                            <p:strVal val="#ppt_x"/>
                                          </p:val>
                                        </p:tav>
                                      </p:tavLst>
                                    </p:anim>
                                    <p:anim calcmode="lin" valueType="num">
                                      <p:cBhvr>
                                        <p:cTn id="43" dur="500" decel="50000" fill="hold">
                                          <p:stCondLst>
                                            <p:cond delay="0"/>
                                          </p:stCondLst>
                                        </p:cTn>
                                        <p:tgtEl>
                                          <p:spTgt spid="19"/>
                                        </p:tgtEl>
                                        <p:attrNameLst>
                                          <p:attrName>ppt_y</p:attrName>
                                        </p:attrNameLst>
                                      </p:cBhvr>
                                      <p:tavLst>
                                        <p:tav tm="0">
                                          <p:val>
                                            <p:strVal val="#ppt_y-.2"/>
                                          </p:val>
                                        </p:tav>
                                        <p:tav tm="100000">
                                          <p:val>
                                            <p:strVal val="#ppt_y+.1"/>
                                          </p:val>
                                        </p:tav>
                                      </p:tavLst>
                                    </p:anim>
                                    <p:anim calcmode="lin" valueType="num">
                                      <p:cBhvr>
                                        <p:cTn id="44" dur="500" accel="50000" fill="hold">
                                          <p:stCondLst>
                                            <p:cond delay="500"/>
                                          </p:stCondLst>
                                        </p:cTn>
                                        <p:tgtEl>
                                          <p:spTgt spid="19"/>
                                        </p:tgtEl>
                                        <p:attrNameLst>
                                          <p:attrName>ppt_y</p:attrName>
                                        </p:attrNameLst>
                                      </p:cBhvr>
                                      <p:tavLst>
                                        <p:tav tm="0">
                                          <p:val>
                                            <p:strVal val="#ppt_y+.1"/>
                                          </p:val>
                                        </p:tav>
                                        <p:tav tm="100000">
                                          <p:val>
                                            <p:strVal val="#ppt_y"/>
                                          </p:val>
                                        </p:tav>
                                      </p:tavLst>
                                    </p:anim>
                                    <p:animEffect transition="in" filter="fade">
                                      <p:cBhvr>
                                        <p:cTn id="45" dur="1000" decel="50000">
                                          <p:stCondLst>
                                            <p:cond delay="0"/>
                                          </p:stCondLst>
                                        </p:cTn>
                                        <p:tgtEl>
                                          <p:spTgt spid="19"/>
                                        </p:tgtEl>
                                      </p:cBhvr>
                                    </p:animEffect>
                                  </p:childTnLst>
                                </p:cTn>
                              </p:par>
                              <p:par>
                                <p:cTn id="46" presetID="42" presetClass="entr" presetSubtype="0" fill="hold" grpId="0" nodeType="withEffect">
                                  <p:stCondLst>
                                    <p:cond delay="200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1000"/>
                                        <p:tgtEl>
                                          <p:spTgt spid="20"/>
                                        </p:tgtEl>
                                      </p:cBhvr>
                                    </p:animEffect>
                                    <p:anim calcmode="lin" valueType="num">
                                      <p:cBhvr>
                                        <p:cTn id="49" dur="1000" fill="hold"/>
                                        <p:tgtEl>
                                          <p:spTgt spid="20"/>
                                        </p:tgtEl>
                                        <p:attrNameLst>
                                          <p:attrName>ppt_x</p:attrName>
                                        </p:attrNameLst>
                                      </p:cBhvr>
                                      <p:tavLst>
                                        <p:tav tm="0">
                                          <p:val>
                                            <p:strVal val="#ppt_x"/>
                                          </p:val>
                                        </p:tav>
                                        <p:tav tm="100000">
                                          <p:val>
                                            <p:strVal val="#ppt_x"/>
                                          </p:val>
                                        </p:tav>
                                      </p:tavLst>
                                    </p:anim>
                                    <p:anim calcmode="lin" valueType="num">
                                      <p:cBhvr>
                                        <p:cTn id="5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53"/>
          <p:cNvSpPr>
            <a:spLocks noEditPoints="1"/>
          </p:cNvSpPr>
          <p:nvPr/>
        </p:nvSpPr>
        <p:spPr bwMode="black">
          <a:xfrm>
            <a:off x="5449221" y="4931268"/>
            <a:ext cx="1489984" cy="1681501"/>
          </a:xfrm>
          <a:custGeom>
            <a:avLst/>
            <a:gdLst>
              <a:gd name="T0" fmla="*/ 466 w 1443"/>
              <a:gd name="T1" fmla="*/ 0 h 1627"/>
              <a:gd name="T2" fmla="*/ 466 w 1443"/>
              <a:gd name="T3" fmla="*/ 294 h 1627"/>
              <a:gd name="T4" fmla="*/ 0 w 1443"/>
              <a:gd name="T5" fmla="*/ 1173 h 1627"/>
              <a:gd name="T6" fmla="*/ 48 w 1443"/>
              <a:gd name="T7" fmla="*/ 1230 h 1627"/>
              <a:gd name="T8" fmla="*/ 186 w 1443"/>
              <a:gd name="T9" fmla="*/ 1363 h 1627"/>
              <a:gd name="T10" fmla="*/ 210 w 1443"/>
              <a:gd name="T11" fmla="*/ 1455 h 1627"/>
              <a:gd name="T12" fmla="*/ 31 w 1443"/>
              <a:gd name="T13" fmla="*/ 1545 h 1627"/>
              <a:gd name="T14" fmla="*/ 49 w 1443"/>
              <a:gd name="T15" fmla="*/ 1554 h 1627"/>
              <a:gd name="T16" fmla="*/ 61 w 1443"/>
              <a:gd name="T17" fmla="*/ 1620 h 1627"/>
              <a:gd name="T18" fmla="*/ 73 w 1443"/>
              <a:gd name="T19" fmla="*/ 1553 h 1627"/>
              <a:gd name="T20" fmla="*/ 210 w 1443"/>
              <a:gd name="T21" fmla="*/ 1525 h 1627"/>
              <a:gd name="T22" fmla="*/ 215 w 1443"/>
              <a:gd name="T23" fmla="*/ 1537 h 1627"/>
              <a:gd name="T24" fmla="*/ 228 w 1443"/>
              <a:gd name="T25" fmla="*/ 1594 h 1627"/>
              <a:gd name="T26" fmla="*/ 258 w 1443"/>
              <a:gd name="T27" fmla="*/ 1627 h 1627"/>
              <a:gd name="T28" fmla="*/ 271 w 1443"/>
              <a:gd name="T29" fmla="*/ 1594 h 1627"/>
              <a:gd name="T30" fmla="*/ 276 w 1443"/>
              <a:gd name="T31" fmla="*/ 1537 h 1627"/>
              <a:gd name="T32" fmla="*/ 411 w 1443"/>
              <a:gd name="T33" fmla="*/ 1541 h 1627"/>
              <a:gd name="T34" fmla="*/ 388 w 1443"/>
              <a:gd name="T35" fmla="*/ 1586 h 1627"/>
              <a:gd name="T36" fmla="*/ 457 w 1443"/>
              <a:gd name="T37" fmla="*/ 1586 h 1627"/>
              <a:gd name="T38" fmla="*/ 435 w 1443"/>
              <a:gd name="T39" fmla="*/ 1543 h 1627"/>
              <a:gd name="T40" fmla="*/ 452 w 1443"/>
              <a:gd name="T41" fmla="*/ 1504 h 1627"/>
              <a:gd name="T42" fmla="*/ 276 w 1443"/>
              <a:gd name="T43" fmla="*/ 1363 h 1627"/>
              <a:gd name="T44" fmla="*/ 299 w 1443"/>
              <a:gd name="T45" fmla="*/ 1230 h 1627"/>
              <a:gd name="T46" fmla="*/ 514 w 1443"/>
              <a:gd name="T47" fmla="*/ 1182 h 1627"/>
              <a:gd name="T48" fmla="*/ 494 w 1443"/>
              <a:gd name="T49" fmla="*/ 1134 h 1627"/>
              <a:gd name="T50" fmla="*/ 538 w 1443"/>
              <a:gd name="T51" fmla="*/ 1491 h 1627"/>
              <a:gd name="T52" fmla="*/ 722 w 1443"/>
              <a:gd name="T53" fmla="*/ 1528 h 1627"/>
              <a:gd name="T54" fmla="*/ 816 w 1443"/>
              <a:gd name="T55" fmla="*/ 1053 h 1627"/>
              <a:gd name="T56" fmla="*/ 817 w 1443"/>
              <a:gd name="T57" fmla="*/ 1052 h 1627"/>
              <a:gd name="T58" fmla="*/ 818 w 1443"/>
              <a:gd name="T59" fmla="*/ 1027 h 1627"/>
              <a:gd name="T60" fmla="*/ 439 w 1443"/>
              <a:gd name="T61" fmla="*/ 938 h 1627"/>
              <a:gd name="T62" fmla="*/ 820 w 1443"/>
              <a:gd name="T63" fmla="*/ 772 h 1627"/>
              <a:gd name="T64" fmla="*/ 1231 w 1443"/>
              <a:gd name="T65" fmla="*/ 760 h 1627"/>
              <a:gd name="T66" fmla="*/ 1245 w 1443"/>
              <a:gd name="T67" fmla="*/ 707 h 1627"/>
              <a:gd name="T68" fmla="*/ 1428 w 1443"/>
              <a:gd name="T69" fmla="*/ 267 h 1627"/>
              <a:gd name="T70" fmla="*/ 1235 w 1443"/>
              <a:gd name="T71" fmla="*/ 687 h 1627"/>
              <a:gd name="T72" fmla="*/ 1215 w 1443"/>
              <a:gd name="T73" fmla="*/ 700 h 1627"/>
              <a:gd name="T74" fmla="*/ 898 w 1443"/>
              <a:gd name="T75" fmla="*/ 693 h 1627"/>
              <a:gd name="T76" fmla="*/ 507 w 1443"/>
              <a:gd name="T77" fmla="*/ 615 h 1627"/>
              <a:gd name="T78" fmla="*/ 415 w 1443"/>
              <a:gd name="T79" fmla="*/ 354 h 1627"/>
              <a:gd name="T80" fmla="*/ 196 w 1443"/>
              <a:gd name="T81" fmla="*/ 456 h 1627"/>
              <a:gd name="T82" fmla="*/ 138 w 1443"/>
              <a:gd name="T83" fmla="*/ 730 h 1627"/>
              <a:gd name="T84" fmla="*/ 90 w 1443"/>
              <a:gd name="T85" fmla="*/ 530 h 1627"/>
              <a:gd name="T86" fmla="*/ 6 w 1443"/>
              <a:gd name="T87" fmla="*/ 578 h 1627"/>
              <a:gd name="T88" fmla="*/ 49 w 1443"/>
              <a:gd name="T89" fmla="*/ 966 h 1627"/>
              <a:gd name="T90" fmla="*/ 48 w 1443"/>
              <a:gd name="T91" fmla="*/ 1125 h 1627"/>
              <a:gd name="T92" fmla="*/ 96 w 1443"/>
              <a:gd name="T93" fmla="*/ 1084 h 1627"/>
              <a:gd name="T94" fmla="*/ 96 w 1443"/>
              <a:gd name="T95" fmla="*/ 1125 h 1627"/>
              <a:gd name="T96" fmla="*/ 1084 w 1443"/>
              <a:gd name="T97" fmla="*/ 1519 h 1627"/>
              <a:gd name="T98" fmla="*/ 824 w 1443"/>
              <a:gd name="T99" fmla="*/ 1618 h 1627"/>
              <a:gd name="T100" fmla="*/ 1443 w 1443"/>
              <a:gd name="T101" fmla="*/ 1519 h 1627"/>
              <a:gd name="T102" fmla="*/ 1293 w 1443"/>
              <a:gd name="T103" fmla="*/ 870 h 1627"/>
              <a:gd name="T104" fmla="*/ 1443 w 1443"/>
              <a:gd name="T105" fmla="*/ 772 h 1627"/>
              <a:gd name="T106" fmla="*/ 586 w 1443"/>
              <a:gd name="T107" fmla="*/ 870 h 1627"/>
              <a:gd name="T108" fmla="*/ 1084 w 1443"/>
              <a:gd name="T109" fmla="*/ 1519 h 1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3" h="1627">
                <a:moveTo>
                  <a:pt x="613" y="147"/>
                </a:moveTo>
                <a:cubicBezTo>
                  <a:pt x="613" y="65"/>
                  <a:pt x="547" y="0"/>
                  <a:pt x="466" y="0"/>
                </a:cubicBezTo>
                <a:cubicBezTo>
                  <a:pt x="385" y="0"/>
                  <a:pt x="319" y="65"/>
                  <a:pt x="319" y="147"/>
                </a:cubicBezTo>
                <a:cubicBezTo>
                  <a:pt x="319" y="228"/>
                  <a:pt x="385" y="294"/>
                  <a:pt x="466" y="294"/>
                </a:cubicBezTo>
                <a:cubicBezTo>
                  <a:pt x="547" y="294"/>
                  <a:pt x="613" y="228"/>
                  <a:pt x="613" y="147"/>
                </a:cubicBezTo>
                <a:close/>
                <a:moveTo>
                  <a:pt x="0" y="1173"/>
                </a:moveTo>
                <a:cubicBezTo>
                  <a:pt x="0" y="1182"/>
                  <a:pt x="0" y="1182"/>
                  <a:pt x="0" y="1182"/>
                </a:cubicBezTo>
                <a:cubicBezTo>
                  <a:pt x="0" y="1208"/>
                  <a:pt x="22" y="1230"/>
                  <a:pt x="48" y="1230"/>
                </a:cubicBezTo>
                <a:cubicBezTo>
                  <a:pt x="186" y="1230"/>
                  <a:pt x="186" y="1230"/>
                  <a:pt x="186" y="1230"/>
                </a:cubicBezTo>
                <a:cubicBezTo>
                  <a:pt x="186" y="1363"/>
                  <a:pt x="186" y="1363"/>
                  <a:pt x="186" y="1363"/>
                </a:cubicBezTo>
                <a:cubicBezTo>
                  <a:pt x="210" y="1363"/>
                  <a:pt x="210" y="1363"/>
                  <a:pt x="210" y="1363"/>
                </a:cubicBezTo>
                <a:cubicBezTo>
                  <a:pt x="210" y="1455"/>
                  <a:pt x="210" y="1455"/>
                  <a:pt x="210" y="1455"/>
                </a:cubicBezTo>
                <a:cubicBezTo>
                  <a:pt x="31" y="1504"/>
                  <a:pt x="31" y="1504"/>
                  <a:pt x="31" y="1504"/>
                </a:cubicBezTo>
                <a:cubicBezTo>
                  <a:pt x="31" y="1545"/>
                  <a:pt x="31" y="1545"/>
                  <a:pt x="31" y="1545"/>
                </a:cubicBezTo>
                <a:cubicBezTo>
                  <a:pt x="49" y="1543"/>
                  <a:pt x="49" y="1543"/>
                  <a:pt x="49" y="1543"/>
                </a:cubicBezTo>
                <a:cubicBezTo>
                  <a:pt x="49" y="1554"/>
                  <a:pt x="49" y="1554"/>
                  <a:pt x="49" y="1554"/>
                </a:cubicBezTo>
                <a:cubicBezTo>
                  <a:pt x="36" y="1558"/>
                  <a:pt x="26" y="1571"/>
                  <a:pt x="26" y="1586"/>
                </a:cubicBezTo>
                <a:cubicBezTo>
                  <a:pt x="26" y="1605"/>
                  <a:pt x="42" y="1620"/>
                  <a:pt x="61" y="1620"/>
                </a:cubicBezTo>
                <a:cubicBezTo>
                  <a:pt x="80" y="1620"/>
                  <a:pt x="95" y="1605"/>
                  <a:pt x="95" y="1586"/>
                </a:cubicBezTo>
                <a:cubicBezTo>
                  <a:pt x="95" y="1571"/>
                  <a:pt x="86" y="1558"/>
                  <a:pt x="73" y="1553"/>
                </a:cubicBezTo>
                <a:cubicBezTo>
                  <a:pt x="73" y="1541"/>
                  <a:pt x="73" y="1541"/>
                  <a:pt x="73" y="1541"/>
                </a:cubicBezTo>
                <a:cubicBezTo>
                  <a:pt x="210" y="1525"/>
                  <a:pt x="210" y="1525"/>
                  <a:pt x="210" y="1525"/>
                </a:cubicBezTo>
                <a:cubicBezTo>
                  <a:pt x="210" y="1537"/>
                  <a:pt x="210" y="1537"/>
                  <a:pt x="210" y="1537"/>
                </a:cubicBezTo>
                <a:cubicBezTo>
                  <a:pt x="215" y="1537"/>
                  <a:pt x="215" y="1537"/>
                  <a:pt x="215" y="1537"/>
                </a:cubicBezTo>
                <a:cubicBezTo>
                  <a:pt x="215" y="1594"/>
                  <a:pt x="215" y="1594"/>
                  <a:pt x="215" y="1594"/>
                </a:cubicBezTo>
                <a:cubicBezTo>
                  <a:pt x="228" y="1594"/>
                  <a:pt x="228" y="1594"/>
                  <a:pt x="228" y="1594"/>
                </a:cubicBezTo>
                <a:cubicBezTo>
                  <a:pt x="228" y="1627"/>
                  <a:pt x="228" y="1627"/>
                  <a:pt x="228" y="1627"/>
                </a:cubicBezTo>
                <a:cubicBezTo>
                  <a:pt x="258" y="1627"/>
                  <a:pt x="258" y="1627"/>
                  <a:pt x="258" y="1627"/>
                </a:cubicBezTo>
                <a:cubicBezTo>
                  <a:pt x="258" y="1594"/>
                  <a:pt x="258" y="1594"/>
                  <a:pt x="258" y="1594"/>
                </a:cubicBezTo>
                <a:cubicBezTo>
                  <a:pt x="271" y="1594"/>
                  <a:pt x="271" y="1594"/>
                  <a:pt x="271" y="1594"/>
                </a:cubicBezTo>
                <a:cubicBezTo>
                  <a:pt x="271" y="1537"/>
                  <a:pt x="271" y="1537"/>
                  <a:pt x="271" y="1537"/>
                </a:cubicBezTo>
                <a:cubicBezTo>
                  <a:pt x="276" y="1537"/>
                  <a:pt x="276" y="1537"/>
                  <a:pt x="276" y="1537"/>
                </a:cubicBezTo>
                <a:cubicBezTo>
                  <a:pt x="276" y="1525"/>
                  <a:pt x="276" y="1525"/>
                  <a:pt x="276" y="1525"/>
                </a:cubicBezTo>
                <a:cubicBezTo>
                  <a:pt x="411" y="1541"/>
                  <a:pt x="411" y="1541"/>
                  <a:pt x="411" y="1541"/>
                </a:cubicBezTo>
                <a:cubicBezTo>
                  <a:pt x="411" y="1553"/>
                  <a:pt x="411" y="1553"/>
                  <a:pt x="411" y="1553"/>
                </a:cubicBezTo>
                <a:cubicBezTo>
                  <a:pt x="398" y="1558"/>
                  <a:pt x="388" y="1571"/>
                  <a:pt x="388" y="1586"/>
                </a:cubicBezTo>
                <a:cubicBezTo>
                  <a:pt x="388" y="1605"/>
                  <a:pt x="404" y="1620"/>
                  <a:pt x="423" y="1620"/>
                </a:cubicBezTo>
                <a:cubicBezTo>
                  <a:pt x="442" y="1620"/>
                  <a:pt x="457" y="1605"/>
                  <a:pt x="457" y="1586"/>
                </a:cubicBezTo>
                <a:cubicBezTo>
                  <a:pt x="457" y="1571"/>
                  <a:pt x="448" y="1558"/>
                  <a:pt x="435" y="1554"/>
                </a:cubicBezTo>
                <a:cubicBezTo>
                  <a:pt x="435" y="1543"/>
                  <a:pt x="435" y="1543"/>
                  <a:pt x="435" y="1543"/>
                </a:cubicBezTo>
                <a:cubicBezTo>
                  <a:pt x="452" y="1545"/>
                  <a:pt x="452" y="1545"/>
                  <a:pt x="452" y="1545"/>
                </a:cubicBezTo>
                <a:cubicBezTo>
                  <a:pt x="452" y="1504"/>
                  <a:pt x="452" y="1504"/>
                  <a:pt x="452" y="1504"/>
                </a:cubicBezTo>
                <a:cubicBezTo>
                  <a:pt x="276" y="1456"/>
                  <a:pt x="276" y="1456"/>
                  <a:pt x="276" y="1456"/>
                </a:cubicBezTo>
                <a:cubicBezTo>
                  <a:pt x="276" y="1363"/>
                  <a:pt x="276" y="1363"/>
                  <a:pt x="276" y="1363"/>
                </a:cubicBezTo>
                <a:cubicBezTo>
                  <a:pt x="299" y="1363"/>
                  <a:pt x="299" y="1363"/>
                  <a:pt x="299" y="1363"/>
                </a:cubicBezTo>
                <a:cubicBezTo>
                  <a:pt x="299" y="1230"/>
                  <a:pt x="299" y="1230"/>
                  <a:pt x="299" y="1230"/>
                </a:cubicBezTo>
                <a:cubicBezTo>
                  <a:pt x="466" y="1230"/>
                  <a:pt x="466" y="1230"/>
                  <a:pt x="466" y="1230"/>
                </a:cubicBezTo>
                <a:cubicBezTo>
                  <a:pt x="493" y="1230"/>
                  <a:pt x="514" y="1208"/>
                  <a:pt x="514" y="1182"/>
                </a:cubicBezTo>
                <a:cubicBezTo>
                  <a:pt x="514" y="1173"/>
                  <a:pt x="514" y="1173"/>
                  <a:pt x="514" y="1173"/>
                </a:cubicBezTo>
                <a:cubicBezTo>
                  <a:pt x="514" y="1157"/>
                  <a:pt x="506" y="1143"/>
                  <a:pt x="494" y="1134"/>
                </a:cubicBezTo>
                <a:cubicBezTo>
                  <a:pt x="609" y="1134"/>
                  <a:pt x="609" y="1134"/>
                  <a:pt x="609" y="1134"/>
                </a:cubicBezTo>
                <a:cubicBezTo>
                  <a:pt x="538" y="1491"/>
                  <a:pt x="538" y="1491"/>
                  <a:pt x="538" y="1491"/>
                </a:cubicBezTo>
                <a:cubicBezTo>
                  <a:pt x="528" y="1539"/>
                  <a:pt x="562" y="1586"/>
                  <a:pt x="613" y="1596"/>
                </a:cubicBezTo>
                <a:cubicBezTo>
                  <a:pt x="664" y="1606"/>
                  <a:pt x="713" y="1576"/>
                  <a:pt x="722" y="1528"/>
                </a:cubicBezTo>
                <a:cubicBezTo>
                  <a:pt x="816" y="1057"/>
                  <a:pt x="816" y="1057"/>
                  <a:pt x="816" y="1057"/>
                </a:cubicBezTo>
                <a:cubicBezTo>
                  <a:pt x="816" y="1056"/>
                  <a:pt x="816" y="1054"/>
                  <a:pt x="816" y="1053"/>
                </a:cubicBezTo>
                <a:cubicBezTo>
                  <a:pt x="816" y="1053"/>
                  <a:pt x="816" y="1053"/>
                  <a:pt x="816" y="1053"/>
                </a:cubicBezTo>
                <a:cubicBezTo>
                  <a:pt x="817" y="1053"/>
                  <a:pt x="817" y="1052"/>
                  <a:pt x="817" y="1052"/>
                </a:cubicBezTo>
                <a:cubicBezTo>
                  <a:pt x="817" y="1051"/>
                  <a:pt x="817" y="1051"/>
                  <a:pt x="817" y="1051"/>
                </a:cubicBezTo>
                <a:cubicBezTo>
                  <a:pt x="818" y="1043"/>
                  <a:pt x="818" y="1035"/>
                  <a:pt x="818" y="1027"/>
                </a:cubicBezTo>
                <a:cubicBezTo>
                  <a:pt x="813" y="977"/>
                  <a:pt x="771" y="938"/>
                  <a:pt x="720" y="938"/>
                </a:cubicBezTo>
                <a:cubicBezTo>
                  <a:pt x="439" y="938"/>
                  <a:pt x="439" y="938"/>
                  <a:pt x="439" y="938"/>
                </a:cubicBezTo>
                <a:cubicBezTo>
                  <a:pt x="474" y="772"/>
                  <a:pt x="474" y="772"/>
                  <a:pt x="474" y="772"/>
                </a:cubicBezTo>
                <a:cubicBezTo>
                  <a:pt x="820" y="772"/>
                  <a:pt x="820" y="772"/>
                  <a:pt x="820" y="772"/>
                </a:cubicBezTo>
                <a:cubicBezTo>
                  <a:pt x="835" y="772"/>
                  <a:pt x="849" y="767"/>
                  <a:pt x="861" y="760"/>
                </a:cubicBezTo>
                <a:cubicBezTo>
                  <a:pt x="1231" y="760"/>
                  <a:pt x="1231" y="760"/>
                  <a:pt x="1231" y="760"/>
                </a:cubicBezTo>
                <a:cubicBezTo>
                  <a:pt x="1231" y="717"/>
                  <a:pt x="1231" y="717"/>
                  <a:pt x="1231" y="717"/>
                </a:cubicBezTo>
                <a:cubicBezTo>
                  <a:pt x="1238" y="717"/>
                  <a:pt x="1251" y="709"/>
                  <a:pt x="1245" y="707"/>
                </a:cubicBezTo>
                <a:cubicBezTo>
                  <a:pt x="1258" y="712"/>
                  <a:pt x="1258" y="712"/>
                  <a:pt x="1258" y="712"/>
                </a:cubicBezTo>
                <a:cubicBezTo>
                  <a:pt x="1427" y="272"/>
                  <a:pt x="1255" y="721"/>
                  <a:pt x="1428" y="267"/>
                </a:cubicBezTo>
                <a:cubicBezTo>
                  <a:pt x="1372" y="246"/>
                  <a:pt x="1400" y="256"/>
                  <a:pt x="1400" y="256"/>
                </a:cubicBezTo>
                <a:cubicBezTo>
                  <a:pt x="1235" y="687"/>
                  <a:pt x="1235" y="687"/>
                  <a:pt x="1235" y="687"/>
                </a:cubicBezTo>
                <a:cubicBezTo>
                  <a:pt x="1234" y="686"/>
                  <a:pt x="1232" y="686"/>
                  <a:pt x="1231" y="686"/>
                </a:cubicBezTo>
                <a:cubicBezTo>
                  <a:pt x="1223" y="686"/>
                  <a:pt x="1216" y="692"/>
                  <a:pt x="1215" y="700"/>
                </a:cubicBezTo>
                <a:cubicBezTo>
                  <a:pt x="898" y="700"/>
                  <a:pt x="898" y="700"/>
                  <a:pt x="898" y="700"/>
                </a:cubicBezTo>
                <a:cubicBezTo>
                  <a:pt x="898" y="698"/>
                  <a:pt x="898" y="695"/>
                  <a:pt x="898" y="693"/>
                </a:cubicBezTo>
                <a:cubicBezTo>
                  <a:pt x="898" y="650"/>
                  <a:pt x="863" y="615"/>
                  <a:pt x="820" y="615"/>
                </a:cubicBezTo>
                <a:cubicBezTo>
                  <a:pt x="507" y="615"/>
                  <a:pt x="507" y="615"/>
                  <a:pt x="507" y="615"/>
                </a:cubicBezTo>
                <a:cubicBezTo>
                  <a:pt x="526" y="525"/>
                  <a:pt x="526" y="525"/>
                  <a:pt x="526" y="525"/>
                </a:cubicBezTo>
                <a:cubicBezTo>
                  <a:pt x="542" y="447"/>
                  <a:pt x="492" y="371"/>
                  <a:pt x="415" y="354"/>
                </a:cubicBezTo>
                <a:cubicBezTo>
                  <a:pt x="367" y="344"/>
                  <a:pt x="367" y="344"/>
                  <a:pt x="367" y="344"/>
                </a:cubicBezTo>
                <a:cubicBezTo>
                  <a:pt x="289" y="328"/>
                  <a:pt x="213" y="378"/>
                  <a:pt x="196" y="456"/>
                </a:cubicBezTo>
                <a:cubicBezTo>
                  <a:pt x="151" y="670"/>
                  <a:pt x="151" y="670"/>
                  <a:pt x="151" y="670"/>
                </a:cubicBezTo>
                <a:cubicBezTo>
                  <a:pt x="138" y="730"/>
                  <a:pt x="138" y="730"/>
                  <a:pt x="138" y="730"/>
                </a:cubicBezTo>
                <a:cubicBezTo>
                  <a:pt x="138" y="578"/>
                  <a:pt x="138" y="578"/>
                  <a:pt x="138" y="578"/>
                </a:cubicBezTo>
                <a:cubicBezTo>
                  <a:pt x="138" y="552"/>
                  <a:pt x="117" y="530"/>
                  <a:pt x="90" y="530"/>
                </a:cubicBezTo>
                <a:cubicBezTo>
                  <a:pt x="54" y="530"/>
                  <a:pt x="54" y="530"/>
                  <a:pt x="54" y="530"/>
                </a:cubicBezTo>
                <a:cubicBezTo>
                  <a:pt x="28" y="530"/>
                  <a:pt x="6" y="552"/>
                  <a:pt x="6" y="578"/>
                </a:cubicBezTo>
                <a:cubicBezTo>
                  <a:pt x="6" y="918"/>
                  <a:pt x="6" y="918"/>
                  <a:pt x="6" y="918"/>
                </a:cubicBezTo>
                <a:cubicBezTo>
                  <a:pt x="6" y="943"/>
                  <a:pt x="25" y="964"/>
                  <a:pt x="49" y="966"/>
                </a:cubicBezTo>
                <a:cubicBezTo>
                  <a:pt x="49" y="1125"/>
                  <a:pt x="49" y="1125"/>
                  <a:pt x="49" y="1125"/>
                </a:cubicBezTo>
                <a:cubicBezTo>
                  <a:pt x="48" y="1125"/>
                  <a:pt x="48" y="1125"/>
                  <a:pt x="48" y="1125"/>
                </a:cubicBezTo>
                <a:cubicBezTo>
                  <a:pt x="22" y="1125"/>
                  <a:pt x="0" y="1146"/>
                  <a:pt x="0" y="1173"/>
                </a:cubicBezTo>
                <a:close/>
                <a:moveTo>
                  <a:pt x="96" y="1084"/>
                </a:moveTo>
                <a:cubicBezTo>
                  <a:pt x="106" y="1101"/>
                  <a:pt x="121" y="1116"/>
                  <a:pt x="140" y="1125"/>
                </a:cubicBezTo>
                <a:cubicBezTo>
                  <a:pt x="96" y="1125"/>
                  <a:pt x="96" y="1125"/>
                  <a:pt x="96" y="1125"/>
                </a:cubicBezTo>
                <a:lnTo>
                  <a:pt x="96" y="1084"/>
                </a:lnTo>
                <a:close/>
                <a:moveTo>
                  <a:pt x="1084" y="1519"/>
                </a:moveTo>
                <a:cubicBezTo>
                  <a:pt x="824" y="1519"/>
                  <a:pt x="824" y="1519"/>
                  <a:pt x="824" y="1519"/>
                </a:cubicBezTo>
                <a:cubicBezTo>
                  <a:pt x="824" y="1618"/>
                  <a:pt x="824" y="1618"/>
                  <a:pt x="824" y="1618"/>
                </a:cubicBezTo>
                <a:cubicBezTo>
                  <a:pt x="1443" y="1618"/>
                  <a:pt x="1443" y="1618"/>
                  <a:pt x="1443" y="1618"/>
                </a:cubicBezTo>
                <a:cubicBezTo>
                  <a:pt x="1443" y="1519"/>
                  <a:pt x="1443" y="1519"/>
                  <a:pt x="1443" y="1519"/>
                </a:cubicBezTo>
                <a:cubicBezTo>
                  <a:pt x="1293" y="1519"/>
                  <a:pt x="1293" y="1519"/>
                  <a:pt x="1293" y="1519"/>
                </a:cubicBezTo>
                <a:cubicBezTo>
                  <a:pt x="1293" y="870"/>
                  <a:pt x="1293" y="870"/>
                  <a:pt x="1293" y="870"/>
                </a:cubicBezTo>
                <a:cubicBezTo>
                  <a:pt x="1443" y="870"/>
                  <a:pt x="1443" y="870"/>
                  <a:pt x="1443" y="870"/>
                </a:cubicBezTo>
                <a:cubicBezTo>
                  <a:pt x="1443" y="772"/>
                  <a:pt x="1443" y="772"/>
                  <a:pt x="1443" y="772"/>
                </a:cubicBezTo>
                <a:cubicBezTo>
                  <a:pt x="586" y="772"/>
                  <a:pt x="586" y="772"/>
                  <a:pt x="586" y="772"/>
                </a:cubicBezTo>
                <a:cubicBezTo>
                  <a:pt x="586" y="870"/>
                  <a:pt x="586" y="870"/>
                  <a:pt x="586" y="870"/>
                </a:cubicBezTo>
                <a:cubicBezTo>
                  <a:pt x="1084" y="870"/>
                  <a:pt x="1084" y="870"/>
                  <a:pt x="1084" y="870"/>
                </a:cubicBezTo>
                <a:lnTo>
                  <a:pt x="1084" y="1519"/>
                </a:lnTo>
                <a:close/>
              </a:path>
            </a:pathLst>
          </a:custGeom>
          <a:solidFill>
            <a:srgbClr val="262626"/>
          </a:solidFill>
          <a:ln>
            <a:noFill/>
          </a:ln>
        </p:spPr>
        <p:txBody>
          <a:bodyPr vert="horz" wrap="square" lIns="71639" tIns="35823" rIns="71639" bIns="35823" numCol="1" anchor="t" anchorCtr="0" compatLnSpc="1"/>
          <a:lstStyle/>
          <a:p>
            <a:endParaRPr lang="en-US" sz="2255" dirty="0">
              <a:cs typeface="+mn-ea"/>
              <a:sym typeface="+mn-lt"/>
            </a:endParaRPr>
          </a:p>
        </p:txBody>
      </p:sp>
      <p:grpSp>
        <p:nvGrpSpPr>
          <p:cNvPr id="12" name="组合 11"/>
          <p:cNvGrpSpPr/>
          <p:nvPr/>
        </p:nvGrpSpPr>
        <p:grpSpPr>
          <a:xfrm>
            <a:off x="3751204" y="2507445"/>
            <a:ext cx="2183582" cy="1217357"/>
            <a:chOff x="3445399" y="2111430"/>
            <a:chExt cx="2499326" cy="1393386"/>
          </a:xfrm>
          <a:solidFill>
            <a:srgbClr val="CB1706"/>
          </a:solidFill>
          <a:effectLst>
            <a:outerShdw blurRad="190500" dist="63500" dir="2700000" algn="tl" rotWithShape="0">
              <a:prstClr val="black">
                <a:alpha val="25000"/>
              </a:prstClr>
            </a:outerShdw>
          </a:effectLst>
        </p:grpSpPr>
        <p:sp>
          <p:nvSpPr>
            <p:cNvPr id="13" name="Cloud Callout 12"/>
            <p:cNvSpPr/>
            <p:nvPr/>
          </p:nvSpPr>
          <p:spPr bwMode="auto">
            <a:xfrm>
              <a:off x="3445399" y="2111430"/>
              <a:ext cx="2499326" cy="1393386"/>
            </a:xfrm>
            <a:prstGeom prst="cloudCallout">
              <a:avLst>
                <a:gd name="adj1" fmla="val 44578"/>
                <a:gd name="adj2" fmla="val 117581"/>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35823" rIns="35823" bIns="71639" numCol="1" spcCol="0" rtlCol="0" fromWordArt="0" anchor="b" anchorCtr="0" forceAA="0" compatLnSpc="1">
              <a:noAutofit/>
            </a:bodyPr>
            <a:lstStyle/>
            <a:p>
              <a:endParaRPr lang="en-US" altLang="zh-CN" sz="1600" dirty="0">
                <a:gradFill>
                  <a:gsLst>
                    <a:gs pos="0">
                      <a:srgbClr val="FFFFFF"/>
                    </a:gs>
                    <a:gs pos="100000">
                      <a:srgbClr val="FFFFFF"/>
                    </a:gs>
                  </a:gsLst>
                  <a:lin ang="5400000" scaled="0"/>
                </a:gradFill>
                <a:cs typeface="+mn-ea"/>
                <a:sym typeface="+mn-lt"/>
              </a:endParaRPr>
            </a:p>
          </p:txBody>
        </p:sp>
        <p:sp>
          <p:nvSpPr>
            <p:cNvPr id="14" name="文本框 13"/>
            <p:cNvSpPr txBox="1"/>
            <p:nvPr/>
          </p:nvSpPr>
          <p:spPr>
            <a:xfrm>
              <a:off x="4066002" y="2520030"/>
              <a:ext cx="1415772" cy="461665"/>
            </a:xfrm>
            <a:prstGeom prst="rect">
              <a:avLst/>
            </a:prstGeom>
            <a:grpFill/>
            <a:effectLst/>
          </p:spPr>
          <p:txBody>
            <a:bodyPr wrap="none" rtlCol="0">
              <a:spAutoFit/>
            </a:bodyPr>
            <a:lstStyle/>
            <a:p>
              <a:r>
                <a:rPr lang="zh-CN" altLang="en-US" sz="2000" dirty="0" smtClean="0">
                  <a:solidFill>
                    <a:srgbClr val="FFFFFF"/>
                  </a:solidFill>
                  <a:cs typeface="+mn-ea"/>
                  <a:sym typeface="+mn-lt"/>
                </a:rPr>
                <a:t>团队精神</a:t>
              </a:r>
              <a:endParaRPr lang="en-US" altLang="zh-CN" sz="2000" dirty="0">
                <a:solidFill>
                  <a:srgbClr val="FFFFFF"/>
                </a:solidFill>
                <a:cs typeface="+mn-ea"/>
                <a:sym typeface="+mn-lt"/>
              </a:endParaRPr>
            </a:p>
          </p:txBody>
        </p:sp>
      </p:grpSp>
      <p:grpSp>
        <p:nvGrpSpPr>
          <p:cNvPr id="15" name="组合 14"/>
          <p:cNvGrpSpPr/>
          <p:nvPr/>
        </p:nvGrpSpPr>
        <p:grpSpPr>
          <a:xfrm>
            <a:off x="2744307" y="4151116"/>
            <a:ext cx="2242038" cy="1218345"/>
            <a:chOff x="2430049" y="3754957"/>
            <a:chExt cx="2566235" cy="1394517"/>
          </a:xfrm>
          <a:effectLst>
            <a:outerShdw blurRad="190500" dist="63500" dir="2700000" algn="tl" rotWithShape="0">
              <a:prstClr val="black">
                <a:alpha val="25000"/>
              </a:prstClr>
            </a:outerShdw>
          </a:effectLst>
        </p:grpSpPr>
        <p:sp>
          <p:nvSpPr>
            <p:cNvPr id="16" name="Cloud Callout 9"/>
            <p:cNvSpPr/>
            <p:nvPr/>
          </p:nvSpPr>
          <p:spPr bwMode="auto">
            <a:xfrm>
              <a:off x="2430049" y="3754957"/>
              <a:ext cx="2566235" cy="1394517"/>
            </a:xfrm>
            <a:prstGeom prst="cloudCallout">
              <a:avLst>
                <a:gd name="adj1" fmla="val 68799"/>
                <a:gd name="adj2" fmla="val 17194"/>
              </a:avLst>
            </a:prstGeom>
            <a:solidFill>
              <a:srgbClr val="40404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none" lIns="0" tIns="35823" rIns="35823" bIns="71639" numCol="1" spcCol="0" rtlCol="0" fromWordArt="0" anchor="b" anchorCtr="0" forceAA="0" compatLnSpc="1">
              <a:noAutofit/>
            </a:bodyPr>
            <a:lstStyle/>
            <a:p>
              <a:endParaRPr lang="en-US" sz="1600" dirty="0">
                <a:gradFill>
                  <a:gsLst>
                    <a:gs pos="0">
                      <a:srgbClr val="FFFFFF"/>
                    </a:gs>
                    <a:gs pos="100000">
                      <a:srgbClr val="FFFFFF"/>
                    </a:gs>
                  </a:gsLst>
                  <a:lin ang="5400000" scaled="0"/>
                </a:gradFill>
                <a:cs typeface="+mn-ea"/>
                <a:sym typeface="+mn-lt"/>
              </a:endParaRPr>
            </a:p>
          </p:txBody>
        </p:sp>
        <p:sp>
          <p:nvSpPr>
            <p:cNvPr id="19" name="文本框 18"/>
            <p:cNvSpPr txBox="1"/>
            <p:nvPr/>
          </p:nvSpPr>
          <p:spPr>
            <a:xfrm>
              <a:off x="3099095" y="4186253"/>
              <a:ext cx="1415772" cy="461665"/>
            </a:xfrm>
            <a:prstGeom prst="rect">
              <a:avLst/>
            </a:prstGeom>
            <a:noFill/>
            <a:effectLst/>
          </p:spPr>
          <p:txBody>
            <a:bodyPr wrap="none" rtlCol="0">
              <a:spAutoFit/>
            </a:bodyPr>
            <a:lstStyle/>
            <a:p>
              <a:r>
                <a:rPr lang="zh-CN" altLang="en-US" sz="2000" dirty="0" smtClean="0">
                  <a:solidFill>
                    <a:srgbClr val="FFFFFF"/>
                  </a:solidFill>
                  <a:cs typeface="+mn-ea"/>
                  <a:sym typeface="+mn-lt"/>
                </a:rPr>
                <a:t>新的定位</a:t>
              </a:r>
              <a:endParaRPr lang="en-US" altLang="zh-CN" sz="2000" dirty="0">
                <a:solidFill>
                  <a:srgbClr val="FFFFFF"/>
                </a:solidFill>
                <a:cs typeface="+mn-ea"/>
                <a:sym typeface="+mn-lt"/>
              </a:endParaRPr>
            </a:p>
          </p:txBody>
        </p:sp>
      </p:grpSp>
      <p:grpSp>
        <p:nvGrpSpPr>
          <p:cNvPr id="22" name="组合 21"/>
          <p:cNvGrpSpPr/>
          <p:nvPr/>
        </p:nvGrpSpPr>
        <p:grpSpPr>
          <a:xfrm>
            <a:off x="6610135" y="2453934"/>
            <a:ext cx="1969790" cy="1208594"/>
            <a:chOff x="6335243" y="2059185"/>
            <a:chExt cx="2254621" cy="1383356"/>
          </a:xfrm>
          <a:effectLst>
            <a:outerShdw blurRad="190500" dist="63500" dir="2700000" algn="tl" rotWithShape="0">
              <a:prstClr val="black">
                <a:alpha val="25000"/>
              </a:prstClr>
            </a:outerShdw>
          </a:effectLst>
        </p:grpSpPr>
        <p:sp>
          <p:nvSpPr>
            <p:cNvPr id="23" name="Cloud Callout 8"/>
            <p:cNvSpPr/>
            <p:nvPr/>
          </p:nvSpPr>
          <p:spPr bwMode="auto">
            <a:xfrm>
              <a:off x="6335243" y="2059185"/>
              <a:ext cx="2254621" cy="1383356"/>
            </a:xfrm>
            <a:prstGeom prst="cloudCallout">
              <a:avLst>
                <a:gd name="adj1" fmla="val -66639"/>
                <a:gd name="adj2" fmla="val 117063"/>
              </a:avLst>
            </a:prstGeom>
            <a:solidFill>
              <a:srgbClr val="40404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none" lIns="0" tIns="35823" rIns="35823" bIns="71639" numCol="1" spcCol="0" rtlCol="0" fromWordArt="0" anchor="b" anchorCtr="0" forceAA="0" compatLnSpc="1">
              <a:noAutofit/>
            </a:bodyPr>
            <a:lstStyle/>
            <a:p>
              <a:endParaRPr lang="en-US" altLang="zh-CN" sz="1600" dirty="0">
                <a:gradFill>
                  <a:gsLst>
                    <a:gs pos="0">
                      <a:srgbClr val="FFFFFF"/>
                    </a:gs>
                    <a:gs pos="100000">
                      <a:srgbClr val="FFFFFF"/>
                    </a:gs>
                  </a:gsLst>
                  <a:lin ang="5400000" scaled="0"/>
                </a:gradFill>
                <a:cs typeface="+mn-ea"/>
                <a:sym typeface="+mn-lt"/>
              </a:endParaRPr>
            </a:p>
          </p:txBody>
        </p:sp>
        <p:sp>
          <p:nvSpPr>
            <p:cNvPr id="24" name="文本框 23"/>
            <p:cNvSpPr txBox="1"/>
            <p:nvPr/>
          </p:nvSpPr>
          <p:spPr>
            <a:xfrm>
              <a:off x="6939205" y="2602224"/>
              <a:ext cx="1107996" cy="461665"/>
            </a:xfrm>
            <a:prstGeom prst="rect">
              <a:avLst/>
            </a:prstGeom>
            <a:noFill/>
            <a:effectLst/>
          </p:spPr>
          <p:txBody>
            <a:bodyPr wrap="none" rtlCol="0">
              <a:spAutoFit/>
            </a:bodyPr>
            <a:lstStyle/>
            <a:p>
              <a:r>
                <a:rPr lang="zh-CN" altLang="en-US" sz="2000" dirty="0" smtClean="0">
                  <a:solidFill>
                    <a:srgbClr val="FFFFFF"/>
                  </a:solidFill>
                  <a:cs typeface="+mn-ea"/>
                  <a:sym typeface="+mn-lt"/>
                </a:rPr>
                <a:t>责任感</a:t>
              </a:r>
              <a:endParaRPr lang="en-US" altLang="zh-CN" sz="2000" dirty="0">
                <a:solidFill>
                  <a:srgbClr val="FFFFFF"/>
                </a:solidFill>
                <a:cs typeface="+mn-ea"/>
                <a:sym typeface="+mn-lt"/>
              </a:endParaRPr>
            </a:p>
          </p:txBody>
        </p:sp>
      </p:grpSp>
      <p:grpSp>
        <p:nvGrpSpPr>
          <p:cNvPr id="25" name="组合 24"/>
          <p:cNvGrpSpPr/>
          <p:nvPr/>
        </p:nvGrpSpPr>
        <p:grpSpPr>
          <a:xfrm>
            <a:off x="7597632" y="4034174"/>
            <a:ext cx="2086140" cy="1354813"/>
            <a:chOff x="7305917" y="3618283"/>
            <a:chExt cx="2387794" cy="1550718"/>
          </a:xfrm>
          <a:solidFill>
            <a:srgbClr val="CB1706"/>
          </a:solidFill>
          <a:effectLst>
            <a:outerShdw blurRad="190500" dist="63500" dir="2700000" algn="tl" rotWithShape="0">
              <a:prstClr val="black">
                <a:alpha val="25000"/>
              </a:prstClr>
            </a:outerShdw>
          </a:effectLst>
        </p:grpSpPr>
        <p:sp>
          <p:nvSpPr>
            <p:cNvPr id="26" name="Cloud Callout 11"/>
            <p:cNvSpPr/>
            <p:nvPr/>
          </p:nvSpPr>
          <p:spPr bwMode="auto">
            <a:xfrm>
              <a:off x="7305917" y="3618283"/>
              <a:ext cx="2387794" cy="1550718"/>
            </a:xfrm>
            <a:prstGeom prst="cloudCallout">
              <a:avLst>
                <a:gd name="adj1" fmla="val -90339"/>
                <a:gd name="adj2" fmla="val 18228"/>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none" lIns="0" tIns="35823" rIns="35823" bIns="71639" numCol="1" spcCol="0" rtlCol="0" fromWordArt="0" anchor="b" anchorCtr="0" forceAA="0" compatLnSpc="1">
              <a:noAutofit/>
            </a:bodyPr>
            <a:lstStyle/>
            <a:p>
              <a:endParaRPr lang="en-US" altLang="zh-CN" sz="1600" dirty="0">
                <a:gradFill>
                  <a:gsLst>
                    <a:gs pos="0">
                      <a:srgbClr val="FFFFFF"/>
                    </a:gs>
                    <a:gs pos="100000">
                      <a:srgbClr val="FFFFFF"/>
                    </a:gs>
                  </a:gsLst>
                  <a:lin ang="5400000" scaled="0"/>
                </a:gradFill>
                <a:cs typeface="+mn-ea"/>
                <a:sym typeface="+mn-lt"/>
              </a:endParaRPr>
            </a:p>
          </p:txBody>
        </p:sp>
        <p:sp>
          <p:nvSpPr>
            <p:cNvPr id="27" name="文本框 26"/>
            <p:cNvSpPr txBox="1"/>
            <p:nvPr/>
          </p:nvSpPr>
          <p:spPr>
            <a:xfrm>
              <a:off x="8035866" y="4162809"/>
              <a:ext cx="1107996" cy="461665"/>
            </a:xfrm>
            <a:prstGeom prst="rect">
              <a:avLst/>
            </a:prstGeom>
            <a:grpFill/>
            <a:effectLst/>
          </p:spPr>
          <p:txBody>
            <a:bodyPr wrap="none" rtlCol="0">
              <a:spAutoFit/>
            </a:bodyPr>
            <a:lstStyle/>
            <a:p>
              <a:r>
                <a:rPr lang="zh-CN" altLang="en-US" sz="2000" dirty="0" smtClean="0">
                  <a:solidFill>
                    <a:srgbClr val="FFFFFF"/>
                  </a:solidFill>
                  <a:cs typeface="+mn-ea"/>
                  <a:sym typeface="+mn-lt"/>
                </a:rPr>
                <a:t>使命感</a:t>
              </a:r>
              <a:endParaRPr lang="en-US" altLang="zh-CN" sz="2000" dirty="0">
                <a:solidFill>
                  <a:srgbClr val="FFFFFF"/>
                </a:solidFill>
                <a:cs typeface="+mn-ea"/>
                <a:sym typeface="+mn-lt"/>
              </a:endParaRPr>
            </a:p>
          </p:txBody>
        </p:sp>
      </p:grpSp>
      <p:sp>
        <p:nvSpPr>
          <p:cNvPr id="28" name="TextBox 12"/>
          <p:cNvSpPr txBox="1"/>
          <p:nvPr/>
        </p:nvSpPr>
        <p:spPr>
          <a:xfrm>
            <a:off x="445264" y="4380152"/>
            <a:ext cx="2163180" cy="526811"/>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这里输入简单的文字概述里</a:t>
            </a:r>
            <a:r>
              <a:rPr lang="zh-CN" altLang="en-US" sz="1000" dirty="0">
                <a:solidFill>
                  <a:schemeClr val="tx1">
                    <a:lumMod val="65000"/>
                    <a:lumOff val="35000"/>
                  </a:schemeClr>
                </a:solidFill>
                <a:cs typeface="+mn-ea"/>
                <a:sym typeface="+mn-lt"/>
              </a:rPr>
              <a:t>输入</a:t>
            </a:r>
            <a:r>
              <a:rPr lang="zh-CN" altLang="en-US" sz="1000" dirty="0" smtClean="0">
                <a:solidFill>
                  <a:schemeClr val="tx1">
                    <a:lumMod val="65000"/>
                    <a:lumOff val="35000"/>
                  </a:schemeClr>
                </a:solidFill>
                <a:cs typeface="+mn-ea"/>
                <a:sym typeface="+mn-lt"/>
              </a:rPr>
              <a:t>简单文字概述这里</a:t>
            </a:r>
            <a:r>
              <a:rPr lang="zh-CN" altLang="en-US" sz="1000" dirty="0">
                <a:solidFill>
                  <a:schemeClr val="tx1">
                    <a:lumMod val="65000"/>
                    <a:lumOff val="35000"/>
                  </a:schemeClr>
                </a:solidFill>
                <a:cs typeface="+mn-ea"/>
                <a:sym typeface="+mn-lt"/>
              </a:rPr>
              <a:t>简单输入简单</a:t>
            </a:r>
            <a:r>
              <a:rPr lang="zh-CN" altLang="en-US" sz="1000" dirty="0" smtClean="0">
                <a:solidFill>
                  <a:schemeClr val="tx1">
                    <a:lumMod val="65000"/>
                    <a:lumOff val="35000"/>
                  </a:schemeClr>
                </a:solidFill>
                <a:cs typeface="+mn-ea"/>
                <a:sym typeface="+mn-lt"/>
              </a:rPr>
              <a:t>文字</a:t>
            </a:r>
            <a:endParaRPr lang="en-US" altLang="zh-CN" sz="1000" dirty="0" smtClean="0">
              <a:solidFill>
                <a:schemeClr val="tx1">
                  <a:lumMod val="65000"/>
                  <a:lumOff val="35000"/>
                </a:schemeClr>
              </a:solidFill>
              <a:cs typeface="+mn-ea"/>
              <a:sym typeface="+mn-lt"/>
            </a:endParaRPr>
          </a:p>
        </p:txBody>
      </p:sp>
      <p:sp>
        <p:nvSpPr>
          <p:cNvPr id="29" name="TextBox 12"/>
          <p:cNvSpPr txBox="1"/>
          <p:nvPr/>
        </p:nvSpPr>
        <p:spPr>
          <a:xfrm>
            <a:off x="1251284" y="2453934"/>
            <a:ext cx="2163180" cy="526811"/>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这里输入简单的文字概述里</a:t>
            </a:r>
            <a:r>
              <a:rPr lang="zh-CN" altLang="en-US" sz="1000" dirty="0">
                <a:solidFill>
                  <a:schemeClr val="tx1">
                    <a:lumMod val="65000"/>
                    <a:lumOff val="35000"/>
                  </a:schemeClr>
                </a:solidFill>
                <a:cs typeface="+mn-ea"/>
                <a:sym typeface="+mn-lt"/>
              </a:rPr>
              <a:t>输入</a:t>
            </a:r>
            <a:r>
              <a:rPr lang="zh-CN" altLang="en-US" sz="1000" dirty="0" smtClean="0">
                <a:solidFill>
                  <a:schemeClr val="tx1">
                    <a:lumMod val="65000"/>
                    <a:lumOff val="35000"/>
                  </a:schemeClr>
                </a:solidFill>
                <a:cs typeface="+mn-ea"/>
                <a:sym typeface="+mn-lt"/>
              </a:rPr>
              <a:t>简单文字概述这里</a:t>
            </a:r>
            <a:r>
              <a:rPr lang="zh-CN" altLang="en-US" sz="1000" dirty="0">
                <a:solidFill>
                  <a:schemeClr val="tx1">
                    <a:lumMod val="65000"/>
                    <a:lumOff val="35000"/>
                  </a:schemeClr>
                </a:solidFill>
                <a:cs typeface="+mn-ea"/>
                <a:sym typeface="+mn-lt"/>
              </a:rPr>
              <a:t>简单输入简单</a:t>
            </a:r>
            <a:r>
              <a:rPr lang="zh-CN" altLang="en-US" sz="1000" dirty="0" smtClean="0">
                <a:solidFill>
                  <a:schemeClr val="tx1">
                    <a:lumMod val="65000"/>
                    <a:lumOff val="35000"/>
                  </a:schemeClr>
                </a:solidFill>
                <a:cs typeface="+mn-ea"/>
                <a:sym typeface="+mn-lt"/>
              </a:rPr>
              <a:t>文字</a:t>
            </a:r>
            <a:endParaRPr lang="en-US" altLang="zh-CN" sz="1000" dirty="0" smtClean="0">
              <a:solidFill>
                <a:schemeClr val="tx1">
                  <a:lumMod val="65000"/>
                  <a:lumOff val="35000"/>
                </a:schemeClr>
              </a:solidFill>
              <a:cs typeface="+mn-ea"/>
              <a:sym typeface="+mn-lt"/>
            </a:endParaRPr>
          </a:p>
        </p:txBody>
      </p:sp>
      <p:sp>
        <p:nvSpPr>
          <p:cNvPr id="30" name="TextBox 12"/>
          <p:cNvSpPr txBox="1"/>
          <p:nvPr/>
        </p:nvSpPr>
        <p:spPr>
          <a:xfrm>
            <a:off x="8910767" y="2459309"/>
            <a:ext cx="2163180" cy="526811"/>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这里输入简单的文字概述里</a:t>
            </a:r>
            <a:r>
              <a:rPr lang="zh-CN" altLang="en-US" sz="1000" dirty="0">
                <a:solidFill>
                  <a:schemeClr val="tx1">
                    <a:lumMod val="65000"/>
                    <a:lumOff val="35000"/>
                  </a:schemeClr>
                </a:solidFill>
                <a:cs typeface="+mn-ea"/>
                <a:sym typeface="+mn-lt"/>
              </a:rPr>
              <a:t>输入</a:t>
            </a:r>
            <a:r>
              <a:rPr lang="zh-CN" altLang="en-US" sz="1000" dirty="0" smtClean="0">
                <a:solidFill>
                  <a:schemeClr val="tx1">
                    <a:lumMod val="65000"/>
                    <a:lumOff val="35000"/>
                  </a:schemeClr>
                </a:solidFill>
                <a:cs typeface="+mn-ea"/>
                <a:sym typeface="+mn-lt"/>
              </a:rPr>
              <a:t>简单文字概述这里</a:t>
            </a:r>
            <a:r>
              <a:rPr lang="zh-CN" altLang="en-US" sz="1000" dirty="0">
                <a:solidFill>
                  <a:schemeClr val="tx1">
                    <a:lumMod val="65000"/>
                    <a:lumOff val="35000"/>
                  </a:schemeClr>
                </a:solidFill>
                <a:cs typeface="+mn-ea"/>
                <a:sym typeface="+mn-lt"/>
              </a:rPr>
              <a:t>简单输入简单</a:t>
            </a:r>
            <a:r>
              <a:rPr lang="zh-CN" altLang="en-US" sz="1000" dirty="0" smtClean="0">
                <a:solidFill>
                  <a:schemeClr val="tx1">
                    <a:lumMod val="65000"/>
                    <a:lumOff val="35000"/>
                  </a:schemeClr>
                </a:solidFill>
                <a:cs typeface="+mn-ea"/>
                <a:sym typeface="+mn-lt"/>
              </a:rPr>
              <a:t>文字</a:t>
            </a:r>
            <a:endParaRPr lang="en-US" altLang="zh-CN" sz="1000" dirty="0" smtClean="0">
              <a:solidFill>
                <a:schemeClr val="tx1">
                  <a:lumMod val="65000"/>
                  <a:lumOff val="35000"/>
                </a:schemeClr>
              </a:solidFill>
              <a:cs typeface="+mn-ea"/>
              <a:sym typeface="+mn-lt"/>
            </a:endParaRPr>
          </a:p>
        </p:txBody>
      </p:sp>
      <p:sp>
        <p:nvSpPr>
          <p:cNvPr id="31" name="TextBox 12"/>
          <p:cNvSpPr txBox="1"/>
          <p:nvPr/>
        </p:nvSpPr>
        <p:spPr>
          <a:xfrm>
            <a:off x="9683772" y="4380152"/>
            <a:ext cx="2163180" cy="526811"/>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这里输入简单的文字概述里</a:t>
            </a:r>
            <a:r>
              <a:rPr lang="zh-CN" altLang="en-US" sz="1000" dirty="0">
                <a:solidFill>
                  <a:schemeClr val="tx1">
                    <a:lumMod val="65000"/>
                    <a:lumOff val="35000"/>
                  </a:schemeClr>
                </a:solidFill>
                <a:cs typeface="+mn-ea"/>
                <a:sym typeface="+mn-lt"/>
              </a:rPr>
              <a:t>输入</a:t>
            </a:r>
            <a:r>
              <a:rPr lang="zh-CN" altLang="en-US" sz="1000" dirty="0" smtClean="0">
                <a:solidFill>
                  <a:schemeClr val="tx1">
                    <a:lumMod val="65000"/>
                    <a:lumOff val="35000"/>
                  </a:schemeClr>
                </a:solidFill>
                <a:cs typeface="+mn-ea"/>
                <a:sym typeface="+mn-lt"/>
              </a:rPr>
              <a:t>简单文字概述这里</a:t>
            </a:r>
            <a:r>
              <a:rPr lang="zh-CN" altLang="en-US" sz="1000" dirty="0">
                <a:solidFill>
                  <a:schemeClr val="tx1">
                    <a:lumMod val="65000"/>
                    <a:lumOff val="35000"/>
                  </a:schemeClr>
                </a:solidFill>
                <a:cs typeface="+mn-ea"/>
                <a:sym typeface="+mn-lt"/>
              </a:rPr>
              <a:t>简单输入简单</a:t>
            </a:r>
            <a:r>
              <a:rPr lang="zh-CN" altLang="en-US" sz="1000" dirty="0" smtClean="0">
                <a:solidFill>
                  <a:schemeClr val="tx1">
                    <a:lumMod val="65000"/>
                    <a:lumOff val="35000"/>
                  </a:schemeClr>
                </a:solidFill>
                <a:cs typeface="+mn-ea"/>
                <a:sym typeface="+mn-lt"/>
              </a:rPr>
              <a:t>文字</a:t>
            </a:r>
            <a:endParaRPr lang="en-US" altLang="zh-CN" sz="1000" dirty="0" smtClean="0">
              <a:solidFill>
                <a:schemeClr val="tx1">
                  <a:lumMod val="65000"/>
                  <a:lumOff val="35000"/>
                </a:schemeClr>
              </a:solidFill>
              <a:cs typeface="+mn-ea"/>
              <a:sym typeface="+mn-lt"/>
            </a:endParaRPr>
          </a:p>
        </p:txBody>
      </p:sp>
      <p:grpSp>
        <p:nvGrpSpPr>
          <p:cNvPr id="35" name="组合 34"/>
          <p:cNvGrpSpPr/>
          <p:nvPr/>
        </p:nvGrpSpPr>
        <p:grpSpPr>
          <a:xfrm>
            <a:off x="388190" y="568915"/>
            <a:ext cx="3078133" cy="585703"/>
            <a:chOff x="388190" y="568915"/>
            <a:chExt cx="3078133" cy="585703"/>
          </a:xfrm>
        </p:grpSpPr>
        <p:sp>
          <p:nvSpPr>
            <p:cNvPr id="36" name="文本框 35"/>
            <p:cNvSpPr txBox="1"/>
            <p:nvPr/>
          </p:nvSpPr>
          <p:spPr>
            <a:xfrm>
              <a:off x="1127221" y="568915"/>
              <a:ext cx="2339102"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工作心得体会</a:t>
              </a:r>
              <a:endParaRPr lang="zh-CN" altLang="en-US" sz="2800" b="1" dirty="0">
                <a:gradFill>
                  <a:gsLst>
                    <a:gs pos="0">
                      <a:srgbClr val="F8260C"/>
                    </a:gs>
                    <a:gs pos="72000">
                      <a:srgbClr val="9E0800"/>
                    </a:gs>
                  </a:gsLst>
                  <a:lin ang="5400000" scaled="1"/>
                </a:gradFill>
                <a:cs typeface="+mn-ea"/>
                <a:sym typeface="+mn-lt"/>
              </a:endParaRPr>
            </a:p>
          </p:txBody>
        </p:sp>
        <p:sp>
          <p:nvSpPr>
            <p:cNvPr id="37" name="椭圆 36"/>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03</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3800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750" fill="hold"/>
                                        <p:tgtEl>
                                          <p:spTgt spid="11"/>
                                        </p:tgtEl>
                                        <p:attrNameLst>
                                          <p:attrName>ppt_x</p:attrName>
                                        </p:attrNameLst>
                                      </p:cBhvr>
                                      <p:tavLst>
                                        <p:tav tm="0">
                                          <p:val>
                                            <p:strVal val="#ppt_x"/>
                                          </p:val>
                                        </p:tav>
                                        <p:tav tm="100000">
                                          <p:val>
                                            <p:strVal val="#ppt_x"/>
                                          </p:val>
                                        </p:tav>
                                      </p:tavLst>
                                    </p:anim>
                                    <p:anim calcmode="lin" valueType="num">
                                      <p:cBhvr additive="base">
                                        <p:cTn id="8" dur="750" fill="hold"/>
                                        <p:tgtEl>
                                          <p:spTgt spid="11"/>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childTnLst>
                          </p:cTn>
                        </p:par>
                        <p:par>
                          <p:cTn id="13" fill="hold">
                            <p:stCondLst>
                              <p:cond delay="1500"/>
                            </p:stCondLst>
                            <p:childTnLst>
                              <p:par>
                                <p:cTn id="14" presetID="9" presetClass="entr" presetSubtype="0"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dissolve">
                                      <p:cBhvr>
                                        <p:cTn id="16" dur="500"/>
                                        <p:tgtEl>
                                          <p:spTgt spid="12"/>
                                        </p:tgtEl>
                                      </p:cBhvr>
                                    </p:animEffect>
                                  </p:childTnLst>
                                </p:cTn>
                              </p:par>
                            </p:childTnLst>
                          </p:cTn>
                        </p:par>
                        <p:par>
                          <p:cTn id="17" fill="hold">
                            <p:stCondLst>
                              <p:cond delay="2000"/>
                            </p:stCondLst>
                            <p:childTnLst>
                              <p:par>
                                <p:cTn id="18" presetID="9" presetClass="entr" presetSubtype="0" fill="hold"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dissolve">
                                      <p:cBhvr>
                                        <p:cTn id="20" dur="500"/>
                                        <p:tgtEl>
                                          <p:spTgt spid="22"/>
                                        </p:tgtEl>
                                      </p:cBhvr>
                                    </p:animEffect>
                                  </p:childTnLst>
                                </p:cTn>
                              </p:par>
                            </p:childTnLst>
                          </p:cTn>
                        </p:par>
                        <p:par>
                          <p:cTn id="21" fill="hold">
                            <p:stCondLst>
                              <p:cond delay="2500"/>
                            </p:stCondLst>
                            <p:childTnLst>
                              <p:par>
                                <p:cTn id="22" presetID="9" presetClass="entr" presetSubtype="0"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dissolve">
                                      <p:cBhvr>
                                        <p:cTn id="24" dur="500"/>
                                        <p:tgtEl>
                                          <p:spTgt spid="25"/>
                                        </p:tgtEl>
                                      </p:cBhvr>
                                    </p:animEffect>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wipe(left)">
                                      <p:cBhvr>
                                        <p:cTn id="28" dur="500"/>
                                        <p:tgtEl>
                                          <p:spTgt spid="28"/>
                                        </p:tgtEl>
                                      </p:cBhvr>
                                    </p:animEffect>
                                  </p:childTnLst>
                                </p:cTn>
                              </p:par>
                              <p:par>
                                <p:cTn id="29" presetID="22" presetClass="entr" presetSubtype="8" fill="hold" grpId="0" nodeType="withEffect">
                                  <p:stCondLst>
                                    <p:cond delay="250"/>
                                  </p:stCondLst>
                                  <p:childTnLst>
                                    <p:set>
                                      <p:cBhvr>
                                        <p:cTn id="30" dur="1" fill="hold">
                                          <p:stCondLst>
                                            <p:cond delay="0"/>
                                          </p:stCondLst>
                                        </p:cTn>
                                        <p:tgtEl>
                                          <p:spTgt spid="29"/>
                                        </p:tgtEl>
                                        <p:attrNameLst>
                                          <p:attrName>style.visibility</p:attrName>
                                        </p:attrNameLst>
                                      </p:cBhvr>
                                      <p:to>
                                        <p:strVal val="visible"/>
                                      </p:to>
                                    </p:set>
                                    <p:animEffect transition="in" filter="wipe(left)">
                                      <p:cBhvr>
                                        <p:cTn id="31" dur="500"/>
                                        <p:tgtEl>
                                          <p:spTgt spid="29"/>
                                        </p:tgtEl>
                                      </p:cBhvr>
                                    </p:animEffect>
                                  </p:childTnLst>
                                </p:cTn>
                              </p:par>
                              <p:par>
                                <p:cTn id="32" presetID="22" presetClass="entr" presetSubtype="8" fill="hold" grpId="0" nodeType="withEffect">
                                  <p:stCondLst>
                                    <p:cond delay="500"/>
                                  </p:stCondLst>
                                  <p:childTnLst>
                                    <p:set>
                                      <p:cBhvr>
                                        <p:cTn id="33" dur="1" fill="hold">
                                          <p:stCondLst>
                                            <p:cond delay="0"/>
                                          </p:stCondLst>
                                        </p:cTn>
                                        <p:tgtEl>
                                          <p:spTgt spid="30"/>
                                        </p:tgtEl>
                                        <p:attrNameLst>
                                          <p:attrName>style.visibility</p:attrName>
                                        </p:attrNameLst>
                                      </p:cBhvr>
                                      <p:to>
                                        <p:strVal val="visible"/>
                                      </p:to>
                                    </p:set>
                                    <p:animEffect transition="in" filter="wipe(left)">
                                      <p:cBhvr>
                                        <p:cTn id="34" dur="500"/>
                                        <p:tgtEl>
                                          <p:spTgt spid="30"/>
                                        </p:tgtEl>
                                      </p:cBhvr>
                                    </p:animEffect>
                                  </p:childTnLst>
                                </p:cTn>
                              </p:par>
                              <p:par>
                                <p:cTn id="35" presetID="22" presetClass="entr" presetSubtype="8" fill="hold" grpId="0" nodeType="withEffect">
                                  <p:stCondLst>
                                    <p:cond delay="750"/>
                                  </p:stCondLst>
                                  <p:childTnLst>
                                    <p:set>
                                      <p:cBhvr>
                                        <p:cTn id="36" dur="1" fill="hold">
                                          <p:stCondLst>
                                            <p:cond delay="0"/>
                                          </p:stCondLst>
                                        </p:cTn>
                                        <p:tgtEl>
                                          <p:spTgt spid="31"/>
                                        </p:tgtEl>
                                        <p:attrNameLst>
                                          <p:attrName>style.visibility</p:attrName>
                                        </p:attrNameLst>
                                      </p:cBhvr>
                                      <p:to>
                                        <p:strVal val="visible"/>
                                      </p:to>
                                    </p:set>
                                    <p:animEffect transition="in" filter="wipe(left)">
                                      <p:cBhvr>
                                        <p:cTn id="3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8" grpId="0"/>
      <p:bldP spid="29" grpId="0"/>
      <p:bldP spid="30" grpId="0"/>
      <p:bldP spid="31"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组合 10"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319668" y="2041622"/>
            <a:ext cx="4238632" cy="1329298"/>
            <a:chOff x="330664" y="1987059"/>
            <a:chExt cx="5332837" cy="1672457"/>
          </a:xfrm>
          <a:effectLst>
            <a:outerShdw blurRad="190500" dist="63500" dir="2700000" algn="tl" rotWithShape="0">
              <a:prstClr val="black">
                <a:alpha val="25000"/>
              </a:prstClr>
            </a:outerShdw>
          </a:effectLst>
        </p:grpSpPr>
        <p:sp>
          <p:nvSpPr>
            <p:cNvPr id="12" name="TextBox 28"/>
            <p:cNvSpPr txBox="1"/>
            <p:nvPr/>
          </p:nvSpPr>
          <p:spPr>
            <a:xfrm>
              <a:off x="628829" y="2470684"/>
              <a:ext cx="963821" cy="1141035"/>
            </a:xfrm>
            <a:prstGeom prst="rect">
              <a:avLst/>
            </a:prstGeom>
            <a:noFill/>
          </p:spPr>
          <p:txBody>
            <a:bodyPr wrap="square" rtlCol="0">
              <a:spAutoFit/>
            </a:bodyPr>
            <a:lstStyle/>
            <a:p>
              <a:pPr algn="ctr">
                <a:lnSpc>
                  <a:spcPct val="150000"/>
                </a:lnSpc>
                <a:defRPr/>
              </a:pPr>
              <a:r>
                <a:rPr lang="en-US" altLang="zh-CN" sz="4000" b="1" kern="0" dirty="0">
                  <a:solidFill>
                    <a:srgbClr val="CB1706"/>
                  </a:solidFill>
                  <a:cs typeface="+mn-ea"/>
                  <a:sym typeface="+mn-lt"/>
                </a:rPr>
                <a:t>A</a:t>
              </a:r>
              <a:endParaRPr lang="en-US" altLang="zh-CN" sz="4000" b="1" kern="0" dirty="0">
                <a:solidFill>
                  <a:srgbClr val="CB1706"/>
                </a:solidFill>
                <a:cs typeface="+mn-ea"/>
                <a:sym typeface="+mn-lt"/>
              </a:endParaRPr>
            </a:p>
          </p:txBody>
        </p:sp>
        <p:sp>
          <p:nvSpPr>
            <p:cNvPr id="13" name="圆角矩形 6"/>
            <p:cNvSpPr/>
            <p:nvPr/>
          </p:nvSpPr>
          <p:spPr>
            <a:xfrm>
              <a:off x="330664" y="1987059"/>
              <a:ext cx="5332837" cy="1672457"/>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1" fmla="*/ 1289248 w 5969768"/>
                <a:gd name="connsiteY0-2" fmla="*/ 0 h 1872208"/>
                <a:gd name="connsiteX1-3" fmla="*/ 5346173 w 5969768"/>
                <a:gd name="connsiteY1-4" fmla="*/ 0 h 1872208"/>
                <a:gd name="connsiteX2-5" fmla="*/ 5969768 w 5969768"/>
                <a:gd name="connsiteY2-6" fmla="*/ 623595 h 1872208"/>
                <a:gd name="connsiteX3-7" fmla="*/ 5969768 w 5969768"/>
                <a:gd name="connsiteY3-8" fmla="*/ 1248613 h 1872208"/>
                <a:gd name="connsiteX4-9" fmla="*/ 5346173 w 5969768"/>
                <a:gd name="connsiteY4-10" fmla="*/ 1872208 h 1872208"/>
                <a:gd name="connsiteX5-11" fmla="*/ 1368152 w 5969768"/>
                <a:gd name="connsiteY5-12" fmla="*/ 1872208 h 1872208"/>
                <a:gd name="connsiteX6-13" fmla="*/ 1289248 w 5969768"/>
                <a:gd name="connsiteY6-14" fmla="*/ 1872208 h 1872208"/>
                <a:gd name="connsiteX7-15" fmla="*/ 407735 w 5969768"/>
                <a:gd name="connsiteY7-16" fmla="*/ 1872208 h 1872208"/>
                <a:gd name="connsiteX8-17" fmla="*/ 0 w 5969768"/>
                <a:gd name="connsiteY8-18" fmla="*/ 1464473 h 1872208"/>
                <a:gd name="connsiteX9-19" fmla="*/ 0 w 5969768"/>
                <a:gd name="connsiteY9-20" fmla="*/ 1055807 h 1872208"/>
                <a:gd name="connsiteX10-21" fmla="*/ 407735 w 5969768"/>
                <a:gd name="connsiteY10-22" fmla="*/ 648072 h 1872208"/>
                <a:gd name="connsiteX11-23" fmla="*/ 1368152 w 5969768"/>
                <a:gd name="connsiteY11-24" fmla="*/ 648072 h 1872208"/>
                <a:gd name="connsiteX12-25" fmla="*/ 1368152 w 5969768"/>
                <a:gd name="connsiteY12-26" fmla="*/ 850487 h 1872208"/>
                <a:gd name="connsiteX13-27" fmla="*/ 488918 w 5969768"/>
                <a:gd name="connsiteY13-28" fmla="*/ 850487 h 1872208"/>
                <a:gd name="connsiteX14-29" fmla="*/ 216024 w 5969768"/>
                <a:gd name="connsiteY14-30" fmla="*/ 1123381 h 1872208"/>
                <a:gd name="connsiteX15-31" fmla="*/ 216024 w 5969768"/>
                <a:gd name="connsiteY15-32" fmla="*/ 1396898 h 1872208"/>
                <a:gd name="connsiteX16-33" fmla="*/ 488918 w 5969768"/>
                <a:gd name="connsiteY16-34" fmla="*/ 1669792 h 1872208"/>
                <a:gd name="connsiteX17-35" fmla="*/ 1368152 w 5969768"/>
                <a:gd name="connsiteY17-36" fmla="*/ 1669792 h 1872208"/>
                <a:gd name="connsiteX18-37" fmla="*/ 1368152 w 5969768"/>
                <a:gd name="connsiteY18-38" fmla="*/ 1670095 h 1872208"/>
                <a:gd name="connsiteX19-39" fmla="*/ 5264789 w 5969768"/>
                <a:gd name="connsiteY19-40" fmla="*/ 1670095 h 1872208"/>
                <a:gd name="connsiteX20-41" fmla="*/ 5753744 w 5969768"/>
                <a:gd name="connsiteY20-42" fmla="*/ 1181140 h 1872208"/>
                <a:gd name="connsiteX21-43" fmla="*/ 5753744 w 5969768"/>
                <a:gd name="connsiteY21-44" fmla="*/ 691068 h 1872208"/>
                <a:gd name="connsiteX22-45" fmla="*/ 5264789 w 5969768"/>
                <a:gd name="connsiteY22-46" fmla="*/ 202113 h 1872208"/>
                <a:gd name="connsiteX23-47" fmla="*/ 1289248 w 5969768"/>
                <a:gd name="connsiteY23-48" fmla="*/ 202113 h 1872208"/>
                <a:gd name="connsiteX24-49" fmla="*/ 1421432 w 5969768"/>
                <a:gd name="connsiteY24-50" fmla="*/ 109314 h 1872208"/>
                <a:gd name="connsiteX25-51" fmla="*/ 1289248 w 5969768"/>
                <a:gd name="connsiteY25-52"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solidFill>
              <a:srgbClr val="CB1706"/>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dirty="0">
                <a:solidFill>
                  <a:sysClr val="window" lastClr="FFFFFF"/>
                </a:solidFill>
                <a:cs typeface="+mn-ea"/>
                <a:sym typeface="+mn-lt"/>
              </a:endParaRPr>
            </a:p>
          </p:txBody>
        </p:sp>
        <p:sp>
          <p:nvSpPr>
            <p:cNvPr id="14" name="燕尾形 13"/>
            <p:cNvSpPr/>
            <p:nvPr/>
          </p:nvSpPr>
          <p:spPr>
            <a:xfrm>
              <a:off x="1397294" y="2497939"/>
              <a:ext cx="308331" cy="308331"/>
            </a:xfrm>
            <a:prstGeom prst="chevron">
              <a:avLst/>
            </a:prstGeom>
            <a:solidFill>
              <a:srgbClr val="CB1706"/>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15" name="燕尾形 14"/>
            <p:cNvSpPr/>
            <p:nvPr/>
          </p:nvSpPr>
          <p:spPr>
            <a:xfrm>
              <a:off x="1631117" y="2497939"/>
              <a:ext cx="308331" cy="308331"/>
            </a:xfrm>
            <a:prstGeom prst="chevron">
              <a:avLst/>
            </a:prstGeom>
            <a:solidFill>
              <a:srgbClr val="CB1706"/>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16" name="TextBox 31"/>
            <p:cNvSpPr txBox="1"/>
            <p:nvPr/>
          </p:nvSpPr>
          <p:spPr>
            <a:xfrm>
              <a:off x="2065989" y="2377586"/>
              <a:ext cx="3209393" cy="987434"/>
            </a:xfrm>
            <a:prstGeom prst="rect">
              <a:avLst/>
            </a:prstGeom>
            <a:noFill/>
          </p:spPr>
          <p:txBody>
            <a:bodyPr wrap="square" rtlCol="0">
              <a:spAutoFit/>
            </a:bodyPr>
            <a:lstStyle/>
            <a:p>
              <a:pPr>
                <a:lnSpc>
                  <a:spcPct val="150000"/>
                </a:lnSpc>
              </a:pPr>
              <a:r>
                <a:rPr lang="zh-CN" altLang="en-US" sz="1000" dirty="0" smtClean="0">
                  <a:solidFill>
                    <a:schemeClr val="tx1">
                      <a:lumMod val="75000"/>
                      <a:lumOff val="25000"/>
                    </a:schemeClr>
                  </a:solidFill>
                  <a:cs typeface="+mn-ea"/>
                  <a:sym typeface="+mn-lt"/>
                </a:rPr>
                <a:t>这里输入您的主要叙述内容这里输入您的主要叙述内容</a:t>
              </a:r>
              <a:endParaRPr lang="en-US" altLang="zh-CN" sz="1000" dirty="0" smtClean="0">
                <a:solidFill>
                  <a:schemeClr val="tx1">
                    <a:lumMod val="75000"/>
                    <a:lumOff val="25000"/>
                  </a:schemeClr>
                </a:solidFill>
                <a:cs typeface="+mn-ea"/>
                <a:sym typeface="+mn-lt"/>
              </a:endParaRPr>
            </a:p>
            <a:p>
              <a:pPr>
                <a:lnSpc>
                  <a:spcPct val="150000"/>
                </a:lnSpc>
              </a:pPr>
              <a:r>
                <a:rPr lang="zh-CN" altLang="en-US" sz="1000" dirty="0" smtClean="0">
                  <a:solidFill>
                    <a:schemeClr val="tx1">
                      <a:lumMod val="75000"/>
                      <a:lumOff val="25000"/>
                    </a:schemeClr>
                  </a:solidFill>
                  <a:cs typeface="+mn-ea"/>
                  <a:sym typeface="+mn-lt"/>
                </a:rPr>
                <a:t>这里输入您的主要叙述内容这里</a:t>
              </a:r>
              <a:endParaRPr lang="en-US" altLang="zh-CN" sz="1000" dirty="0">
                <a:solidFill>
                  <a:schemeClr val="tx1">
                    <a:lumMod val="75000"/>
                    <a:lumOff val="25000"/>
                  </a:schemeClr>
                </a:solidFill>
                <a:cs typeface="+mn-ea"/>
                <a:sym typeface="+mn-lt"/>
              </a:endParaRPr>
            </a:p>
          </p:txBody>
        </p:sp>
      </p:grpSp>
      <p:grpSp>
        <p:nvGrpSpPr>
          <p:cNvPr id="19" name="组合 18"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319668" y="4364615"/>
            <a:ext cx="4238632" cy="1329298"/>
            <a:chOff x="330664" y="4636477"/>
            <a:chExt cx="5332837" cy="1672457"/>
          </a:xfrm>
          <a:effectLst>
            <a:outerShdw blurRad="190500" dist="63500" dir="2700000" algn="tl" rotWithShape="0">
              <a:prstClr val="black">
                <a:alpha val="25000"/>
              </a:prstClr>
            </a:outerShdw>
          </a:effectLst>
        </p:grpSpPr>
        <p:sp>
          <p:nvSpPr>
            <p:cNvPr id="22" name="TextBox 28"/>
            <p:cNvSpPr txBox="1"/>
            <p:nvPr/>
          </p:nvSpPr>
          <p:spPr>
            <a:xfrm>
              <a:off x="603276" y="5147356"/>
              <a:ext cx="963821" cy="1141035"/>
            </a:xfrm>
            <a:prstGeom prst="rect">
              <a:avLst/>
            </a:prstGeom>
            <a:noFill/>
          </p:spPr>
          <p:txBody>
            <a:bodyPr wrap="square" rtlCol="0">
              <a:spAutoFit/>
            </a:bodyPr>
            <a:lstStyle/>
            <a:p>
              <a:pPr algn="ctr">
                <a:lnSpc>
                  <a:spcPct val="150000"/>
                </a:lnSpc>
                <a:defRPr/>
              </a:pPr>
              <a:r>
                <a:rPr lang="en-US" altLang="zh-CN" sz="4000" b="1" kern="0" dirty="0" smtClean="0">
                  <a:solidFill>
                    <a:srgbClr val="404040"/>
                  </a:solidFill>
                  <a:cs typeface="+mn-ea"/>
                  <a:sym typeface="+mn-lt"/>
                </a:rPr>
                <a:t>C</a:t>
              </a:r>
              <a:endParaRPr lang="en-US" altLang="zh-CN" sz="4000" b="1" kern="0" dirty="0">
                <a:solidFill>
                  <a:srgbClr val="404040"/>
                </a:solidFill>
                <a:cs typeface="+mn-ea"/>
                <a:sym typeface="+mn-lt"/>
              </a:endParaRPr>
            </a:p>
          </p:txBody>
        </p:sp>
        <p:sp>
          <p:nvSpPr>
            <p:cNvPr id="23" name="圆角矩形 6"/>
            <p:cNvSpPr/>
            <p:nvPr/>
          </p:nvSpPr>
          <p:spPr>
            <a:xfrm>
              <a:off x="330664" y="4636477"/>
              <a:ext cx="5332837" cy="1672457"/>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1" fmla="*/ 1289248 w 5969768"/>
                <a:gd name="connsiteY0-2" fmla="*/ 0 h 1872208"/>
                <a:gd name="connsiteX1-3" fmla="*/ 5346173 w 5969768"/>
                <a:gd name="connsiteY1-4" fmla="*/ 0 h 1872208"/>
                <a:gd name="connsiteX2-5" fmla="*/ 5969768 w 5969768"/>
                <a:gd name="connsiteY2-6" fmla="*/ 623595 h 1872208"/>
                <a:gd name="connsiteX3-7" fmla="*/ 5969768 w 5969768"/>
                <a:gd name="connsiteY3-8" fmla="*/ 1248613 h 1872208"/>
                <a:gd name="connsiteX4-9" fmla="*/ 5346173 w 5969768"/>
                <a:gd name="connsiteY4-10" fmla="*/ 1872208 h 1872208"/>
                <a:gd name="connsiteX5-11" fmla="*/ 1368152 w 5969768"/>
                <a:gd name="connsiteY5-12" fmla="*/ 1872208 h 1872208"/>
                <a:gd name="connsiteX6-13" fmla="*/ 1289248 w 5969768"/>
                <a:gd name="connsiteY6-14" fmla="*/ 1872208 h 1872208"/>
                <a:gd name="connsiteX7-15" fmla="*/ 407735 w 5969768"/>
                <a:gd name="connsiteY7-16" fmla="*/ 1872208 h 1872208"/>
                <a:gd name="connsiteX8-17" fmla="*/ 0 w 5969768"/>
                <a:gd name="connsiteY8-18" fmla="*/ 1464473 h 1872208"/>
                <a:gd name="connsiteX9-19" fmla="*/ 0 w 5969768"/>
                <a:gd name="connsiteY9-20" fmla="*/ 1055807 h 1872208"/>
                <a:gd name="connsiteX10-21" fmla="*/ 407735 w 5969768"/>
                <a:gd name="connsiteY10-22" fmla="*/ 648072 h 1872208"/>
                <a:gd name="connsiteX11-23" fmla="*/ 1368152 w 5969768"/>
                <a:gd name="connsiteY11-24" fmla="*/ 648072 h 1872208"/>
                <a:gd name="connsiteX12-25" fmla="*/ 1368152 w 5969768"/>
                <a:gd name="connsiteY12-26" fmla="*/ 850487 h 1872208"/>
                <a:gd name="connsiteX13-27" fmla="*/ 488918 w 5969768"/>
                <a:gd name="connsiteY13-28" fmla="*/ 850487 h 1872208"/>
                <a:gd name="connsiteX14-29" fmla="*/ 216024 w 5969768"/>
                <a:gd name="connsiteY14-30" fmla="*/ 1123381 h 1872208"/>
                <a:gd name="connsiteX15-31" fmla="*/ 216024 w 5969768"/>
                <a:gd name="connsiteY15-32" fmla="*/ 1396898 h 1872208"/>
                <a:gd name="connsiteX16-33" fmla="*/ 488918 w 5969768"/>
                <a:gd name="connsiteY16-34" fmla="*/ 1669792 h 1872208"/>
                <a:gd name="connsiteX17-35" fmla="*/ 1368152 w 5969768"/>
                <a:gd name="connsiteY17-36" fmla="*/ 1669792 h 1872208"/>
                <a:gd name="connsiteX18-37" fmla="*/ 1368152 w 5969768"/>
                <a:gd name="connsiteY18-38" fmla="*/ 1670095 h 1872208"/>
                <a:gd name="connsiteX19-39" fmla="*/ 5264789 w 5969768"/>
                <a:gd name="connsiteY19-40" fmla="*/ 1670095 h 1872208"/>
                <a:gd name="connsiteX20-41" fmla="*/ 5753744 w 5969768"/>
                <a:gd name="connsiteY20-42" fmla="*/ 1181140 h 1872208"/>
                <a:gd name="connsiteX21-43" fmla="*/ 5753744 w 5969768"/>
                <a:gd name="connsiteY21-44" fmla="*/ 691068 h 1872208"/>
                <a:gd name="connsiteX22-45" fmla="*/ 5264789 w 5969768"/>
                <a:gd name="connsiteY22-46" fmla="*/ 202113 h 1872208"/>
                <a:gd name="connsiteX23-47" fmla="*/ 1289248 w 5969768"/>
                <a:gd name="connsiteY23-48" fmla="*/ 202113 h 1872208"/>
                <a:gd name="connsiteX24-49" fmla="*/ 1421432 w 5969768"/>
                <a:gd name="connsiteY24-50" fmla="*/ 109314 h 1872208"/>
                <a:gd name="connsiteX25-51" fmla="*/ 1289248 w 5969768"/>
                <a:gd name="connsiteY25-52"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solidFill>
              <a:srgbClr val="40404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24" name="燕尾形 23"/>
            <p:cNvSpPr/>
            <p:nvPr/>
          </p:nvSpPr>
          <p:spPr>
            <a:xfrm>
              <a:off x="1397294" y="5147357"/>
              <a:ext cx="308331" cy="308331"/>
            </a:xfrm>
            <a:prstGeom prst="chevron">
              <a:avLst/>
            </a:prstGeom>
            <a:solidFill>
              <a:srgbClr val="40404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25" name="燕尾形 24"/>
            <p:cNvSpPr/>
            <p:nvPr/>
          </p:nvSpPr>
          <p:spPr>
            <a:xfrm>
              <a:off x="1631117" y="5147357"/>
              <a:ext cx="308331" cy="308331"/>
            </a:xfrm>
            <a:prstGeom prst="chevron">
              <a:avLst/>
            </a:prstGeom>
            <a:solidFill>
              <a:srgbClr val="40404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26" name="TextBox 31"/>
            <p:cNvSpPr txBox="1"/>
            <p:nvPr/>
          </p:nvSpPr>
          <p:spPr>
            <a:xfrm>
              <a:off x="2065989" y="5023856"/>
              <a:ext cx="3209393" cy="987434"/>
            </a:xfrm>
            <a:prstGeom prst="rect">
              <a:avLst/>
            </a:prstGeom>
            <a:noFill/>
          </p:spPr>
          <p:txBody>
            <a:bodyPr wrap="square" rtlCol="0">
              <a:spAutoFit/>
            </a:bodyPr>
            <a:lstStyle/>
            <a:p>
              <a:pPr>
                <a:lnSpc>
                  <a:spcPct val="150000"/>
                </a:lnSpc>
              </a:pPr>
              <a:r>
                <a:rPr lang="zh-CN" altLang="en-US" sz="1000" dirty="0" smtClean="0">
                  <a:solidFill>
                    <a:schemeClr val="tx1">
                      <a:lumMod val="75000"/>
                      <a:lumOff val="25000"/>
                    </a:schemeClr>
                  </a:solidFill>
                  <a:cs typeface="+mn-ea"/>
                  <a:sym typeface="+mn-lt"/>
                </a:rPr>
                <a:t>这里输入您的主要叙述内容这里输入您的主要叙述内容</a:t>
              </a:r>
              <a:endParaRPr lang="en-US" altLang="zh-CN" sz="1000" dirty="0" smtClean="0">
                <a:solidFill>
                  <a:schemeClr val="tx1">
                    <a:lumMod val="75000"/>
                    <a:lumOff val="25000"/>
                  </a:schemeClr>
                </a:solidFill>
                <a:cs typeface="+mn-ea"/>
                <a:sym typeface="+mn-lt"/>
              </a:endParaRPr>
            </a:p>
            <a:p>
              <a:pPr>
                <a:lnSpc>
                  <a:spcPct val="150000"/>
                </a:lnSpc>
              </a:pPr>
              <a:r>
                <a:rPr lang="zh-CN" altLang="en-US" sz="1000" dirty="0" smtClean="0">
                  <a:solidFill>
                    <a:schemeClr val="tx1">
                      <a:lumMod val="75000"/>
                      <a:lumOff val="25000"/>
                    </a:schemeClr>
                  </a:solidFill>
                  <a:cs typeface="+mn-ea"/>
                  <a:sym typeface="+mn-lt"/>
                </a:rPr>
                <a:t>这里输入您的主要叙述内容</a:t>
              </a:r>
              <a:endParaRPr lang="en-US" altLang="zh-CN" sz="1000" dirty="0">
                <a:solidFill>
                  <a:schemeClr val="tx1">
                    <a:lumMod val="75000"/>
                    <a:lumOff val="25000"/>
                  </a:schemeClr>
                </a:solidFill>
                <a:cs typeface="+mn-ea"/>
                <a:sym typeface="+mn-lt"/>
              </a:endParaRPr>
            </a:p>
          </p:txBody>
        </p:sp>
      </p:grpSp>
      <p:grpSp>
        <p:nvGrpSpPr>
          <p:cNvPr id="27" name="组合 26"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6595022" y="2019960"/>
            <a:ext cx="4238630" cy="1329297"/>
            <a:chOff x="6465739" y="1987059"/>
            <a:chExt cx="5332837" cy="1672457"/>
          </a:xfrm>
          <a:effectLst>
            <a:outerShdw blurRad="190500" dist="63500" dir="2700000" algn="tl" rotWithShape="0">
              <a:prstClr val="black">
                <a:alpha val="25000"/>
              </a:prstClr>
            </a:outerShdw>
          </a:effectLst>
        </p:grpSpPr>
        <p:sp>
          <p:nvSpPr>
            <p:cNvPr id="28" name="TextBox 28"/>
            <p:cNvSpPr txBox="1"/>
            <p:nvPr/>
          </p:nvSpPr>
          <p:spPr>
            <a:xfrm>
              <a:off x="6816635" y="2481222"/>
              <a:ext cx="963820" cy="1141037"/>
            </a:xfrm>
            <a:prstGeom prst="rect">
              <a:avLst/>
            </a:prstGeom>
            <a:noFill/>
          </p:spPr>
          <p:txBody>
            <a:bodyPr wrap="square" rtlCol="0">
              <a:spAutoFit/>
            </a:bodyPr>
            <a:lstStyle/>
            <a:p>
              <a:pPr algn="ctr">
                <a:lnSpc>
                  <a:spcPct val="150000"/>
                </a:lnSpc>
                <a:defRPr/>
              </a:pPr>
              <a:r>
                <a:rPr lang="en-US" altLang="zh-CN" sz="4000" b="1" kern="0" dirty="0" smtClean="0">
                  <a:solidFill>
                    <a:srgbClr val="404040"/>
                  </a:solidFill>
                  <a:cs typeface="+mn-ea"/>
                  <a:sym typeface="+mn-lt"/>
                </a:rPr>
                <a:t>B</a:t>
              </a:r>
              <a:endParaRPr lang="en-US" altLang="zh-CN" sz="4000" b="1" kern="0" dirty="0">
                <a:solidFill>
                  <a:srgbClr val="404040"/>
                </a:solidFill>
                <a:cs typeface="+mn-ea"/>
                <a:sym typeface="+mn-lt"/>
              </a:endParaRPr>
            </a:p>
          </p:txBody>
        </p:sp>
        <p:sp>
          <p:nvSpPr>
            <p:cNvPr id="29" name="圆角矩形 6"/>
            <p:cNvSpPr/>
            <p:nvPr/>
          </p:nvSpPr>
          <p:spPr>
            <a:xfrm>
              <a:off x="6465739" y="1987059"/>
              <a:ext cx="5332837" cy="1672457"/>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1" fmla="*/ 1289248 w 5969768"/>
                <a:gd name="connsiteY0-2" fmla="*/ 0 h 1872208"/>
                <a:gd name="connsiteX1-3" fmla="*/ 5346173 w 5969768"/>
                <a:gd name="connsiteY1-4" fmla="*/ 0 h 1872208"/>
                <a:gd name="connsiteX2-5" fmla="*/ 5969768 w 5969768"/>
                <a:gd name="connsiteY2-6" fmla="*/ 623595 h 1872208"/>
                <a:gd name="connsiteX3-7" fmla="*/ 5969768 w 5969768"/>
                <a:gd name="connsiteY3-8" fmla="*/ 1248613 h 1872208"/>
                <a:gd name="connsiteX4-9" fmla="*/ 5346173 w 5969768"/>
                <a:gd name="connsiteY4-10" fmla="*/ 1872208 h 1872208"/>
                <a:gd name="connsiteX5-11" fmla="*/ 1368152 w 5969768"/>
                <a:gd name="connsiteY5-12" fmla="*/ 1872208 h 1872208"/>
                <a:gd name="connsiteX6-13" fmla="*/ 1289248 w 5969768"/>
                <a:gd name="connsiteY6-14" fmla="*/ 1872208 h 1872208"/>
                <a:gd name="connsiteX7-15" fmla="*/ 407735 w 5969768"/>
                <a:gd name="connsiteY7-16" fmla="*/ 1872208 h 1872208"/>
                <a:gd name="connsiteX8-17" fmla="*/ 0 w 5969768"/>
                <a:gd name="connsiteY8-18" fmla="*/ 1464473 h 1872208"/>
                <a:gd name="connsiteX9-19" fmla="*/ 0 w 5969768"/>
                <a:gd name="connsiteY9-20" fmla="*/ 1055807 h 1872208"/>
                <a:gd name="connsiteX10-21" fmla="*/ 407735 w 5969768"/>
                <a:gd name="connsiteY10-22" fmla="*/ 648072 h 1872208"/>
                <a:gd name="connsiteX11-23" fmla="*/ 1368152 w 5969768"/>
                <a:gd name="connsiteY11-24" fmla="*/ 648072 h 1872208"/>
                <a:gd name="connsiteX12-25" fmla="*/ 1368152 w 5969768"/>
                <a:gd name="connsiteY12-26" fmla="*/ 850487 h 1872208"/>
                <a:gd name="connsiteX13-27" fmla="*/ 488918 w 5969768"/>
                <a:gd name="connsiteY13-28" fmla="*/ 850487 h 1872208"/>
                <a:gd name="connsiteX14-29" fmla="*/ 216024 w 5969768"/>
                <a:gd name="connsiteY14-30" fmla="*/ 1123381 h 1872208"/>
                <a:gd name="connsiteX15-31" fmla="*/ 216024 w 5969768"/>
                <a:gd name="connsiteY15-32" fmla="*/ 1396898 h 1872208"/>
                <a:gd name="connsiteX16-33" fmla="*/ 488918 w 5969768"/>
                <a:gd name="connsiteY16-34" fmla="*/ 1669792 h 1872208"/>
                <a:gd name="connsiteX17-35" fmla="*/ 1368152 w 5969768"/>
                <a:gd name="connsiteY17-36" fmla="*/ 1669792 h 1872208"/>
                <a:gd name="connsiteX18-37" fmla="*/ 1368152 w 5969768"/>
                <a:gd name="connsiteY18-38" fmla="*/ 1670095 h 1872208"/>
                <a:gd name="connsiteX19-39" fmla="*/ 5264789 w 5969768"/>
                <a:gd name="connsiteY19-40" fmla="*/ 1670095 h 1872208"/>
                <a:gd name="connsiteX20-41" fmla="*/ 5753744 w 5969768"/>
                <a:gd name="connsiteY20-42" fmla="*/ 1181140 h 1872208"/>
                <a:gd name="connsiteX21-43" fmla="*/ 5753744 w 5969768"/>
                <a:gd name="connsiteY21-44" fmla="*/ 691068 h 1872208"/>
                <a:gd name="connsiteX22-45" fmla="*/ 5264789 w 5969768"/>
                <a:gd name="connsiteY22-46" fmla="*/ 202113 h 1872208"/>
                <a:gd name="connsiteX23-47" fmla="*/ 1289248 w 5969768"/>
                <a:gd name="connsiteY23-48" fmla="*/ 202113 h 1872208"/>
                <a:gd name="connsiteX24-49" fmla="*/ 1421432 w 5969768"/>
                <a:gd name="connsiteY24-50" fmla="*/ 109314 h 1872208"/>
                <a:gd name="connsiteX25-51" fmla="*/ 1289248 w 5969768"/>
                <a:gd name="connsiteY25-52"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solidFill>
              <a:srgbClr val="40404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30" name="燕尾形 29"/>
            <p:cNvSpPr/>
            <p:nvPr/>
          </p:nvSpPr>
          <p:spPr>
            <a:xfrm>
              <a:off x="7532369" y="2497939"/>
              <a:ext cx="308331" cy="308331"/>
            </a:xfrm>
            <a:prstGeom prst="chevron">
              <a:avLst/>
            </a:prstGeom>
            <a:solidFill>
              <a:srgbClr val="40404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31" name="燕尾形 30"/>
            <p:cNvSpPr/>
            <p:nvPr/>
          </p:nvSpPr>
          <p:spPr>
            <a:xfrm>
              <a:off x="7766192" y="2497939"/>
              <a:ext cx="308331" cy="308331"/>
            </a:xfrm>
            <a:prstGeom prst="chevron">
              <a:avLst/>
            </a:prstGeom>
            <a:solidFill>
              <a:srgbClr val="40404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32" name="TextBox 31"/>
            <p:cNvSpPr txBox="1"/>
            <p:nvPr/>
          </p:nvSpPr>
          <p:spPr>
            <a:xfrm>
              <a:off x="8201065" y="2364806"/>
              <a:ext cx="3209392" cy="987435"/>
            </a:xfrm>
            <a:prstGeom prst="rect">
              <a:avLst/>
            </a:prstGeom>
            <a:noFill/>
          </p:spPr>
          <p:txBody>
            <a:bodyPr wrap="square" rtlCol="0">
              <a:spAutoFit/>
            </a:bodyPr>
            <a:lstStyle/>
            <a:p>
              <a:pPr>
                <a:lnSpc>
                  <a:spcPct val="150000"/>
                </a:lnSpc>
              </a:pPr>
              <a:r>
                <a:rPr lang="zh-CN" altLang="en-US" sz="1000" dirty="0" smtClean="0">
                  <a:solidFill>
                    <a:schemeClr val="tx1">
                      <a:lumMod val="75000"/>
                      <a:lumOff val="25000"/>
                    </a:schemeClr>
                  </a:solidFill>
                  <a:cs typeface="+mn-ea"/>
                  <a:sym typeface="+mn-lt"/>
                </a:rPr>
                <a:t>这里输入您的主要叙述内容这里输入您的主要叙述内容</a:t>
              </a:r>
              <a:endParaRPr lang="en-US" altLang="zh-CN" sz="1000" dirty="0" smtClean="0">
                <a:solidFill>
                  <a:schemeClr val="tx1">
                    <a:lumMod val="75000"/>
                    <a:lumOff val="25000"/>
                  </a:schemeClr>
                </a:solidFill>
                <a:cs typeface="+mn-ea"/>
                <a:sym typeface="+mn-lt"/>
              </a:endParaRPr>
            </a:p>
            <a:p>
              <a:pPr>
                <a:lnSpc>
                  <a:spcPct val="150000"/>
                </a:lnSpc>
              </a:pPr>
              <a:r>
                <a:rPr lang="zh-CN" altLang="en-US" sz="1000" dirty="0" smtClean="0">
                  <a:solidFill>
                    <a:schemeClr val="tx1">
                      <a:lumMod val="75000"/>
                      <a:lumOff val="25000"/>
                    </a:schemeClr>
                  </a:solidFill>
                  <a:cs typeface="+mn-ea"/>
                  <a:sym typeface="+mn-lt"/>
                </a:rPr>
                <a:t>这里输入您的主要叙述内容</a:t>
              </a:r>
              <a:endParaRPr lang="en-US" altLang="zh-CN" sz="1000" dirty="0">
                <a:solidFill>
                  <a:schemeClr val="tx1">
                    <a:lumMod val="75000"/>
                    <a:lumOff val="25000"/>
                  </a:schemeClr>
                </a:solidFill>
                <a:cs typeface="+mn-ea"/>
                <a:sym typeface="+mn-lt"/>
              </a:endParaRPr>
            </a:p>
          </p:txBody>
        </p:sp>
      </p:grpSp>
      <p:grpSp>
        <p:nvGrpSpPr>
          <p:cNvPr id="33" name="组合 32"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6595021" y="4367599"/>
            <a:ext cx="4238632" cy="1329298"/>
            <a:chOff x="6465739" y="4636477"/>
            <a:chExt cx="5332837" cy="1672457"/>
          </a:xfrm>
          <a:effectLst>
            <a:outerShdw blurRad="190500" dist="63500" dir="2700000" algn="tl" rotWithShape="0">
              <a:prstClr val="black">
                <a:alpha val="25000"/>
              </a:prstClr>
            </a:outerShdw>
          </a:effectLst>
        </p:grpSpPr>
        <p:sp>
          <p:nvSpPr>
            <p:cNvPr id="34" name="TextBox 28"/>
            <p:cNvSpPr txBox="1"/>
            <p:nvPr/>
          </p:nvSpPr>
          <p:spPr>
            <a:xfrm>
              <a:off x="6777569" y="5131099"/>
              <a:ext cx="963821" cy="1141036"/>
            </a:xfrm>
            <a:prstGeom prst="rect">
              <a:avLst/>
            </a:prstGeom>
            <a:noFill/>
          </p:spPr>
          <p:txBody>
            <a:bodyPr wrap="square" rtlCol="0">
              <a:spAutoFit/>
            </a:bodyPr>
            <a:lstStyle/>
            <a:p>
              <a:pPr algn="ctr">
                <a:lnSpc>
                  <a:spcPct val="150000"/>
                </a:lnSpc>
                <a:defRPr/>
              </a:pPr>
              <a:r>
                <a:rPr lang="en-US" altLang="zh-CN" sz="4000" b="1" kern="0" dirty="0" smtClean="0">
                  <a:solidFill>
                    <a:srgbClr val="CB1706"/>
                  </a:solidFill>
                  <a:cs typeface="+mn-ea"/>
                  <a:sym typeface="+mn-lt"/>
                </a:rPr>
                <a:t>D</a:t>
              </a:r>
              <a:endParaRPr lang="en-US" altLang="zh-CN" sz="4000" b="1" kern="0" dirty="0">
                <a:solidFill>
                  <a:srgbClr val="CB1706"/>
                </a:solidFill>
                <a:cs typeface="+mn-ea"/>
                <a:sym typeface="+mn-lt"/>
              </a:endParaRPr>
            </a:p>
          </p:txBody>
        </p:sp>
        <p:sp>
          <p:nvSpPr>
            <p:cNvPr id="35" name="圆角矩形 6"/>
            <p:cNvSpPr/>
            <p:nvPr/>
          </p:nvSpPr>
          <p:spPr>
            <a:xfrm>
              <a:off x="6465739" y="4636477"/>
              <a:ext cx="5332837" cy="1672457"/>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1" fmla="*/ 1289248 w 5969768"/>
                <a:gd name="connsiteY0-2" fmla="*/ 0 h 1872208"/>
                <a:gd name="connsiteX1-3" fmla="*/ 5346173 w 5969768"/>
                <a:gd name="connsiteY1-4" fmla="*/ 0 h 1872208"/>
                <a:gd name="connsiteX2-5" fmla="*/ 5969768 w 5969768"/>
                <a:gd name="connsiteY2-6" fmla="*/ 623595 h 1872208"/>
                <a:gd name="connsiteX3-7" fmla="*/ 5969768 w 5969768"/>
                <a:gd name="connsiteY3-8" fmla="*/ 1248613 h 1872208"/>
                <a:gd name="connsiteX4-9" fmla="*/ 5346173 w 5969768"/>
                <a:gd name="connsiteY4-10" fmla="*/ 1872208 h 1872208"/>
                <a:gd name="connsiteX5-11" fmla="*/ 1368152 w 5969768"/>
                <a:gd name="connsiteY5-12" fmla="*/ 1872208 h 1872208"/>
                <a:gd name="connsiteX6-13" fmla="*/ 1289248 w 5969768"/>
                <a:gd name="connsiteY6-14" fmla="*/ 1872208 h 1872208"/>
                <a:gd name="connsiteX7-15" fmla="*/ 407735 w 5969768"/>
                <a:gd name="connsiteY7-16" fmla="*/ 1872208 h 1872208"/>
                <a:gd name="connsiteX8-17" fmla="*/ 0 w 5969768"/>
                <a:gd name="connsiteY8-18" fmla="*/ 1464473 h 1872208"/>
                <a:gd name="connsiteX9-19" fmla="*/ 0 w 5969768"/>
                <a:gd name="connsiteY9-20" fmla="*/ 1055807 h 1872208"/>
                <a:gd name="connsiteX10-21" fmla="*/ 407735 w 5969768"/>
                <a:gd name="connsiteY10-22" fmla="*/ 648072 h 1872208"/>
                <a:gd name="connsiteX11-23" fmla="*/ 1368152 w 5969768"/>
                <a:gd name="connsiteY11-24" fmla="*/ 648072 h 1872208"/>
                <a:gd name="connsiteX12-25" fmla="*/ 1368152 w 5969768"/>
                <a:gd name="connsiteY12-26" fmla="*/ 850487 h 1872208"/>
                <a:gd name="connsiteX13-27" fmla="*/ 488918 w 5969768"/>
                <a:gd name="connsiteY13-28" fmla="*/ 850487 h 1872208"/>
                <a:gd name="connsiteX14-29" fmla="*/ 216024 w 5969768"/>
                <a:gd name="connsiteY14-30" fmla="*/ 1123381 h 1872208"/>
                <a:gd name="connsiteX15-31" fmla="*/ 216024 w 5969768"/>
                <a:gd name="connsiteY15-32" fmla="*/ 1396898 h 1872208"/>
                <a:gd name="connsiteX16-33" fmla="*/ 488918 w 5969768"/>
                <a:gd name="connsiteY16-34" fmla="*/ 1669792 h 1872208"/>
                <a:gd name="connsiteX17-35" fmla="*/ 1368152 w 5969768"/>
                <a:gd name="connsiteY17-36" fmla="*/ 1669792 h 1872208"/>
                <a:gd name="connsiteX18-37" fmla="*/ 1368152 w 5969768"/>
                <a:gd name="connsiteY18-38" fmla="*/ 1670095 h 1872208"/>
                <a:gd name="connsiteX19-39" fmla="*/ 5264789 w 5969768"/>
                <a:gd name="connsiteY19-40" fmla="*/ 1670095 h 1872208"/>
                <a:gd name="connsiteX20-41" fmla="*/ 5753744 w 5969768"/>
                <a:gd name="connsiteY20-42" fmla="*/ 1181140 h 1872208"/>
                <a:gd name="connsiteX21-43" fmla="*/ 5753744 w 5969768"/>
                <a:gd name="connsiteY21-44" fmla="*/ 691068 h 1872208"/>
                <a:gd name="connsiteX22-45" fmla="*/ 5264789 w 5969768"/>
                <a:gd name="connsiteY22-46" fmla="*/ 202113 h 1872208"/>
                <a:gd name="connsiteX23-47" fmla="*/ 1289248 w 5969768"/>
                <a:gd name="connsiteY23-48" fmla="*/ 202113 h 1872208"/>
                <a:gd name="connsiteX24-49" fmla="*/ 1421432 w 5969768"/>
                <a:gd name="connsiteY24-50" fmla="*/ 109314 h 1872208"/>
                <a:gd name="connsiteX25-51" fmla="*/ 1289248 w 5969768"/>
                <a:gd name="connsiteY25-52"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solidFill>
              <a:srgbClr val="CB1706"/>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36" name="燕尾形 35"/>
            <p:cNvSpPr/>
            <p:nvPr/>
          </p:nvSpPr>
          <p:spPr>
            <a:xfrm>
              <a:off x="7532369" y="5147357"/>
              <a:ext cx="308331" cy="308331"/>
            </a:xfrm>
            <a:prstGeom prst="chevron">
              <a:avLst/>
            </a:prstGeom>
            <a:solidFill>
              <a:srgbClr val="CB1706"/>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37" name="燕尾形 36"/>
            <p:cNvSpPr/>
            <p:nvPr/>
          </p:nvSpPr>
          <p:spPr>
            <a:xfrm>
              <a:off x="7766192" y="5147357"/>
              <a:ext cx="308331" cy="308331"/>
            </a:xfrm>
            <a:prstGeom prst="chevron">
              <a:avLst/>
            </a:prstGeom>
            <a:solidFill>
              <a:srgbClr val="CB1706"/>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algn="ctr">
                <a:lnSpc>
                  <a:spcPct val="150000"/>
                </a:lnSpc>
                <a:defRPr/>
              </a:pPr>
              <a:endParaRPr lang="zh-CN" altLang="en-US" sz="1100" kern="0">
                <a:solidFill>
                  <a:sysClr val="window" lastClr="FFFFFF"/>
                </a:solidFill>
                <a:cs typeface="+mn-ea"/>
                <a:sym typeface="+mn-lt"/>
              </a:endParaRPr>
            </a:p>
          </p:txBody>
        </p:sp>
        <p:sp>
          <p:nvSpPr>
            <p:cNvPr id="38" name="TextBox 31"/>
            <p:cNvSpPr txBox="1"/>
            <p:nvPr/>
          </p:nvSpPr>
          <p:spPr>
            <a:xfrm>
              <a:off x="8201064" y="5043322"/>
              <a:ext cx="3209393" cy="987435"/>
            </a:xfrm>
            <a:prstGeom prst="rect">
              <a:avLst/>
            </a:prstGeom>
            <a:noFill/>
          </p:spPr>
          <p:txBody>
            <a:bodyPr wrap="square" rtlCol="0">
              <a:spAutoFit/>
            </a:bodyPr>
            <a:lstStyle/>
            <a:p>
              <a:pPr>
                <a:lnSpc>
                  <a:spcPct val="150000"/>
                </a:lnSpc>
              </a:pPr>
              <a:r>
                <a:rPr lang="zh-CN" altLang="en-US" sz="1000" dirty="0" smtClean="0">
                  <a:solidFill>
                    <a:schemeClr val="tx1">
                      <a:lumMod val="75000"/>
                      <a:lumOff val="25000"/>
                    </a:schemeClr>
                  </a:solidFill>
                  <a:cs typeface="+mn-ea"/>
                  <a:sym typeface="+mn-lt"/>
                </a:rPr>
                <a:t>这里输入您的主要叙述内容这里输入您的主要叙述内容</a:t>
              </a:r>
              <a:endParaRPr lang="en-US" altLang="zh-CN" sz="1000" dirty="0" smtClean="0">
                <a:solidFill>
                  <a:schemeClr val="tx1">
                    <a:lumMod val="75000"/>
                    <a:lumOff val="25000"/>
                  </a:schemeClr>
                </a:solidFill>
                <a:cs typeface="+mn-ea"/>
                <a:sym typeface="+mn-lt"/>
              </a:endParaRPr>
            </a:p>
            <a:p>
              <a:pPr>
                <a:lnSpc>
                  <a:spcPct val="150000"/>
                </a:lnSpc>
              </a:pPr>
              <a:r>
                <a:rPr lang="zh-CN" altLang="en-US" sz="1000" dirty="0" smtClean="0">
                  <a:solidFill>
                    <a:schemeClr val="tx1">
                      <a:lumMod val="75000"/>
                      <a:lumOff val="25000"/>
                    </a:schemeClr>
                  </a:solidFill>
                  <a:cs typeface="+mn-ea"/>
                  <a:sym typeface="+mn-lt"/>
                </a:rPr>
                <a:t>这里输入您的主要叙述内容</a:t>
              </a:r>
              <a:endParaRPr lang="en-US" altLang="zh-CN" sz="1000" dirty="0">
                <a:solidFill>
                  <a:schemeClr val="tx1">
                    <a:lumMod val="75000"/>
                    <a:lumOff val="25000"/>
                  </a:schemeClr>
                </a:solidFill>
                <a:cs typeface="+mn-ea"/>
                <a:sym typeface="+mn-lt"/>
              </a:endParaRPr>
            </a:p>
          </p:txBody>
        </p:sp>
      </p:grpSp>
      <p:grpSp>
        <p:nvGrpSpPr>
          <p:cNvPr id="42" name="组合 41"/>
          <p:cNvGrpSpPr/>
          <p:nvPr/>
        </p:nvGrpSpPr>
        <p:grpSpPr>
          <a:xfrm>
            <a:off x="388190" y="568915"/>
            <a:ext cx="3437206" cy="585703"/>
            <a:chOff x="388190" y="568915"/>
            <a:chExt cx="3437206" cy="585703"/>
          </a:xfrm>
        </p:grpSpPr>
        <p:sp>
          <p:nvSpPr>
            <p:cNvPr id="43" name="文本框 42"/>
            <p:cNvSpPr txBox="1"/>
            <p:nvPr/>
          </p:nvSpPr>
          <p:spPr>
            <a:xfrm>
              <a:off x="1127221" y="568915"/>
              <a:ext cx="2698175"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我对责任的理解</a:t>
              </a:r>
              <a:endParaRPr lang="zh-CN" altLang="en-US" sz="2800" b="1" dirty="0">
                <a:gradFill>
                  <a:gsLst>
                    <a:gs pos="0">
                      <a:srgbClr val="F8260C"/>
                    </a:gs>
                    <a:gs pos="72000">
                      <a:srgbClr val="9E0800"/>
                    </a:gs>
                  </a:gsLst>
                  <a:lin ang="5400000" scaled="1"/>
                </a:gradFill>
                <a:cs typeface="+mn-ea"/>
                <a:sym typeface="+mn-lt"/>
              </a:endParaRPr>
            </a:p>
          </p:txBody>
        </p:sp>
        <p:sp>
          <p:nvSpPr>
            <p:cNvPr id="44" name="椭圆 43"/>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03</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30600"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750" fill="hold"/>
                                        <p:tgtEl>
                                          <p:spTgt spid="27"/>
                                        </p:tgtEl>
                                        <p:attrNameLst>
                                          <p:attrName>ppt_x</p:attrName>
                                        </p:attrNameLst>
                                      </p:cBhvr>
                                      <p:tavLst>
                                        <p:tav tm="0">
                                          <p:val>
                                            <p:strVal val="1+#ppt_w/2"/>
                                          </p:val>
                                        </p:tav>
                                        <p:tav tm="100000">
                                          <p:val>
                                            <p:strVal val="#ppt_x"/>
                                          </p:val>
                                        </p:tav>
                                      </p:tavLst>
                                    </p:anim>
                                    <p:anim calcmode="lin" valueType="num">
                                      <p:cBhvr additive="base">
                                        <p:cTn id="8" dur="750" fill="hold"/>
                                        <p:tgtEl>
                                          <p:spTgt spid="27"/>
                                        </p:tgtEl>
                                        <p:attrNameLst>
                                          <p:attrName>ppt_y</p:attrName>
                                        </p:attrNameLst>
                                      </p:cBhvr>
                                      <p:tavLst>
                                        <p:tav tm="0">
                                          <p:val>
                                            <p:strVal val="#ppt_y"/>
                                          </p:val>
                                        </p:tav>
                                        <p:tav tm="100000">
                                          <p:val>
                                            <p:strVal val="#ppt_y"/>
                                          </p:val>
                                        </p:tav>
                                      </p:tavLst>
                                    </p:anim>
                                  </p:childTnLst>
                                </p:cTn>
                              </p:par>
                              <p:par>
                                <p:cTn id="9" presetID="2" presetClass="entr" presetSubtype="8" decel="3060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750" fill="hold"/>
                                        <p:tgtEl>
                                          <p:spTgt spid="11"/>
                                        </p:tgtEl>
                                        <p:attrNameLst>
                                          <p:attrName>ppt_x</p:attrName>
                                        </p:attrNameLst>
                                      </p:cBhvr>
                                      <p:tavLst>
                                        <p:tav tm="0">
                                          <p:val>
                                            <p:strVal val="0-#ppt_w/2"/>
                                          </p:val>
                                        </p:tav>
                                        <p:tav tm="100000">
                                          <p:val>
                                            <p:strVal val="#ppt_x"/>
                                          </p:val>
                                        </p:tav>
                                      </p:tavLst>
                                    </p:anim>
                                    <p:anim calcmode="lin" valueType="num">
                                      <p:cBhvr additive="base">
                                        <p:cTn id="12" dur="75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decel="30600" fill="hold"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750" fill="hold"/>
                                        <p:tgtEl>
                                          <p:spTgt spid="19"/>
                                        </p:tgtEl>
                                        <p:attrNameLst>
                                          <p:attrName>ppt_x</p:attrName>
                                        </p:attrNameLst>
                                      </p:cBhvr>
                                      <p:tavLst>
                                        <p:tav tm="0">
                                          <p:val>
                                            <p:strVal val="0-#ppt_w/2"/>
                                          </p:val>
                                        </p:tav>
                                        <p:tav tm="100000">
                                          <p:val>
                                            <p:strVal val="#ppt_x"/>
                                          </p:val>
                                        </p:tav>
                                      </p:tavLst>
                                    </p:anim>
                                    <p:anim calcmode="lin" valueType="num">
                                      <p:cBhvr additive="base">
                                        <p:cTn id="17" dur="750" fill="hold"/>
                                        <p:tgtEl>
                                          <p:spTgt spid="19"/>
                                        </p:tgtEl>
                                        <p:attrNameLst>
                                          <p:attrName>ppt_y</p:attrName>
                                        </p:attrNameLst>
                                      </p:cBhvr>
                                      <p:tavLst>
                                        <p:tav tm="0">
                                          <p:val>
                                            <p:strVal val="#ppt_y"/>
                                          </p:val>
                                        </p:tav>
                                        <p:tav tm="100000">
                                          <p:val>
                                            <p:strVal val="#ppt_y"/>
                                          </p:val>
                                        </p:tav>
                                      </p:tavLst>
                                    </p:anim>
                                  </p:childTnLst>
                                </p:cTn>
                              </p:par>
                              <p:par>
                                <p:cTn id="18" presetID="2" presetClass="entr" presetSubtype="2" decel="30600" fill="hold" nodeType="withEffect">
                                  <p:stCondLst>
                                    <p:cond delay="0"/>
                                  </p:stCondLst>
                                  <p:childTnLst>
                                    <p:set>
                                      <p:cBhvr>
                                        <p:cTn id="19" dur="1" fill="hold">
                                          <p:stCondLst>
                                            <p:cond delay="0"/>
                                          </p:stCondLst>
                                        </p:cTn>
                                        <p:tgtEl>
                                          <p:spTgt spid="33"/>
                                        </p:tgtEl>
                                        <p:attrNameLst>
                                          <p:attrName>style.visibility</p:attrName>
                                        </p:attrNameLst>
                                      </p:cBhvr>
                                      <p:to>
                                        <p:strVal val="visible"/>
                                      </p:to>
                                    </p:set>
                                    <p:anim calcmode="lin" valueType="num">
                                      <p:cBhvr additive="base">
                                        <p:cTn id="20" dur="750" fill="hold"/>
                                        <p:tgtEl>
                                          <p:spTgt spid="33"/>
                                        </p:tgtEl>
                                        <p:attrNameLst>
                                          <p:attrName>ppt_x</p:attrName>
                                        </p:attrNameLst>
                                      </p:cBhvr>
                                      <p:tavLst>
                                        <p:tav tm="0">
                                          <p:val>
                                            <p:strVal val="1+#ppt_w/2"/>
                                          </p:val>
                                        </p:tav>
                                        <p:tav tm="100000">
                                          <p:val>
                                            <p:strVal val="#ppt_x"/>
                                          </p:val>
                                        </p:tav>
                                      </p:tavLst>
                                    </p:anim>
                                    <p:anim calcmode="lin" valueType="num">
                                      <p:cBhvr additive="base">
                                        <p:cTn id="21" dur="75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组合 10" descr="e7d195523061f1c0deeec63e560781cfd59afb0ea006f2a87ABB68BF51EA6619813959095094C18C62A12F549504892A4AAA8C1554C6663626E05CA27F281A14E6983772AFC3FB97135759321DEA3D704CB8FFD9D2544D2074061F3D878A4F24638415FA5D365B2AF4BEC5AD5F5BED89740C60608E45A0F8CE8EF0096094E663250F0E257FDFCC83"/>
          <p:cNvGrpSpPr/>
          <p:nvPr/>
        </p:nvGrpSpPr>
        <p:grpSpPr>
          <a:xfrm>
            <a:off x="2272319" y="1928324"/>
            <a:ext cx="3093766" cy="911074"/>
            <a:chOff x="1482107" y="1790281"/>
            <a:chExt cx="3422899" cy="1008000"/>
          </a:xfrm>
          <a:effectLst>
            <a:outerShdw blurRad="190500" dist="63500" dir="2700000" algn="tl" rotWithShape="0">
              <a:prstClr val="black">
                <a:alpha val="25000"/>
              </a:prstClr>
            </a:outerShdw>
          </a:effectLst>
        </p:grpSpPr>
        <p:sp>
          <p:nvSpPr>
            <p:cNvPr id="12" name="椭圆 11"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790281"/>
              <a:ext cx="1008000" cy="1008000"/>
            </a:xfrm>
            <a:prstGeom prst="ellipse">
              <a:avLst/>
            </a:prstGeom>
            <a:solidFill>
              <a:schemeClr val="bg1">
                <a:lumMod val="8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sz="1000">
                <a:cs typeface="+mn-ea"/>
                <a:sym typeface="+mn-lt"/>
              </a:endParaRPr>
            </a:p>
          </p:txBody>
        </p:sp>
        <p:sp>
          <p:nvSpPr>
            <p:cNvPr id="13" name="椭圆 12"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3883318" y="1790281"/>
              <a:ext cx="1008000" cy="1008000"/>
            </a:xfrm>
            <a:prstGeom prst="ellipse">
              <a:avLst/>
            </a:prstGeom>
            <a:solidFill>
              <a:schemeClr val="bg1">
                <a:lumMod val="85000"/>
              </a:schemeClr>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sz="1000">
                <a:cs typeface="+mn-ea"/>
                <a:sym typeface="+mn-lt"/>
              </a:endParaRPr>
            </a:p>
          </p:txBody>
        </p:sp>
        <p:sp>
          <p:nvSpPr>
            <p:cNvPr id="14" name="任意多边形 13"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1968672"/>
              <a:ext cx="3422899" cy="671046"/>
            </a:xfrm>
            <a:custGeom>
              <a:avLst/>
              <a:gdLst>
                <a:gd name="connsiteX0" fmla="*/ 460993 w 3422899"/>
                <a:gd name="connsiteY0" fmla="*/ 0 h 671046"/>
                <a:gd name="connsiteX1" fmla="*/ 2537126 w 3422899"/>
                <a:gd name="connsiteY1" fmla="*/ 0 h 671046"/>
                <a:gd name="connsiteX2" fmla="*/ 2861293 w 3422899"/>
                <a:gd name="connsiteY2" fmla="*/ 0 h 671046"/>
                <a:gd name="connsiteX3" fmla="*/ 3300672 w 3422899"/>
                <a:gd name="connsiteY3" fmla="*/ 0 h 671046"/>
                <a:gd name="connsiteX4" fmla="*/ 3336824 w 3422899"/>
                <a:gd name="connsiteY4" fmla="*/ 43817 h 671046"/>
                <a:gd name="connsiteX5" fmla="*/ 3422899 w 3422899"/>
                <a:gd name="connsiteY5" fmla="*/ 325608 h 671046"/>
                <a:gd name="connsiteX6" fmla="*/ 3336824 w 3422899"/>
                <a:gd name="connsiteY6" fmla="*/ 607400 h 671046"/>
                <a:gd name="connsiteX7" fmla="*/ 3284312 w 3422899"/>
                <a:gd name="connsiteY7" fmla="*/ 671045 h 671046"/>
                <a:gd name="connsiteX8" fmla="*/ 2861293 w 3422899"/>
                <a:gd name="connsiteY8" fmla="*/ 671045 h 671046"/>
                <a:gd name="connsiteX9" fmla="*/ 2553487 w 3422899"/>
                <a:gd name="connsiteY9" fmla="*/ 671045 h 671046"/>
                <a:gd name="connsiteX10" fmla="*/ 869414 w 3422899"/>
                <a:gd name="connsiteY10" fmla="*/ 671045 h 671046"/>
                <a:gd name="connsiteX11" fmla="*/ 869413 w 3422899"/>
                <a:gd name="connsiteY11" fmla="*/ 671046 h 671046"/>
                <a:gd name="connsiteX12" fmla="*/ 138588 w 3422899"/>
                <a:gd name="connsiteY12" fmla="*/ 671046 h 671046"/>
                <a:gd name="connsiteX13" fmla="*/ 86075 w 3422899"/>
                <a:gd name="connsiteY13" fmla="*/ 607401 h 671046"/>
                <a:gd name="connsiteX14" fmla="*/ 0 w 3422899"/>
                <a:gd name="connsiteY14" fmla="*/ 325609 h 671046"/>
                <a:gd name="connsiteX15" fmla="*/ 86075 w 3422899"/>
                <a:gd name="connsiteY15" fmla="*/ 43818 h 671046"/>
                <a:gd name="connsiteX16" fmla="*/ 122227 w 3422899"/>
                <a:gd name="connsiteY16" fmla="*/ 1 h 671046"/>
                <a:gd name="connsiteX17" fmla="*/ 460993 w 3422899"/>
                <a:gd name="connsiteY17" fmla="*/ 1 h 671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22899" h="671046">
                  <a:moveTo>
                    <a:pt x="460993" y="0"/>
                  </a:moveTo>
                  <a:lnTo>
                    <a:pt x="2537126" y="0"/>
                  </a:lnTo>
                  <a:lnTo>
                    <a:pt x="2861293" y="0"/>
                  </a:lnTo>
                  <a:lnTo>
                    <a:pt x="3300672" y="0"/>
                  </a:lnTo>
                  <a:lnTo>
                    <a:pt x="3336824" y="43817"/>
                  </a:lnTo>
                  <a:cubicBezTo>
                    <a:pt x="3391167" y="124256"/>
                    <a:pt x="3422899" y="221226"/>
                    <a:pt x="3422899" y="325608"/>
                  </a:cubicBezTo>
                  <a:cubicBezTo>
                    <a:pt x="3422899" y="429990"/>
                    <a:pt x="3391167" y="526961"/>
                    <a:pt x="3336824" y="607400"/>
                  </a:cubicBezTo>
                  <a:lnTo>
                    <a:pt x="3284312" y="671045"/>
                  </a:lnTo>
                  <a:lnTo>
                    <a:pt x="2861293" y="671045"/>
                  </a:lnTo>
                  <a:lnTo>
                    <a:pt x="2553487" y="671045"/>
                  </a:lnTo>
                  <a:lnTo>
                    <a:pt x="869414" y="671045"/>
                  </a:lnTo>
                  <a:lnTo>
                    <a:pt x="869413" y="671046"/>
                  </a:lnTo>
                  <a:lnTo>
                    <a:pt x="138588" y="671046"/>
                  </a:lnTo>
                  <a:lnTo>
                    <a:pt x="86075" y="607401"/>
                  </a:lnTo>
                  <a:cubicBezTo>
                    <a:pt x="31732" y="526962"/>
                    <a:pt x="0" y="429991"/>
                    <a:pt x="0" y="325609"/>
                  </a:cubicBezTo>
                  <a:cubicBezTo>
                    <a:pt x="0" y="221227"/>
                    <a:pt x="31732" y="124257"/>
                    <a:pt x="86075" y="43818"/>
                  </a:cubicBezTo>
                  <a:lnTo>
                    <a:pt x="122227" y="1"/>
                  </a:lnTo>
                  <a:lnTo>
                    <a:pt x="460993" y="1"/>
                  </a:lnTo>
                  <a:close/>
                </a:path>
              </a:pathLst>
            </a:custGeom>
            <a:solidFill>
              <a:srgbClr val="CB170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sz="1000">
                <a:cs typeface="+mn-ea"/>
                <a:sym typeface="+mn-lt"/>
              </a:endParaRPr>
            </a:p>
          </p:txBody>
        </p:sp>
        <p:sp>
          <p:nvSpPr>
            <p:cNvPr id="15" name="文本框 14"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2312839" y="2104923"/>
              <a:ext cx="1623143" cy="442676"/>
            </a:xfrm>
            <a:prstGeom prst="rect">
              <a:avLst/>
            </a:prstGeom>
            <a:noFill/>
            <a:effectLst/>
          </p:spPr>
          <p:txBody>
            <a:bodyPr wrap="none" rtlCol="0">
              <a:spAutoFit/>
            </a:bodyPr>
            <a:lstStyle/>
            <a:p>
              <a:r>
                <a:rPr lang="zh-CN" altLang="en-US" sz="2000" dirty="0" smtClean="0">
                  <a:solidFill>
                    <a:schemeClr val="bg1"/>
                  </a:solidFill>
                  <a:cs typeface="+mn-ea"/>
                  <a:sym typeface="+mn-lt"/>
                </a:rPr>
                <a:t>企业的理念</a:t>
              </a:r>
              <a:endParaRPr lang="en-US" altLang="zh-CN" sz="1600" b="1" dirty="0" smtClean="0">
                <a:solidFill>
                  <a:schemeClr val="bg1"/>
                </a:solidFill>
                <a:cs typeface="+mn-ea"/>
                <a:sym typeface="+mn-lt"/>
              </a:endParaRPr>
            </a:p>
          </p:txBody>
        </p:sp>
      </p:grpSp>
      <p:grpSp>
        <p:nvGrpSpPr>
          <p:cNvPr id="16" name="组合 15" descr="e7d195523061f1c0deeec63e560781cfd59afb0ea006f2a87ABB68BF51EA6619813959095094C18C62A12F549504892A4AAA8C1554C6663626E05CA27F281A14E6983772AFC3FB97135759321DEA3D704CB8FFD9D2544D2074061F3D878A4F24638415FA5D365B2AF4BEC5AD5F5BED89740C60608E45A0F8CE8EF0096094E663250F0E257FDFCC83"/>
          <p:cNvGrpSpPr/>
          <p:nvPr/>
        </p:nvGrpSpPr>
        <p:grpSpPr>
          <a:xfrm>
            <a:off x="2272319" y="3366929"/>
            <a:ext cx="3093766" cy="911074"/>
            <a:chOff x="1482107" y="3481860"/>
            <a:chExt cx="3422899" cy="1008000"/>
          </a:xfrm>
          <a:effectLst>
            <a:outerShdw blurRad="190500" dist="63500" dir="2700000" algn="tl" rotWithShape="0">
              <a:prstClr val="black">
                <a:alpha val="25000"/>
              </a:prstClr>
            </a:outerShdw>
          </a:effectLst>
        </p:grpSpPr>
        <p:sp>
          <p:nvSpPr>
            <p:cNvPr id="19" name="椭圆 18"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3481860"/>
              <a:ext cx="1008000" cy="1008000"/>
            </a:xfrm>
            <a:prstGeom prst="ellipse">
              <a:avLst/>
            </a:prstGeom>
            <a:solidFill>
              <a:schemeClr val="bg1">
                <a:lumMod val="8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sz="1000">
                <a:cs typeface="+mn-ea"/>
                <a:sym typeface="+mn-lt"/>
              </a:endParaRPr>
            </a:p>
          </p:txBody>
        </p:sp>
        <p:sp>
          <p:nvSpPr>
            <p:cNvPr id="22" name="椭圆 21"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3883318" y="3481860"/>
              <a:ext cx="1008000" cy="1008000"/>
            </a:xfrm>
            <a:prstGeom prst="ellipse">
              <a:avLst/>
            </a:prstGeom>
            <a:solidFill>
              <a:schemeClr val="bg1">
                <a:lumMod val="85000"/>
              </a:schemeClr>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sz="1000">
                <a:cs typeface="+mn-ea"/>
                <a:sym typeface="+mn-lt"/>
              </a:endParaRPr>
            </a:p>
          </p:txBody>
        </p:sp>
        <p:sp>
          <p:nvSpPr>
            <p:cNvPr id="23" name="任意多边形 22"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3660251"/>
              <a:ext cx="3422899" cy="671046"/>
            </a:xfrm>
            <a:custGeom>
              <a:avLst/>
              <a:gdLst>
                <a:gd name="connsiteX0" fmla="*/ 460993 w 3422899"/>
                <a:gd name="connsiteY0" fmla="*/ 0 h 671046"/>
                <a:gd name="connsiteX1" fmla="*/ 2537126 w 3422899"/>
                <a:gd name="connsiteY1" fmla="*/ 0 h 671046"/>
                <a:gd name="connsiteX2" fmla="*/ 2861293 w 3422899"/>
                <a:gd name="connsiteY2" fmla="*/ 0 h 671046"/>
                <a:gd name="connsiteX3" fmla="*/ 3300672 w 3422899"/>
                <a:gd name="connsiteY3" fmla="*/ 0 h 671046"/>
                <a:gd name="connsiteX4" fmla="*/ 3336824 w 3422899"/>
                <a:gd name="connsiteY4" fmla="*/ 43817 h 671046"/>
                <a:gd name="connsiteX5" fmla="*/ 3422899 w 3422899"/>
                <a:gd name="connsiteY5" fmla="*/ 325608 h 671046"/>
                <a:gd name="connsiteX6" fmla="*/ 3336824 w 3422899"/>
                <a:gd name="connsiteY6" fmla="*/ 607400 h 671046"/>
                <a:gd name="connsiteX7" fmla="*/ 3284312 w 3422899"/>
                <a:gd name="connsiteY7" fmla="*/ 671045 h 671046"/>
                <a:gd name="connsiteX8" fmla="*/ 2861293 w 3422899"/>
                <a:gd name="connsiteY8" fmla="*/ 671045 h 671046"/>
                <a:gd name="connsiteX9" fmla="*/ 2553487 w 3422899"/>
                <a:gd name="connsiteY9" fmla="*/ 671045 h 671046"/>
                <a:gd name="connsiteX10" fmla="*/ 869414 w 3422899"/>
                <a:gd name="connsiteY10" fmla="*/ 671045 h 671046"/>
                <a:gd name="connsiteX11" fmla="*/ 869413 w 3422899"/>
                <a:gd name="connsiteY11" fmla="*/ 671046 h 671046"/>
                <a:gd name="connsiteX12" fmla="*/ 138588 w 3422899"/>
                <a:gd name="connsiteY12" fmla="*/ 671046 h 671046"/>
                <a:gd name="connsiteX13" fmla="*/ 86075 w 3422899"/>
                <a:gd name="connsiteY13" fmla="*/ 607401 h 671046"/>
                <a:gd name="connsiteX14" fmla="*/ 0 w 3422899"/>
                <a:gd name="connsiteY14" fmla="*/ 325609 h 671046"/>
                <a:gd name="connsiteX15" fmla="*/ 86075 w 3422899"/>
                <a:gd name="connsiteY15" fmla="*/ 43818 h 671046"/>
                <a:gd name="connsiteX16" fmla="*/ 122227 w 3422899"/>
                <a:gd name="connsiteY16" fmla="*/ 1 h 671046"/>
                <a:gd name="connsiteX17" fmla="*/ 460993 w 3422899"/>
                <a:gd name="connsiteY17" fmla="*/ 1 h 671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22899" h="671046">
                  <a:moveTo>
                    <a:pt x="460993" y="0"/>
                  </a:moveTo>
                  <a:lnTo>
                    <a:pt x="2537126" y="0"/>
                  </a:lnTo>
                  <a:lnTo>
                    <a:pt x="2861293" y="0"/>
                  </a:lnTo>
                  <a:lnTo>
                    <a:pt x="3300672" y="0"/>
                  </a:lnTo>
                  <a:lnTo>
                    <a:pt x="3336824" y="43817"/>
                  </a:lnTo>
                  <a:cubicBezTo>
                    <a:pt x="3391167" y="124256"/>
                    <a:pt x="3422899" y="221226"/>
                    <a:pt x="3422899" y="325608"/>
                  </a:cubicBezTo>
                  <a:cubicBezTo>
                    <a:pt x="3422899" y="429990"/>
                    <a:pt x="3391167" y="526961"/>
                    <a:pt x="3336824" y="607400"/>
                  </a:cubicBezTo>
                  <a:lnTo>
                    <a:pt x="3284312" y="671045"/>
                  </a:lnTo>
                  <a:lnTo>
                    <a:pt x="2861293" y="671045"/>
                  </a:lnTo>
                  <a:lnTo>
                    <a:pt x="2553487" y="671045"/>
                  </a:lnTo>
                  <a:lnTo>
                    <a:pt x="869414" y="671045"/>
                  </a:lnTo>
                  <a:lnTo>
                    <a:pt x="869413" y="671046"/>
                  </a:lnTo>
                  <a:lnTo>
                    <a:pt x="138588" y="671046"/>
                  </a:lnTo>
                  <a:lnTo>
                    <a:pt x="86075" y="607401"/>
                  </a:lnTo>
                  <a:cubicBezTo>
                    <a:pt x="31732" y="526962"/>
                    <a:pt x="0" y="429991"/>
                    <a:pt x="0" y="325609"/>
                  </a:cubicBezTo>
                  <a:cubicBezTo>
                    <a:pt x="0" y="221227"/>
                    <a:pt x="31732" y="124257"/>
                    <a:pt x="86075" y="43818"/>
                  </a:cubicBezTo>
                  <a:lnTo>
                    <a:pt x="122227" y="1"/>
                  </a:lnTo>
                  <a:lnTo>
                    <a:pt x="460993" y="1"/>
                  </a:lnTo>
                  <a:close/>
                </a:path>
              </a:pathLst>
            </a:custGeom>
            <a:solidFill>
              <a:srgbClr val="4040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sz="1000">
                <a:cs typeface="+mn-ea"/>
                <a:sym typeface="+mn-lt"/>
              </a:endParaRPr>
            </a:p>
          </p:txBody>
        </p:sp>
        <p:sp>
          <p:nvSpPr>
            <p:cNvPr id="24" name="文本框 23"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2331781" y="3785805"/>
              <a:ext cx="1481260" cy="408624"/>
            </a:xfrm>
            <a:prstGeom prst="rect">
              <a:avLst/>
            </a:prstGeom>
            <a:noFill/>
            <a:effectLst/>
          </p:spPr>
          <p:txBody>
            <a:bodyPr wrap="none" rtlCol="0">
              <a:spAutoFit/>
            </a:bodyPr>
            <a:lstStyle/>
            <a:p>
              <a:r>
                <a:rPr lang="zh-CN" altLang="en-US" dirty="0" smtClean="0">
                  <a:solidFill>
                    <a:schemeClr val="bg1"/>
                  </a:solidFill>
                  <a:cs typeface="+mn-ea"/>
                  <a:sym typeface="+mn-lt"/>
                </a:rPr>
                <a:t>员工的精神</a:t>
              </a:r>
              <a:endParaRPr lang="en-US" altLang="zh-CN" dirty="0">
                <a:solidFill>
                  <a:schemeClr val="bg1"/>
                </a:solidFill>
                <a:cs typeface="+mn-ea"/>
                <a:sym typeface="+mn-lt"/>
              </a:endParaRPr>
            </a:p>
          </p:txBody>
        </p:sp>
      </p:grpSp>
      <p:grpSp>
        <p:nvGrpSpPr>
          <p:cNvPr id="25" name="组合 24" descr="e7d195523061f1c0deeec63e560781cfd59afb0ea006f2a87ABB68BF51EA6619813959095094C18C62A12F549504892A4AAA8C1554C6663626E05CA27F281A14E6983772AFC3FB97135759321DEA3D704CB8FFD9D2544D2074061F3D878A4F24638415FA5D365B2AF4BEC5AD5F5BED89740C60608E45A0F8CE8EF0096094E663250F0E257FDFCC83"/>
          <p:cNvGrpSpPr/>
          <p:nvPr/>
        </p:nvGrpSpPr>
        <p:grpSpPr>
          <a:xfrm>
            <a:off x="2272319" y="4947931"/>
            <a:ext cx="3093766" cy="911074"/>
            <a:chOff x="1482107" y="5192069"/>
            <a:chExt cx="3422899" cy="1008000"/>
          </a:xfrm>
          <a:effectLst>
            <a:outerShdw blurRad="190500" dist="63500" dir="2700000" algn="tl" rotWithShape="0">
              <a:prstClr val="black">
                <a:alpha val="25000"/>
              </a:prstClr>
            </a:outerShdw>
          </a:effectLst>
        </p:grpSpPr>
        <p:sp>
          <p:nvSpPr>
            <p:cNvPr id="26" name="椭圆 25"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5192069"/>
              <a:ext cx="1008000" cy="1008000"/>
            </a:xfrm>
            <a:prstGeom prst="ellipse">
              <a:avLst/>
            </a:prstGeom>
            <a:solidFill>
              <a:schemeClr val="bg1">
                <a:lumMod val="8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sz="1000">
                <a:cs typeface="+mn-ea"/>
                <a:sym typeface="+mn-lt"/>
              </a:endParaRPr>
            </a:p>
          </p:txBody>
        </p:sp>
        <p:sp>
          <p:nvSpPr>
            <p:cNvPr id="27" name="椭圆 26"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3883318" y="5192069"/>
              <a:ext cx="1008000" cy="1008000"/>
            </a:xfrm>
            <a:prstGeom prst="ellipse">
              <a:avLst/>
            </a:prstGeom>
            <a:solidFill>
              <a:schemeClr val="bg1">
                <a:lumMod val="85000"/>
              </a:schemeClr>
            </a:solidFill>
            <a:ln>
              <a:no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sz="1000">
                <a:cs typeface="+mn-ea"/>
                <a:sym typeface="+mn-lt"/>
              </a:endParaRPr>
            </a:p>
          </p:txBody>
        </p:sp>
        <p:sp>
          <p:nvSpPr>
            <p:cNvPr id="28" name="任意多边形 27"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a:spLocks noChangeAspect="1"/>
            </p:cNvSpPr>
            <p:nvPr/>
          </p:nvSpPr>
          <p:spPr>
            <a:xfrm>
              <a:off x="1482107" y="5370460"/>
              <a:ext cx="3422899" cy="671046"/>
            </a:xfrm>
            <a:custGeom>
              <a:avLst/>
              <a:gdLst>
                <a:gd name="connsiteX0" fmla="*/ 460993 w 3422899"/>
                <a:gd name="connsiteY0" fmla="*/ 0 h 671046"/>
                <a:gd name="connsiteX1" fmla="*/ 2537126 w 3422899"/>
                <a:gd name="connsiteY1" fmla="*/ 0 h 671046"/>
                <a:gd name="connsiteX2" fmla="*/ 2861293 w 3422899"/>
                <a:gd name="connsiteY2" fmla="*/ 0 h 671046"/>
                <a:gd name="connsiteX3" fmla="*/ 3300672 w 3422899"/>
                <a:gd name="connsiteY3" fmla="*/ 0 h 671046"/>
                <a:gd name="connsiteX4" fmla="*/ 3336824 w 3422899"/>
                <a:gd name="connsiteY4" fmla="*/ 43817 h 671046"/>
                <a:gd name="connsiteX5" fmla="*/ 3422899 w 3422899"/>
                <a:gd name="connsiteY5" fmla="*/ 325608 h 671046"/>
                <a:gd name="connsiteX6" fmla="*/ 3336824 w 3422899"/>
                <a:gd name="connsiteY6" fmla="*/ 607400 h 671046"/>
                <a:gd name="connsiteX7" fmla="*/ 3284312 w 3422899"/>
                <a:gd name="connsiteY7" fmla="*/ 671045 h 671046"/>
                <a:gd name="connsiteX8" fmla="*/ 2861293 w 3422899"/>
                <a:gd name="connsiteY8" fmla="*/ 671045 h 671046"/>
                <a:gd name="connsiteX9" fmla="*/ 2553487 w 3422899"/>
                <a:gd name="connsiteY9" fmla="*/ 671045 h 671046"/>
                <a:gd name="connsiteX10" fmla="*/ 869414 w 3422899"/>
                <a:gd name="connsiteY10" fmla="*/ 671045 h 671046"/>
                <a:gd name="connsiteX11" fmla="*/ 869413 w 3422899"/>
                <a:gd name="connsiteY11" fmla="*/ 671046 h 671046"/>
                <a:gd name="connsiteX12" fmla="*/ 138588 w 3422899"/>
                <a:gd name="connsiteY12" fmla="*/ 671046 h 671046"/>
                <a:gd name="connsiteX13" fmla="*/ 86075 w 3422899"/>
                <a:gd name="connsiteY13" fmla="*/ 607401 h 671046"/>
                <a:gd name="connsiteX14" fmla="*/ 0 w 3422899"/>
                <a:gd name="connsiteY14" fmla="*/ 325609 h 671046"/>
                <a:gd name="connsiteX15" fmla="*/ 86075 w 3422899"/>
                <a:gd name="connsiteY15" fmla="*/ 43818 h 671046"/>
                <a:gd name="connsiteX16" fmla="*/ 122227 w 3422899"/>
                <a:gd name="connsiteY16" fmla="*/ 1 h 671046"/>
                <a:gd name="connsiteX17" fmla="*/ 460993 w 3422899"/>
                <a:gd name="connsiteY17" fmla="*/ 1 h 671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22899" h="671046">
                  <a:moveTo>
                    <a:pt x="460993" y="0"/>
                  </a:moveTo>
                  <a:lnTo>
                    <a:pt x="2537126" y="0"/>
                  </a:lnTo>
                  <a:lnTo>
                    <a:pt x="2861293" y="0"/>
                  </a:lnTo>
                  <a:lnTo>
                    <a:pt x="3300672" y="0"/>
                  </a:lnTo>
                  <a:lnTo>
                    <a:pt x="3336824" y="43817"/>
                  </a:lnTo>
                  <a:cubicBezTo>
                    <a:pt x="3391167" y="124256"/>
                    <a:pt x="3422899" y="221226"/>
                    <a:pt x="3422899" y="325608"/>
                  </a:cubicBezTo>
                  <a:cubicBezTo>
                    <a:pt x="3422899" y="429990"/>
                    <a:pt x="3391167" y="526961"/>
                    <a:pt x="3336824" y="607400"/>
                  </a:cubicBezTo>
                  <a:lnTo>
                    <a:pt x="3284312" y="671045"/>
                  </a:lnTo>
                  <a:lnTo>
                    <a:pt x="2861293" y="671045"/>
                  </a:lnTo>
                  <a:lnTo>
                    <a:pt x="2553487" y="671045"/>
                  </a:lnTo>
                  <a:lnTo>
                    <a:pt x="869414" y="671045"/>
                  </a:lnTo>
                  <a:lnTo>
                    <a:pt x="869413" y="671046"/>
                  </a:lnTo>
                  <a:lnTo>
                    <a:pt x="138588" y="671046"/>
                  </a:lnTo>
                  <a:lnTo>
                    <a:pt x="86075" y="607401"/>
                  </a:lnTo>
                  <a:cubicBezTo>
                    <a:pt x="31732" y="526962"/>
                    <a:pt x="0" y="429991"/>
                    <a:pt x="0" y="325609"/>
                  </a:cubicBezTo>
                  <a:cubicBezTo>
                    <a:pt x="0" y="221227"/>
                    <a:pt x="31732" y="124257"/>
                    <a:pt x="86075" y="43818"/>
                  </a:cubicBezTo>
                  <a:lnTo>
                    <a:pt x="122227" y="1"/>
                  </a:lnTo>
                  <a:lnTo>
                    <a:pt x="460993" y="1"/>
                  </a:lnTo>
                  <a:close/>
                </a:path>
              </a:pathLst>
            </a:custGeom>
            <a:solidFill>
              <a:srgbClr val="7F7F7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zh-CN" sz="1000">
                <a:cs typeface="+mn-ea"/>
                <a:sym typeface="+mn-lt"/>
              </a:endParaRPr>
            </a:p>
          </p:txBody>
        </p:sp>
        <p:sp>
          <p:nvSpPr>
            <p:cNvPr id="29" name="文本框 28"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2349002" y="5492737"/>
              <a:ext cx="1481260" cy="408624"/>
            </a:xfrm>
            <a:prstGeom prst="rect">
              <a:avLst/>
            </a:prstGeom>
            <a:noFill/>
            <a:effectLst/>
          </p:spPr>
          <p:txBody>
            <a:bodyPr wrap="none" rtlCol="0">
              <a:spAutoFit/>
            </a:bodyPr>
            <a:lstStyle/>
            <a:p>
              <a:r>
                <a:rPr lang="zh-CN" altLang="en-US" dirty="0" smtClean="0">
                  <a:solidFill>
                    <a:schemeClr val="bg1"/>
                  </a:solidFill>
                  <a:cs typeface="+mn-ea"/>
                  <a:sym typeface="+mn-lt"/>
                </a:rPr>
                <a:t>市场的战略</a:t>
              </a:r>
              <a:endParaRPr lang="en-US" altLang="zh-CN" dirty="0">
                <a:solidFill>
                  <a:schemeClr val="bg1"/>
                </a:solidFill>
                <a:cs typeface="+mn-ea"/>
                <a:sym typeface="+mn-lt"/>
              </a:endParaRPr>
            </a:p>
          </p:txBody>
        </p:sp>
      </p:grpSp>
      <p:sp>
        <p:nvSpPr>
          <p:cNvPr id="30" name="文本框 29"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5942983" y="2007393"/>
            <a:ext cx="3775393" cy="784830"/>
          </a:xfrm>
          <a:prstGeom prst="rect">
            <a:avLst/>
          </a:prstGeom>
          <a:noFill/>
          <a:effectLst/>
        </p:spPr>
        <p:txBody>
          <a:bodyPr wrap="none" rtlCol="0">
            <a:spAutoFit/>
          </a:bodyPr>
          <a:lstStyle/>
          <a:p>
            <a:pPr>
              <a:lnSpc>
                <a:spcPct val="150000"/>
              </a:lnSpc>
            </a:pPr>
            <a:r>
              <a:rPr lang="zh-CN" altLang="en-US" sz="1000" dirty="0">
                <a:solidFill>
                  <a:schemeClr val="tx1">
                    <a:lumMod val="65000"/>
                    <a:lumOff val="35000"/>
                  </a:schemeClr>
                </a:solidFill>
                <a:cs typeface="+mn-ea"/>
                <a:sym typeface="+mn-lt"/>
              </a:rPr>
              <a:t>请在这里输入您的主要叙述</a:t>
            </a:r>
            <a:r>
              <a:rPr lang="zh-CN" altLang="en-US" sz="1000" dirty="0" smtClean="0">
                <a:solidFill>
                  <a:schemeClr val="tx1">
                    <a:lumMod val="65000"/>
                    <a:lumOff val="35000"/>
                  </a:schemeClr>
                </a:solidFill>
                <a:cs typeface="+mn-ea"/>
                <a:sym typeface="+mn-lt"/>
              </a:rPr>
              <a:t>内容请</a:t>
            </a:r>
            <a:r>
              <a:rPr lang="zh-CN" altLang="en-US" sz="1000" dirty="0">
                <a:solidFill>
                  <a:schemeClr val="tx1">
                    <a:lumMod val="65000"/>
                    <a:lumOff val="35000"/>
                  </a:schemeClr>
                </a:solidFill>
                <a:cs typeface="+mn-ea"/>
                <a:sym typeface="+mn-lt"/>
              </a:rPr>
              <a:t>在这里输入您的主要叙述内容</a:t>
            </a:r>
            <a:endParaRPr lang="en-US" altLang="zh-CN" sz="1000" dirty="0">
              <a:solidFill>
                <a:schemeClr val="tx1">
                  <a:lumMod val="65000"/>
                  <a:lumOff val="35000"/>
                </a:schemeClr>
              </a:solidFill>
              <a:cs typeface="+mn-ea"/>
              <a:sym typeface="+mn-lt"/>
            </a:endParaRPr>
          </a:p>
          <a:p>
            <a:pPr>
              <a:lnSpc>
                <a:spcPct val="150000"/>
              </a:lnSpc>
            </a:pPr>
            <a:r>
              <a:rPr lang="zh-CN" altLang="en-US" sz="1000" dirty="0">
                <a:solidFill>
                  <a:schemeClr val="tx1">
                    <a:lumMod val="65000"/>
                    <a:lumOff val="35000"/>
                  </a:schemeClr>
                </a:solidFill>
                <a:cs typeface="+mn-ea"/>
                <a:sym typeface="+mn-lt"/>
              </a:rPr>
              <a:t>请在这里输入您的主要叙述内容请在这里输入您的主要叙述内容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a:solidFill>
                <a:schemeClr val="tx1">
                  <a:lumMod val="65000"/>
                  <a:lumOff val="35000"/>
                </a:schemeClr>
              </a:solidFill>
              <a:cs typeface="+mn-ea"/>
              <a:sym typeface="+mn-lt"/>
            </a:endParaRPr>
          </a:p>
        </p:txBody>
      </p:sp>
      <p:sp>
        <p:nvSpPr>
          <p:cNvPr id="31" name="文本框 30"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5942983" y="3499681"/>
            <a:ext cx="3775393" cy="784830"/>
          </a:xfrm>
          <a:prstGeom prst="rect">
            <a:avLst/>
          </a:prstGeom>
          <a:noFill/>
          <a:effectLst/>
        </p:spPr>
        <p:txBody>
          <a:bodyPr wrap="none" rtlCol="0">
            <a:spAutoFit/>
          </a:bodyPr>
          <a:lstStyle/>
          <a:p>
            <a:pPr>
              <a:lnSpc>
                <a:spcPct val="150000"/>
              </a:lnSpc>
            </a:pPr>
            <a:r>
              <a:rPr lang="zh-CN" altLang="en-US" sz="1000" dirty="0">
                <a:solidFill>
                  <a:schemeClr val="tx1">
                    <a:lumMod val="65000"/>
                    <a:lumOff val="35000"/>
                  </a:schemeClr>
                </a:solidFill>
                <a:cs typeface="+mn-ea"/>
                <a:sym typeface="+mn-lt"/>
              </a:rPr>
              <a:t>请在这里输入您的主要叙述内容请在这里输入您的主要叙述内容</a:t>
            </a:r>
            <a:endParaRPr lang="en-US" altLang="zh-CN" sz="1000" dirty="0">
              <a:solidFill>
                <a:schemeClr val="tx1">
                  <a:lumMod val="65000"/>
                  <a:lumOff val="35000"/>
                </a:schemeClr>
              </a:solidFill>
              <a:cs typeface="+mn-ea"/>
              <a:sym typeface="+mn-lt"/>
            </a:endParaRPr>
          </a:p>
          <a:p>
            <a:pPr>
              <a:lnSpc>
                <a:spcPct val="150000"/>
              </a:lnSpc>
            </a:pPr>
            <a:r>
              <a:rPr lang="zh-CN" altLang="en-US" sz="1000" dirty="0">
                <a:solidFill>
                  <a:schemeClr val="tx1">
                    <a:lumMod val="65000"/>
                    <a:lumOff val="35000"/>
                  </a:schemeClr>
                </a:solidFill>
                <a:cs typeface="+mn-ea"/>
                <a:sym typeface="+mn-lt"/>
              </a:rPr>
              <a:t>请在这里输入您的主要叙述内容请在这里输入您的主要叙述内容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a:solidFill>
                <a:schemeClr val="tx1">
                  <a:lumMod val="65000"/>
                  <a:lumOff val="35000"/>
                </a:schemeClr>
              </a:solidFill>
              <a:cs typeface="+mn-ea"/>
              <a:sym typeface="+mn-lt"/>
            </a:endParaRPr>
          </a:p>
        </p:txBody>
      </p:sp>
      <p:sp>
        <p:nvSpPr>
          <p:cNvPr id="32" name="文本框 31"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5942983" y="5094895"/>
            <a:ext cx="3775393" cy="784830"/>
          </a:xfrm>
          <a:prstGeom prst="rect">
            <a:avLst/>
          </a:prstGeom>
          <a:noFill/>
          <a:effectLst/>
        </p:spPr>
        <p:txBody>
          <a:bodyPr wrap="none" rtlCol="0">
            <a:spAutoFit/>
          </a:bodyPr>
          <a:lstStyle/>
          <a:p>
            <a:pPr>
              <a:lnSpc>
                <a:spcPct val="150000"/>
              </a:lnSpc>
            </a:pPr>
            <a:r>
              <a:rPr lang="zh-CN" altLang="en-US" sz="1000" dirty="0">
                <a:solidFill>
                  <a:schemeClr val="tx1">
                    <a:lumMod val="65000"/>
                    <a:lumOff val="35000"/>
                  </a:schemeClr>
                </a:solidFill>
                <a:cs typeface="+mn-ea"/>
                <a:sym typeface="+mn-lt"/>
              </a:rPr>
              <a:t>请在这里输入您的主要叙述内容请在这里输入您的主要叙述内容</a:t>
            </a:r>
            <a:endParaRPr lang="en-US" altLang="zh-CN" sz="1000" dirty="0">
              <a:solidFill>
                <a:schemeClr val="tx1">
                  <a:lumMod val="65000"/>
                  <a:lumOff val="35000"/>
                </a:schemeClr>
              </a:solidFill>
              <a:cs typeface="+mn-ea"/>
              <a:sym typeface="+mn-lt"/>
            </a:endParaRPr>
          </a:p>
          <a:p>
            <a:pPr>
              <a:lnSpc>
                <a:spcPct val="150000"/>
              </a:lnSpc>
            </a:pPr>
            <a:r>
              <a:rPr lang="zh-CN" altLang="en-US" sz="1000" dirty="0">
                <a:solidFill>
                  <a:schemeClr val="tx1">
                    <a:lumMod val="65000"/>
                    <a:lumOff val="35000"/>
                  </a:schemeClr>
                </a:solidFill>
                <a:cs typeface="+mn-ea"/>
                <a:sym typeface="+mn-lt"/>
              </a:rPr>
              <a:t>请在这里输入您的主要叙述内容请在这里输入您的主要叙述内容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a:solidFill>
                <a:schemeClr val="tx1">
                  <a:lumMod val="65000"/>
                  <a:lumOff val="35000"/>
                </a:schemeClr>
              </a:solidFill>
              <a:cs typeface="+mn-ea"/>
              <a:sym typeface="+mn-lt"/>
            </a:endParaRPr>
          </a:p>
        </p:txBody>
      </p:sp>
      <p:grpSp>
        <p:nvGrpSpPr>
          <p:cNvPr id="36" name="组合 35"/>
          <p:cNvGrpSpPr/>
          <p:nvPr/>
        </p:nvGrpSpPr>
        <p:grpSpPr>
          <a:xfrm>
            <a:off x="388190" y="568915"/>
            <a:ext cx="3796278" cy="585703"/>
            <a:chOff x="388190" y="568915"/>
            <a:chExt cx="3796278" cy="585703"/>
          </a:xfrm>
        </p:grpSpPr>
        <p:sp>
          <p:nvSpPr>
            <p:cNvPr id="37" name="文本框 36"/>
            <p:cNvSpPr txBox="1"/>
            <p:nvPr/>
          </p:nvSpPr>
          <p:spPr>
            <a:xfrm>
              <a:off x="1127221" y="568915"/>
              <a:ext cx="3057247"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对企业文化的理解</a:t>
              </a:r>
              <a:endParaRPr lang="zh-CN" altLang="en-US" sz="2800" b="1" dirty="0">
                <a:gradFill>
                  <a:gsLst>
                    <a:gs pos="0">
                      <a:srgbClr val="F8260C"/>
                    </a:gs>
                    <a:gs pos="72000">
                      <a:srgbClr val="9E0800"/>
                    </a:gs>
                  </a:gsLst>
                  <a:lin ang="5400000" scaled="1"/>
                </a:gradFill>
                <a:cs typeface="+mn-ea"/>
                <a:sym typeface="+mn-lt"/>
              </a:endParaRPr>
            </a:p>
          </p:txBody>
        </p:sp>
        <p:sp>
          <p:nvSpPr>
            <p:cNvPr id="38" name="椭圆 37"/>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03</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4000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0-#ppt_w/2"/>
                                          </p:val>
                                        </p:tav>
                                        <p:tav tm="100000">
                                          <p:val>
                                            <p:strVal val="#ppt_x"/>
                                          </p:val>
                                        </p:tav>
                                      </p:tavLst>
                                    </p:anim>
                                    <p:anim calcmode="lin" valueType="num">
                                      <p:cBhvr additive="base">
                                        <p:cTn id="8" dur="10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2" decel="40000"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1000" fill="hold"/>
                                        <p:tgtEl>
                                          <p:spTgt spid="30"/>
                                        </p:tgtEl>
                                        <p:attrNameLst>
                                          <p:attrName>ppt_x</p:attrName>
                                        </p:attrNameLst>
                                      </p:cBhvr>
                                      <p:tavLst>
                                        <p:tav tm="0">
                                          <p:val>
                                            <p:strVal val="1+#ppt_w/2"/>
                                          </p:val>
                                        </p:tav>
                                        <p:tav tm="100000">
                                          <p:val>
                                            <p:strVal val="#ppt_x"/>
                                          </p:val>
                                        </p:tav>
                                      </p:tavLst>
                                    </p:anim>
                                    <p:anim calcmode="lin" valueType="num">
                                      <p:cBhvr additive="base">
                                        <p:cTn id="12" dur="1000" fill="hold"/>
                                        <p:tgtEl>
                                          <p:spTgt spid="30"/>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decel="40000"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1000" fill="hold"/>
                                        <p:tgtEl>
                                          <p:spTgt spid="16"/>
                                        </p:tgtEl>
                                        <p:attrNameLst>
                                          <p:attrName>ppt_x</p:attrName>
                                        </p:attrNameLst>
                                      </p:cBhvr>
                                      <p:tavLst>
                                        <p:tav tm="0">
                                          <p:val>
                                            <p:strVal val="0-#ppt_w/2"/>
                                          </p:val>
                                        </p:tav>
                                        <p:tav tm="100000">
                                          <p:val>
                                            <p:strVal val="#ppt_x"/>
                                          </p:val>
                                        </p:tav>
                                      </p:tavLst>
                                    </p:anim>
                                    <p:anim calcmode="lin" valueType="num">
                                      <p:cBhvr additive="base">
                                        <p:cTn id="17" dur="1000" fill="hold"/>
                                        <p:tgtEl>
                                          <p:spTgt spid="16"/>
                                        </p:tgtEl>
                                        <p:attrNameLst>
                                          <p:attrName>ppt_y</p:attrName>
                                        </p:attrNameLst>
                                      </p:cBhvr>
                                      <p:tavLst>
                                        <p:tav tm="0">
                                          <p:val>
                                            <p:strVal val="#ppt_y"/>
                                          </p:val>
                                        </p:tav>
                                        <p:tav tm="100000">
                                          <p:val>
                                            <p:strVal val="#ppt_y"/>
                                          </p:val>
                                        </p:tav>
                                      </p:tavLst>
                                    </p:anim>
                                  </p:childTnLst>
                                </p:cTn>
                              </p:par>
                              <p:par>
                                <p:cTn id="18" presetID="2" presetClass="entr" presetSubtype="2" decel="40000" fill="hold" grpId="0" nodeType="with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additive="base">
                                        <p:cTn id="20" dur="1000" fill="hold"/>
                                        <p:tgtEl>
                                          <p:spTgt spid="31"/>
                                        </p:tgtEl>
                                        <p:attrNameLst>
                                          <p:attrName>ppt_x</p:attrName>
                                        </p:attrNameLst>
                                      </p:cBhvr>
                                      <p:tavLst>
                                        <p:tav tm="0">
                                          <p:val>
                                            <p:strVal val="1+#ppt_w/2"/>
                                          </p:val>
                                        </p:tav>
                                        <p:tav tm="100000">
                                          <p:val>
                                            <p:strVal val="#ppt_x"/>
                                          </p:val>
                                        </p:tav>
                                      </p:tavLst>
                                    </p:anim>
                                    <p:anim calcmode="lin" valueType="num">
                                      <p:cBhvr additive="base">
                                        <p:cTn id="21" dur="1000" fill="hold"/>
                                        <p:tgtEl>
                                          <p:spTgt spid="31"/>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 presetClass="entr" presetSubtype="8" decel="40000"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1000" fill="hold"/>
                                        <p:tgtEl>
                                          <p:spTgt spid="25"/>
                                        </p:tgtEl>
                                        <p:attrNameLst>
                                          <p:attrName>ppt_x</p:attrName>
                                        </p:attrNameLst>
                                      </p:cBhvr>
                                      <p:tavLst>
                                        <p:tav tm="0">
                                          <p:val>
                                            <p:strVal val="0-#ppt_w/2"/>
                                          </p:val>
                                        </p:tav>
                                        <p:tav tm="100000">
                                          <p:val>
                                            <p:strVal val="#ppt_x"/>
                                          </p:val>
                                        </p:tav>
                                      </p:tavLst>
                                    </p:anim>
                                    <p:anim calcmode="lin" valueType="num">
                                      <p:cBhvr additive="base">
                                        <p:cTn id="26" dur="1000" fill="hold"/>
                                        <p:tgtEl>
                                          <p:spTgt spid="25"/>
                                        </p:tgtEl>
                                        <p:attrNameLst>
                                          <p:attrName>ppt_y</p:attrName>
                                        </p:attrNameLst>
                                      </p:cBhvr>
                                      <p:tavLst>
                                        <p:tav tm="0">
                                          <p:val>
                                            <p:strVal val="#ppt_y"/>
                                          </p:val>
                                        </p:tav>
                                        <p:tav tm="100000">
                                          <p:val>
                                            <p:strVal val="#ppt_y"/>
                                          </p:val>
                                        </p:tav>
                                      </p:tavLst>
                                    </p:anim>
                                  </p:childTnLst>
                                </p:cTn>
                              </p:par>
                              <p:par>
                                <p:cTn id="27" presetID="2" presetClass="entr" presetSubtype="2" decel="40000" fill="hold" grpId="0" nodeType="with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1000" fill="hold"/>
                                        <p:tgtEl>
                                          <p:spTgt spid="32"/>
                                        </p:tgtEl>
                                        <p:attrNameLst>
                                          <p:attrName>ppt_x</p:attrName>
                                        </p:attrNameLst>
                                      </p:cBhvr>
                                      <p:tavLst>
                                        <p:tav tm="0">
                                          <p:val>
                                            <p:strVal val="1+#ppt_w/2"/>
                                          </p:val>
                                        </p:tav>
                                        <p:tav tm="100000">
                                          <p:val>
                                            <p:strVal val="#ppt_x"/>
                                          </p:val>
                                        </p:tav>
                                      </p:tavLst>
                                    </p:anim>
                                    <p:anim calcmode="lin" valueType="num">
                                      <p:cBhvr additive="base">
                                        <p:cTn id="30" dur="10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 y="830227"/>
            <a:ext cx="564668" cy="615125"/>
          </a:xfrm>
          <a:prstGeom prst="rect">
            <a:avLst/>
          </a:prstGeom>
          <a:gradFill>
            <a:gsLst>
              <a:gs pos="0">
                <a:srgbClr val="F8260C"/>
              </a:gs>
              <a:gs pos="72000">
                <a:srgbClr val="9E08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文本框 7"/>
          <p:cNvSpPr txBox="1"/>
          <p:nvPr/>
        </p:nvSpPr>
        <p:spPr>
          <a:xfrm>
            <a:off x="748740" y="596460"/>
            <a:ext cx="3628237" cy="954107"/>
          </a:xfrm>
          <a:prstGeom prst="rect">
            <a:avLst/>
          </a:prstGeom>
          <a:noFill/>
          <a:effectLst/>
        </p:spPr>
        <p:txBody>
          <a:bodyPr wrap="none" rtlCol="0">
            <a:spAutoFit/>
          </a:bodyPr>
          <a:lstStyle/>
          <a:p>
            <a:r>
              <a:rPr lang="en-US" altLang="zh-CN" sz="1200" b="1" dirty="0" smtClean="0">
                <a:solidFill>
                  <a:srgbClr val="0DEFFA"/>
                </a:solidFill>
                <a:cs typeface="+mn-ea"/>
                <a:sym typeface="+mn-lt"/>
              </a:rPr>
              <a:t>         </a:t>
            </a:r>
            <a:endParaRPr lang="en-US" altLang="zh-CN" sz="2800" b="1" dirty="0" smtClean="0">
              <a:gradFill>
                <a:gsLst>
                  <a:gs pos="0">
                    <a:srgbClr val="FDFA75"/>
                  </a:gs>
                  <a:gs pos="100000">
                    <a:srgbClr val="D79E11"/>
                  </a:gs>
                </a:gsLst>
                <a:lin ang="2700000" scaled="1"/>
              </a:gradFill>
              <a:cs typeface="+mn-ea"/>
              <a:sym typeface="+mn-lt"/>
            </a:endParaRPr>
          </a:p>
          <a:p>
            <a:r>
              <a:rPr lang="en-US" altLang="zh-CN" sz="1600" b="1" dirty="0" smtClean="0">
                <a:gradFill>
                  <a:gsLst>
                    <a:gs pos="0">
                      <a:srgbClr val="FDFA75"/>
                    </a:gs>
                    <a:gs pos="100000">
                      <a:srgbClr val="D79E11"/>
                    </a:gs>
                  </a:gsLst>
                  <a:lin ang="2700000" scaled="1"/>
                </a:gradFill>
                <a:cs typeface="+mn-ea"/>
                <a:sym typeface="+mn-lt"/>
              </a:rPr>
              <a:t>    </a:t>
            </a:r>
            <a:r>
              <a:rPr lang="en-US" altLang="zh-CN" sz="4400" b="1" dirty="0" smtClean="0">
                <a:solidFill>
                  <a:schemeClr val="tx1">
                    <a:lumMod val="85000"/>
                    <a:lumOff val="15000"/>
                  </a:schemeClr>
                </a:solidFill>
                <a:cs typeface="+mn-ea"/>
                <a:sym typeface="+mn-lt"/>
              </a:rPr>
              <a:t>CONTENTS</a:t>
            </a:r>
            <a:endParaRPr lang="zh-CN" altLang="en-US" sz="4400" b="1" dirty="0" smtClean="0">
              <a:solidFill>
                <a:schemeClr val="tx1">
                  <a:lumMod val="85000"/>
                  <a:lumOff val="15000"/>
                </a:schemeClr>
              </a:solidFill>
              <a:cs typeface="+mn-ea"/>
              <a:sym typeface="+mn-lt"/>
            </a:endParaRPr>
          </a:p>
        </p:txBody>
      </p:sp>
      <p:grpSp>
        <p:nvGrpSpPr>
          <p:cNvPr id="38" name="组合 37"/>
          <p:cNvGrpSpPr/>
          <p:nvPr/>
        </p:nvGrpSpPr>
        <p:grpSpPr>
          <a:xfrm>
            <a:off x="1018593" y="2590567"/>
            <a:ext cx="2373698" cy="2121711"/>
            <a:chOff x="1765366" y="2817529"/>
            <a:chExt cx="2373698" cy="2121711"/>
          </a:xfrm>
        </p:grpSpPr>
        <p:sp>
          <p:nvSpPr>
            <p:cNvPr id="40" name="圆角矩形 39"/>
            <p:cNvSpPr/>
            <p:nvPr/>
          </p:nvSpPr>
          <p:spPr>
            <a:xfrm>
              <a:off x="1913154" y="4078004"/>
              <a:ext cx="2078123" cy="513832"/>
            </a:xfrm>
            <a:prstGeom prst="roundRect">
              <a:avLst/>
            </a:prstGeom>
            <a:no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smtClean="0">
                  <a:solidFill>
                    <a:schemeClr val="tx1">
                      <a:lumMod val="85000"/>
                      <a:lumOff val="15000"/>
                    </a:schemeClr>
                  </a:solidFill>
                  <a:cs typeface="+mn-ea"/>
                  <a:sym typeface="+mn-lt"/>
                </a:rPr>
                <a:t>工作概述</a:t>
              </a:r>
              <a:endParaRPr lang="zh-CN" altLang="en-US" sz="2800" b="1" dirty="0">
                <a:solidFill>
                  <a:schemeClr val="tx1">
                    <a:lumMod val="85000"/>
                    <a:lumOff val="15000"/>
                  </a:schemeClr>
                </a:solidFill>
                <a:cs typeface="+mn-ea"/>
                <a:sym typeface="+mn-lt"/>
              </a:endParaRPr>
            </a:p>
          </p:txBody>
        </p:sp>
        <p:sp>
          <p:nvSpPr>
            <p:cNvPr id="43" name="椭圆 42"/>
            <p:cNvSpPr/>
            <p:nvPr/>
          </p:nvSpPr>
          <p:spPr>
            <a:xfrm>
              <a:off x="2432352" y="2817529"/>
              <a:ext cx="1039726" cy="1039724"/>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4000" b="1" dirty="0" smtClean="0">
                  <a:solidFill>
                    <a:schemeClr val="bg1"/>
                  </a:solidFill>
                  <a:cs typeface="+mn-ea"/>
                  <a:sym typeface="+mn-lt"/>
                </a:rPr>
                <a:t>01</a:t>
              </a:r>
              <a:endParaRPr lang="zh-CN" altLang="en-US" sz="4000" b="1" dirty="0">
                <a:solidFill>
                  <a:schemeClr val="bg1"/>
                </a:solidFill>
                <a:cs typeface="+mn-ea"/>
                <a:sym typeface="+mn-lt"/>
              </a:endParaRPr>
            </a:p>
          </p:txBody>
        </p:sp>
        <p:sp>
          <p:nvSpPr>
            <p:cNvPr id="44" name="PA_文本框 62"/>
            <p:cNvSpPr txBox="1"/>
            <p:nvPr>
              <p:custDataLst>
                <p:tags r:id="rId1"/>
              </p:custDataLst>
            </p:nvPr>
          </p:nvSpPr>
          <p:spPr>
            <a:xfrm>
              <a:off x="1765366" y="4539130"/>
              <a:ext cx="2373698" cy="400110"/>
            </a:xfrm>
            <a:prstGeom prst="rect">
              <a:avLst/>
            </a:prstGeom>
            <a:noFill/>
            <a:effectLst/>
          </p:spPr>
          <p:txBody>
            <a:bodyPr wrap="square" rtlCol="0">
              <a:spAutoFit/>
            </a:bodyPr>
            <a:lstStyle/>
            <a:p>
              <a:pPr algn="ctr"/>
              <a:r>
                <a:rPr lang="en-US" altLang="zh-CN" sz="1000" dirty="0">
                  <a:solidFill>
                    <a:schemeClr val="bg1">
                      <a:lumMod val="50000"/>
                    </a:schemeClr>
                  </a:solidFill>
                  <a:cs typeface="+mn-ea"/>
                  <a:sym typeface="+mn-lt"/>
                </a:rPr>
                <a:t>Your content to play here, or through </a:t>
              </a:r>
              <a:r>
                <a:rPr lang="en-US" altLang="zh-CN" sz="1000" dirty="0" smtClean="0">
                  <a:solidFill>
                    <a:schemeClr val="bg1">
                      <a:lumMod val="50000"/>
                    </a:schemeClr>
                  </a:solidFill>
                  <a:cs typeface="+mn-ea"/>
                  <a:sym typeface="+mn-lt"/>
                </a:rPr>
                <a:t>paste in this box and select</a:t>
              </a:r>
              <a:endParaRPr lang="en-US" altLang="zh-CN" sz="1000" dirty="0">
                <a:solidFill>
                  <a:schemeClr val="bg1">
                    <a:lumMod val="50000"/>
                  </a:schemeClr>
                </a:solidFill>
                <a:cs typeface="+mn-ea"/>
                <a:sym typeface="+mn-lt"/>
              </a:endParaRPr>
            </a:p>
          </p:txBody>
        </p:sp>
      </p:grpSp>
      <p:grpSp>
        <p:nvGrpSpPr>
          <p:cNvPr id="81" name="组合 80"/>
          <p:cNvGrpSpPr/>
          <p:nvPr/>
        </p:nvGrpSpPr>
        <p:grpSpPr>
          <a:xfrm>
            <a:off x="3627872" y="2590567"/>
            <a:ext cx="2373698" cy="2121711"/>
            <a:chOff x="1765366" y="2817529"/>
            <a:chExt cx="2373698" cy="2121711"/>
          </a:xfrm>
        </p:grpSpPr>
        <p:sp>
          <p:nvSpPr>
            <p:cNvPr id="82" name="圆角矩形 81"/>
            <p:cNvSpPr/>
            <p:nvPr/>
          </p:nvSpPr>
          <p:spPr>
            <a:xfrm>
              <a:off x="1913154" y="4078004"/>
              <a:ext cx="2078123" cy="513832"/>
            </a:xfrm>
            <a:prstGeom prst="roundRect">
              <a:avLst/>
            </a:prstGeom>
            <a:no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tx1">
                      <a:lumMod val="85000"/>
                      <a:lumOff val="15000"/>
                    </a:schemeClr>
                  </a:solidFill>
                  <a:cs typeface="+mn-ea"/>
                  <a:sym typeface="+mn-lt"/>
                </a:rPr>
                <a:t>自我评价</a:t>
              </a:r>
              <a:endParaRPr lang="zh-CN" altLang="en-US" sz="2800" b="1" dirty="0">
                <a:solidFill>
                  <a:schemeClr val="tx1">
                    <a:lumMod val="85000"/>
                    <a:lumOff val="15000"/>
                  </a:schemeClr>
                </a:solidFill>
                <a:cs typeface="+mn-ea"/>
                <a:sym typeface="+mn-lt"/>
              </a:endParaRPr>
            </a:p>
          </p:txBody>
        </p:sp>
        <p:sp>
          <p:nvSpPr>
            <p:cNvPr id="83" name="椭圆 82"/>
            <p:cNvSpPr/>
            <p:nvPr/>
          </p:nvSpPr>
          <p:spPr>
            <a:xfrm>
              <a:off x="2432352" y="2817529"/>
              <a:ext cx="1039726" cy="1039724"/>
            </a:xfrm>
            <a:prstGeom prst="ellipse">
              <a:avLst/>
            </a:prstGeom>
            <a:solidFill>
              <a:srgbClr val="404040"/>
            </a:soli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4000" b="1" dirty="0" smtClean="0">
                  <a:solidFill>
                    <a:schemeClr val="bg1"/>
                  </a:solidFill>
                  <a:cs typeface="+mn-ea"/>
                  <a:sym typeface="+mn-lt"/>
                </a:rPr>
                <a:t>02</a:t>
              </a:r>
              <a:endParaRPr lang="zh-CN" altLang="en-US" sz="4000" b="1" dirty="0">
                <a:solidFill>
                  <a:schemeClr val="bg1"/>
                </a:solidFill>
                <a:cs typeface="+mn-ea"/>
                <a:sym typeface="+mn-lt"/>
              </a:endParaRPr>
            </a:p>
          </p:txBody>
        </p:sp>
        <p:sp>
          <p:nvSpPr>
            <p:cNvPr id="84" name="PA_文本框 62"/>
            <p:cNvSpPr txBox="1"/>
            <p:nvPr>
              <p:custDataLst>
                <p:tags r:id="rId2"/>
              </p:custDataLst>
            </p:nvPr>
          </p:nvSpPr>
          <p:spPr>
            <a:xfrm>
              <a:off x="1765366" y="4539130"/>
              <a:ext cx="2373698" cy="400110"/>
            </a:xfrm>
            <a:prstGeom prst="rect">
              <a:avLst/>
            </a:prstGeom>
            <a:noFill/>
            <a:effectLst/>
          </p:spPr>
          <p:txBody>
            <a:bodyPr wrap="square" rtlCol="0">
              <a:spAutoFit/>
            </a:bodyPr>
            <a:lstStyle/>
            <a:p>
              <a:pPr algn="ctr"/>
              <a:r>
                <a:rPr lang="en-US" altLang="zh-CN" sz="1000" dirty="0">
                  <a:solidFill>
                    <a:schemeClr val="bg1">
                      <a:lumMod val="50000"/>
                    </a:schemeClr>
                  </a:solidFill>
                  <a:cs typeface="+mn-ea"/>
                  <a:sym typeface="+mn-lt"/>
                </a:rPr>
                <a:t>Your content to play here, or through </a:t>
              </a:r>
              <a:r>
                <a:rPr lang="en-US" altLang="zh-CN" sz="1000" dirty="0" smtClean="0">
                  <a:solidFill>
                    <a:schemeClr val="bg1">
                      <a:lumMod val="50000"/>
                    </a:schemeClr>
                  </a:solidFill>
                  <a:cs typeface="+mn-ea"/>
                  <a:sym typeface="+mn-lt"/>
                </a:rPr>
                <a:t>paste in this box and select</a:t>
              </a:r>
              <a:endParaRPr lang="en-US" altLang="zh-CN" sz="1000" dirty="0">
                <a:solidFill>
                  <a:schemeClr val="bg1">
                    <a:lumMod val="50000"/>
                  </a:schemeClr>
                </a:solidFill>
                <a:cs typeface="+mn-ea"/>
                <a:sym typeface="+mn-lt"/>
              </a:endParaRPr>
            </a:p>
          </p:txBody>
        </p:sp>
      </p:grpSp>
      <p:grpSp>
        <p:nvGrpSpPr>
          <p:cNvPr id="85" name="组合 84"/>
          <p:cNvGrpSpPr/>
          <p:nvPr/>
        </p:nvGrpSpPr>
        <p:grpSpPr>
          <a:xfrm>
            <a:off x="6237151" y="2590567"/>
            <a:ext cx="2373698" cy="2121711"/>
            <a:chOff x="1765366" y="2817529"/>
            <a:chExt cx="2373698" cy="2121711"/>
          </a:xfrm>
        </p:grpSpPr>
        <p:sp>
          <p:nvSpPr>
            <p:cNvPr id="86" name="圆角矩形 85"/>
            <p:cNvSpPr/>
            <p:nvPr/>
          </p:nvSpPr>
          <p:spPr>
            <a:xfrm>
              <a:off x="1913154" y="4078004"/>
              <a:ext cx="2078123" cy="513832"/>
            </a:xfrm>
            <a:prstGeom prst="roundRect">
              <a:avLst/>
            </a:prstGeom>
            <a:no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tx1">
                      <a:lumMod val="85000"/>
                      <a:lumOff val="15000"/>
                    </a:schemeClr>
                  </a:solidFill>
                  <a:cs typeface="+mn-ea"/>
                  <a:sym typeface="+mn-lt"/>
                </a:rPr>
                <a:t>经验收获</a:t>
              </a:r>
              <a:endParaRPr lang="zh-CN" altLang="en-US" sz="2800" b="1" dirty="0">
                <a:solidFill>
                  <a:schemeClr val="tx1">
                    <a:lumMod val="85000"/>
                    <a:lumOff val="15000"/>
                  </a:schemeClr>
                </a:solidFill>
                <a:cs typeface="+mn-ea"/>
                <a:sym typeface="+mn-lt"/>
              </a:endParaRPr>
            </a:p>
          </p:txBody>
        </p:sp>
        <p:sp>
          <p:nvSpPr>
            <p:cNvPr id="87" name="椭圆 86"/>
            <p:cNvSpPr/>
            <p:nvPr/>
          </p:nvSpPr>
          <p:spPr>
            <a:xfrm>
              <a:off x="2432352" y="2817529"/>
              <a:ext cx="1039726" cy="1039724"/>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4000" b="1" dirty="0" smtClean="0">
                  <a:solidFill>
                    <a:schemeClr val="bg1"/>
                  </a:solidFill>
                  <a:cs typeface="+mn-ea"/>
                  <a:sym typeface="+mn-lt"/>
                </a:rPr>
                <a:t>03</a:t>
              </a:r>
              <a:endParaRPr lang="zh-CN" altLang="en-US" sz="4000" b="1" dirty="0">
                <a:solidFill>
                  <a:schemeClr val="bg1"/>
                </a:solidFill>
                <a:cs typeface="+mn-ea"/>
                <a:sym typeface="+mn-lt"/>
              </a:endParaRPr>
            </a:p>
          </p:txBody>
        </p:sp>
        <p:sp>
          <p:nvSpPr>
            <p:cNvPr id="88" name="PA_文本框 62"/>
            <p:cNvSpPr txBox="1"/>
            <p:nvPr>
              <p:custDataLst>
                <p:tags r:id="rId3"/>
              </p:custDataLst>
            </p:nvPr>
          </p:nvSpPr>
          <p:spPr>
            <a:xfrm>
              <a:off x="1765366" y="4539130"/>
              <a:ext cx="2373698" cy="400110"/>
            </a:xfrm>
            <a:prstGeom prst="rect">
              <a:avLst/>
            </a:prstGeom>
            <a:noFill/>
            <a:effectLst/>
          </p:spPr>
          <p:txBody>
            <a:bodyPr wrap="square" rtlCol="0">
              <a:spAutoFit/>
            </a:bodyPr>
            <a:lstStyle/>
            <a:p>
              <a:pPr algn="ctr"/>
              <a:r>
                <a:rPr lang="en-US" altLang="zh-CN" sz="1000" dirty="0">
                  <a:solidFill>
                    <a:schemeClr val="bg1">
                      <a:lumMod val="50000"/>
                    </a:schemeClr>
                  </a:solidFill>
                  <a:cs typeface="+mn-ea"/>
                  <a:sym typeface="+mn-lt"/>
                </a:rPr>
                <a:t>Your content to play here, or through </a:t>
              </a:r>
              <a:r>
                <a:rPr lang="en-US" altLang="zh-CN" sz="1000" dirty="0" smtClean="0">
                  <a:solidFill>
                    <a:schemeClr val="bg1">
                      <a:lumMod val="50000"/>
                    </a:schemeClr>
                  </a:solidFill>
                  <a:cs typeface="+mn-ea"/>
                  <a:sym typeface="+mn-lt"/>
                </a:rPr>
                <a:t>paste in this box and select</a:t>
              </a:r>
              <a:endParaRPr lang="en-US" altLang="zh-CN" sz="1000" dirty="0">
                <a:solidFill>
                  <a:schemeClr val="bg1">
                    <a:lumMod val="50000"/>
                  </a:schemeClr>
                </a:solidFill>
                <a:cs typeface="+mn-ea"/>
                <a:sym typeface="+mn-lt"/>
              </a:endParaRPr>
            </a:p>
          </p:txBody>
        </p:sp>
      </p:grpSp>
      <p:grpSp>
        <p:nvGrpSpPr>
          <p:cNvPr id="89" name="组合 88"/>
          <p:cNvGrpSpPr/>
          <p:nvPr/>
        </p:nvGrpSpPr>
        <p:grpSpPr>
          <a:xfrm>
            <a:off x="8846430" y="2590567"/>
            <a:ext cx="2373698" cy="2121711"/>
            <a:chOff x="1765366" y="2817529"/>
            <a:chExt cx="2373698" cy="2121711"/>
          </a:xfrm>
        </p:grpSpPr>
        <p:sp>
          <p:nvSpPr>
            <p:cNvPr id="90" name="圆角矩形 89"/>
            <p:cNvSpPr/>
            <p:nvPr/>
          </p:nvSpPr>
          <p:spPr>
            <a:xfrm>
              <a:off x="1913154" y="4078004"/>
              <a:ext cx="2078123" cy="513832"/>
            </a:xfrm>
            <a:prstGeom prst="roundRect">
              <a:avLst/>
            </a:prstGeom>
            <a:no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tx1">
                      <a:lumMod val="85000"/>
                      <a:lumOff val="15000"/>
                    </a:schemeClr>
                  </a:solidFill>
                  <a:cs typeface="+mn-ea"/>
                  <a:sym typeface="+mn-lt"/>
                </a:rPr>
                <a:t>未来规划</a:t>
              </a:r>
              <a:endParaRPr lang="zh-CN" altLang="en-US" sz="2800" b="1" dirty="0">
                <a:solidFill>
                  <a:schemeClr val="tx1">
                    <a:lumMod val="85000"/>
                    <a:lumOff val="15000"/>
                  </a:schemeClr>
                </a:solidFill>
                <a:cs typeface="+mn-ea"/>
                <a:sym typeface="+mn-lt"/>
              </a:endParaRPr>
            </a:p>
          </p:txBody>
        </p:sp>
        <p:sp>
          <p:nvSpPr>
            <p:cNvPr id="91" name="椭圆 90"/>
            <p:cNvSpPr/>
            <p:nvPr/>
          </p:nvSpPr>
          <p:spPr>
            <a:xfrm>
              <a:off x="2432352" y="2817529"/>
              <a:ext cx="1039726" cy="1039724"/>
            </a:xfrm>
            <a:prstGeom prst="ellipse">
              <a:avLst/>
            </a:prstGeom>
            <a:solidFill>
              <a:srgbClr val="404040"/>
            </a:soli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4000" b="1" dirty="0" smtClean="0">
                  <a:solidFill>
                    <a:schemeClr val="bg1"/>
                  </a:solidFill>
                  <a:cs typeface="+mn-ea"/>
                  <a:sym typeface="+mn-lt"/>
                </a:rPr>
                <a:t>04</a:t>
              </a:r>
              <a:endParaRPr lang="zh-CN" altLang="en-US" sz="4000" b="1" dirty="0">
                <a:solidFill>
                  <a:schemeClr val="bg1"/>
                </a:solidFill>
                <a:cs typeface="+mn-ea"/>
                <a:sym typeface="+mn-lt"/>
              </a:endParaRPr>
            </a:p>
          </p:txBody>
        </p:sp>
        <p:sp>
          <p:nvSpPr>
            <p:cNvPr id="92" name="PA_文本框 62"/>
            <p:cNvSpPr txBox="1"/>
            <p:nvPr>
              <p:custDataLst>
                <p:tags r:id="rId4"/>
              </p:custDataLst>
            </p:nvPr>
          </p:nvSpPr>
          <p:spPr>
            <a:xfrm>
              <a:off x="1765366" y="4539130"/>
              <a:ext cx="2373698" cy="400110"/>
            </a:xfrm>
            <a:prstGeom prst="rect">
              <a:avLst/>
            </a:prstGeom>
            <a:noFill/>
            <a:effectLst/>
          </p:spPr>
          <p:txBody>
            <a:bodyPr wrap="square" rtlCol="0">
              <a:spAutoFit/>
            </a:bodyPr>
            <a:lstStyle/>
            <a:p>
              <a:pPr algn="ctr"/>
              <a:r>
                <a:rPr lang="en-US" altLang="zh-CN" sz="1000" dirty="0">
                  <a:solidFill>
                    <a:schemeClr val="bg1">
                      <a:lumMod val="50000"/>
                    </a:schemeClr>
                  </a:solidFill>
                  <a:cs typeface="+mn-ea"/>
                  <a:sym typeface="+mn-lt"/>
                </a:rPr>
                <a:t>Your content to play here, or through </a:t>
              </a:r>
              <a:r>
                <a:rPr lang="en-US" altLang="zh-CN" sz="1000" dirty="0" smtClean="0">
                  <a:solidFill>
                    <a:schemeClr val="bg1">
                      <a:lumMod val="50000"/>
                    </a:schemeClr>
                  </a:solidFill>
                  <a:cs typeface="+mn-ea"/>
                  <a:sym typeface="+mn-lt"/>
                </a:rPr>
                <a:t>paste in this box and select</a:t>
              </a:r>
              <a:endParaRPr lang="en-US" altLang="zh-CN" sz="1000" dirty="0">
                <a:solidFill>
                  <a:schemeClr val="bg1">
                    <a:lumMod val="50000"/>
                  </a:schemeClr>
                </a:solidFill>
                <a:cs typeface="+mn-ea"/>
                <a:sym typeface="+mn-lt"/>
              </a:endParaRPr>
            </a:p>
          </p:txBody>
        </p:sp>
      </p:grpSp>
      <p:pic>
        <p:nvPicPr>
          <p:cNvPr id="97" name="图片 9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3001182" y="5281700"/>
            <a:ext cx="1656169" cy="1656169"/>
          </a:xfrm>
          <a:prstGeom prst="rect">
            <a:avLst/>
          </a:prstGeom>
          <a:effectLst>
            <a:outerShdw blurRad="50800" dist="38100" dir="2700000" algn="tl" rotWithShape="0">
              <a:prstClr val="black">
                <a:alpha val="40000"/>
              </a:prstClr>
            </a:outerShdw>
          </a:effectLst>
        </p:spPr>
      </p:pic>
      <p:pic>
        <p:nvPicPr>
          <p:cNvPr id="98" name="图片 9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7245947" y="5597589"/>
            <a:ext cx="1087295" cy="1087295"/>
          </a:xfrm>
          <a:prstGeom prst="rect">
            <a:avLst/>
          </a:prstGeom>
          <a:effectLst>
            <a:outerShdw blurRad="50800" dist="38100" dir="2700000" algn="tl" rotWithShape="0">
              <a:prstClr val="black">
                <a:alpha val="40000"/>
              </a:prstClr>
            </a:outerShdw>
          </a:effectLst>
        </p:spPr>
      </p:pic>
      <p:pic>
        <p:nvPicPr>
          <p:cNvPr id="99" name="图片 9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84508" y="5551015"/>
            <a:ext cx="1150198" cy="1150198"/>
          </a:xfrm>
          <a:prstGeom prst="rect">
            <a:avLst/>
          </a:prstGeom>
          <a:effectLst>
            <a:outerShdw blurRad="50800" dist="38100" dir="2700000" algn="tl" rotWithShape="0">
              <a:prstClr val="black">
                <a:alpha val="40000"/>
              </a:prstClr>
            </a:outerShdw>
          </a:effectLst>
        </p:spPr>
      </p:pic>
      <p:sp>
        <p:nvSpPr>
          <p:cNvPr id="100" name="矩形 99"/>
          <p:cNvSpPr/>
          <p:nvPr/>
        </p:nvSpPr>
        <p:spPr>
          <a:xfrm>
            <a:off x="686825" y="830227"/>
            <a:ext cx="123831" cy="615125"/>
          </a:xfrm>
          <a:prstGeom prst="rect">
            <a:avLst/>
          </a:prstGeom>
          <a:gradFill>
            <a:gsLst>
              <a:gs pos="0">
                <a:srgbClr val="F8260C"/>
              </a:gs>
              <a:gs pos="72000">
                <a:srgbClr val="9E08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01" name="图片 100"/>
          <p:cNvPicPr>
            <a:picLocks noChangeAspect="1"/>
          </p:cNvPicPr>
          <p:nvPr/>
        </p:nvPicPr>
        <p:blipFill rotWithShape="1">
          <a:blip r:embed="rId8" cstate="print">
            <a:extLst>
              <a:ext uri="{28A0092B-C50C-407E-A947-70E740481C1C}">
                <a14:useLocalDpi xmlns:a14="http://schemas.microsoft.com/office/drawing/2010/main" val="0"/>
              </a:ext>
            </a:extLst>
          </a:blip>
          <a:srcRect/>
          <a:stretch>
            <a:fillRect/>
          </a:stretch>
        </p:blipFill>
        <p:spPr>
          <a:xfrm flipH="1">
            <a:off x="9593561" y="222969"/>
            <a:ext cx="2598439" cy="1399925"/>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Click="0" advTm="0">
        <p15:prstTrans prst="airplane"/>
      </p:transition>
    </mc:Choice>
    <mc:Fallback>
      <p:transition spd="slow" advClick="0" advTm="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0"/>
                                            </p:tgtEl>
                                            <p:attrNameLst>
                                              <p:attrName>style.visibility</p:attrName>
                                            </p:attrNameLst>
                                          </p:cBhvr>
                                          <p:to>
                                            <p:strVal val="visible"/>
                                          </p:to>
                                        </p:set>
                                        <p:anim calcmode="lin" valueType="num">
                                          <p:cBhvr additive="base">
                                            <p:cTn id="11" dur="500" fill="hold"/>
                                            <p:tgtEl>
                                              <p:spTgt spid="100"/>
                                            </p:tgtEl>
                                            <p:attrNameLst>
                                              <p:attrName>ppt_x</p:attrName>
                                            </p:attrNameLst>
                                          </p:cBhvr>
                                          <p:tavLst>
                                            <p:tav tm="0">
                                              <p:val>
                                                <p:strVal val="0-#ppt_w/2"/>
                                              </p:val>
                                            </p:tav>
                                            <p:tav tm="100000">
                                              <p:val>
                                                <p:strVal val="#ppt_x"/>
                                              </p:val>
                                            </p:tav>
                                          </p:tavLst>
                                        </p:anim>
                                        <p:anim calcmode="lin" valueType="num">
                                          <p:cBhvr additive="base">
                                            <p:cTn id="12" dur="500" fill="hold"/>
                                            <p:tgtEl>
                                              <p:spTgt spid="100"/>
                                            </p:tgtEl>
                                            <p:attrNameLst>
                                              <p:attrName>ppt_y</p:attrName>
                                            </p:attrNameLst>
                                          </p:cBhvr>
                                          <p:tavLst>
                                            <p:tav tm="0">
                                              <p:val>
                                                <p:strVal val="#ppt_y"/>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97"/>
                                            </p:tgtEl>
                                            <p:attrNameLst>
                                              <p:attrName>style.visibility</p:attrName>
                                            </p:attrNameLst>
                                          </p:cBhvr>
                                          <p:to>
                                            <p:strVal val="visible"/>
                                          </p:to>
                                        </p:set>
                                        <p:anim calcmode="lin" valueType="num">
                                          <p:cBhvr additive="base">
                                            <p:cTn id="15" dur="1000" fill="hold"/>
                                            <p:tgtEl>
                                              <p:spTgt spid="97"/>
                                            </p:tgtEl>
                                            <p:attrNameLst>
                                              <p:attrName>ppt_x</p:attrName>
                                            </p:attrNameLst>
                                          </p:cBhvr>
                                          <p:tavLst>
                                            <p:tav tm="0">
                                              <p:val>
                                                <p:strVal val="1+#ppt_w/2"/>
                                              </p:val>
                                            </p:tav>
                                            <p:tav tm="100000">
                                              <p:val>
                                                <p:strVal val="#ppt_x"/>
                                              </p:val>
                                            </p:tav>
                                          </p:tavLst>
                                        </p:anim>
                                        <p:anim calcmode="lin" valueType="num">
                                          <p:cBhvr additive="base">
                                            <p:cTn id="16" dur="1000" fill="hold"/>
                                            <p:tgtEl>
                                              <p:spTgt spid="97"/>
                                            </p:tgtEl>
                                            <p:attrNameLst>
                                              <p:attrName>ppt_y</p:attrName>
                                            </p:attrNameLst>
                                          </p:cBhvr>
                                          <p:tavLst>
                                            <p:tav tm="0">
                                              <p:val>
                                                <p:strVal val="#ppt_y"/>
                                              </p:val>
                                            </p:tav>
                                            <p:tav tm="100000">
                                              <p:val>
                                                <p:strVal val="#ppt_y"/>
                                              </p:val>
                                            </p:tav>
                                          </p:tavLst>
                                        </p:anim>
                                      </p:childTnLst>
                                    </p:cTn>
                                  </p:par>
                                  <p:par>
                                    <p:cTn id="17" presetID="2" presetClass="entr" presetSubtype="2" decel="100000" fill="hold" nodeType="withEffect">
                                      <p:stCondLst>
                                        <p:cond delay="0"/>
                                      </p:stCondLst>
                                      <p:childTnLst>
                                        <p:set>
                                          <p:cBhvr>
                                            <p:cTn id="18" dur="1" fill="hold">
                                              <p:stCondLst>
                                                <p:cond delay="0"/>
                                              </p:stCondLst>
                                            </p:cTn>
                                            <p:tgtEl>
                                              <p:spTgt spid="98"/>
                                            </p:tgtEl>
                                            <p:attrNameLst>
                                              <p:attrName>style.visibility</p:attrName>
                                            </p:attrNameLst>
                                          </p:cBhvr>
                                          <p:to>
                                            <p:strVal val="visible"/>
                                          </p:to>
                                        </p:set>
                                        <p:anim calcmode="lin" valueType="num">
                                          <p:cBhvr additive="base">
                                            <p:cTn id="19" dur="1000" fill="hold"/>
                                            <p:tgtEl>
                                              <p:spTgt spid="98"/>
                                            </p:tgtEl>
                                            <p:attrNameLst>
                                              <p:attrName>ppt_x</p:attrName>
                                            </p:attrNameLst>
                                          </p:cBhvr>
                                          <p:tavLst>
                                            <p:tav tm="0">
                                              <p:val>
                                                <p:strVal val="1+#ppt_w/2"/>
                                              </p:val>
                                            </p:tav>
                                            <p:tav tm="100000">
                                              <p:val>
                                                <p:strVal val="#ppt_x"/>
                                              </p:val>
                                            </p:tav>
                                          </p:tavLst>
                                        </p:anim>
                                        <p:anim calcmode="lin" valueType="num">
                                          <p:cBhvr additive="base">
                                            <p:cTn id="20" dur="1000" fill="hold"/>
                                            <p:tgtEl>
                                              <p:spTgt spid="98"/>
                                            </p:tgtEl>
                                            <p:attrNameLst>
                                              <p:attrName>ppt_y</p:attrName>
                                            </p:attrNameLst>
                                          </p:cBhvr>
                                          <p:tavLst>
                                            <p:tav tm="0">
                                              <p:val>
                                                <p:strVal val="#ppt_y"/>
                                              </p:val>
                                            </p:tav>
                                            <p:tav tm="100000">
                                              <p:val>
                                                <p:strVal val="#ppt_y"/>
                                              </p:val>
                                            </p:tav>
                                          </p:tavLst>
                                        </p:anim>
                                      </p:childTnLst>
                                    </p:cTn>
                                  </p:par>
                                  <p:par>
                                    <p:cTn id="21" presetID="2" presetClass="entr" presetSubtype="2" decel="100000" fill="hold" nodeType="withEffect">
                                      <p:stCondLst>
                                        <p:cond delay="0"/>
                                      </p:stCondLst>
                                      <p:childTnLst>
                                        <p:set>
                                          <p:cBhvr>
                                            <p:cTn id="22" dur="1" fill="hold">
                                              <p:stCondLst>
                                                <p:cond delay="0"/>
                                              </p:stCondLst>
                                            </p:cTn>
                                            <p:tgtEl>
                                              <p:spTgt spid="99"/>
                                            </p:tgtEl>
                                            <p:attrNameLst>
                                              <p:attrName>style.visibility</p:attrName>
                                            </p:attrNameLst>
                                          </p:cBhvr>
                                          <p:to>
                                            <p:strVal val="visible"/>
                                          </p:to>
                                        </p:set>
                                        <p:anim calcmode="lin" valueType="num">
                                          <p:cBhvr additive="base">
                                            <p:cTn id="23" dur="1000" fill="hold"/>
                                            <p:tgtEl>
                                              <p:spTgt spid="99"/>
                                            </p:tgtEl>
                                            <p:attrNameLst>
                                              <p:attrName>ppt_x</p:attrName>
                                            </p:attrNameLst>
                                          </p:cBhvr>
                                          <p:tavLst>
                                            <p:tav tm="0">
                                              <p:val>
                                                <p:strVal val="1+#ppt_w/2"/>
                                              </p:val>
                                            </p:tav>
                                            <p:tav tm="100000">
                                              <p:val>
                                                <p:strVal val="#ppt_x"/>
                                              </p:val>
                                            </p:tav>
                                          </p:tavLst>
                                        </p:anim>
                                        <p:anim calcmode="lin" valueType="num">
                                          <p:cBhvr additive="base">
                                            <p:cTn id="24" dur="1000" fill="hold"/>
                                            <p:tgtEl>
                                              <p:spTgt spid="99"/>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22" presetClass="entr" presetSubtype="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par>
                              <p:cTn id="29" fill="hold">
                                <p:stCondLst>
                                  <p:cond delay="1000"/>
                                </p:stCondLst>
                                <p:childTnLst>
                                  <p:par>
                                    <p:cTn id="30" presetID="2" presetClass="entr" presetSubtype="2" fill="hold" nodeType="afterEffect" p14:presetBounceEnd="40000">
                                      <p:stCondLst>
                                        <p:cond delay="0"/>
                                      </p:stCondLst>
                                      <p:childTnLst>
                                        <p:set>
                                          <p:cBhvr>
                                            <p:cTn id="31" dur="1" fill="hold">
                                              <p:stCondLst>
                                                <p:cond delay="0"/>
                                              </p:stCondLst>
                                            </p:cTn>
                                            <p:tgtEl>
                                              <p:spTgt spid="38"/>
                                            </p:tgtEl>
                                            <p:attrNameLst>
                                              <p:attrName>style.visibility</p:attrName>
                                            </p:attrNameLst>
                                          </p:cBhvr>
                                          <p:to>
                                            <p:strVal val="visible"/>
                                          </p:to>
                                        </p:set>
                                        <p:anim calcmode="lin" valueType="num" p14:bounceEnd="40000">
                                          <p:cBhvr additive="base">
                                            <p:cTn id="32" dur="750" fill="hold"/>
                                            <p:tgtEl>
                                              <p:spTgt spid="38"/>
                                            </p:tgtEl>
                                            <p:attrNameLst>
                                              <p:attrName>ppt_x</p:attrName>
                                            </p:attrNameLst>
                                          </p:cBhvr>
                                          <p:tavLst>
                                            <p:tav tm="0">
                                              <p:val>
                                                <p:strVal val="1+#ppt_w/2"/>
                                              </p:val>
                                            </p:tav>
                                            <p:tav tm="100000">
                                              <p:val>
                                                <p:strVal val="#ppt_x"/>
                                              </p:val>
                                            </p:tav>
                                          </p:tavLst>
                                        </p:anim>
                                        <p:anim calcmode="lin" valueType="num" p14:bounceEnd="40000">
                                          <p:cBhvr additive="base">
                                            <p:cTn id="33" dur="750" fill="hold"/>
                                            <p:tgtEl>
                                              <p:spTgt spid="38"/>
                                            </p:tgtEl>
                                            <p:attrNameLst>
                                              <p:attrName>ppt_y</p:attrName>
                                            </p:attrNameLst>
                                          </p:cBhvr>
                                          <p:tavLst>
                                            <p:tav tm="0">
                                              <p:val>
                                                <p:strVal val="#ppt_y"/>
                                              </p:val>
                                            </p:tav>
                                            <p:tav tm="100000">
                                              <p:val>
                                                <p:strVal val="#ppt_y"/>
                                              </p:val>
                                            </p:tav>
                                          </p:tavLst>
                                        </p:anim>
                                      </p:childTnLst>
                                    </p:cTn>
                                  </p:par>
                                </p:childTnLst>
                              </p:cTn>
                            </p:par>
                            <p:par>
                              <p:cTn id="34" fill="hold">
                                <p:stCondLst>
                                  <p:cond delay="2000"/>
                                </p:stCondLst>
                                <p:childTnLst>
                                  <p:par>
                                    <p:cTn id="35" presetID="2" presetClass="entr" presetSubtype="2" fill="hold" nodeType="afterEffect" p14:presetBounceEnd="40000">
                                      <p:stCondLst>
                                        <p:cond delay="0"/>
                                      </p:stCondLst>
                                      <p:childTnLst>
                                        <p:set>
                                          <p:cBhvr>
                                            <p:cTn id="36" dur="1" fill="hold">
                                              <p:stCondLst>
                                                <p:cond delay="0"/>
                                              </p:stCondLst>
                                            </p:cTn>
                                            <p:tgtEl>
                                              <p:spTgt spid="81"/>
                                            </p:tgtEl>
                                            <p:attrNameLst>
                                              <p:attrName>style.visibility</p:attrName>
                                            </p:attrNameLst>
                                          </p:cBhvr>
                                          <p:to>
                                            <p:strVal val="visible"/>
                                          </p:to>
                                        </p:set>
                                        <p:anim calcmode="lin" valueType="num" p14:bounceEnd="40000">
                                          <p:cBhvr additive="base">
                                            <p:cTn id="37" dur="750" fill="hold"/>
                                            <p:tgtEl>
                                              <p:spTgt spid="81"/>
                                            </p:tgtEl>
                                            <p:attrNameLst>
                                              <p:attrName>ppt_x</p:attrName>
                                            </p:attrNameLst>
                                          </p:cBhvr>
                                          <p:tavLst>
                                            <p:tav tm="0">
                                              <p:val>
                                                <p:strVal val="1+#ppt_w/2"/>
                                              </p:val>
                                            </p:tav>
                                            <p:tav tm="100000">
                                              <p:val>
                                                <p:strVal val="#ppt_x"/>
                                              </p:val>
                                            </p:tav>
                                          </p:tavLst>
                                        </p:anim>
                                        <p:anim calcmode="lin" valueType="num" p14:bounceEnd="40000">
                                          <p:cBhvr additive="base">
                                            <p:cTn id="38" dur="750" fill="hold"/>
                                            <p:tgtEl>
                                              <p:spTgt spid="81"/>
                                            </p:tgtEl>
                                            <p:attrNameLst>
                                              <p:attrName>ppt_y</p:attrName>
                                            </p:attrNameLst>
                                          </p:cBhvr>
                                          <p:tavLst>
                                            <p:tav tm="0">
                                              <p:val>
                                                <p:strVal val="#ppt_y"/>
                                              </p:val>
                                            </p:tav>
                                            <p:tav tm="100000">
                                              <p:val>
                                                <p:strVal val="#ppt_y"/>
                                              </p:val>
                                            </p:tav>
                                          </p:tavLst>
                                        </p:anim>
                                      </p:childTnLst>
                                    </p:cTn>
                                  </p:par>
                                </p:childTnLst>
                              </p:cTn>
                            </p:par>
                            <p:par>
                              <p:cTn id="39" fill="hold">
                                <p:stCondLst>
                                  <p:cond delay="3000"/>
                                </p:stCondLst>
                                <p:childTnLst>
                                  <p:par>
                                    <p:cTn id="40" presetID="2" presetClass="entr" presetSubtype="2" fill="hold" nodeType="afterEffect" p14:presetBounceEnd="40000">
                                      <p:stCondLst>
                                        <p:cond delay="0"/>
                                      </p:stCondLst>
                                      <p:childTnLst>
                                        <p:set>
                                          <p:cBhvr>
                                            <p:cTn id="41" dur="1" fill="hold">
                                              <p:stCondLst>
                                                <p:cond delay="0"/>
                                              </p:stCondLst>
                                            </p:cTn>
                                            <p:tgtEl>
                                              <p:spTgt spid="85"/>
                                            </p:tgtEl>
                                            <p:attrNameLst>
                                              <p:attrName>style.visibility</p:attrName>
                                            </p:attrNameLst>
                                          </p:cBhvr>
                                          <p:to>
                                            <p:strVal val="visible"/>
                                          </p:to>
                                        </p:set>
                                        <p:anim calcmode="lin" valueType="num" p14:bounceEnd="40000">
                                          <p:cBhvr additive="base">
                                            <p:cTn id="42" dur="750" fill="hold"/>
                                            <p:tgtEl>
                                              <p:spTgt spid="85"/>
                                            </p:tgtEl>
                                            <p:attrNameLst>
                                              <p:attrName>ppt_x</p:attrName>
                                            </p:attrNameLst>
                                          </p:cBhvr>
                                          <p:tavLst>
                                            <p:tav tm="0">
                                              <p:val>
                                                <p:strVal val="1+#ppt_w/2"/>
                                              </p:val>
                                            </p:tav>
                                            <p:tav tm="100000">
                                              <p:val>
                                                <p:strVal val="#ppt_x"/>
                                              </p:val>
                                            </p:tav>
                                          </p:tavLst>
                                        </p:anim>
                                        <p:anim calcmode="lin" valueType="num" p14:bounceEnd="40000">
                                          <p:cBhvr additive="base">
                                            <p:cTn id="43" dur="750" fill="hold"/>
                                            <p:tgtEl>
                                              <p:spTgt spid="85"/>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nodeType="afterEffect" p14:presetBounceEnd="40000">
                                      <p:stCondLst>
                                        <p:cond delay="0"/>
                                      </p:stCondLst>
                                      <p:childTnLst>
                                        <p:set>
                                          <p:cBhvr>
                                            <p:cTn id="46" dur="1" fill="hold">
                                              <p:stCondLst>
                                                <p:cond delay="0"/>
                                              </p:stCondLst>
                                            </p:cTn>
                                            <p:tgtEl>
                                              <p:spTgt spid="89"/>
                                            </p:tgtEl>
                                            <p:attrNameLst>
                                              <p:attrName>style.visibility</p:attrName>
                                            </p:attrNameLst>
                                          </p:cBhvr>
                                          <p:to>
                                            <p:strVal val="visible"/>
                                          </p:to>
                                        </p:set>
                                        <p:anim calcmode="lin" valueType="num" p14:bounceEnd="40000">
                                          <p:cBhvr additive="base">
                                            <p:cTn id="47" dur="750" fill="hold"/>
                                            <p:tgtEl>
                                              <p:spTgt spid="89"/>
                                            </p:tgtEl>
                                            <p:attrNameLst>
                                              <p:attrName>ppt_x</p:attrName>
                                            </p:attrNameLst>
                                          </p:cBhvr>
                                          <p:tavLst>
                                            <p:tav tm="0">
                                              <p:val>
                                                <p:strVal val="1+#ppt_w/2"/>
                                              </p:val>
                                            </p:tav>
                                            <p:tav tm="100000">
                                              <p:val>
                                                <p:strVal val="#ppt_x"/>
                                              </p:val>
                                            </p:tav>
                                          </p:tavLst>
                                        </p:anim>
                                        <p:anim calcmode="lin" valueType="num" p14:bounceEnd="40000">
                                          <p:cBhvr additive="base">
                                            <p:cTn id="48" dur="750" fill="hold"/>
                                            <p:tgtEl>
                                              <p:spTgt spid="89"/>
                                            </p:tgtEl>
                                            <p:attrNameLst>
                                              <p:attrName>ppt_y</p:attrName>
                                            </p:attrNameLst>
                                          </p:cBhvr>
                                          <p:tavLst>
                                            <p:tav tm="0">
                                              <p:val>
                                                <p:strVal val="#ppt_y"/>
                                              </p:val>
                                            </p:tav>
                                            <p:tav tm="100000">
                                              <p:val>
                                                <p:strVal val="#ppt_y"/>
                                              </p:val>
                                            </p:tav>
                                          </p:tavLst>
                                        </p:anim>
                                      </p:childTnLst>
                                    </p:cTn>
                                  </p:par>
                                  <p:par>
                                    <p:cTn id="49" presetID="47" presetClass="entr" presetSubtype="0" fill="hold" nodeType="withEffect">
                                      <p:stCondLst>
                                        <p:cond delay="250"/>
                                      </p:stCondLst>
                                      <p:childTnLst>
                                        <p:set>
                                          <p:cBhvr>
                                            <p:cTn id="50" dur="1" fill="hold">
                                              <p:stCondLst>
                                                <p:cond delay="0"/>
                                              </p:stCondLst>
                                            </p:cTn>
                                            <p:tgtEl>
                                              <p:spTgt spid="101"/>
                                            </p:tgtEl>
                                            <p:attrNameLst>
                                              <p:attrName>style.visibility</p:attrName>
                                            </p:attrNameLst>
                                          </p:cBhvr>
                                          <p:to>
                                            <p:strVal val="visible"/>
                                          </p:to>
                                        </p:set>
                                        <p:animEffect transition="in" filter="fade">
                                          <p:cBhvr>
                                            <p:cTn id="51" dur="1000"/>
                                            <p:tgtEl>
                                              <p:spTgt spid="101"/>
                                            </p:tgtEl>
                                          </p:cBhvr>
                                        </p:animEffect>
                                        <p:anim calcmode="lin" valueType="num">
                                          <p:cBhvr>
                                            <p:cTn id="52" dur="1000" fill="hold"/>
                                            <p:tgtEl>
                                              <p:spTgt spid="101"/>
                                            </p:tgtEl>
                                            <p:attrNameLst>
                                              <p:attrName>ppt_x</p:attrName>
                                            </p:attrNameLst>
                                          </p:cBhvr>
                                          <p:tavLst>
                                            <p:tav tm="0">
                                              <p:val>
                                                <p:strVal val="#ppt_x"/>
                                              </p:val>
                                            </p:tav>
                                            <p:tav tm="100000">
                                              <p:val>
                                                <p:strVal val="#ppt_x"/>
                                              </p:val>
                                            </p:tav>
                                          </p:tavLst>
                                        </p:anim>
                                        <p:anim calcmode="lin" valueType="num">
                                          <p:cBhvr>
                                            <p:cTn id="53" dur="1000" fill="hold"/>
                                            <p:tgtEl>
                                              <p:spTgt spid="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P spid="10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0"/>
                                            </p:tgtEl>
                                            <p:attrNameLst>
                                              <p:attrName>style.visibility</p:attrName>
                                            </p:attrNameLst>
                                          </p:cBhvr>
                                          <p:to>
                                            <p:strVal val="visible"/>
                                          </p:to>
                                        </p:set>
                                        <p:anim calcmode="lin" valueType="num">
                                          <p:cBhvr additive="base">
                                            <p:cTn id="11" dur="500" fill="hold"/>
                                            <p:tgtEl>
                                              <p:spTgt spid="100"/>
                                            </p:tgtEl>
                                            <p:attrNameLst>
                                              <p:attrName>ppt_x</p:attrName>
                                            </p:attrNameLst>
                                          </p:cBhvr>
                                          <p:tavLst>
                                            <p:tav tm="0">
                                              <p:val>
                                                <p:strVal val="0-#ppt_w/2"/>
                                              </p:val>
                                            </p:tav>
                                            <p:tav tm="100000">
                                              <p:val>
                                                <p:strVal val="#ppt_x"/>
                                              </p:val>
                                            </p:tav>
                                          </p:tavLst>
                                        </p:anim>
                                        <p:anim calcmode="lin" valueType="num">
                                          <p:cBhvr additive="base">
                                            <p:cTn id="12" dur="500" fill="hold"/>
                                            <p:tgtEl>
                                              <p:spTgt spid="100"/>
                                            </p:tgtEl>
                                            <p:attrNameLst>
                                              <p:attrName>ppt_y</p:attrName>
                                            </p:attrNameLst>
                                          </p:cBhvr>
                                          <p:tavLst>
                                            <p:tav tm="0">
                                              <p:val>
                                                <p:strVal val="#ppt_y"/>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97"/>
                                            </p:tgtEl>
                                            <p:attrNameLst>
                                              <p:attrName>style.visibility</p:attrName>
                                            </p:attrNameLst>
                                          </p:cBhvr>
                                          <p:to>
                                            <p:strVal val="visible"/>
                                          </p:to>
                                        </p:set>
                                        <p:anim calcmode="lin" valueType="num">
                                          <p:cBhvr additive="base">
                                            <p:cTn id="15" dur="1000" fill="hold"/>
                                            <p:tgtEl>
                                              <p:spTgt spid="97"/>
                                            </p:tgtEl>
                                            <p:attrNameLst>
                                              <p:attrName>ppt_x</p:attrName>
                                            </p:attrNameLst>
                                          </p:cBhvr>
                                          <p:tavLst>
                                            <p:tav tm="0">
                                              <p:val>
                                                <p:strVal val="1+#ppt_w/2"/>
                                              </p:val>
                                            </p:tav>
                                            <p:tav tm="100000">
                                              <p:val>
                                                <p:strVal val="#ppt_x"/>
                                              </p:val>
                                            </p:tav>
                                          </p:tavLst>
                                        </p:anim>
                                        <p:anim calcmode="lin" valueType="num">
                                          <p:cBhvr additive="base">
                                            <p:cTn id="16" dur="1000" fill="hold"/>
                                            <p:tgtEl>
                                              <p:spTgt spid="97"/>
                                            </p:tgtEl>
                                            <p:attrNameLst>
                                              <p:attrName>ppt_y</p:attrName>
                                            </p:attrNameLst>
                                          </p:cBhvr>
                                          <p:tavLst>
                                            <p:tav tm="0">
                                              <p:val>
                                                <p:strVal val="#ppt_y"/>
                                              </p:val>
                                            </p:tav>
                                            <p:tav tm="100000">
                                              <p:val>
                                                <p:strVal val="#ppt_y"/>
                                              </p:val>
                                            </p:tav>
                                          </p:tavLst>
                                        </p:anim>
                                      </p:childTnLst>
                                    </p:cTn>
                                  </p:par>
                                  <p:par>
                                    <p:cTn id="17" presetID="2" presetClass="entr" presetSubtype="2" decel="100000" fill="hold" nodeType="withEffect">
                                      <p:stCondLst>
                                        <p:cond delay="0"/>
                                      </p:stCondLst>
                                      <p:childTnLst>
                                        <p:set>
                                          <p:cBhvr>
                                            <p:cTn id="18" dur="1" fill="hold">
                                              <p:stCondLst>
                                                <p:cond delay="0"/>
                                              </p:stCondLst>
                                            </p:cTn>
                                            <p:tgtEl>
                                              <p:spTgt spid="98"/>
                                            </p:tgtEl>
                                            <p:attrNameLst>
                                              <p:attrName>style.visibility</p:attrName>
                                            </p:attrNameLst>
                                          </p:cBhvr>
                                          <p:to>
                                            <p:strVal val="visible"/>
                                          </p:to>
                                        </p:set>
                                        <p:anim calcmode="lin" valueType="num">
                                          <p:cBhvr additive="base">
                                            <p:cTn id="19" dur="1000" fill="hold"/>
                                            <p:tgtEl>
                                              <p:spTgt spid="98"/>
                                            </p:tgtEl>
                                            <p:attrNameLst>
                                              <p:attrName>ppt_x</p:attrName>
                                            </p:attrNameLst>
                                          </p:cBhvr>
                                          <p:tavLst>
                                            <p:tav tm="0">
                                              <p:val>
                                                <p:strVal val="1+#ppt_w/2"/>
                                              </p:val>
                                            </p:tav>
                                            <p:tav tm="100000">
                                              <p:val>
                                                <p:strVal val="#ppt_x"/>
                                              </p:val>
                                            </p:tav>
                                          </p:tavLst>
                                        </p:anim>
                                        <p:anim calcmode="lin" valueType="num">
                                          <p:cBhvr additive="base">
                                            <p:cTn id="20" dur="1000" fill="hold"/>
                                            <p:tgtEl>
                                              <p:spTgt spid="98"/>
                                            </p:tgtEl>
                                            <p:attrNameLst>
                                              <p:attrName>ppt_y</p:attrName>
                                            </p:attrNameLst>
                                          </p:cBhvr>
                                          <p:tavLst>
                                            <p:tav tm="0">
                                              <p:val>
                                                <p:strVal val="#ppt_y"/>
                                              </p:val>
                                            </p:tav>
                                            <p:tav tm="100000">
                                              <p:val>
                                                <p:strVal val="#ppt_y"/>
                                              </p:val>
                                            </p:tav>
                                          </p:tavLst>
                                        </p:anim>
                                      </p:childTnLst>
                                    </p:cTn>
                                  </p:par>
                                  <p:par>
                                    <p:cTn id="21" presetID="2" presetClass="entr" presetSubtype="2" decel="100000" fill="hold" nodeType="withEffect">
                                      <p:stCondLst>
                                        <p:cond delay="0"/>
                                      </p:stCondLst>
                                      <p:childTnLst>
                                        <p:set>
                                          <p:cBhvr>
                                            <p:cTn id="22" dur="1" fill="hold">
                                              <p:stCondLst>
                                                <p:cond delay="0"/>
                                              </p:stCondLst>
                                            </p:cTn>
                                            <p:tgtEl>
                                              <p:spTgt spid="99"/>
                                            </p:tgtEl>
                                            <p:attrNameLst>
                                              <p:attrName>style.visibility</p:attrName>
                                            </p:attrNameLst>
                                          </p:cBhvr>
                                          <p:to>
                                            <p:strVal val="visible"/>
                                          </p:to>
                                        </p:set>
                                        <p:anim calcmode="lin" valueType="num">
                                          <p:cBhvr additive="base">
                                            <p:cTn id="23" dur="1000" fill="hold"/>
                                            <p:tgtEl>
                                              <p:spTgt spid="99"/>
                                            </p:tgtEl>
                                            <p:attrNameLst>
                                              <p:attrName>ppt_x</p:attrName>
                                            </p:attrNameLst>
                                          </p:cBhvr>
                                          <p:tavLst>
                                            <p:tav tm="0">
                                              <p:val>
                                                <p:strVal val="1+#ppt_w/2"/>
                                              </p:val>
                                            </p:tav>
                                            <p:tav tm="100000">
                                              <p:val>
                                                <p:strVal val="#ppt_x"/>
                                              </p:val>
                                            </p:tav>
                                          </p:tavLst>
                                        </p:anim>
                                        <p:anim calcmode="lin" valueType="num">
                                          <p:cBhvr additive="base">
                                            <p:cTn id="24" dur="1000" fill="hold"/>
                                            <p:tgtEl>
                                              <p:spTgt spid="99"/>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22" presetClass="entr" presetSubtype="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par>
                              <p:cTn id="29" fill="hold">
                                <p:stCondLst>
                                  <p:cond delay="1000"/>
                                </p:stCondLst>
                                <p:childTnLst>
                                  <p:par>
                                    <p:cTn id="30" presetID="2" presetClass="entr" presetSubtype="2" fill="hold" nodeType="afterEffect">
                                      <p:stCondLst>
                                        <p:cond delay="0"/>
                                      </p:stCondLst>
                                      <p:childTnLst>
                                        <p:set>
                                          <p:cBhvr>
                                            <p:cTn id="31" dur="1" fill="hold">
                                              <p:stCondLst>
                                                <p:cond delay="0"/>
                                              </p:stCondLst>
                                            </p:cTn>
                                            <p:tgtEl>
                                              <p:spTgt spid="38"/>
                                            </p:tgtEl>
                                            <p:attrNameLst>
                                              <p:attrName>style.visibility</p:attrName>
                                            </p:attrNameLst>
                                          </p:cBhvr>
                                          <p:to>
                                            <p:strVal val="visible"/>
                                          </p:to>
                                        </p:set>
                                        <p:anim calcmode="lin" valueType="num">
                                          <p:cBhvr additive="base">
                                            <p:cTn id="32" dur="750" fill="hold"/>
                                            <p:tgtEl>
                                              <p:spTgt spid="38"/>
                                            </p:tgtEl>
                                            <p:attrNameLst>
                                              <p:attrName>ppt_x</p:attrName>
                                            </p:attrNameLst>
                                          </p:cBhvr>
                                          <p:tavLst>
                                            <p:tav tm="0">
                                              <p:val>
                                                <p:strVal val="1+#ppt_w/2"/>
                                              </p:val>
                                            </p:tav>
                                            <p:tav tm="100000">
                                              <p:val>
                                                <p:strVal val="#ppt_x"/>
                                              </p:val>
                                            </p:tav>
                                          </p:tavLst>
                                        </p:anim>
                                        <p:anim calcmode="lin" valueType="num">
                                          <p:cBhvr additive="base">
                                            <p:cTn id="33" dur="750" fill="hold"/>
                                            <p:tgtEl>
                                              <p:spTgt spid="38"/>
                                            </p:tgtEl>
                                            <p:attrNameLst>
                                              <p:attrName>ppt_y</p:attrName>
                                            </p:attrNameLst>
                                          </p:cBhvr>
                                          <p:tavLst>
                                            <p:tav tm="0">
                                              <p:val>
                                                <p:strVal val="#ppt_y"/>
                                              </p:val>
                                            </p:tav>
                                            <p:tav tm="100000">
                                              <p:val>
                                                <p:strVal val="#ppt_y"/>
                                              </p:val>
                                            </p:tav>
                                          </p:tavLst>
                                        </p:anim>
                                      </p:childTnLst>
                                    </p:cTn>
                                  </p:par>
                                </p:childTnLst>
                              </p:cTn>
                            </p:par>
                            <p:par>
                              <p:cTn id="34" fill="hold">
                                <p:stCondLst>
                                  <p:cond delay="2000"/>
                                </p:stCondLst>
                                <p:childTnLst>
                                  <p:par>
                                    <p:cTn id="35" presetID="2" presetClass="entr" presetSubtype="2" fill="hold" nodeType="afterEffect">
                                      <p:stCondLst>
                                        <p:cond delay="0"/>
                                      </p:stCondLst>
                                      <p:childTnLst>
                                        <p:set>
                                          <p:cBhvr>
                                            <p:cTn id="36" dur="1" fill="hold">
                                              <p:stCondLst>
                                                <p:cond delay="0"/>
                                              </p:stCondLst>
                                            </p:cTn>
                                            <p:tgtEl>
                                              <p:spTgt spid="81"/>
                                            </p:tgtEl>
                                            <p:attrNameLst>
                                              <p:attrName>style.visibility</p:attrName>
                                            </p:attrNameLst>
                                          </p:cBhvr>
                                          <p:to>
                                            <p:strVal val="visible"/>
                                          </p:to>
                                        </p:set>
                                        <p:anim calcmode="lin" valueType="num">
                                          <p:cBhvr additive="base">
                                            <p:cTn id="37" dur="750" fill="hold"/>
                                            <p:tgtEl>
                                              <p:spTgt spid="81"/>
                                            </p:tgtEl>
                                            <p:attrNameLst>
                                              <p:attrName>ppt_x</p:attrName>
                                            </p:attrNameLst>
                                          </p:cBhvr>
                                          <p:tavLst>
                                            <p:tav tm="0">
                                              <p:val>
                                                <p:strVal val="1+#ppt_w/2"/>
                                              </p:val>
                                            </p:tav>
                                            <p:tav tm="100000">
                                              <p:val>
                                                <p:strVal val="#ppt_x"/>
                                              </p:val>
                                            </p:tav>
                                          </p:tavLst>
                                        </p:anim>
                                        <p:anim calcmode="lin" valueType="num">
                                          <p:cBhvr additive="base">
                                            <p:cTn id="38" dur="750" fill="hold"/>
                                            <p:tgtEl>
                                              <p:spTgt spid="81"/>
                                            </p:tgtEl>
                                            <p:attrNameLst>
                                              <p:attrName>ppt_y</p:attrName>
                                            </p:attrNameLst>
                                          </p:cBhvr>
                                          <p:tavLst>
                                            <p:tav tm="0">
                                              <p:val>
                                                <p:strVal val="#ppt_y"/>
                                              </p:val>
                                            </p:tav>
                                            <p:tav tm="100000">
                                              <p:val>
                                                <p:strVal val="#ppt_y"/>
                                              </p:val>
                                            </p:tav>
                                          </p:tavLst>
                                        </p:anim>
                                      </p:childTnLst>
                                    </p:cTn>
                                  </p:par>
                                </p:childTnLst>
                              </p:cTn>
                            </p:par>
                            <p:par>
                              <p:cTn id="39" fill="hold">
                                <p:stCondLst>
                                  <p:cond delay="3000"/>
                                </p:stCondLst>
                                <p:childTnLst>
                                  <p:par>
                                    <p:cTn id="40" presetID="2" presetClass="entr" presetSubtype="2" fill="hold" nodeType="afterEffect">
                                      <p:stCondLst>
                                        <p:cond delay="0"/>
                                      </p:stCondLst>
                                      <p:childTnLst>
                                        <p:set>
                                          <p:cBhvr>
                                            <p:cTn id="41" dur="1" fill="hold">
                                              <p:stCondLst>
                                                <p:cond delay="0"/>
                                              </p:stCondLst>
                                            </p:cTn>
                                            <p:tgtEl>
                                              <p:spTgt spid="85"/>
                                            </p:tgtEl>
                                            <p:attrNameLst>
                                              <p:attrName>style.visibility</p:attrName>
                                            </p:attrNameLst>
                                          </p:cBhvr>
                                          <p:to>
                                            <p:strVal val="visible"/>
                                          </p:to>
                                        </p:set>
                                        <p:anim calcmode="lin" valueType="num">
                                          <p:cBhvr additive="base">
                                            <p:cTn id="42" dur="750" fill="hold"/>
                                            <p:tgtEl>
                                              <p:spTgt spid="85"/>
                                            </p:tgtEl>
                                            <p:attrNameLst>
                                              <p:attrName>ppt_x</p:attrName>
                                            </p:attrNameLst>
                                          </p:cBhvr>
                                          <p:tavLst>
                                            <p:tav tm="0">
                                              <p:val>
                                                <p:strVal val="1+#ppt_w/2"/>
                                              </p:val>
                                            </p:tav>
                                            <p:tav tm="100000">
                                              <p:val>
                                                <p:strVal val="#ppt_x"/>
                                              </p:val>
                                            </p:tav>
                                          </p:tavLst>
                                        </p:anim>
                                        <p:anim calcmode="lin" valueType="num">
                                          <p:cBhvr additive="base">
                                            <p:cTn id="43" dur="750" fill="hold"/>
                                            <p:tgtEl>
                                              <p:spTgt spid="85"/>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nodeType="afterEffect">
                                      <p:stCondLst>
                                        <p:cond delay="0"/>
                                      </p:stCondLst>
                                      <p:childTnLst>
                                        <p:set>
                                          <p:cBhvr>
                                            <p:cTn id="46" dur="1" fill="hold">
                                              <p:stCondLst>
                                                <p:cond delay="0"/>
                                              </p:stCondLst>
                                            </p:cTn>
                                            <p:tgtEl>
                                              <p:spTgt spid="89"/>
                                            </p:tgtEl>
                                            <p:attrNameLst>
                                              <p:attrName>style.visibility</p:attrName>
                                            </p:attrNameLst>
                                          </p:cBhvr>
                                          <p:to>
                                            <p:strVal val="visible"/>
                                          </p:to>
                                        </p:set>
                                        <p:anim calcmode="lin" valueType="num">
                                          <p:cBhvr additive="base">
                                            <p:cTn id="47" dur="750" fill="hold"/>
                                            <p:tgtEl>
                                              <p:spTgt spid="89"/>
                                            </p:tgtEl>
                                            <p:attrNameLst>
                                              <p:attrName>ppt_x</p:attrName>
                                            </p:attrNameLst>
                                          </p:cBhvr>
                                          <p:tavLst>
                                            <p:tav tm="0">
                                              <p:val>
                                                <p:strVal val="1+#ppt_w/2"/>
                                              </p:val>
                                            </p:tav>
                                            <p:tav tm="100000">
                                              <p:val>
                                                <p:strVal val="#ppt_x"/>
                                              </p:val>
                                            </p:tav>
                                          </p:tavLst>
                                        </p:anim>
                                        <p:anim calcmode="lin" valueType="num">
                                          <p:cBhvr additive="base">
                                            <p:cTn id="48" dur="750" fill="hold"/>
                                            <p:tgtEl>
                                              <p:spTgt spid="89"/>
                                            </p:tgtEl>
                                            <p:attrNameLst>
                                              <p:attrName>ppt_y</p:attrName>
                                            </p:attrNameLst>
                                          </p:cBhvr>
                                          <p:tavLst>
                                            <p:tav tm="0">
                                              <p:val>
                                                <p:strVal val="#ppt_y"/>
                                              </p:val>
                                            </p:tav>
                                            <p:tav tm="100000">
                                              <p:val>
                                                <p:strVal val="#ppt_y"/>
                                              </p:val>
                                            </p:tav>
                                          </p:tavLst>
                                        </p:anim>
                                      </p:childTnLst>
                                    </p:cTn>
                                  </p:par>
                                  <p:par>
                                    <p:cTn id="49" presetID="47" presetClass="entr" presetSubtype="0" fill="hold" nodeType="withEffect">
                                      <p:stCondLst>
                                        <p:cond delay="250"/>
                                      </p:stCondLst>
                                      <p:childTnLst>
                                        <p:set>
                                          <p:cBhvr>
                                            <p:cTn id="50" dur="1" fill="hold">
                                              <p:stCondLst>
                                                <p:cond delay="0"/>
                                              </p:stCondLst>
                                            </p:cTn>
                                            <p:tgtEl>
                                              <p:spTgt spid="101"/>
                                            </p:tgtEl>
                                            <p:attrNameLst>
                                              <p:attrName>style.visibility</p:attrName>
                                            </p:attrNameLst>
                                          </p:cBhvr>
                                          <p:to>
                                            <p:strVal val="visible"/>
                                          </p:to>
                                        </p:set>
                                        <p:animEffect transition="in" filter="fade">
                                          <p:cBhvr>
                                            <p:cTn id="51" dur="1000"/>
                                            <p:tgtEl>
                                              <p:spTgt spid="101"/>
                                            </p:tgtEl>
                                          </p:cBhvr>
                                        </p:animEffect>
                                        <p:anim calcmode="lin" valueType="num">
                                          <p:cBhvr>
                                            <p:cTn id="52" dur="1000" fill="hold"/>
                                            <p:tgtEl>
                                              <p:spTgt spid="101"/>
                                            </p:tgtEl>
                                            <p:attrNameLst>
                                              <p:attrName>ppt_x</p:attrName>
                                            </p:attrNameLst>
                                          </p:cBhvr>
                                          <p:tavLst>
                                            <p:tav tm="0">
                                              <p:val>
                                                <p:strVal val="#ppt_x"/>
                                              </p:val>
                                            </p:tav>
                                            <p:tav tm="100000">
                                              <p:val>
                                                <p:strVal val="#ppt_x"/>
                                              </p:val>
                                            </p:tav>
                                          </p:tavLst>
                                        </p:anim>
                                        <p:anim calcmode="lin" valueType="num">
                                          <p:cBhvr>
                                            <p:cTn id="53" dur="1000" fill="hold"/>
                                            <p:tgtEl>
                                              <p:spTgt spid="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P spid="100" grpId="0" animBg="1"/>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组合 10"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327428" y="4193258"/>
            <a:ext cx="4019024" cy="1116684"/>
            <a:chOff x="1069013" y="4697354"/>
            <a:chExt cx="4434152" cy="1232027"/>
          </a:xfrm>
          <a:effectLst>
            <a:outerShdw blurRad="190500" dist="63500" dir="2700000" algn="tl" rotWithShape="0">
              <a:prstClr val="black">
                <a:alpha val="25000"/>
              </a:prstClr>
            </a:outerShdw>
          </a:effectLst>
        </p:grpSpPr>
        <p:sp>
          <p:nvSpPr>
            <p:cNvPr id="12" name="Freeform 261"/>
            <p:cNvSpPr/>
            <p:nvPr/>
          </p:nvSpPr>
          <p:spPr bwMode="auto">
            <a:xfrm>
              <a:off x="1069013" y="4697354"/>
              <a:ext cx="4434152" cy="1232027"/>
            </a:xfrm>
            <a:custGeom>
              <a:avLst/>
              <a:gdLst>
                <a:gd name="T0" fmla="*/ 48 w 500"/>
                <a:gd name="T1" fmla="*/ 0 h 137"/>
                <a:gd name="T2" fmla="*/ 17 w 500"/>
                <a:gd name="T3" fmla="*/ 10 h 137"/>
                <a:gd name="T4" fmla="*/ 5 w 500"/>
                <a:gd name="T5" fmla="*/ 33 h 137"/>
                <a:gd name="T6" fmla="*/ 11 w 500"/>
                <a:gd name="T7" fmla="*/ 41 h 137"/>
                <a:gd name="T8" fmla="*/ 20 w 500"/>
                <a:gd name="T9" fmla="*/ 42 h 137"/>
                <a:gd name="T10" fmla="*/ 30 w 500"/>
                <a:gd name="T11" fmla="*/ 35 h 137"/>
                <a:gd name="T12" fmla="*/ 34 w 500"/>
                <a:gd name="T13" fmla="*/ 27 h 137"/>
                <a:gd name="T14" fmla="*/ 47 w 500"/>
                <a:gd name="T15" fmla="*/ 22 h 137"/>
                <a:gd name="T16" fmla="*/ 60 w 500"/>
                <a:gd name="T17" fmla="*/ 27 h 137"/>
                <a:gd name="T18" fmla="*/ 65 w 500"/>
                <a:gd name="T19" fmla="*/ 40 h 137"/>
                <a:gd name="T20" fmla="*/ 59 w 500"/>
                <a:gd name="T21" fmla="*/ 56 h 137"/>
                <a:gd name="T22" fmla="*/ 38 w 500"/>
                <a:gd name="T23" fmla="*/ 78 h 137"/>
                <a:gd name="T24" fmla="*/ 9 w 500"/>
                <a:gd name="T25" fmla="*/ 111 h 137"/>
                <a:gd name="T26" fmla="*/ 1 w 500"/>
                <a:gd name="T27" fmla="*/ 129 h 137"/>
                <a:gd name="T28" fmla="*/ 8 w 500"/>
                <a:gd name="T29" fmla="*/ 137 h 137"/>
                <a:gd name="T30" fmla="*/ 492 w 500"/>
                <a:gd name="T31" fmla="*/ 137 h 137"/>
                <a:gd name="T32" fmla="*/ 500 w 500"/>
                <a:gd name="T33" fmla="*/ 129 h 137"/>
                <a:gd name="T34" fmla="*/ 500 w 500"/>
                <a:gd name="T35" fmla="*/ 9 h 137"/>
                <a:gd name="T36" fmla="*/ 492 w 500"/>
                <a:gd name="T37" fmla="*/ 0 h 137"/>
                <a:gd name="T38" fmla="*/ 48 w 500"/>
                <a:gd name="T39"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0" h="137">
                  <a:moveTo>
                    <a:pt x="48" y="0"/>
                  </a:moveTo>
                  <a:cubicBezTo>
                    <a:pt x="36" y="0"/>
                    <a:pt x="25" y="3"/>
                    <a:pt x="17" y="10"/>
                  </a:cubicBezTo>
                  <a:cubicBezTo>
                    <a:pt x="9" y="16"/>
                    <a:pt x="5" y="33"/>
                    <a:pt x="5" y="33"/>
                  </a:cubicBezTo>
                  <a:cubicBezTo>
                    <a:pt x="4" y="37"/>
                    <a:pt x="6" y="41"/>
                    <a:pt x="11" y="41"/>
                  </a:cubicBezTo>
                  <a:cubicBezTo>
                    <a:pt x="20" y="42"/>
                    <a:pt x="20" y="42"/>
                    <a:pt x="20" y="42"/>
                  </a:cubicBezTo>
                  <a:cubicBezTo>
                    <a:pt x="25" y="43"/>
                    <a:pt x="29" y="39"/>
                    <a:pt x="30" y="35"/>
                  </a:cubicBezTo>
                  <a:cubicBezTo>
                    <a:pt x="30" y="35"/>
                    <a:pt x="31" y="30"/>
                    <a:pt x="34" y="27"/>
                  </a:cubicBezTo>
                  <a:cubicBezTo>
                    <a:pt x="37" y="24"/>
                    <a:pt x="42" y="22"/>
                    <a:pt x="47" y="22"/>
                  </a:cubicBezTo>
                  <a:cubicBezTo>
                    <a:pt x="53" y="22"/>
                    <a:pt x="57" y="23"/>
                    <a:pt x="60" y="27"/>
                  </a:cubicBezTo>
                  <a:cubicBezTo>
                    <a:pt x="63" y="30"/>
                    <a:pt x="65" y="34"/>
                    <a:pt x="65" y="40"/>
                  </a:cubicBezTo>
                  <a:cubicBezTo>
                    <a:pt x="65" y="45"/>
                    <a:pt x="63" y="51"/>
                    <a:pt x="59" y="56"/>
                  </a:cubicBezTo>
                  <a:cubicBezTo>
                    <a:pt x="57" y="60"/>
                    <a:pt x="50" y="67"/>
                    <a:pt x="38" y="78"/>
                  </a:cubicBezTo>
                  <a:cubicBezTo>
                    <a:pt x="23" y="92"/>
                    <a:pt x="14" y="103"/>
                    <a:pt x="9" y="111"/>
                  </a:cubicBezTo>
                  <a:cubicBezTo>
                    <a:pt x="4" y="119"/>
                    <a:pt x="1" y="129"/>
                    <a:pt x="1" y="129"/>
                  </a:cubicBezTo>
                  <a:cubicBezTo>
                    <a:pt x="0" y="133"/>
                    <a:pt x="3" y="137"/>
                    <a:pt x="8" y="137"/>
                  </a:cubicBezTo>
                  <a:cubicBezTo>
                    <a:pt x="492" y="137"/>
                    <a:pt x="492" y="137"/>
                    <a:pt x="492" y="137"/>
                  </a:cubicBezTo>
                  <a:cubicBezTo>
                    <a:pt x="497" y="137"/>
                    <a:pt x="500" y="133"/>
                    <a:pt x="500" y="129"/>
                  </a:cubicBezTo>
                  <a:cubicBezTo>
                    <a:pt x="500" y="9"/>
                    <a:pt x="500" y="9"/>
                    <a:pt x="500" y="9"/>
                  </a:cubicBezTo>
                  <a:cubicBezTo>
                    <a:pt x="500" y="4"/>
                    <a:pt x="497" y="0"/>
                    <a:pt x="492" y="0"/>
                  </a:cubicBezTo>
                  <a:cubicBezTo>
                    <a:pt x="492" y="0"/>
                    <a:pt x="49" y="0"/>
                    <a:pt x="48" y="0"/>
                  </a:cubicBezTo>
                  <a:close/>
                </a:path>
              </a:pathLst>
            </a:custGeom>
            <a:solidFill>
              <a:srgbClr val="404040"/>
            </a:solidFill>
            <a:ln>
              <a:noFill/>
            </a:ln>
            <a:effectLst/>
          </p:spPr>
          <p:txBody>
            <a:bodyPr vert="horz" wrap="square" lIns="91440" tIns="45720" rIns="91440" bIns="45720" numCol="1" anchor="t" anchorCtr="0" compatLnSpc="1"/>
            <a:lstStyle/>
            <a:p>
              <a:endParaRPr lang="zh-CN" altLang="en-US" sz="1200">
                <a:cs typeface="+mn-ea"/>
                <a:sym typeface="+mn-lt"/>
              </a:endParaRPr>
            </a:p>
          </p:txBody>
        </p:sp>
        <p:grpSp>
          <p:nvGrpSpPr>
            <p:cNvPr id="13" name="组合 12" descr="e7d195523061f1c0deeec63e560781cfd59afb0ea006f2a87ABB68BF51EA6619813959095094C18C62A12F549504892A4AAA8C1554C6663626E05CA27F281A14E6983772AFC3FB97135759321DEA3D70CCCB10945EC5A0328596DD82A592BE62395600E7AE41709863136E5693E139E71C97B0505B6497F6EA0FFE905022212355C75CED024E8489CA1AE83B75F1FECE"/>
            <p:cNvGrpSpPr/>
            <p:nvPr/>
          </p:nvGrpSpPr>
          <p:grpSpPr>
            <a:xfrm>
              <a:off x="2231903" y="4854350"/>
              <a:ext cx="2902253" cy="958504"/>
              <a:chOff x="2477342" y="2540829"/>
              <a:chExt cx="2902253" cy="958504"/>
            </a:xfrm>
          </p:grpSpPr>
          <p:sp>
            <p:nvSpPr>
              <p:cNvPr id="14" name="Rectangle 42"/>
              <p:cNvSpPr/>
              <p:nvPr/>
            </p:nvSpPr>
            <p:spPr>
              <a:xfrm flipH="1">
                <a:off x="2478121" y="2909680"/>
                <a:ext cx="2901474" cy="589653"/>
              </a:xfrm>
              <a:prstGeom prst="rect">
                <a:avLst/>
              </a:prstGeom>
              <a:noFill/>
              <a:ln w="12700" cap="flat" cmpd="sng" algn="ctr">
                <a:noFill/>
                <a:prstDash val="solid"/>
              </a:ln>
              <a:effectLst/>
            </p:spPr>
            <p:txBody>
              <a:bodyPr lIns="91440" tIns="0" rIns="91440" bIns="0" rtlCol="0" anchor="t"/>
              <a:lstStyle/>
              <a:p>
                <a:pPr>
                  <a:lnSpc>
                    <a:spcPct val="150000"/>
                  </a:lnSpc>
                </a:pPr>
                <a:r>
                  <a:rPr lang="zh-CN" altLang="en-US" sz="1000" dirty="0" smtClean="0">
                    <a:solidFill>
                      <a:srgbClr val="FFFFFF"/>
                    </a:solidFill>
                    <a:cs typeface="+mn-ea"/>
                    <a:sym typeface="+mn-lt"/>
                  </a:rPr>
                  <a:t>请在这里输入您的主要叙述内容</a:t>
                </a:r>
                <a:endParaRPr lang="en-US" altLang="zh-CN" sz="1000" dirty="0" smtClean="0">
                  <a:solidFill>
                    <a:srgbClr val="FFFFFF"/>
                  </a:solidFill>
                  <a:cs typeface="+mn-ea"/>
                  <a:sym typeface="+mn-lt"/>
                </a:endParaRPr>
              </a:p>
              <a:p>
                <a:pPr>
                  <a:lnSpc>
                    <a:spcPct val="150000"/>
                  </a:lnSpc>
                </a:pPr>
                <a:r>
                  <a:rPr lang="zh-CN" altLang="en-US" sz="1000" dirty="0" smtClean="0">
                    <a:solidFill>
                      <a:srgbClr val="FFFFFF"/>
                    </a:solidFill>
                    <a:cs typeface="+mn-ea"/>
                    <a:sym typeface="+mn-lt"/>
                  </a:rPr>
                  <a:t>请在这里输入您的主要叙述内容</a:t>
                </a:r>
                <a:endParaRPr lang="en-US" altLang="zh-CN" sz="1000" dirty="0" smtClean="0">
                  <a:solidFill>
                    <a:srgbClr val="FFFFFF"/>
                  </a:solidFill>
                  <a:cs typeface="+mn-ea"/>
                  <a:sym typeface="+mn-lt"/>
                </a:endParaRPr>
              </a:p>
              <a:p>
                <a:pPr>
                  <a:lnSpc>
                    <a:spcPct val="150000"/>
                  </a:lnSpc>
                </a:pPr>
                <a:endParaRPr lang="en-US" altLang="zh-CN" sz="2000" dirty="0">
                  <a:solidFill>
                    <a:srgbClr val="FFFFFF"/>
                  </a:solidFill>
                  <a:cs typeface="+mn-ea"/>
                  <a:sym typeface="+mn-lt"/>
                </a:endParaRPr>
              </a:p>
            </p:txBody>
          </p:sp>
          <p:sp>
            <p:nvSpPr>
              <p:cNvPr id="15" name="Rectangle 42"/>
              <p:cNvSpPr/>
              <p:nvPr/>
            </p:nvSpPr>
            <p:spPr>
              <a:xfrm flipH="1">
                <a:off x="2477342" y="2540829"/>
                <a:ext cx="2568733" cy="322237"/>
              </a:xfrm>
              <a:prstGeom prst="rect">
                <a:avLst/>
              </a:prstGeom>
              <a:noFill/>
              <a:ln w="12700" cap="flat" cmpd="sng" algn="ctr">
                <a:noFill/>
                <a:prstDash val="solid"/>
              </a:ln>
              <a:effectLst/>
            </p:spPr>
            <p:txBody>
              <a:bodyPr lIns="91440" tIns="0" rIns="91440" bIns="0" rtlCol="0" anchor="t"/>
              <a:lstStyle/>
              <a:p>
                <a:r>
                  <a:rPr lang="zh-CN" altLang="en-US" sz="1400" dirty="0" smtClean="0">
                    <a:solidFill>
                      <a:srgbClr val="FFFFFF"/>
                    </a:solidFill>
                    <a:cs typeface="+mn-ea"/>
                    <a:sym typeface="+mn-lt"/>
                  </a:rPr>
                  <a:t>营销团队培训</a:t>
                </a:r>
                <a:endParaRPr lang="en-US" altLang="zh-CN" sz="1400" dirty="0">
                  <a:solidFill>
                    <a:srgbClr val="FFFFFF"/>
                  </a:solidFill>
                  <a:cs typeface="+mn-ea"/>
                  <a:sym typeface="+mn-lt"/>
                </a:endParaRPr>
              </a:p>
            </p:txBody>
          </p:sp>
        </p:grpSp>
      </p:grpSp>
      <p:grpSp>
        <p:nvGrpSpPr>
          <p:cNvPr id="16" name="组合 15"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6769898" y="2340726"/>
            <a:ext cx="3981159" cy="1116684"/>
            <a:chOff x="6740081" y="2350664"/>
            <a:chExt cx="4392376" cy="1232027"/>
          </a:xfrm>
          <a:effectLst>
            <a:outerShdw blurRad="190500" dist="63500" dir="2700000" algn="tl" rotWithShape="0">
              <a:prstClr val="black">
                <a:alpha val="25000"/>
              </a:prstClr>
            </a:outerShdw>
          </a:effectLst>
        </p:grpSpPr>
        <p:sp>
          <p:nvSpPr>
            <p:cNvPr id="19" name="Freeform 394"/>
            <p:cNvSpPr/>
            <p:nvPr/>
          </p:nvSpPr>
          <p:spPr bwMode="auto">
            <a:xfrm>
              <a:off x="6740081" y="2350664"/>
              <a:ext cx="4392376" cy="1232027"/>
            </a:xfrm>
            <a:custGeom>
              <a:avLst/>
              <a:gdLst>
                <a:gd name="T0" fmla="*/ 499 w 499"/>
                <a:gd name="T1" fmla="*/ 9 h 138"/>
                <a:gd name="T2" fmla="*/ 491 w 499"/>
                <a:gd name="T3" fmla="*/ 1 h 138"/>
                <a:gd name="T4" fmla="*/ 43 w 499"/>
                <a:gd name="T5" fmla="*/ 0 h 138"/>
                <a:gd name="T6" fmla="*/ 23 w 499"/>
                <a:gd name="T7" fmla="*/ 4 h 138"/>
                <a:gd name="T8" fmla="*/ 9 w 499"/>
                <a:gd name="T9" fmla="*/ 16 h 138"/>
                <a:gd name="T10" fmla="*/ 3 w 499"/>
                <a:gd name="T11" fmla="*/ 27 h 138"/>
                <a:gd name="T12" fmla="*/ 9 w 499"/>
                <a:gd name="T13" fmla="*/ 37 h 138"/>
                <a:gd name="T14" fmla="*/ 17 w 499"/>
                <a:gd name="T15" fmla="*/ 38 h 138"/>
                <a:gd name="T16" fmla="*/ 27 w 499"/>
                <a:gd name="T17" fmla="*/ 31 h 138"/>
                <a:gd name="T18" fmla="*/ 31 w 499"/>
                <a:gd name="T19" fmla="*/ 26 h 138"/>
                <a:gd name="T20" fmla="*/ 42 w 499"/>
                <a:gd name="T21" fmla="*/ 21 h 138"/>
                <a:gd name="T22" fmla="*/ 53 w 499"/>
                <a:gd name="T23" fmla="*/ 25 h 138"/>
                <a:gd name="T24" fmla="*/ 57 w 499"/>
                <a:gd name="T25" fmla="*/ 36 h 138"/>
                <a:gd name="T26" fmla="*/ 52 w 499"/>
                <a:gd name="T27" fmla="*/ 49 h 138"/>
                <a:gd name="T28" fmla="*/ 44 w 499"/>
                <a:gd name="T29" fmla="*/ 53 h 138"/>
                <a:gd name="T30" fmla="*/ 34 w 499"/>
                <a:gd name="T31" fmla="*/ 62 h 138"/>
                <a:gd name="T32" fmla="*/ 34 w 499"/>
                <a:gd name="T33" fmla="*/ 67 h 138"/>
                <a:gd name="T34" fmla="*/ 41 w 499"/>
                <a:gd name="T35" fmla="*/ 73 h 138"/>
                <a:gd name="T36" fmla="*/ 45 w 499"/>
                <a:gd name="T37" fmla="*/ 73 h 138"/>
                <a:gd name="T38" fmla="*/ 57 w 499"/>
                <a:gd name="T39" fmla="*/ 79 h 138"/>
                <a:gd name="T40" fmla="*/ 63 w 499"/>
                <a:gd name="T41" fmla="*/ 94 h 138"/>
                <a:gd name="T42" fmla="*/ 57 w 499"/>
                <a:gd name="T43" fmla="*/ 111 h 138"/>
                <a:gd name="T44" fmla="*/ 44 w 499"/>
                <a:gd name="T45" fmla="*/ 117 h 138"/>
                <a:gd name="T46" fmla="*/ 31 w 499"/>
                <a:gd name="T47" fmla="*/ 112 h 138"/>
                <a:gd name="T48" fmla="*/ 26 w 499"/>
                <a:gd name="T49" fmla="*/ 105 h 138"/>
                <a:gd name="T50" fmla="*/ 16 w 499"/>
                <a:gd name="T51" fmla="*/ 98 h 138"/>
                <a:gd name="T52" fmla="*/ 7 w 499"/>
                <a:gd name="T53" fmla="*/ 99 h 138"/>
                <a:gd name="T54" fmla="*/ 1 w 499"/>
                <a:gd name="T55" fmla="*/ 108 h 138"/>
                <a:gd name="T56" fmla="*/ 13 w 499"/>
                <a:gd name="T57" fmla="*/ 128 h 138"/>
                <a:gd name="T58" fmla="*/ 44 w 499"/>
                <a:gd name="T59" fmla="*/ 138 h 138"/>
                <a:gd name="T60" fmla="*/ 491 w 499"/>
                <a:gd name="T61" fmla="*/ 137 h 138"/>
                <a:gd name="T62" fmla="*/ 499 w 499"/>
                <a:gd name="T63" fmla="*/ 129 h 138"/>
                <a:gd name="T64" fmla="*/ 499 w 499"/>
                <a:gd name="T65" fmla="*/ 9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9" h="138">
                  <a:moveTo>
                    <a:pt x="499" y="9"/>
                  </a:moveTo>
                  <a:cubicBezTo>
                    <a:pt x="499" y="5"/>
                    <a:pt x="496" y="1"/>
                    <a:pt x="491" y="1"/>
                  </a:cubicBezTo>
                  <a:cubicBezTo>
                    <a:pt x="491" y="1"/>
                    <a:pt x="47" y="0"/>
                    <a:pt x="43" y="0"/>
                  </a:cubicBezTo>
                  <a:cubicBezTo>
                    <a:pt x="36" y="0"/>
                    <a:pt x="29" y="1"/>
                    <a:pt x="23" y="4"/>
                  </a:cubicBezTo>
                  <a:cubicBezTo>
                    <a:pt x="17" y="7"/>
                    <a:pt x="12" y="11"/>
                    <a:pt x="9" y="16"/>
                  </a:cubicBezTo>
                  <a:cubicBezTo>
                    <a:pt x="5" y="20"/>
                    <a:pt x="3" y="27"/>
                    <a:pt x="3" y="27"/>
                  </a:cubicBezTo>
                  <a:cubicBezTo>
                    <a:pt x="2" y="32"/>
                    <a:pt x="5" y="36"/>
                    <a:pt x="9" y="37"/>
                  </a:cubicBezTo>
                  <a:cubicBezTo>
                    <a:pt x="17" y="38"/>
                    <a:pt x="17" y="38"/>
                    <a:pt x="17" y="38"/>
                  </a:cubicBezTo>
                  <a:cubicBezTo>
                    <a:pt x="21" y="39"/>
                    <a:pt x="26" y="36"/>
                    <a:pt x="27" y="31"/>
                  </a:cubicBezTo>
                  <a:cubicBezTo>
                    <a:pt x="27" y="31"/>
                    <a:pt x="28" y="29"/>
                    <a:pt x="31" y="26"/>
                  </a:cubicBezTo>
                  <a:cubicBezTo>
                    <a:pt x="34" y="23"/>
                    <a:pt x="38" y="21"/>
                    <a:pt x="42" y="21"/>
                  </a:cubicBezTo>
                  <a:cubicBezTo>
                    <a:pt x="47" y="21"/>
                    <a:pt x="50" y="22"/>
                    <a:pt x="53" y="25"/>
                  </a:cubicBezTo>
                  <a:cubicBezTo>
                    <a:pt x="56" y="28"/>
                    <a:pt x="57" y="32"/>
                    <a:pt x="57" y="36"/>
                  </a:cubicBezTo>
                  <a:cubicBezTo>
                    <a:pt x="57" y="42"/>
                    <a:pt x="55" y="46"/>
                    <a:pt x="52" y="49"/>
                  </a:cubicBezTo>
                  <a:cubicBezTo>
                    <a:pt x="48" y="52"/>
                    <a:pt x="44" y="53"/>
                    <a:pt x="44" y="53"/>
                  </a:cubicBezTo>
                  <a:cubicBezTo>
                    <a:pt x="39" y="53"/>
                    <a:pt x="35" y="57"/>
                    <a:pt x="34" y="62"/>
                  </a:cubicBezTo>
                  <a:cubicBezTo>
                    <a:pt x="34" y="67"/>
                    <a:pt x="34" y="67"/>
                    <a:pt x="34" y="67"/>
                  </a:cubicBezTo>
                  <a:cubicBezTo>
                    <a:pt x="33" y="71"/>
                    <a:pt x="36" y="74"/>
                    <a:pt x="41" y="73"/>
                  </a:cubicBezTo>
                  <a:cubicBezTo>
                    <a:pt x="41" y="73"/>
                    <a:pt x="41" y="73"/>
                    <a:pt x="45" y="73"/>
                  </a:cubicBezTo>
                  <a:cubicBezTo>
                    <a:pt x="50" y="73"/>
                    <a:pt x="54" y="75"/>
                    <a:pt x="57" y="79"/>
                  </a:cubicBezTo>
                  <a:cubicBezTo>
                    <a:pt x="61" y="83"/>
                    <a:pt x="63" y="88"/>
                    <a:pt x="63" y="94"/>
                  </a:cubicBezTo>
                  <a:cubicBezTo>
                    <a:pt x="63" y="101"/>
                    <a:pt x="61" y="107"/>
                    <a:pt x="57" y="111"/>
                  </a:cubicBezTo>
                  <a:cubicBezTo>
                    <a:pt x="54" y="115"/>
                    <a:pt x="49" y="117"/>
                    <a:pt x="44" y="117"/>
                  </a:cubicBezTo>
                  <a:cubicBezTo>
                    <a:pt x="39" y="117"/>
                    <a:pt x="34" y="115"/>
                    <a:pt x="31" y="112"/>
                  </a:cubicBezTo>
                  <a:cubicBezTo>
                    <a:pt x="27" y="108"/>
                    <a:pt x="26" y="105"/>
                    <a:pt x="26" y="105"/>
                  </a:cubicBezTo>
                  <a:cubicBezTo>
                    <a:pt x="25" y="101"/>
                    <a:pt x="21" y="97"/>
                    <a:pt x="16" y="98"/>
                  </a:cubicBezTo>
                  <a:cubicBezTo>
                    <a:pt x="7" y="99"/>
                    <a:pt x="7" y="99"/>
                    <a:pt x="7" y="99"/>
                  </a:cubicBezTo>
                  <a:cubicBezTo>
                    <a:pt x="3" y="100"/>
                    <a:pt x="0" y="104"/>
                    <a:pt x="1" y="108"/>
                  </a:cubicBezTo>
                  <a:cubicBezTo>
                    <a:pt x="1" y="108"/>
                    <a:pt x="5" y="121"/>
                    <a:pt x="13" y="128"/>
                  </a:cubicBezTo>
                  <a:cubicBezTo>
                    <a:pt x="21" y="135"/>
                    <a:pt x="32" y="138"/>
                    <a:pt x="44" y="138"/>
                  </a:cubicBezTo>
                  <a:cubicBezTo>
                    <a:pt x="48" y="138"/>
                    <a:pt x="491" y="137"/>
                    <a:pt x="491" y="137"/>
                  </a:cubicBezTo>
                  <a:cubicBezTo>
                    <a:pt x="496" y="137"/>
                    <a:pt x="499" y="134"/>
                    <a:pt x="499" y="129"/>
                  </a:cubicBezTo>
                  <a:lnTo>
                    <a:pt x="499" y="9"/>
                  </a:lnTo>
                  <a:close/>
                </a:path>
              </a:pathLst>
            </a:custGeom>
            <a:solidFill>
              <a:srgbClr val="404040"/>
            </a:solidFill>
            <a:ln>
              <a:noFill/>
            </a:ln>
            <a:effectLst/>
          </p:spPr>
          <p:txBody>
            <a:bodyPr vert="horz" wrap="square" lIns="91440" tIns="45720" rIns="91440" bIns="45720" numCol="1" anchor="t" anchorCtr="0" compatLnSpc="1"/>
            <a:lstStyle/>
            <a:p>
              <a:endParaRPr lang="zh-CN" altLang="en-US" sz="1200">
                <a:cs typeface="+mn-ea"/>
                <a:sym typeface="+mn-lt"/>
              </a:endParaRPr>
            </a:p>
          </p:txBody>
        </p:sp>
        <p:grpSp>
          <p:nvGrpSpPr>
            <p:cNvPr id="22" name="组合 21" descr="e7d195523061f1c0deeec63e560781cfd59afb0ea006f2a87ABB68BF51EA6619813959095094C18C62A12F549504892A4AAA8C1554C6663626E05CA27F281A14E6983772AFC3FB97135759321DEA3D70CCCB10945EC5A0328596DD82A592BE62395600E7AE41709863136E5693E139E71C97B0505B6497F6EA0FFE905022212355C75CED024E8489CA1AE83B75F1FECE"/>
            <p:cNvGrpSpPr/>
            <p:nvPr/>
          </p:nvGrpSpPr>
          <p:grpSpPr>
            <a:xfrm>
              <a:off x="7958568" y="2499822"/>
              <a:ext cx="2901474" cy="995509"/>
              <a:chOff x="2478121" y="2556861"/>
              <a:chExt cx="2901474" cy="995509"/>
            </a:xfrm>
          </p:grpSpPr>
          <p:sp>
            <p:nvSpPr>
              <p:cNvPr id="23" name="Rectangle 42"/>
              <p:cNvSpPr/>
              <p:nvPr/>
            </p:nvSpPr>
            <p:spPr>
              <a:xfrm flipH="1">
                <a:off x="2478121" y="2962717"/>
                <a:ext cx="2901474" cy="589653"/>
              </a:xfrm>
              <a:prstGeom prst="rect">
                <a:avLst/>
              </a:prstGeom>
              <a:noFill/>
              <a:ln w="12700" cap="flat" cmpd="sng" algn="ctr">
                <a:noFill/>
                <a:prstDash val="solid"/>
              </a:ln>
              <a:effectLst/>
            </p:spPr>
            <p:txBody>
              <a:bodyPr lIns="91440" tIns="0" rIns="91440" bIns="0" rtlCol="0" anchor="t"/>
              <a:lstStyle/>
              <a:p>
                <a:pPr>
                  <a:lnSpc>
                    <a:spcPct val="150000"/>
                  </a:lnSpc>
                </a:pPr>
                <a:r>
                  <a:rPr lang="zh-CN" altLang="en-US" sz="1000" dirty="0" smtClean="0">
                    <a:solidFill>
                      <a:srgbClr val="FFFFFF"/>
                    </a:solidFill>
                    <a:cs typeface="+mn-ea"/>
                    <a:sym typeface="+mn-lt"/>
                  </a:rPr>
                  <a:t>请在这里输入您的主要叙述内容</a:t>
                </a:r>
                <a:endParaRPr lang="en-US" altLang="zh-CN" sz="1000" dirty="0" smtClean="0">
                  <a:solidFill>
                    <a:srgbClr val="FFFFFF"/>
                  </a:solidFill>
                  <a:cs typeface="+mn-ea"/>
                  <a:sym typeface="+mn-lt"/>
                </a:endParaRPr>
              </a:p>
              <a:p>
                <a:pPr>
                  <a:lnSpc>
                    <a:spcPct val="150000"/>
                  </a:lnSpc>
                </a:pPr>
                <a:r>
                  <a:rPr lang="zh-CN" altLang="en-US" sz="1000" dirty="0" smtClean="0">
                    <a:solidFill>
                      <a:srgbClr val="FFFFFF"/>
                    </a:solidFill>
                    <a:cs typeface="+mn-ea"/>
                    <a:sym typeface="+mn-lt"/>
                  </a:rPr>
                  <a:t>请在这里输入您的主要叙述内容</a:t>
                </a:r>
                <a:endParaRPr lang="en-US" altLang="zh-CN" sz="1000" dirty="0" smtClean="0">
                  <a:solidFill>
                    <a:srgbClr val="FFFFFF"/>
                  </a:solidFill>
                  <a:cs typeface="+mn-ea"/>
                  <a:sym typeface="+mn-lt"/>
                </a:endParaRPr>
              </a:p>
              <a:p>
                <a:pPr>
                  <a:lnSpc>
                    <a:spcPct val="150000"/>
                  </a:lnSpc>
                </a:pPr>
                <a:endParaRPr lang="en-US" altLang="zh-CN" sz="2000" dirty="0">
                  <a:solidFill>
                    <a:srgbClr val="FFFFFF"/>
                  </a:solidFill>
                  <a:cs typeface="+mn-ea"/>
                  <a:sym typeface="+mn-lt"/>
                </a:endParaRPr>
              </a:p>
            </p:txBody>
          </p:sp>
          <p:sp>
            <p:nvSpPr>
              <p:cNvPr id="24" name="Rectangle 42"/>
              <p:cNvSpPr/>
              <p:nvPr/>
            </p:nvSpPr>
            <p:spPr>
              <a:xfrm flipH="1">
                <a:off x="2478121" y="2556861"/>
                <a:ext cx="2229261" cy="265459"/>
              </a:xfrm>
              <a:prstGeom prst="rect">
                <a:avLst/>
              </a:prstGeom>
              <a:noFill/>
              <a:ln w="12700" cap="flat" cmpd="sng" algn="ctr">
                <a:noFill/>
                <a:prstDash val="solid"/>
              </a:ln>
              <a:effectLst/>
            </p:spPr>
            <p:txBody>
              <a:bodyPr lIns="91440" tIns="0" rIns="91440" bIns="0" rtlCol="0" anchor="t"/>
              <a:lstStyle/>
              <a:p>
                <a:r>
                  <a:rPr lang="zh-CN" altLang="en-US" sz="1400" dirty="0" smtClean="0">
                    <a:solidFill>
                      <a:srgbClr val="FFFFFF"/>
                    </a:solidFill>
                    <a:cs typeface="+mn-ea"/>
                    <a:sym typeface="+mn-lt"/>
                  </a:rPr>
                  <a:t>业务沟通对接</a:t>
                </a:r>
                <a:endParaRPr lang="en-US" altLang="zh-CN" sz="1400" dirty="0">
                  <a:solidFill>
                    <a:srgbClr val="FFFFFF"/>
                  </a:solidFill>
                  <a:cs typeface="+mn-ea"/>
                  <a:sym typeface="+mn-lt"/>
                </a:endParaRPr>
              </a:p>
            </p:txBody>
          </p:sp>
        </p:grpSp>
      </p:grpSp>
      <p:grpSp>
        <p:nvGrpSpPr>
          <p:cNvPr id="25" name="组合 24"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295963" y="2340726"/>
            <a:ext cx="4047544" cy="1152344"/>
            <a:chOff x="1037547" y="2350664"/>
            <a:chExt cx="4465618" cy="1271371"/>
          </a:xfrm>
          <a:effectLst>
            <a:outerShdw blurRad="190500" dist="63500" dir="2700000" algn="tl" rotWithShape="0">
              <a:prstClr val="black">
                <a:alpha val="25000"/>
              </a:prstClr>
            </a:outerShdw>
          </a:effectLst>
        </p:grpSpPr>
        <p:sp>
          <p:nvSpPr>
            <p:cNvPr id="26" name="Freeform 128"/>
            <p:cNvSpPr/>
            <p:nvPr/>
          </p:nvSpPr>
          <p:spPr bwMode="auto">
            <a:xfrm>
              <a:off x="1037547" y="2350664"/>
              <a:ext cx="4465618" cy="1271371"/>
            </a:xfrm>
            <a:custGeom>
              <a:avLst/>
              <a:gdLst>
                <a:gd name="T0" fmla="*/ 47 w 485"/>
                <a:gd name="T1" fmla="*/ 0 h 136"/>
                <a:gd name="T2" fmla="*/ 35 w 485"/>
                <a:gd name="T3" fmla="*/ 7 h 136"/>
                <a:gd name="T4" fmla="*/ 23 w 485"/>
                <a:gd name="T5" fmla="*/ 22 h 136"/>
                <a:gd name="T6" fmla="*/ 8 w 485"/>
                <a:gd name="T7" fmla="*/ 31 h 136"/>
                <a:gd name="T8" fmla="*/ 0 w 485"/>
                <a:gd name="T9" fmla="*/ 43 h 136"/>
                <a:gd name="T10" fmla="*/ 0 w 485"/>
                <a:gd name="T11" fmla="*/ 50 h 136"/>
                <a:gd name="T12" fmla="*/ 8 w 485"/>
                <a:gd name="T13" fmla="*/ 55 h 136"/>
                <a:gd name="T14" fmla="*/ 27 w 485"/>
                <a:gd name="T15" fmla="*/ 43 h 136"/>
                <a:gd name="T16" fmla="*/ 34 w 485"/>
                <a:gd name="T17" fmla="*/ 47 h 136"/>
                <a:gd name="T18" fmla="*/ 34 w 485"/>
                <a:gd name="T19" fmla="*/ 128 h 136"/>
                <a:gd name="T20" fmla="*/ 42 w 485"/>
                <a:gd name="T21" fmla="*/ 136 h 136"/>
                <a:gd name="T22" fmla="*/ 477 w 485"/>
                <a:gd name="T23" fmla="*/ 136 h 136"/>
                <a:gd name="T24" fmla="*/ 485 w 485"/>
                <a:gd name="T25" fmla="*/ 128 h 136"/>
                <a:gd name="T26" fmla="*/ 485 w 485"/>
                <a:gd name="T27" fmla="*/ 8 h 136"/>
                <a:gd name="T28" fmla="*/ 477 w 485"/>
                <a:gd name="T29" fmla="*/ 0 h 136"/>
                <a:gd name="T30" fmla="*/ 47 w 485"/>
                <a:gd name="T31"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5" h="136">
                  <a:moveTo>
                    <a:pt x="47" y="0"/>
                  </a:moveTo>
                  <a:cubicBezTo>
                    <a:pt x="43" y="0"/>
                    <a:pt x="37" y="3"/>
                    <a:pt x="35" y="7"/>
                  </a:cubicBezTo>
                  <a:cubicBezTo>
                    <a:pt x="35" y="7"/>
                    <a:pt x="31" y="15"/>
                    <a:pt x="23" y="22"/>
                  </a:cubicBezTo>
                  <a:cubicBezTo>
                    <a:pt x="15" y="28"/>
                    <a:pt x="8" y="31"/>
                    <a:pt x="8" y="31"/>
                  </a:cubicBezTo>
                  <a:cubicBezTo>
                    <a:pt x="4" y="33"/>
                    <a:pt x="0" y="38"/>
                    <a:pt x="0" y="43"/>
                  </a:cubicBezTo>
                  <a:cubicBezTo>
                    <a:pt x="0" y="50"/>
                    <a:pt x="0" y="50"/>
                    <a:pt x="0" y="50"/>
                  </a:cubicBezTo>
                  <a:cubicBezTo>
                    <a:pt x="0" y="54"/>
                    <a:pt x="4" y="56"/>
                    <a:pt x="8" y="55"/>
                  </a:cubicBezTo>
                  <a:cubicBezTo>
                    <a:pt x="27" y="43"/>
                    <a:pt x="27" y="43"/>
                    <a:pt x="27" y="43"/>
                  </a:cubicBezTo>
                  <a:cubicBezTo>
                    <a:pt x="31" y="40"/>
                    <a:pt x="34" y="42"/>
                    <a:pt x="34" y="47"/>
                  </a:cubicBezTo>
                  <a:cubicBezTo>
                    <a:pt x="34" y="128"/>
                    <a:pt x="34" y="128"/>
                    <a:pt x="34" y="128"/>
                  </a:cubicBezTo>
                  <a:cubicBezTo>
                    <a:pt x="34" y="133"/>
                    <a:pt x="38" y="136"/>
                    <a:pt x="42" y="136"/>
                  </a:cubicBezTo>
                  <a:cubicBezTo>
                    <a:pt x="477" y="136"/>
                    <a:pt x="477" y="136"/>
                    <a:pt x="477" y="136"/>
                  </a:cubicBezTo>
                  <a:cubicBezTo>
                    <a:pt x="482" y="136"/>
                    <a:pt x="485" y="133"/>
                    <a:pt x="485" y="128"/>
                  </a:cubicBezTo>
                  <a:cubicBezTo>
                    <a:pt x="485" y="8"/>
                    <a:pt x="485" y="8"/>
                    <a:pt x="485" y="8"/>
                  </a:cubicBezTo>
                  <a:cubicBezTo>
                    <a:pt x="485" y="4"/>
                    <a:pt x="482" y="0"/>
                    <a:pt x="477" y="0"/>
                  </a:cubicBezTo>
                  <a:lnTo>
                    <a:pt x="47" y="0"/>
                  </a:lnTo>
                  <a:close/>
                </a:path>
              </a:pathLst>
            </a:custGeom>
            <a:solidFill>
              <a:srgbClr val="CB1706"/>
            </a:solidFill>
            <a:ln>
              <a:noFill/>
            </a:ln>
            <a:effectLst/>
          </p:spPr>
          <p:txBody>
            <a:bodyPr vert="horz" wrap="square" lIns="91440" tIns="45720" rIns="91440" bIns="45720" numCol="1" anchor="t" anchorCtr="0" compatLnSpc="1"/>
            <a:lstStyle/>
            <a:p>
              <a:endParaRPr lang="zh-CN" altLang="en-US" sz="1200">
                <a:cs typeface="+mn-ea"/>
                <a:sym typeface="+mn-lt"/>
              </a:endParaRPr>
            </a:p>
          </p:txBody>
        </p:sp>
        <p:grpSp>
          <p:nvGrpSpPr>
            <p:cNvPr id="27" name="组合 26" descr="e7d195523061f1c0deeec63e560781cfd59afb0ea006f2a87ABB68BF51EA6619813959095094C18C62A12F549504892A4AAA8C1554C6663626E05CA27F281A14E6983772AFC3FB97135759321DEA3D70CCCB10945EC5A0328596DD82A592BE62395600E7AE41709863136E5693E139E71C97B0505B6497F6EA0FFE905022212355C75CED024E8489CA1AE83B75F1FECE"/>
            <p:cNvGrpSpPr/>
            <p:nvPr/>
          </p:nvGrpSpPr>
          <p:grpSpPr>
            <a:xfrm>
              <a:off x="2232682" y="2521144"/>
              <a:ext cx="2901474" cy="982028"/>
              <a:chOff x="2479169" y="2578183"/>
              <a:chExt cx="2901474" cy="982028"/>
            </a:xfrm>
          </p:grpSpPr>
          <p:sp>
            <p:nvSpPr>
              <p:cNvPr id="28" name="Rectangle 42"/>
              <p:cNvSpPr/>
              <p:nvPr/>
            </p:nvSpPr>
            <p:spPr>
              <a:xfrm flipH="1">
                <a:off x="2479169" y="2970558"/>
                <a:ext cx="2901474" cy="589653"/>
              </a:xfrm>
              <a:prstGeom prst="rect">
                <a:avLst/>
              </a:prstGeom>
              <a:noFill/>
              <a:ln w="12700" cap="flat" cmpd="sng" algn="ctr">
                <a:noFill/>
                <a:prstDash val="solid"/>
              </a:ln>
              <a:effectLst/>
            </p:spPr>
            <p:txBody>
              <a:bodyPr lIns="91440" tIns="0" rIns="91440" bIns="0" rtlCol="0" anchor="t"/>
              <a:lstStyle/>
              <a:p>
                <a:pPr>
                  <a:lnSpc>
                    <a:spcPct val="150000"/>
                  </a:lnSpc>
                </a:pPr>
                <a:r>
                  <a:rPr lang="zh-CN" altLang="en-US" sz="1000" dirty="0" smtClean="0">
                    <a:solidFill>
                      <a:srgbClr val="FFFFFF"/>
                    </a:solidFill>
                    <a:cs typeface="+mn-ea"/>
                    <a:sym typeface="+mn-lt"/>
                  </a:rPr>
                  <a:t>请在这里输入您的主要叙述内容</a:t>
                </a:r>
                <a:endParaRPr lang="en-US" altLang="zh-CN" sz="1000" dirty="0" smtClean="0">
                  <a:solidFill>
                    <a:srgbClr val="FFFFFF"/>
                  </a:solidFill>
                  <a:cs typeface="+mn-ea"/>
                  <a:sym typeface="+mn-lt"/>
                </a:endParaRPr>
              </a:p>
              <a:p>
                <a:pPr>
                  <a:lnSpc>
                    <a:spcPct val="150000"/>
                  </a:lnSpc>
                </a:pPr>
                <a:r>
                  <a:rPr lang="zh-CN" altLang="en-US" sz="1000" dirty="0" smtClean="0">
                    <a:solidFill>
                      <a:srgbClr val="FFFFFF"/>
                    </a:solidFill>
                    <a:cs typeface="+mn-ea"/>
                    <a:sym typeface="+mn-lt"/>
                  </a:rPr>
                  <a:t>请在这里输入您的主要叙述内容</a:t>
                </a:r>
                <a:endParaRPr lang="en-US" altLang="zh-CN" sz="1000" dirty="0" smtClean="0">
                  <a:solidFill>
                    <a:srgbClr val="FFFFFF"/>
                  </a:solidFill>
                  <a:cs typeface="+mn-ea"/>
                  <a:sym typeface="+mn-lt"/>
                </a:endParaRPr>
              </a:p>
              <a:p>
                <a:pPr>
                  <a:lnSpc>
                    <a:spcPct val="150000"/>
                  </a:lnSpc>
                </a:pPr>
                <a:endParaRPr lang="en-US" altLang="zh-CN" sz="2000" dirty="0">
                  <a:solidFill>
                    <a:srgbClr val="FFFFFF"/>
                  </a:solidFill>
                  <a:cs typeface="+mn-ea"/>
                  <a:sym typeface="+mn-lt"/>
                </a:endParaRPr>
              </a:p>
            </p:txBody>
          </p:sp>
          <p:sp>
            <p:nvSpPr>
              <p:cNvPr id="29" name="Rectangle 42"/>
              <p:cNvSpPr/>
              <p:nvPr/>
            </p:nvSpPr>
            <p:spPr>
              <a:xfrm flipH="1">
                <a:off x="2479169" y="2578183"/>
                <a:ext cx="2568733" cy="322237"/>
              </a:xfrm>
              <a:prstGeom prst="rect">
                <a:avLst/>
              </a:prstGeom>
              <a:noFill/>
              <a:ln w="12700" cap="flat" cmpd="sng" algn="ctr">
                <a:noFill/>
                <a:prstDash val="solid"/>
              </a:ln>
              <a:effectLst/>
            </p:spPr>
            <p:txBody>
              <a:bodyPr lIns="91440" tIns="0" rIns="91440" bIns="0" rtlCol="0" anchor="t"/>
              <a:lstStyle/>
              <a:p>
                <a:r>
                  <a:rPr lang="zh-CN" altLang="en-US" sz="1400" dirty="0" smtClean="0">
                    <a:solidFill>
                      <a:srgbClr val="FFFFFF"/>
                    </a:solidFill>
                    <a:cs typeface="+mn-ea"/>
                    <a:sym typeface="+mn-lt"/>
                  </a:rPr>
                  <a:t>人员管理合作</a:t>
                </a:r>
                <a:endParaRPr lang="en-US" altLang="zh-CN" sz="1400" dirty="0">
                  <a:solidFill>
                    <a:srgbClr val="FFFFFF"/>
                  </a:solidFill>
                  <a:cs typeface="+mn-ea"/>
                  <a:sym typeface="+mn-lt"/>
                </a:endParaRPr>
              </a:p>
            </p:txBody>
          </p:sp>
        </p:grpSp>
      </p:grpSp>
      <p:grpSp>
        <p:nvGrpSpPr>
          <p:cNvPr id="30" name="组合 29"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6696657" y="4193258"/>
            <a:ext cx="4047544" cy="1116684"/>
            <a:chOff x="6666839" y="4697354"/>
            <a:chExt cx="4465618" cy="1232027"/>
          </a:xfrm>
          <a:effectLst>
            <a:outerShdw blurRad="190500" dist="63500" dir="2700000" algn="tl" rotWithShape="0">
              <a:prstClr val="black">
                <a:alpha val="25000"/>
              </a:prstClr>
            </a:outerShdw>
          </a:effectLst>
        </p:grpSpPr>
        <p:sp>
          <p:nvSpPr>
            <p:cNvPr id="31" name="Freeform 526"/>
            <p:cNvSpPr>
              <a:spLocks noEditPoints="1"/>
            </p:cNvSpPr>
            <p:nvPr/>
          </p:nvSpPr>
          <p:spPr bwMode="auto">
            <a:xfrm>
              <a:off x="6666839" y="4697354"/>
              <a:ext cx="4465618" cy="1232027"/>
            </a:xfrm>
            <a:custGeom>
              <a:avLst/>
              <a:gdLst>
                <a:gd name="T0" fmla="*/ 505 w 505"/>
                <a:gd name="T1" fmla="*/ 8 h 137"/>
                <a:gd name="T2" fmla="*/ 496 w 505"/>
                <a:gd name="T3" fmla="*/ 0 h 137"/>
                <a:gd name="T4" fmla="*/ 68 w 505"/>
                <a:gd name="T5" fmla="*/ 0 h 137"/>
                <a:gd name="T6" fmla="*/ 55 w 505"/>
                <a:gd name="T7" fmla="*/ 7 h 137"/>
                <a:gd name="T8" fmla="*/ 5 w 505"/>
                <a:gd name="T9" fmla="*/ 80 h 137"/>
                <a:gd name="T10" fmla="*/ 0 w 505"/>
                <a:gd name="T11" fmla="*/ 95 h 137"/>
                <a:gd name="T12" fmla="*/ 0 w 505"/>
                <a:gd name="T13" fmla="*/ 101 h 137"/>
                <a:gd name="T14" fmla="*/ 9 w 505"/>
                <a:gd name="T15" fmla="*/ 109 h 137"/>
                <a:gd name="T16" fmla="*/ 48 w 505"/>
                <a:gd name="T17" fmla="*/ 109 h 137"/>
                <a:gd name="T18" fmla="*/ 56 w 505"/>
                <a:gd name="T19" fmla="*/ 117 h 137"/>
                <a:gd name="T20" fmla="*/ 56 w 505"/>
                <a:gd name="T21" fmla="*/ 128 h 137"/>
                <a:gd name="T22" fmla="*/ 64 w 505"/>
                <a:gd name="T23" fmla="*/ 137 h 137"/>
                <a:gd name="T24" fmla="*/ 496 w 505"/>
                <a:gd name="T25" fmla="*/ 136 h 137"/>
                <a:gd name="T26" fmla="*/ 505 w 505"/>
                <a:gd name="T27" fmla="*/ 128 h 137"/>
                <a:gd name="T28" fmla="*/ 505 w 505"/>
                <a:gd name="T29" fmla="*/ 8 h 137"/>
                <a:gd name="T30" fmla="*/ 56 w 505"/>
                <a:gd name="T31" fmla="*/ 78 h 137"/>
                <a:gd name="T32" fmla="*/ 48 w 505"/>
                <a:gd name="T33" fmla="*/ 86 h 137"/>
                <a:gd name="T34" fmla="*/ 33 w 505"/>
                <a:gd name="T35" fmla="*/ 86 h 137"/>
                <a:gd name="T36" fmla="*/ 29 w 505"/>
                <a:gd name="T37" fmla="*/ 79 h 137"/>
                <a:gd name="T38" fmla="*/ 51 w 505"/>
                <a:gd name="T39" fmla="*/ 47 h 137"/>
                <a:gd name="T40" fmla="*/ 56 w 505"/>
                <a:gd name="T41" fmla="*/ 48 h 137"/>
                <a:gd name="T42" fmla="*/ 56 w 505"/>
                <a:gd name="T43" fmla="*/ 78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05" h="137">
                  <a:moveTo>
                    <a:pt x="505" y="8"/>
                  </a:moveTo>
                  <a:cubicBezTo>
                    <a:pt x="505" y="4"/>
                    <a:pt x="501" y="0"/>
                    <a:pt x="496" y="0"/>
                  </a:cubicBezTo>
                  <a:cubicBezTo>
                    <a:pt x="68" y="0"/>
                    <a:pt x="68" y="0"/>
                    <a:pt x="68" y="0"/>
                  </a:cubicBezTo>
                  <a:cubicBezTo>
                    <a:pt x="63" y="0"/>
                    <a:pt x="57" y="3"/>
                    <a:pt x="55" y="7"/>
                  </a:cubicBezTo>
                  <a:cubicBezTo>
                    <a:pt x="5" y="80"/>
                    <a:pt x="5" y="80"/>
                    <a:pt x="5" y="80"/>
                  </a:cubicBezTo>
                  <a:cubicBezTo>
                    <a:pt x="3" y="83"/>
                    <a:pt x="0" y="90"/>
                    <a:pt x="0" y="95"/>
                  </a:cubicBezTo>
                  <a:cubicBezTo>
                    <a:pt x="0" y="101"/>
                    <a:pt x="0" y="101"/>
                    <a:pt x="0" y="101"/>
                  </a:cubicBezTo>
                  <a:cubicBezTo>
                    <a:pt x="0" y="105"/>
                    <a:pt x="4" y="109"/>
                    <a:pt x="9" y="109"/>
                  </a:cubicBezTo>
                  <a:cubicBezTo>
                    <a:pt x="48" y="109"/>
                    <a:pt x="48" y="109"/>
                    <a:pt x="48" y="109"/>
                  </a:cubicBezTo>
                  <a:cubicBezTo>
                    <a:pt x="52" y="109"/>
                    <a:pt x="56" y="113"/>
                    <a:pt x="56" y="117"/>
                  </a:cubicBezTo>
                  <a:cubicBezTo>
                    <a:pt x="56" y="128"/>
                    <a:pt x="56" y="128"/>
                    <a:pt x="56" y="128"/>
                  </a:cubicBezTo>
                  <a:cubicBezTo>
                    <a:pt x="56" y="133"/>
                    <a:pt x="60" y="137"/>
                    <a:pt x="64" y="137"/>
                  </a:cubicBezTo>
                  <a:cubicBezTo>
                    <a:pt x="496" y="136"/>
                    <a:pt x="496" y="136"/>
                    <a:pt x="496" y="136"/>
                  </a:cubicBezTo>
                  <a:cubicBezTo>
                    <a:pt x="501" y="136"/>
                    <a:pt x="505" y="133"/>
                    <a:pt x="505" y="128"/>
                  </a:cubicBezTo>
                  <a:lnTo>
                    <a:pt x="505" y="8"/>
                  </a:lnTo>
                  <a:close/>
                  <a:moveTo>
                    <a:pt x="56" y="78"/>
                  </a:moveTo>
                  <a:cubicBezTo>
                    <a:pt x="56" y="83"/>
                    <a:pt x="52" y="86"/>
                    <a:pt x="48" y="86"/>
                  </a:cubicBezTo>
                  <a:cubicBezTo>
                    <a:pt x="33" y="86"/>
                    <a:pt x="33" y="86"/>
                    <a:pt x="33" y="86"/>
                  </a:cubicBezTo>
                  <a:cubicBezTo>
                    <a:pt x="29" y="86"/>
                    <a:pt x="27" y="83"/>
                    <a:pt x="29" y="79"/>
                  </a:cubicBezTo>
                  <a:cubicBezTo>
                    <a:pt x="51" y="47"/>
                    <a:pt x="51" y="47"/>
                    <a:pt x="51" y="47"/>
                  </a:cubicBezTo>
                  <a:cubicBezTo>
                    <a:pt x="54" y="43"/>
                    <a:pt x="56" y="44"/>
                    <a:pt x="56" y="48"/>
                  </a:cubicBezTo>
                  <a:lnTo>
                    <a:pt x="56" y="78"/>
                  </a:lnTo>
                  <a:close/>
                </a:path>
              </a:pathLst>
            </a:custGeom>
            <a:solidFill>
              <a:srgbClr val="CB1706"/>
            </a:solidFill>
            <a:ln>
              <a:noFill/>
            </a:ln>
            <a:effectLst/>
          </p:spPr>
          <p:txBody>
            <a:bodyPr vert="horz" wrap="square" lIns="91440" tIns="45720" rIns="91440" bIns="45720" numCol="1" anchor="t" anchorCtr="0" compatLnSpc="1"/>
            <a:lstStyle/>
            <a:p>
              <a:endParaRPr lang="zh-CN" altLang="en-US" sz="1200">
                <a:cs typeface="+mn-ea"/>
                <a:sym typeface="+mn-lt"/>
              </a:endParaRPr>
            </a:p>
          </p:txBody>
        </p:sp>
        <p:grpSp>
          <p:nvGrpSpPr>
            <p:cNvPr id="32" name="组合 31" descr="e7d195523061f1c0deeec63e560781cfd59afb0ea006f2a87ABB68BF51EA6619813959095094C18C62A12F549504892A4AAA8C1554C6663626E05CA27F281A14E6983772AFC3FB97135759321DEA3D70CCCB10945EC5A0328596DD82A592BE62395600E7AE41709863136E5693E139E71C97B0505B6497F6EA0FFE905022212355C75CED024E8489CA1AE83B75F1FECE"/>
            <p:cNvGrpSpPr/>
            <p:nvPr/>
          </p:nvGrpSpPr>
          <p:grpSpPr>
            <a:xfrm>
              <a:off x="7958568" y="4833015"/>
              <a:ext cx="2901474" cy="979839"/>
              <a:chOff x="2478121" y="2519494"/>
              <a:chExt cx="2901474" cy="979839"/>
            </a:xfrm>
          </p:grpSpPr>
          <p:sp>
            <p:nvSpPr>
              <p:cNvPr id="33" name="Rectangle 42"/>
              <p:cNvSpPr/>
              <p:nvPr/>
            </p:nvSpPr>
            <p:spPr>
              <a:xfrm flipH="1">
                <a:off x="2478121" y="2909680"/>
                <a:ext cx="2901474" cy="589653"/>
              </a:xfrm>
              <a:prstGeom prst="rect">
                <a:avLst/>
              </a:prstGeom>
              <a:noFill/>
              <a:ln w="12700" cap="flat" cmpd="sng" algn="ctr">
                <a:noFill/>
                <a:prstDash val="solid"/>
              </a:ln>
              <a:effectLst/>
            </p:spPr>
            <p:txBody>
              <a:bodyPr lIns="91440" tIns="0" rIns="91440" bIns="0" rtlCol="0" anchor="t"/>
              <a:lstStyle/>
              <a:p>
                <a:pPr>
                  <a:lnSpc>
                    <a:spcPct val="150000"/>
                  </a:lnSpc>
                </a:pPr>
                <a:r>
                  <a:rPr lang="zh-CN" altLang="en-US" sz="1000" dirty="0" smtClean="0">
                    <a:solidFill>
                      <a:srgbClr val="FFFFFF"/>
                    </a:solidFill>
                    <a:cs typeface="+mn-ea"/>
                    <a:sym typeface="+mn-lt"/>
                  </a:rPr>
                  <a:t>请在这里输入您的主要叙述内容</a:t>
                </a:r>
                <a:endParaRPr lang="en-US" altLang="zh-CN" sz="1000" dirty="0" smtClean="0">
                  <a:solidFill>
                    <a:srgbClr val="FFFFFF"/>
                  </a:solidFill>
                  <a:cs typeface="+mn-ea"/>
                  <a:sym typeface="+mn-lt"/>
                </a:endParaRPr>
              </a:p>
              <a:p>
                <a:pPr>
                  <a:lnSpc>
                    <a:spcPct val="150000"/>
                  </a:lnSpc>
                </a:pPr>
                <a:r>
                  <a:rPr lang="zh-CN" altLang="en-US" sz="1000" dirty="0" smtClean="0">
                    <a:solidFill>
                      <a:srgbClr val="FFFFFF"/>
                    </a:solidFill>
                    <a:cs typeface="+mn-ea"/>
                    <a:sym typeface="+mn-lt"/>
                  </a:rPr>
                  <a:t>请在这里输入您的主要叙述内容</a:t>
                </a:r>
                <a:endParaRPr lang="en-US" altLang="zh-CN" sz="1000" dirty="0" smtClean="0">
                  <a:solidFill>
                    <a:srgbClr val="FFFFFF"/>
                  </a:solidFill>
                  <a:cs typeface="+mn-ea"/>
                  <a:sym typeface="+mn-lt"/>
                </a:endParaRPr>
              </a:p>
              <a:p>
                <a:pPr>
                  <a:lnSpc>
                    <a:spcPct val="150000"/>
                  </a:lnSpc>
                </a:pPr>
                <a:endParaRPr lang="en-US" altLang="zh-CN" sz="2000" dirty="0">
                  <a:solidFill>
                    <a:srgbClr val="FFFFFF"/>
                  </a:solidFill>
                  <a:cs typeface="+mn-ea"/>
                  <a:sym typeface="+mn-lt"/>
                </a:endParaRPr>
              </a:p>
            </p:txBody>
          </p:sp>
          <p:sp>
            <p:nvSpPr>
              <p:cNvPr id="34" name="Rectangle 42"/>
              <p:cNvSpPr/>
              <p:nvPr/>
            </p:nvSpPr>
            <p:spPr>
              <a:xfrm flipH="1">
                <a:off x="2478121" y="2519494"/>
                <a:ext cx="2292024" cy="275623"/>
              </a:xfrm>
              <a:prstGeom prst="rect">
                <a:avLst/>
              </a:prstGeom>
              <a:noFill/>
              <a:ln w="12700" cap="flat" cmpd="sng" algn="ctr">
                <a:noFill/>
                <a:prstDash val="solid"/>
              </a:ln>
              <a:effectLst/>
            </p:spPr>
            <p:txBody>
              <a:bodyPr lIns="91440" tIns="0" rIns="91440" bIns="0" rtlCol="0" anchor="t"/>
              <a:lstStyle/>
              <a:p>
                <a:r>
                  <a:rPr lang="zh-CN" altLang="en-US" sz="1400" dirty="0" smtClean="0">
                    <a:solidFill>
                      <a:srgbClr val="FFFFFF"/>
                    </a:solidFill>
                    <a:cs typeface="+mn-ea"/>
                    <a:sym typeface="+mn-lt"/>
                  </a:rPr>
                  <a:t>团队合作协同</a:t>
                </a:r>
                <a:endParaRPr lang="en-US" altLang="zh-CN" sz="1400" dirty="0">
                  <a:solidFill>
                    <a:srgbClr val="FFFFFF"/>
                  </a:solidFill>
                  <a:cs typeface="+mn-ea"/>
                  <a:sym typeface="+mn-lt"/>
                </a:endParaRPr>
              </a:p>
            </p:txBody>
          </p:sp>
        </p:grpSp>
      </p:grpSp>
      <p:grpSp>
        <p:nvGrpSpPr>
          <p:cNvPr id="38" name="组合 37"/>
          <p:cNvGrpSpPr/>
          <p:nvPr/>
        </p:nvGrpSpPr>
        <p:grpSpPr>
          <a:xfrm>
            <a:off x="388190" y="568915"/>
            <a:ext cx="4155351" cy="585703"/>
            <a:chOff x="388190" y="568915"/>
            <a:chExt cx="4155351" cy="585703"/>
          </a:xfrm>
        </p:grpSpPr>
        <p:sp>
          <p:nvSpPr>
            <p:cNvPr id="39" name="文本框 38"/>
            <p:cNvSpPr txBox="1"/>
            <p:nvPr/>
          </p:nvSpPr>
          <p:spPr>
            <a:xfrm>
              <a:off x="1127221" y="568915"/>
              <a:ext cx="3416320"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对部门的意见跟建议</a:t>
              </a:r>
              <a:endParaRPr lang="zh-CN" altLang="en-US" sz="2800" b="1" dirty="0">
                <a:gradFill>
                  <a:gsLst>
                    <a:gs pos="0">
                      <a:srgbClr val="F8260C"/>
                    </a:gs>
                    <a:gs pos="72000">
                      <a:srgbClr val="9E0800"/>
                    </a:gs>
                  </a:gsLst>
                  <a:lin ang="5400000" scaled="1"/>
                </a:gradFill>
                <a:cs typeface="+mn-ea"/>
                <a:sym typeface="+mn-lt"/>
              </a:endParaRPr>
            </a:p>
          </p:txBody>
        </p:sp>
        <p:sp>
          <p:nvSpPr>
            <p:cNvPr id="40" name="椭圆 39"/>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03</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28000"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750" fill="hold"/>
                                        <p:tgtEl>
                                          <p:spTgt spid="25"/>
                                        </p:tgtEl>
                                        <p:attrNameLst>
                                          <p:attrName>ppt_x</p:attrName>
                                        </p:attrNameLst>
                                      </p:cBhvr>
                                      <p:tavLst>
                                        <p:tav tm="0">
                                          <p:val>
                                            <p:strVal val="0-#ppt_w/2"/>
                                          </p:val>
                                        </p:tav>
                                        <p:tav tm="100000">
                                          <p:val>
                                            <p:strVal val="#ppt_x"/>
                                          </p:val>
                                        </p:tav>
                                      </p:tavLst>
                                    </p:anim>
                                    <p:anim calcmode="lin" valueType="num">
                                      <p:cBhvr additive="base">
                                        <p:cTn id="8" dur="750" fill="hold"/>
                                        <p:tgtEl>
                                          <p:spTgt spid="25"/>
                                        </p:tgtEl>
                                        <p:attrNameLst>
                                          <p:attrName>ppt_y</p:attrName>
                                        </p:attrNameLst>
                                      </p:cBhvr>
                                      <p:tavLst>
                                        <p:tav tm="0">
                                          <p:val>
                                            <p:strVal val="#ppt_y"/>
                                          </p:val>
                                        </p:tav>
                                        <p:tav tm="100000">
                                          <p:val>
                                            <p:strVal val="#ppt_y"/>
                                          </p:val>
                                        </p:tav>
                                      </p:tavLst>
                                    </p:anim>
                                  </p:childTnLst>
                                </p:cTn>
                              </p:par>
                              <p:par>
                                <p:cTn id="9" presetID="2" presetClass="entr" presetSubtype="8" decel="28000" fill="hold" nodeType="withEffect">
                                  <p:stCondLst>
                                    <p:cond delay="15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750" fill="hold"/>
                                        <p:tgtEl>
                                          <p:spTgt spid="11"/>
                                        </p:tgtEl>
                                        <p:attrNameLst>
                                          <p:attrName>ppt_x</p:attrName>
                                        </p:attrNameLst>
                                      </p:cBhvr>
                                      <p:tavLst>
                                        <p:tav tm="0">
                                          <p:val>
                                            <p:strVal val="0-#ppt_w/2"/>
                                          </p:val>
                                        </p:tav>
                                        <p:tav tm="100000">
                                          <p:val>
                                            <p:strVal val="#ppt_x"/>
                                          </p:val>
                                        </p:tav>
                                      </p:tavLst>
                                    </p:anim>
                                    <p:anim calcmode="lin" valueType="num">
                                      <p:cBhvr additive="base">
                                        <p:cTn id="12" dur="75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decel="28000"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750" fill="hold"/>
                                        <p:tgtEl>
                                          <p:spTgt spid="16"/>
                                        </p:tgtEl>
                                        <p:attrNameLst>
                                          <p:attrName>ppt_x</p:attrName>
                                        </p:attrNameLst>
                                      </p:cBhvr>
                                      <p:tavLst>
                                        <p:tav tm="0">
                                          <p:val>
                                            <p:strVal val="1+#ppt_w/2"/>
                                          </p:val>
                                        </p:tav>
                                        <p:tav tm="100000">
                                          <p:val>
                                            <p:strVal val="#ppt_x"/>
                                          </p:val>
                                        </p:tav>
                                      </p:tavLst>
                                    </p:anim>
                                    <p:anim calcmode="lin" valueType="num">
                                      <p:cBhvr additive="base">
                                        <p:cTn id="17" dur="750" fill="hold"/>
                                        <p:tgtEl>
                                          <p:spTgt spid="16"/>
                                        </p:tgtEl>
                                        <p:attrNameLst>
                                          <p:attrName>ppt_y</p:attrName>
                                        </p:attrNameLst>
                                      </p:cBhvr>
                                      <p:tavLst>
                                        <p:tav tm="0">
                                          <p:val>
                                            <p:strVal val="#ppt_y"/>
                                          </p:val>
                                        </p:tav>
                                        <p:tav tm="100000">
                                          <p:val>
                                            <p:strVal val="#ppt_y"/>
                                          </p:val>
                                        </p:tav>
                                      </p:tavLst>
                                    </p:anim>
                                  </p:childTnLst>
                                </p:cTn>
                              </p:par>
                              <p:par>
                                <p:cTn id="18" presetID="2" presetClass="entr" presetSubtype="2" decel="28000" fill="hold" nodeType="withEffect">
                                  <p:stCondLst>
                                    <p:cond delay="150"/>
                                  </p:stCondLst>
                                  <p:childTnLst>
                                    <p:set>
                                      <p:cBhvr>
                                        <p:cTn id="19" dur="1" fill="hold">
                                          <p:stCondLst>
                                            <p:cond delay="0"/>
                                          </p:stCondLst>
                                        </p:cTn>
                                        <p:tgtEl>
                                          <p:spTgt spid="30"/>
                                        </p:tgtEl>
                                        <p:attrNameLst>
                                          <p:attrName>style.visibility</p:attrName>
                                        </p:attrNameLst>
                                      </p:cBhvr>
                                      <p:to>
                                        <p:strVal val="visible"/>
                                      </p:to>
                                    </p:set>
                                    <p:anim calcmode="lin" valueType="num">
                                      <p:cBhvr additive="base">
                                        <p:cTn id="20" dur="750" fill="hold"/>
                                        <p:tgtEl>
                                          <p:spTgt spid="30"/>
                                        </p:tgtEl>
                                        <p:attrNameLst>
                                          <p:attrName>ppt_x</p:attrName>
                                        </p:attrNameLst>
                                      </p:cBhvr>
                                      <p:tavLst>
                                        <p:tav tm="0">
                                          <p:val>
                                            <p:strVal val="1+#ppt_w/2"/>
                                          </p:val>
                                        </p:tav>
                                        <p:tav tm="100000">
                                          <p:val>
                                            <p:strVal val="#ppt_x"/>
                                          </p:val>
                                        </p:tav>
                                      </p:tavLst>
                                    </p:anim>
                                    <p:anim calcmode="lin" valueType="num">
                                      <p:cBhvr additive="base">
                                        <p:cTn id="21" dur="75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6281940" y="2170008"/>
            <a:ext cx="3183179" cy="1015663"/>
          </a:xfrm>
          <a:prstGeom prst="rect">
            <a:avLst/>
          </a:prstGeom>
          <a:noFill/>
          <a:effectLst/>
        </p:spPr>
        <p:txBody>
          <a:bodyPr wrap="none" rtlCol="0">
            <a:spAutoFit/>
          </a:bodyPr>
          <a:lstStyle/>
          <a:p>
            <a:r>
              <a:rPr lang="en-US" altLang="zh-CN" sz="6000" dirty="0" smtClean="0">
                <a:gradFill>
                  <a:gsLst>
                    <a:gs pos="0">
                      <a:srgbClr val="F8260C"/>
                    </a:gs>
                    <a:gs pos="72000">
                      <a:srgbClr val="9E0800"/>
                    </a:gs>
                  </a:gsLst>
                  <a:lin ang="5400000" scaled="1"/>
                </a:gradFill>
                <a:effectLst>
                  <a:outerShdw blurRad="25400" dist="25400" dir="2700000" algn="tl">
                    <a:srgbClr val="000000">
                      <a:alpha val="20000"/>
                    </a:srgbClr>
                  </a:outerShdw>
                </a:effectLst>
                <a:cs typeface="+mn-ea"/>
                <a:sym typeface="+mn-lt"/>
              </a:rPr>
              <a:t>PART 04</a:t>
            </a:r>
            <a:endParaRPr lang="en-US" altLang="zh-CN" sz="6000" dirty="0" smtClean="0">
              <a:gradFill>
                <a:gsLst>
                  <a:gs pos="0">
                    <a:srgbClr val="F8260C"/>
                  </a:gs>
                  <a:gs pos="72000">
                    <a:srgbClr val="9E0800"/>
                  </a:gs>
                </a:gsLst>
                <a:lin ang="5400000" scaled="1"/>
              </a:gradFill>
              <a:effectLst>
                <a:outerShdw blurRad="25400" dist="25400" dir="2700000" algn="tl">
                  <a:srgbClr val="000000">
                    <a:alpha val="20000"/>
                  </a:srgbClr>
                </a:outerShdw>
              </a:effectLst>
              <a:cs typeface="+mn-ea"/>
              <a:sym typeface="+mn-lt"/>
            </a:endParaRPr>
          </a:p>
        </p:txBody>
      </p:sp>
      <p:sp>
        <p:nvSpPr>
          <p:cNvPr id="19" name="文本框 9"/>
          <p:cNvSpPr txBox="1"/>
          <p:nvPr/>
        </p:nvSpPr>
        <p:spPr>
          <a:xfrm>
            <a:off x="6374769" y="3399576"/>
            <a:ext cx="3343170" cy="492443"/>
          </a:xfrm>
          <a:prstGeom prst="rect">
            <a:avLst/>
          </a:prstGeom>
          <a:noFill/>
        </p:spPr>
        <p:txBody>
          <a:bodyPr wrap="square" lIns="0" tIns="0" rIns="0" bIns="0" rtlCol="0">
            <a:spAutoFit/>
          </a:bodyPr>
          <a:lstStyle/>
          <a:p>
            <a:r>
              <a:rPr lang="zh-CN" altLang="en-US" sz="3200" b="1" spc="300" dirty="0" smtClean="0">
                <a:solidFill>
                  <a:srgbClr val="262626"/>
                </a:solidFill>
                <a:effectLst>
                  <a:outerShdw blurRad="25400" dist="25400" dir="2700000" algn="tl">
                    <a:srgbClr val="000000">
                      <a:alpha val="20000"/>
                    </a:srgbClr>
                  </a:outerShdw>
                </a:effectLst>
                <a:cs typeface="+mn-ea"/>
                <a:sym typeface="+mn-lt"/>
              </a:rPr>
              <a:t>规划展望</a:t>
            </a:r>
            <a:endParaRPr lang="zh-CN" altLang="en-US" sz="3200" b="1" spc="300" dirty="0">
              <a:solidFill>
                <a:srgbClr val="262626"/>
              </a:solidFill>
              <a:effectLst>
                <a:outerShdw blurRad="25400" dist="25400" dir="2700000" algn="tl">
                  <a:srgbClr val="000000">
                    <a:alpha val="20000"/>
                  </a:srgbClr>
                </a:outerShdw>
              </a:effectLst>
              <a:cs typeface="+mn-ea"/>
              <a:sym typeface="+mn-lt"/>
            </a:endParaRPr>
          </a:p>
        </p:txBody>
      </p:sp>
      <p:sp>
        <p:nvSpPr>
          <p:cNvPr id="20" name="TextBox 29"/>
          <p:cNvSpPr txBox="1"/>
          <p:nvPr/>
        </p:nvSpPr>
        <p:spPr>
          <a:xfrm>
            <a:off x="6387295" y="3977089"/>
            <a:ext cx="4134568" cy="532262"/>
          </a:xfrm>
          <a:prstGeom prst="rect">
            <a:avLst/>
          </a:prstGeom>
          <a:noFill/>
        </p:spPr>
        <p:txBody>
          <a:bodyPr wrap="square" lIns="0" tIns="0" rIns="0" bIns="0" rtlCol="0">
            <a:spAutoFit/>
          </a:bodyPr>
          <a:lstStyle/>
          <a:p>
            <a:pPr>
              <a:lnSpc>
                <a:spcPct val="150000"/>
              </a:lnSpc>
            </a:pPr>
            <a:r>
              <a:rPr lang="en-US" altLang="zh-CN" sz="800" dirty="0">
                <a:solidFill>
                  <a:schemeClr val="tx1">
                    <a:lumMod val="50000"/>
                    <a:lumOff val="50000"/>
                  </a:schemeClr>
                </a:solidFill>
                <a:cs typeface="+mn-ea"/>
                <a:sym typeface="+mn-lt"/>
              </a:rPr>
              <a:t>Your content to play here, or through paste in this box, </a:t>
            </a:r>
            <a:endParaRPr lang="en-US" altLang="zh-CN" sz="800" dirty="0" smtClean="0">
              <a:solidFill>
                <a:schemeClr val="tx1">
                  <a:lumMod val="50000"/>
                  <a:lumOff val="50000"/>
                </a:schemeClr>
              </a:solidFill>
              <a:cs typeface="+mn-ea"/>
              <a:sym typeface="+mn-lt"/>
            </a:endParaRPr>
          </a:p>
          <a:p>
            <a:pPr>
              <a:lnSpc>
                <a:spcPct val="150000"/>
              </a:lnSpc>
            </a:pPr>
            <a:r>
              <a:rPr lang="en-US" altLang="zh-CN" sz="800" dirty="0" smtClean="0">
                <a:solidFill>
                  <a:schemeClr val="tx1">
                    <a:lumMod val="50000"/>
                    <a:lumOff val="50000"/>
                  </a:schemeClr>
                </a:solidFill>
                <a:cs typeface="+mn-ea"/>
                <a:sym typeface="+mn-lt"/>
              </a:rPr>
              <a:t>and </a:t>
            </a:r>
            <a:r>
              <a:rPr lang="en-US" altLang="zh-CN" sz="800" dirty="0">
                <a:solidFill>
                  <a:schemeClr val="tx1">
                    <a:lumMod val="50000"/>
                    <a:lumOff val="50000"/>
                  </a:schemeClr>
                </a:solidFill>
                <a:cs typeface="+mn-ea"/>
                <a:sym typeface="+mn-lt"/>
              </a:rPr>
              <a:t>select only the text. Your content to play here, or through your copy, paste in this </a:t>
            </a:r>
            <a:r>
              <a:rPr lang="en-US" altLang="zh-CN" sz="800" dirty="0" smtClean="0">
                <a:solidFill>
                  <a:schemeClr val="tx1">
                    <a:lumMod val="50000"/>
                    <a:lumOff val="50000"/>
                  </a:schemeClr>
                </a:solidFill>
                <a:cs typeface="+mn-ea"/>
                <a:sym typeface="+mn-lt"/>
              </a:rPr>
              <a:t>box </a:t>
            </a:r>
            <a:r>
              <a:rPr lang="en-US" altLang="zh-CN" sz="800" dirty="0">
                <a:solidFill>
                  <a:schemeClr val="tx1">
                    <a:lumMod val="50000"/>
                    <a:lumOff val="50000"/>
                  </a:schemeClr>
                </a:solidFill>
                <a:cs typeface="+mn-ea"/>
                <a:sym typeface="+mn-lt"/>
              </a:rPr>
              <a:t>and select only the text.</a:t>
            </a:r>
            <a:endParaRPr lang="en-US" altLang="zh-CN" sz="800" dirty="0">
              <a:solidFill>
                <a:schemeClr val="tx1">
                  <a:lumMod val="50000"/>
                  <a:lumOff val="50000"/>
                </a:schemeClr>
              </a:solidFill>
              <a:cs typeface="+mn-ea"/>
              <a:sym typeface="+mn-lt"/>
            </a:endParaRPr>
          </a:p>
        </p:txBody>
      </p:sp>
      <p:cxnSp>
        <p:nvCxnSpPr>
          <p:cNvPr id="21" name="直接连接符 20"/>
          <p:cNvCxnSpPr/>
          <p:nvPr/>
        </p:nvCxnSpPr>
        <p:spPr>
          <a:xfrm flipH="1">
            <a:off x="6384314" y="3183670"/>
            <a:ext cx="778476" cy="0"/>
          </a:xfrm>
          <a:prstGeom prst="line">
            <a:avLst/>
          </a:prstGeom>
          <a:ln w="38100">
            <a:solidFill>
              <a:srgbClr val="9E0800"/>
            </a:solidFill>
          </a:ln>
        </p:spPr>
        <p:style>
          <a:lnRef idx="1">
            <a:schemeClr val="accent1"/>
          </a:lnRef>
          <a:fillRef idx="0">
            <a:schemeClr val="accent1"/>
          </a:fillRef>
          <a:effectRef idx="0">
            <a:schemeClr val="accent1"/>
          </a:effectRef>
          <a:fontRef idx="minor">
            <a:schemeClr val="tx1"/>
          </a:fontRef>
        </p:style>
      </p:cxnSp>
      <p:pic>
        <p:nvPicPr>
          <p:cNvPr id="22" name="图片 2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256803" y="999979"/>
            <a:ext cx="4768215" cy="4768215"/>
          </a:xfrm>
          <a:prstGeom prst="rect">
            <a:avLst/>
          </a:prstGeom>
        </p:spPr>
      </p:pic>
      <p:pic>
        <p:nvPicPr>
          <p:cNvPr id="24" name="图片 23"/>
          <p:cNvPicPr>
            <a:picLocks noChangeAspect="1"/>
          </p:cNvPicPr>
          <p:nvPr/>
        </p:nvPicPr>
        <p:blipFill rotWithShape="1">
          <a:blip r:embed="rId2" cstate="print">
            <a:extLst>
              <a:ext uri="{28A0092B-C50C-407E-A947-70E740481C1C}">
                <a14:useLocalDpi xmlns:a14="http://schemas.microsoft.com/office/drawing/2010/main" val="0"/>
              </a:ext>
            </a:extLst>
          </a:blip>
          <a:srcRect/>
          <a:stretch>
            <a:fillRect/>
          </a:stretch>
        </p:blipFill>
        <p:spPr>
          <a:xfrm flipH="1">
            <a:off x="9593561" y="222969"/>
            <a:ext cx="2598439" cy="1399925"/>
          </a:xfrm>
          <a:prstGeom prst="rect">
            <a:avLst/>
          </a:prstGeom>
        </p:spPr>
      </p:pic>
      <p:pic>
        <p:nvPicPr>
          <p:cNvPr id="25" name="图片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001182" y="5281700"/>
            <a:ext cx="1656169" cy="1656169"/>
          </a:xfrm>
          <a:prstGeom prst="rect">
            <a:avLst/>
          </a:prstGeom>
          <a:effectLst>
            <a:outerShdw blurRad="50800" dist="38100" dir="2700000" algn="tl" rotWithShape="0">
              <a:prstClr val="black">
                <a:alpha val="40000"/>
              </a:prstClr>
            </a:outerShdw>
          </a:effectLst>
        </p:spPr>
      </p:pic>
      <p:pic>
        <p:nvPicPr>
          <p:cNvPr id="26" name="图片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245947" y="5597589"/>
            <a:ext cx="1087295" cy="1087295"/>
          </a:xfrm>
          <a:prstGeom prst="rect">
            <a:avLst/>
          </a:prstGeom>
          <a:effectLst>
            <a:outerShdw blurRad="50800" dist="38100" dir="2700000" algn="tl" rotWithShape="0">
              <a:prstClr val="black">
                <a:alpha val="40000"/>
              </a:prstClr>
            </a:outerShdw>
          </a:effectLst>
        </p:spPr>
      </p:pic>
      <p:pic>
        <p:nvPicPr>
          <p:cNvPr id="27" name="图片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84508" y="5551015"/>
            <a:ext cx="1150198" cy="1150198"/>
          </a:xfrm>
          <a:prstGeom prst="rect">
            <a:avLst/>
          </a:prstGeom>
          <a:effectLst>
            <a:outerShdw blurRad="50800" dist="38100" dir="2700000" algn="tl" rotWithShape="0">
              <a:prstClr val="black">
                <a:alpha val="40000"/>
              </a:prstClr>
            </a:outerShdw>
          </a:effectLst>
        </p:spPr>
      </p:pic>
    </p:spTree>
  </p:cSld>
  <p:clrMapOvr>
    <a:masterClrMapping/>
  </p:clrMapOvr>
  <p:transition spd="slow" advClick="0" advTm="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1000" fill="hold"/>
                                        <p:tgtEl>
                                          <p:spTgt spid="25"/>
                                        </p:tgtEl>
                                        <p:attrNameLst>
                                          <p:attrName>ppt_x</p:attrName>
                                        </p:attrNameLst>
                                      </p:cBhvr>
                                      <p:tavLst>
                                        <p:tav tm="0">
                                          <p:val>
                                            <p:strVal val="1+#ppt_w/2"/>
                                          </p:val>
                                        </p:tav>
                                        <p:tav tm="100000">
                                          <p:val>
                                            <p:strVal val="#ppt_x"/>
                                          </p:val>
                                        </p:tav>
                                      </p:tavLst>
                                    </p:anim>
                                    <p:anim calcmode="lin" valueType="num">
                                      <p:cBhvr additive="base">
                                        <p:cTn id="8" dur="1000" fill="hold"/>
                                        <p:tgtEl>
                                          <p:spTgt spid="25"/>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ppt_y"/>
                                          </p:val>
                                        </p:tav>
                                        <p:tav tm="100000">
                                          <p:val>
                                            <p:strVal val="#ppt_y"/>
                                          </p:val>
                                        </p:tav>
                                      </p:tavLst>
                                    </p:anim>
                                  </p:childTnLst>
                                </p:cTn>
                              </p:par>
                              <p:par>
                                <p:cTn id="13" presetID="47"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1000"/>
                                        <p:tgtEl>
                                          <p:spTgt spid="24"/>
                                        </p:tgtEl>
                                      </p:cBhvr>
                                    </p:animEffect>
                                    <p:anim calcmode="lin" valueType="num">
                                      <p:cBhvr>
                                        <p:cTn id="16" dur="1000" fill="hold"/>
                                        <p:tgtEl>
                                          <p:spTgt spid="24"/>
                                        </p:tgtEl>
                                        <p:attrNameLst>
                                          <p:attrName>ppt_x</p:attrName>
                                        </p:attrNameLst>
                                      </p:cBhvr>
                                      <p:tavLst>
                                        <p:tav tm="0">
                                          <p:val>
                                            <p:strVal val="#ppt_x"/>
                                          </p:val>
                                        </p:tav>
                                        <p:tav tm="100000">
                                          <p:val>
                                            <p:strVal val="#ppt_x"/>
                                          </p:val>
                                        </p:tav>
                                      </p:tavLst>
                                    </p:anim>
                                    <p:anim calcmode="lin" valueType="num">
                                      <p:cBhvr>
                                        <p:cTn id="17" dur="1000" fill="hold"/>
                                        <p:tgtEl>
                                          <p:spTgt spid="24"/>
                                        </p:tgtEl>
                                        <p:attrNameLst>
                                          <p:attrName>ppt_y</p:attrName>
                                        </p:attrNameLst>
                                      </p:cBhvr>
                                      <p:tavLst>
                                        <p:tav tm="0">
                                          <p:val>
                                            <p:strVal val="#ppt_y-.1"/>
                                          </p:val>
                                        </p:tav>
                                        <p:tav tm="100000">
                                          <p:val>
                                            <p:strVal val="#ppt_y"/>
                                          </p:val>
                                        </p:tav>
                                      </p:tavLst>
                                    </p:anim>
                                  </p:childTnLst>
                                </p:cTn>
                              </p:par>
                              <p:par>
                                <p:cTn id="18" presetID="2" presetClass="entr" presetSubtype="2" decel="100000" fill="hold" nodeType="with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additive="base">
                                        <p:cTn id="20" dur="1000" fill="hold"/>
                                        <p:tgtEl>
                                          <p:spTgt spid="27"/>
                                        </p:tgtEl>
                                        <p:attrNameLst>
                                          <p:attrName>ppt_x</p:attrName>
                                        </p:attrNameLst>
                                      </p:cBhvr>
                                      <p:tavLst>
                                        <p:tav tm="0">
                                          <p:val>
                                            <p:strVal val="1+#ppt_w/2"/>
                                          </p:val>
                                        </p:tav>
                                        <p:tav tm="100000">
                                          <p:val>
                                            <p:strVal val="#ppt_x"/>
                                          </p:val>
                                        </p:tav>
                                      </p:tavLst>
                                    </p:anim>
                                    <p:anim calcmode="lin" valueType="num">
                                      <p:cBhvr additive="base">
                                        <p:cTn id="21" dur="1000" fill="hold"/>
                                        <p:tgtEl>
                                          <p:spTgt spid="27"/>
                                        </p:tgtEl>
                                        <p:attrNameLst>
                                          <p:attrName>ppt_y</p:attrName>
                                        </p:attrNameLst>
                                      </p:cBhvr>
                                      <p:tavLst>
                                        <p:tav tm="0">
                                          <p:val>
                                            <p:strVal val="#ppt_y"/>
                                          </p:val>
                                        </p:tav>
                                        <p:tav tm="100000">
                                          <p:val>
                                            <p:strVal val="#ppt_y"/>
                                          </p:val>
                                        </p:tav>
                                      </p:tavLst>
                                    </p:anim>
                                  </p:childTnLst>
                                </p:cTn>
                              </p:par>
                              <p:par>
                                <p:cTn id="22" presetID="53" presetClass="entr" presetSubtype="16" fill="hold" nodeType="withEffect">
                                  <p:stCondLst>
                                    <p:cond delay="500"/>
                                  </p:stCondLst>
                                  <p:childTnLst>
                                    <p:set>
                                      <p:cBhvr>
                                        <p:cTn id="23" dur="1" fill="hold">
                                          <p:stCondLst>
                                            <p:cond delay="0"/>
                                          </p:stCondLst>
                                        </p:cTn>
                                        <p:tgtEl>
                                          <p:spTgt spid="22"/>
                                        </p:tgtEl>
                                        <p:attrNameLst>
                                          <p:attrName>style.visibility</p:attrName>
                                        </p:attrNameLst>
                                      </p:cBhvr>
                                      <p:to>
                                        <p:strVal val="visible"/>
                                      </p:to>
                                    </p:set>
                                    <p:anim calcmode="lin" valueType="num">
                                      <p:cBhvr>
                                        <p:cTn id="24" dur="750" fill="hold"/>
                                        <p:tgtEl>
                                          <p:spTgt spid="22"/>
                                        </p:tgtEl>
                                        <p:attrNameLst>
                                          <p:attrName>ppt_w</p:attrName>
                                        </p:attrNameLst>
                                      </p:cBhvr>
                                      <p:tavLst>
                                        <p:tav tm="0">
                                          <p:val>
                                            <p:fltVal val="0"/>
                                          </p:val>
                                        </p:tav>
                                        <p:tav tm="100000">
                                          <p:val>
                                            <p:strVal val="#ppt_w"/>
                                          </p:val>
                                        </p:tav>
                                      </p:tavLst>
                                    </p:anim>
                                    <p:anim calcmode="lin" valueType="num">
                                      <p:cBhvr>
                                        <p:cTn id="25" dur="750" fill="hold"/>
                                        <p:tgtEl>
                                          <p:spTgt spid="22"/>
                                        </p:tgtEl>
                                        <p:attrNameLst>
                                          <p:attrName>ppt_h</p:attrName>
                                        </p:attrNameLst>
                                      </p:cBhvr>
                                      <p:tavLst>
                                        <p:tav tm="0">
                                          <p:val>
                                            <p:fltVal val="0"/>
                                          </p:val>
                                        </p:tav>
                                        <p:tav tm="100000">
                                          <p:val>
                                            <p:strVal val="#ppt_h"/>
                                          </p:val>
                                        </p:tav>
                                      </p:tavLst>
                                    </p:anim>
                                    <p:animEffect transition="in" filter="fade">
                                      <p:cBhvr>
                                        <p:cTn id="26" dur="750"/>
                                        <p:tgtEl>
                                          <p:spTgt spid="22"/>
                                        </p:tgtEl>
                                      </p:cBhvr>
                                    </p:animEffect>
                                  </p:childTnLst>
                                </p:cTn>
                              </p:par>
                              <p:par>
                                <p:cTn id="27" presetID="37" presetClass="entr" presetSubtype="0" fill="hold" grpId="0" nodeType="withEffect">
                                  <p:stCondLst>
                                    <p:cond delay="100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900" decel="100000" fill="hold"/>
                                        <p:tgtEl>
                                          <p:spTgt spid="18"/>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33" presetID="22" presetClass="entr" presetSubtype="8" fill="hold" nodeType="withEffect">
                                  <p:stCondLst>
                                    <p:cond delay="1500"/>
                                  </p:stCondLst>
                                  <p:childTnLst>
                                    <p:set>
                                      <p:cBhvr>
                                        <p:cTn id="34" dur="1" fill="hold">
                                          <p:stCondLst>
                                            <p:cond delay="0"/>
                                          </p:stCondLst>
                                        </p:cTn>
                                        <p:tgtEl>
                                          <p:spTgt spid="21"/>
                                        </p:tgtEl>
                                        <p:attrNameLst>
                                          <p:attrName>style.visibility</p:attrName>
                                        </p:attrNameLst>
                                      </p:cBhvr>
                                      <p:to>
                                        <p:strVal val="visible"/>
                                      </p:to>
                                    </p:set>
                                    <p:animEffect transition="in" filter="wipe(left)">
                                      <p:cBhvr>
                                        <p:cTn id="35" dur="500"/>
                                        <p:tgtEl>
                                          <p:spTgt spid="21"/>
                                        </p:tgtEl>
                                      </p:cBhvr>
                                    </p:animEffect>
                                  </p:childTnLst>
                                </p:cTn>
                              </p:par>
                              <p:par>
                                <p:cTn id="36" presetID="25" presetClass="entr" presetSubtype="0" fill="hold" grpId="0" nodeType="withEffect">
                                  <p:stCondLst>
                                    <p:cond delay="1500"/>
                                  </p:stCondLst>
                                  <p:childTnLst>
                                    <p:set>
                                      <p:cBhvr>
                                        <p:cTn id="37" dur="1" fill="hold">
                                          <p:stCondLst>
                                            <p:cond delay="0"/>
                                          </p:stCondLst>
                                        </p:cTn>
                                        <p:tgtEl>
                                          <p:spTgt spid="19"/>
                                        </p:tgtEl>
                                        <p:attrNameLst>
                                          <p:attrName>style.visibility</p:attrName>
                                        </p:attrNameLst>
                                      </p:cBhvr>
                                      <p:to>
                                        <p:strVal val="visible"/>
                                      </p:to>
                                    </p:set>
                                    <p:anim calcmode="lin" valueType="num">
                                      <p:cBhvr>
                                        <p:cTn id="38" dur="500" decel="50000" fill="hold">
                                          <p:stCondLst>
                                            <p:cond delay="0"/>
                                          </p:stCondLst>
                                        </p:cTn>
                                        <p:tgtEl>
                                          <p:spTgt spid="19"/>
                                        </p:tgtEl>
                                        <p:attrNameLst>
                                          <p:attrName>style.rotation</p:attrName>
                                        </p:attrNameLst>
                                      </p:cBhvr>
                                      <p:tavLst>
                                        <p:tav tm="0">
                                          <p:val>
                                            <p:fltVal val="-90"/>
                                          </p:val>
                                        </p:tav>
                                        <p:tav tm="100000">
                                          <p:val>
                                            <p:fltVal val="0"/>
                                          </p:val>
                                        </p:tav>
                                      </p:tavLst>
                                    </p:anim>
                                    <p:anim calcmode="lin" valueType="num">
                                      <p:cBhvr>
                                        <p:cTn id="39" dur="500" decel="50000" fill="hold">
                                          <p:stCondLst>
                                            <p:cond delay="0"/>
                                          </p:stCondLst>
                                        </p:cTn>
                                        <p:tgtEl>
                                          <p:spTgt spid="19"/>
                                        </p:tgtEl>
                                        <p:attrNameLst>
                                          <p:attrName>ppt_w</p:attrName>
                                        </p:attrNameLst>
                                      </p:cBhvr>
                                      <p:tavLst>
                                        <p:tav tm="0">
                                          <p:val>
                                            <p:strVal val="#ppt_w"/>
                                          </p:val>
                                        </p:tav>
                                        <p:tav tm="100000">
                                          <p:val>
                                            <p:strVal val="#ppt_w*.05"/>
                                          </p:val>
                                        </p:tav>
                                      </p:tavLst>
                                    </p:anim>
                                    <p:anim calcmode="lin" valueType="num">
                                      <p:cBhvr>
                                        <p:cTn id="40" dur="500" accel="50000" fill="hold">
                                          <p:stCondLst>
                                            <p:cond delay="500"/>
                                          </p:stCondLst>
                                        </p:cTn>
                                        <p:tgtEl>
                                          <p:spTgt spid="19"/>
                                        </p:tgtEl>
                                        <p:attrNameLst>
                                          <p:attrName>ppt_w</p:attrName>
                                        </p:attrNameLst>
                                      </p:cBhvr>
                                      <p:tavLst>
                                        <p:tav tm="0">
                                          <p:val>
                                            <p:strVal val="#ppt_w*.05"/>
                                          </p:val>
                                        </p:tav>
                                        <p:tav tm="100000">
                                          <p:val>
                                            <p:strVal val="#ppt_w"/>
                                          </p:val>
                                        </p:tav>
                                      </p:tavLst>
                                    </p:anim>
                                    <p:anim calcmode="lin" valueType="num">
                                      <p:cBhvr>
                                        <p:cTn id="41" dur="1000" fill="hold"/>
                                        <p:tgtEl>
                                          <p:spTgt spid="19"/>
                                        </p:tgtEl>
                                        <p:attrNameLst>
                                          <p:attrName>ppt_h</p:attrName>
                                        </p:attrNameLst>
                                      </p:cBhvr>
                                      <p:tavLst>
                                        <p:tav tm="0">
                                          <p:val>
                                            <p:strVal val="#ppt_h"/>
                                          </p:val>
                                        </p:tav>
                                        <p:tav tm="100000">
                                          <p:val>
                                            <p:strVal val="#ppt_h"/>
                                          </p:val>
                                        </p:tav>
                                      </p:tavLst>
                                    </p:anim>
                                    <p:anim calcmode="lin" valueType="num">
                                      <p:cBhvr>
                                        <p:cTn id="42" dur="500" decel="50000" fill="hold">
                                          <p:stCondLst>
                                            <p:cond delay="0"/>
                                          </p:stCondLst>
                                        </p:cTn>
                                        <p:tgtEl>
                                          <p:spTgt spid="19"/>
                                        </p:tgtEl>
                                        <p:attrNameLst>
                                          <p:attrName>ppt_x</p:attrName>
                                        </p:attrNameLst>
                                      </p:cBhvr>
                                      <p:tavLst>
                                        <p:tav tm="0">
                                          <p:val>
                                            <p:strVal val="#ppt_x+.4"/>
                                          </p:val>
                                        </p:tav>
                                        <p:tav tm="100000">
                                          <p:val>
                                            <p:strVal val="#ppt_x"/>
                                          </p:val>
                                        </p:tav>
                                      </p:tavLst>
                                    </p:anim>
                                    <p:anim calcmode="lin" valueType="num">
                                      <p:cBhvr>
                                        <p:cTn id="43" dur="500" decel="50000" fill="hold">
                                          <p:stCondLst>
                                            <p:cond delay="0"/>
                                          </p:stCondLst>
                                        </p:cTn>
                                        <p:tgtEl>
                                          <p:spTgt spid="19"/>
                                        </p:tgtEl>
                                        <p:attrNameLst>
                                          <p:attrName>ppt_y</p:attrName>
                                        </p:attrNameLst>
                                      </p:cBhvr>
                                      <p:tavLst>
                                        <p:tav tm="0">
                                          <p:val>
                                            <p:strVal val="#ppt_y-.2"/>
                                          </p:val>
                                        </p:tav>
                                        <p:tav tm="100000">
                                          <p:val>
                                            <p:strVal val="#ppt_y+.1"/>
                                          </p:val>
                                        </p:tav>
                                      </p:tavLst>
                                    </p:anim>
                                    <p:anim calcmode="lin" valueType="num">
                                      <p:cBhvr>
                                        <p:cTn id="44" dur="500" accel="50000" fill="hold">
                                          <p:stCondLst>
                                            <p:cond delay="500"/>
                                          </p:stCondLst>
                                        </p:cTn>
                                        <p:tgtEl>
                                          <p:spTgt spid="19"/>
                                        </p:tgtEl>
                                        <p:attrNameLst>
                                          <p:attrName>ppt_y</p:attrName>
                                        </p:attrNameLst>
                                      </p:cBhvr>
                                      <p:tavLst>
                                        <p:tav tm="0">
                                          <p:val>
                                            <p:strVal val="#ppt_y+.1"/>
                                          </p:val>
                                        </p:tav>
                                        <p:tav tm="100000">
                                          <p:val>
                                            <p:strVal val="#ppt_y"/>
                                          </p:val>
                                        </p:tav>
                                      </p:tavLst>
                                    </p:anim>
                                    <p:animEffect transition="in" filter="fade">
                                      <p:cBhvr>
                                        <p:cTn id="45" dur="1000" decel="50000">
                                          <p:stCondLst>
                                            <p:cond delay="0"/>
                                          </p:stCondLst>
                                        </p:cTn>
                                        <p:tgtEl>
                                          <p:spTgt spid="19"/>
                                        </p:tgtEl>
                                      </p:cBhvr>
                                    </p:animEffect>
                                  </p:childTnLst>
                                </p:cTn>
                              </p:par>
                              <p:par>
                                <p:cTn id="46" presetID="42" presetClass="entr" presetSubtype="0" fill="hold" grpId="0" nodeType="withEffect">
                                  <p:stCondLst>
                                    <p:cond delay="200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1000"/>
                                        <p:tgtEl>
                                          <p:spTgt spid="20"/>
                                        </p:tgtEl>
                                      </p:cBhvr>
                                    </p:animEffect>
                                    <p:anim calcmode="lin" valueType="num">
                                      <p:cBhvr>
                                        <p:cTn id="49" dur="1000" fill="hold"/>
                                        <p:tgtEl>
                                          <p:spTgt spid="20"/>
                                        </p:tgtEl>
                                        <p:attrNameLst>
                                          <p:attrName>ppt_x</p:attrName>
                                        </p:attrNameLst>
                                      </p:cBhvr>
                                      <p:tavLst>
                                        <p:tav tm="0">
                                          <p:val>
                                            <p:strVal val="#ppt_x"/>
                                          </p:val>
                                        </p:tav>
                                        <p:tav tm="100000">
                                          <p:val>
                                            <p:strVal val="#ppt_x"/>
                                          </p:val>
                                        </p:tav>
                                      </p:tavLst>
                                    </p:anim>
                                    <p:anim calcmode="lin" valueType="num">
                                      <p:cBhvr>
                                        <p:cTn id="5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组合 10"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905866" y="2385764"/>
            <a:ext cx="2777857" cy="2724597"/>
            <a:chOff x="398340" y="2492613"/>
            <a:chExt cx="3387302" cy="3322357"/>
          </a:xfrm>
        </p:grpSpPr>
        <p:grpSp>
          <p:nvGrpSpPr>
            <p:cNvPr id="12" name="组合 11"/>
            <p:cNvGrpSpPr/>
            <p:nvPr/>
          </p:nvGrpSpPr>
          <p:grpSpPr>
            <a:xfrm>
              <a:off x="398340" y="2492613"/>
              <a:ext cx="3387302" cy="3322357"/>
              <a:chOff x="2127719" y="2921656"/>
              <a:chExt cx="2719729" cy="2667583"/>
            </a:xfrm>
          </p:grpSpPr>
          <p:sp>
            <p:nvSpPr>
              <p:cNvPr id="15" name="Oval 65"/>
              <p:cNvSpPr>
                <a:spLocks noChangeArrowheads="1"/>
              </p:cNvSpPr>
              <p:nvPr/>
            </p:nvSpPr>
            <p:spPr bwMode="auto">
              <a:xfrm rot="10800000" flipV="1">
                <a:off x="2127719" y="5078777"/>
                <a:ext cx="2719729" cy="510462"/>
              </a:xfrm>
              <a:prstGeom prst="ellipse">
                <a:avLst/>
              </a:prstGeom>
              <a:gradFill rotWithShape="1">
                <a:gsLst>
                  <a:gs pos="0">
                    <a:sysClr val="window" lastClr="FFFFFF">
                      <a:lumMod val="50000"/>
                    </a:sysClr>
                  </a:gs>
                  <a:gs pos="100000">
                    <a:srgbClr val="EEECE1">
                      <a:alpha val="0"/>
                    </a:srgbClr>
                  </a:gs>
                </a:gsLst>
                <a:path path="shape">
                  <a:fillToRect l="50000" t="50000" r="50000" b="50000"/>
                </a:path>
              </a:gradFill>
              <a:ln w="9525">
                <a:noFill/>
                <a:round/>
              </a:ln>
              <a:effectLst/>
            </p:spPr>
            <p:txBody>
              <a:bodyPr wrap="none" anchor="ctr"/>
              <a:lstStyle/>
              <a:p>
                <a:pPr algn="ctr">
                  <a:defRPr/>
                </a:pPr>
                <a:endParaRPr lang="zh-CN" altLang="en-US" sz="1400" kern="0">
                  <a:solidFill>
                    <a:sysClr val="windowText" lastClr="000000"/>
                  </a:solidFill>
                  <a:cs typeface="+mn-ea"/>
                  <a:sym typeface="+mn-lt"/>
                </a:endParaRPr>
              </a:p>
            </p:txBody>
          </p:sp>
          <p:sp>
            <p:nvSpPr>
              <p:cNvPr id="16" name="椭圆 15"/>
              <p:cNvSpPr/>
              <p:nvPr/>
            </p:nvSpPr>
            <p:spPr>
              <a:xfrm>
                <a:off x="2288424" y="2921656"/>
                <a:ext cx="2472689" cy="2472689"/>
              </a:xfrm>
              <a:prstGeom prst="ellipse">
                <a:avLst/>
              </a:prstGeom>
              <a:solidFill>
                <a:schemeClr val="bg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sp>
            <p:nvSpPr>
              <p:cNvPr id="19" name="椭圆 18"/>
              <p:cNvSpPr/>
              <p:nvPr/>
            </p:nvSpPr>
            <p:spPr>
              <a:xfrm>
                <a:off x="2401538" y="3019914"/>
                <a:ext cx="2255615" cy="2255615"/>
              </a:xfrm>
              <a:prstGeom prst="ellipse">
                <a:avLst/>
              </a:prstGeom>
              <a:solidFill>
                <a:srgbClr val="CB1706"/>
              </a:solidFill>
              <a:ln w="25400" cap="flat" cmpd="sng" algn="ctr">
                <a:noFill/>
                <a:prstDash val="solid"/>
              </a:ln>
              <a:effectLst/>
            </p:spPr>
            <p:txBody>
              <a:bodyPr rtlCol="0" anchor="ctr"/>
              <a:lstStyle/>
              <a:p>
                <a:pPr algn="ctr">
                  <a:defRPr/>
                </a:pPr>
                <a:endParaRPr lang="en-US" sz="1400" kern="0">
                  <a:solidFill>
                    <a:sysClr val="window" lastClr="FFFFFF"/>
                  </a:solidFill>
                  <a:cs typeface="+mn-ea"/>
                  <a:sym typeface="+mn-lt"/>
                </a:endParaRPr>
              </a:p>
            </p:txBody>
          </p:sp>
          <p:sp>
            <p:nvSpPr>
              <p:cNvPr id="22" name="椭圆 2"/>
              <p:cNvSpPr/>
              <p:nvPr/>
            </p:nvSpPr>
            <p:spPr>
              <a:xfrm>
                <a:off x="2470711" y="4216997"/>
                <a:ext cx="2107363" cy="939841"/>
              </a:xfrm>
              <a:custGeom>
                <a:avLst/>
                <a:gdLst/>
                <a:ahLst/>
                <a:cxnLst/>
                <a:rect l="l" t="t" r="r" b="b"/>
                <a:pathLst>
                  <a:path w="2502636" h="1116124">
                    <a:moveTo>
                      <a:pt x="0" y="0"/>
                    </a:moveTo>
                    <a:lnTo>
                      <a:pt x="2502636" y="0"/>
                    </a:lnTo>
                    <a:cubicBezTo>
                      <a:pt x="2431811" y="628176"/>
                      <a:pt x="1898548" y="1116124"/>
                      <a:pt x="1251318" y="1116124"/>
                    </a:cubicBezTo>
                    <a:cubicBezTo>
                      <a:pt x="604088" y="1116124"/>
                      <a:pt x="70825" y="628176"/>
                      <a:pt x="0" y="0"/>
                    </a:cubicBezTo>
                    <a:close/>
                  </a:path>
                </a:pathLst>
              </a:custGeom>
              <a:solidFill>
                <a:sysClr val="window" lastClr="FFFFFF"/>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sp>
            <p:nvSpPr>
              <p:cNvPr id="23" name="矩形 22"/>
              <p:cNvSpPr/>
              <p:nvPr/>
            </p:nvSpPr>
            <p:spPr>
              <a:xfrm>
                <a:off x="3509536" y="3019913"/>
                <a:ext cx="45719" cy="491386"/>
              </a:xfrm>
              <a:prstGeom prst="rect">
                <a:avLst/>
              </a:prstGeom>
              <a:solidFill>
                <a:sysClr val="window" lastClr="FFFFFF"/>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grpSp>
        <p:sp>
          <p:nvSpPr>
            <p:cNvPr id="13" name="TextBox 43"/>
            <p:cNvSpPr txBox="1"/>
            <p:nvPr/>
          </p:nvSpPr>
          <p:spPr>
            <a:xfrm>
              <a:off x="1446155" y="3409227"/>
              <a:ext cx="1403294" cy="532928"/>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r>
                <a:rPr lang="en-US" altLang="zh-CN" sz="2800" dirty="0" smtClean="0">
                  <a:solidFill>
                    <a:schemeClr val="bg1"/>
                  </a:solidFill>
                  <a:latin typeface="+mn-lt"/>
                  <a:ea typeface="+mn-ea"/>
                  <a:cs typeface="+mn-ea"/>
                  <a:sym typeface="+mn-lt"/>
                </a:rPr>
                <a:t>2022</a:t>
              </a:r>
              <a:endParaRPr lang="en-US" altLang="zh-CN" sz="2800" dirty="0">
                <a:solidFill>
                  <a:schemeClr val="bg1"/>
                </a:solidFill>
                <a:latin typeface="+mn-lt"/>
                <a:ea typeface="+mn-ea"/>
                <a:cs typeface="+mn-ea"/>
                <a:sym typeface="+mn-lt"/>
              </a:endParaRPr>
            </a:p>
          </p:txBody>
        </p:sp>
        <p:sp>
          <p:nvSpPr>
            <p:cNvPr id="14" name="TextBox 39"/>
            <p:cNvSpPr txBox="1"/>
            <p:nvPr/>
          </p:nvSpPr>
          <p:spPr>
            <a:xfrm>
              <a:off x="1376095" y="4298838"/>
              <a:ext cx="1542064" cy="562951"/>
            </a:xfrm>
            <a:prstGeom prst="rect">
              <a:avLst/>
            </a:prstGeom>
            <a:noFill/>
          </p:spPr>
          <p:txBody>
            <a:bodyPr wrap="square" rtlCol="0">
              <a:spAutoFit/>
            </a:bodyPr>
            <a:lstStyle/>
            <a:p>
              <a:pPr algn="ctr"/>
              <a:r>
                <a:rPr lang="zh-CN" altLang="en-US" sz="2400" b="1" dirty="0" smtClean="0">
                  <a:solidFill>
                    <a:srgbClr val="404040"/>
                  </a:solidFill>
                  <a:cs typeface="+mn-ea"/>
                  <a:sym typeface="+mn-lt"/>
                </a:rPr>
                <a:t>转  型</a:t>
              </a:r>
              <a:endParaRPr lang="zh-CN" altLang="en-US" sz="2400" b="1" dirty="0">
                <a:solidFill>
                  <a:srgbClr val="404040"/>
                </a:solidFill>
                <a:cs typeface="+mn-ea"/>
                <a:sym typeface="+mn-lt"/>
              </a:endParaRPr>
            </a:p>
          </p:txBody>
        </p:sp>
      </p:grpSp>
      <p:grpSp>
        <p:nvGrpSpPr>
          <p:cNvPr id="24" name="组合 23"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4632845" y="2385764"/>
            <a:ext cx="2777857" cy="2724597"/>
            <a:chOff x="4363855" y="2492613"/>
            <a:chExt cx="3387302" cy="3322357"/>
          </a:xfrm>
        </p:grpSpPr>
        <p:grpSp>
          <p:nvGrpSpPr>
            <p:cNvPr id="25" name="组合 24"/>
            <p:cNvGrpSpPr/>
            <p:nvPr/>
          </p:nvGrpSpPr>
          <p:grpSpPr>
            <a:xfrm>
              <a:off x="4363855" y="2492613"/>
              <a:ext cx="3387302" cy="3322357"/>
              <a:chOff x="2127719" y="2921656"/>
              <a:chExt cx="2719729" cy="2667583"/>
            </a:xfrm>
          </p:grpSpPr>
          <p:sp>
            <p:nvSpPr>
              <p:cNvPr id="28" name="Oval 65"/>
              <p:cNvSpPr>
                <a:spLocks noChangeArrowheads="1"/>
              </p:cNvSpPr>
              <p:nvPr/>
            </p:nvSpPr>
            <p:spPr bwMode="auto">
              <a:xfrm rot="10800000" flipV="1">
                <a:off x="2127719" y="5078777"/>
                <a:ext cx="2719729" cy="510462"/>
              </a:xfrm>
              <a:prstGeom prst="ellipse">
                <a:avLst/>
              </a:prstGeom>
              <a:gradFill rotWithShape="1">
                <a:gsLst>
                  <a:gs pos="0">
                    <a:sysClr val="window" lastClr="FFFFFF">
                      <a:lumMod val="50000"/>
                    </a:sysClr>
                  </a:gs>
                  <a:gs pos="100000">
                    <a:srgbClr val="EEECE1">
                      <a:alpha val="0"/>
                    </a:srgbClr>
                  </a:gs>
                </a:gsLst>
                <a:path path="shape">
                  <a:fillToRect l="50000" t="50000" r="50000" b="50000"/>
                </a:path>
              </a:gradFill>
              <a:ln w="9525">
                <a:noFill/>
                <a:round/>
              </a:ln>
              <a:effectLst/>
            </p:spPr>
            <p:txBody>
              <a:bodyPr wrap="none" anchor="ctr"/>
              <a:lstStyle/>
              <a:p>
                <a:pPr algn="ctr">
                  <a:defRPr/>
                </a:pPr>
                <a:endParaRPr lang="zh-CN" altLang="en-US" sz="1400" kern="0">
                  <a:solidFill>
                    <a:sysClr val="windowText" lastClr="000000"/>
                  </a:solidFill>
                  <a:cs typeface="+mn-ea"/>
                  <a:sym typeface="+mn-lt"/>
                </a:endParaRPr>
              </a:p>
            </p:txBody>
          </p:sp>
          <p:sp>
            <p:nvSpPr>
              <p:cNvPr id="29" name="椭圆 28"/>
              <p:cNvSpPr/>
              <p:nvPr/>
            </p:nvSpPr>
            <p:spPr>
              <a:xfrm>
                <a:off x="2288424" y="2921656"/>
                <a:ext cx="2472689" cy="2472689"/>
              </a:xfrm>
              <a:prstGeom prst="ellipse">
                <a:avLst/>
              </a:prstGeom>
              <a:solidFill>
                <a:schemeClr val="bg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sp>
            <p:nvSpPr>
              <p:cNvPr id="30" name="椭圆 29"/>
              <p:cNvSpPr/>
              <p:nvPr/>
            </p:nvSpPr>
            <p:spPr>
              <a:xfrm>
                <a:off x="2401538" y="3019914"/>
                <a:ext cx="2255615" cy="2255615"/>
              </a:xfrm>
              <a:prstGeom prst="ellipse">
                <a:avLst/>
              </a:prstGeom>
              <a:solidFill>
                <a:srgbClr val="404040"/>
              </a:solidFill>
              <a:ln w="25400" cap="flat" cmpd="sng" algn="ctr">
                <a:noFill/>
                <a:prstDash val="solid"/>
              </a:ln>
              <a:effectLst/>
            </p:spPr>
            <p:txBody>
              <a:bodyPr rtlCol="0" anchor="ctr"/>
              <a:lstStyle/>
              <a:p>
                <a:pPr algn="ctr">
                  <a:defRPr/>
                </a:pPr>
                <a:endParaRPr lang="en-US" sz="1400" kern="0">
                  <a:solidFill>
                    <a:sysClr val="window" lastClr="FFFFFF"/>
                  </a:solidFill>
                  <a:cs typeface="+mn-ea"/>
                  <a:sym typeface="+mn-lt"/>
                </a:endParaRPr>
              </a:p>
            </p:txBody>
          </p:sp>
          <p:sp>
            <p:nvSpPr>
              <p:cNvPr id="31" name="椭圆 2"/>
              <p:cNvSpPr/>
              <p:nvPr/>
            </p:nvSpPr>
            <p:spPr>
              <a:xfrm>
                <a:off x="2470711" y="4216997"/>
                <a:ext cx="2107363" cy="939841"/>
              </a:xfrm>
              <a:custGeom>
                <a:avLst/>
                <a:gdLst/>
                <a:ahLst/>
                <a:cxnLst/>
                <a:rect l="l" t="t" r="r" b="b"/>
                <a:pathLst>
                  <a:path w="2502636" h="1116124">
                    <a:moveTo>
                      <a:pt x="0" y="0"/>
                    </a:moveTo>
                    <a:lnTo>
                      <a:pt x="2502636" y="0"/>
                    </a:lnTo>
                    <a:cubicBezTo>
                      <a:pt x="2431811" y="628176"/>
                      <a:pt x="1898548" y="1116124"/>
                      <a:pt x="1251318" y="1116124"/>
                    </a:cubicBezTo>
                    <a:cubicBezTo>
                      <a:pt x="604088" y="1116124"/>
                      <a:pt x="70825" y="628176"/>
                      <a:pt x="0" y="0"/>
                    </a:cubicBezTo>
                    <a:close/>
                  </a:path>
                </a:pathLst>
              </a:custGeom>
              <a:solidFill>
                <a:sysClr val="window" lastClr="FFFFFF"/>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sp>
            <p:nvSpPr>
              <p:cNvPr id="32" name="矩形 31"/>
              <p:cNvSpPr/>
              <p:nvPr/>
            </p:nvSpPr>
            <p:spPr>
              <a:xfrm>
                <a:off x="3509536" y="3019913"/>
                <a:ext cx="45719" cy="491386"/>
              </a:xfrm>
              <a:prstGeom prst="rect">
                <a:avLst/>
              </a:prstGeom>
              <a:solidFill>
                <a:sysClr val="window" lastClr="FFFFFF"/>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grpSp>
        <p:sp>
          <p:nvSpPr>
            <p:cNvPr id="26" name="TextBox 43"/>
            <p:cNvSpPr txBox="1"/>
            <p:nvPr/>
          </p:nvSpPr>
          <p:spPr>
            <a:xfrm>
              <a:off x="5192501" y="3415313"/>
              <a:ext cx="1866176" cy="532928"/>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r>
                <a:rPr lang="en-US" altLang="zh-CN" sz="2800" dirty="0" smtClean="0">
                  <a:solidFill>
                    <a:schemeClr val="bg1"/>
                  </a:solidFill>
                  <a:latin typeface="+mn-lt"/>
                  <a:ea typeface="+mn-ea"/>
                  <a:cs typeface="+mn-ea"/>
                  <a:sym typeface="+mn-lt"/>
                </a:rPr>
                <a:t>2022</a:t>
              </a:r>
              <a:endParaRPr lang="en-US" altLang="zh-CN" sz="2800" dirty="0">
                <a:solidFill>
                  <a:schemeClr val="bg1"/>
                </a:solidFill>
                <a:latin typeface="+mn-lt"/>
                <a:ea typeface="+mn-ea"/>
                <a:cs typeface="+mn-ea"/>
                <a:sym typeface="+mn-lt"/>
              </a:endParaRPr>
            </a:p>
          </p:txBody>
        </p:sp>
        <p:sp>
          <p:nvSpPr>
            <p:cNvPr id="27" name="TextBox 39"/>
            <p:cNvSpPr txBox="1"/>
            <p:nvPr/>
          </p:nvSpPr>
          <p:spPr>
            <a:xfrm>
              <a:off x="5094851" y="4344279"/>
              <a:ext cx="2150145" cy="450361"/>
            </a:xfrm>
            <a:prstGeom prst="rect">
              <a:avLst/>
            </a:prstGeom>
            <a:noFill/>
          </p:spPr>
          <p:txBody>
            <a:bodyPr wrap="square" rtlCol="0">
              <a:spAutoFit/>
            </a:bodyPr>
            <a:lstStyle/>
            <a:p>
              <a:pPr algn="ctr"/>
              <a:r>
                <a:rPr lang="zh-CN" altLang="en-US" b="1" dirty="0" smtClean="0">
                  <a:solidFill>
                    <a:srgbClr val="595959"/>
                  </a:solidFill>
                  <a:cs typeface="+mn-ea"/>
                  <a:sym typeface="+mn-lt"/>
                </a:rPr>
                <a:t>复合型管理人</a:t>
              </a:r>
              <a:endParaRPr lang="zh-CN" altLang="en-US" b="1" dirty="0">
                <a:solidFill>
                  <a:srgbClr val="595959"/>
                </a:solidFill>
                <a:cs typeface="+mn-ea"/>
                <a:sym typeface="+mn-lt"/>
              </a:endParaRPr>
            </a:p>
          </p:txBody>
        </p:sp>
      </p:grpSp>
      <p:grpSp>
        <p:nvGrpSpPr>
          <p:cNvPr id="33" name="组合 32"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8400172" y="2385764"/>
            <a:ext cx="2777857" cy="2724597"/>
            <a:chOff x="8339901" y="2492613"/>
            <a:chExt cx="3387302" cy="3322357"/>
          </a:xfrm>
        </p:grpSpPr>
        <p:grpSp>
          <p:nvGrpSpPr>
            <p:cNvPr id="34" name="组合 33"/>
            <p:cNvGrpSpPr/>
            <p:nvPr/>
          </p:nvGrpSpPr>
          <p:grpSpPr>
            <a:xfrm>
              <a:off x="8339901" y="2492613"/>
              <a:ext cx="3387302" cy="3322357"/>
              <a:chOff x="2127719" y="2921656"/>
              <a:chExt cx="2719729" cy="2667583"/>
            </a:xfrm>
          </p:grpSpPr>
          <p:sp>
            <p:nvSpPr>
              <p:cNvPr id="37" name="Oval 65"/>
              <p:cNvSpPr>
                <a:spLocks noChangeArrowheads="1"/>
              </p:cNvSpPr>
              <p:nvPr/>
            </p:nvSpPr>
            <p:spPr bwMode="auto">
              <a:xfrm rot="10800000" flipV="1">
                <a:off x="2127719" y="5078777"/>
                <a:ext cx="2719729" cy="510462"/>
              </a:xfrm>
              <a:prstGeom prst="ellipse">
                <a:avLst/>
              </a:prstGeom>
              <a:gradFill rotWithShape="1">
                <a:gsLst>
                  <a:gs pos="0">
                    <a:sysClr val="window" lastClr="FFFFFF">
                      <a:lumMod val="50000"/>
                    </a:sysClr>
                  </a:gs>
                  <a:gs pos="100000">
                    <a:srgbClr val="EEECE1">
                      <a:alpha val="0"/>
                    </a:srgbClr>
                  </a:gs>
                </a:gsLst>
                <a:path path="shape">
                  <a:fillToRect l="50000" t="50000" r="50000" b="50000"/>
                </a:path>
              </a:gradFill>
              <a:ln w="9525">
                <a:noFill/>
                <a:round/>
              </a:ln>
              <a:effectLst/>
            </p:spPr>
            <p:txBody>
              <a:bodyPr wrap="none" anchor="ctr"/>
              <a:lstStyle/>
              <a:p>
                <a:pPr algn="ctr">
                  <a:defRPr/>
                </a:pPr>
                <a:endParaRPr lang="zh-CN" altLang="en-US" sz="1400" kern="0">
                  <a:solidFill>
                    <a:sysClr val="windowText" lastClr="000000"/>
                  </a:solidFill>
                  <a:cs typeface="+mn-ea"/>
                  <a:sym typeface="+mn-lt"/>
                </a:endParaRPr>
              </a:p>
            </p:txBody>
          </p:sp>
          <p:sp>
            <p:nvSpPr>
              <p:cNvPr id="38" name="椭圆 37"/>
              <p:cNvSpPr/>
              <p:nvPr/>
            </p:nvSpPr>
            <p:spPr>
              <a:xfrm>
                <a:off x="2288424" y="2921656"/>
                <a:ext cx="2472689" cy="2472689"/>
              </a:xfrm>
              <a:prstGeom prst="ellipse">
                <a:avLst/>
              </a:prstGeom>
              <a:solidFill>
                <a:schemeClr val="bg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sp>
            <p:nvSpPr>
              <p:cNvPr id="39" name="椭圆 38"/>
              <p:cNvSpPr/>
              <p:nvPr/>
            </p:nvSpPr>
            <p:spPr>
              <a:xfrm>
                <a:off x="2401538" y="3019914"/>
                <a:ext cx="2255615" cy="2255615"/>
              </a:xfrm>
              <a:prstGeom prst="ellipse">
                <a:avLst/>
              </a:prstGeom>
              <a:solidFill>
                <a:srgbClr val="7F7F7F"/>
              </a:solidFill>
              <a:ln w="25400" cap="flat" cmpd="sng" algn="ctr">
                <a:noFill/>
                <a:prstDash val="solid"/>
              </a:ln>
              <a:effectLst/>
            </p:spPr>
            <p:txBody>
              <a:bodyPr rtlCol="0" anchor="ctr"/>
              <a:lstStyle/>
              <a:p>
                <a:pPr algn="ctr">
                  <a:defRPr/>
                </a:pPr>
                <a:endParaRPr lang="en-US" sz="1400" kern="0">
                  <a:solidFill>
                    <a:sysClr val="window" lastClr="FFFFFF"/>
                  </a:solidFill>
                  <a:cs typeface="+mn-ea"/>
                  <a:sym typeface="+mn-lt"/>
                </a:endParaRPr>
              </a:p>
            </p:txBody>
          </p:sp>
          <p:sp>
            <p:nvSpPr>
              <p:cNvPr id="40" name="椭圆 2"/>
              <p:cNvSpPr/>
              <p:nvPr/>
            </p:nvSpPr>
            <p:spPr>
              <a:xfrm>
                <a:off x="2470711" y="4216997"/>
                <a:ext cx="2107363" cy="939841"/>
              </a:xfrm>
              <a:custGeom>
                <a:avLst/>
                <a:gdLst/>
                <a:ahLst/>
                <a:cxnLst/>
                <a:rect l="l" t="t" r="r" b="b"/>
                <a:pathLst>
                  <a:path w="2502636" h="1116124">
                    <a:moveTo>
                      <a:pt x="0" y="0"/>
                    </a:moveTo>
                    <a:lnTo>
                      <a:pt x="2502636" y="0"/>
                    </a:lnTo>
                    <a:cubicBezTo>
                      <a:pt x="2431811" y="628176"/>
                      <a:pt x="1898548" y="1116124"/>
                      <a:pt x="1251318" y="1116124"/>
                    </a:cubicBezTo>
                    <a:cubicBezTo>
                      <a:pt x="604088" y="1116124"/>
                      <a:pt x="70825" y="628176"/>
                      <a:pt x="0" y="0"/>
                    </a:cubicBezTo>
                    <a:close/>
                  </a:path>
                </a:pathLst>
              </a:custGeom>
              <a:solidFill>
                <a:sysClr val="window" lastClr="FFFFFF"/>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sp>
            <p:nvSpPr>
              <p:cNvPr id="41" name="矩形 40"/>
              <p:cNvSpPr/>
              <p:nvPr/>
            </p:nvSpPr>
            <p:spPr>
              <a:xfrm>
                <a:off x="3509536" y="3019913"/>
                <a:ext cx="45719" cy="491386"/>
              </a:xfrm>
              <a:prstGeom prst="rect">
                <a:avLst/>
              </a:prstGeom>
              <a:solidFill>
                <a:sysClr val="window" lastClr="FFFFFF"/>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grpSp>
        <p:sp>
          <p:nvSpPr>
            <p:cNvPr id="35" name="TextBox 43"/>
            <p:cNvSpPr txBox="1"/>
            <p:nvPr/>
          </p:nvSpPr>
          <p:spPr>
            <a:xfrm>
              <a:off x="9408877" y="3398680"/>
              <a:ext cx="1559313" cy="532928"/>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r>
                <a:rPr lang="zh-CN" altLang="en-US" sz="2800" dirty="0" smtClean="0">
                  <a:solidFill>
                    <a:schemeClr val="bg1"/>
                  </a:solidFill>
                  <a:latin typeface="+mn-lt"/>
                  <a:ea typeface="+mn-ea"/>
                  <a:cs typeface="+mn-ea"/>
                  <a:sym typeface="+mn-lt"/>
                </a:rPr>
                <a:t>未 来</a:t>
              </a:r>
              <a:endParaRPr lang="en-US" altLang="zh-CN" sz="2800" dirty="0">
                <a:solidFill>
                  <a:schemeClr val="bg1"/>
                </a:solidFill>
                <a:latin typeface="+mn-lt"/>
                <a:ea typeface="+mn-ea"/>
                <a:cs typeface="+mn-ea"/>
                <a:sym typeface="+mn-lt"/>
              </a:endParaRPr>
            </a:p>
          </p:txBody>
        </p:sp>
        <p:sp>
          <p:nvSpPr>
            <p:cNvPr id="36" name="TextBox 39"/>
            <p:cNvSpPr txBox="1"/>
            <p:nvPr/>
          </p:nvSpPr>
          <p:spPr>
            <a:xfrm>
              <a:off x="9266809" y="4329615"/>
              <a:ext cx="1701380" cy="487892"/>
            </a:xfrm>
            <a:prstGeom prst="rect">
              <a:avLst/>
            </a:prstGeom>
            <a:noFill/>
          </p:spPr>
          <p:txBody>
            <a:bodyPr wrap="square" rtlCol="0">
              <a:spAutoFit/>
            </a:bodyPr>
            <a:lstStyle/>
            <a:p>
              <a:pPr algn="ctr"/>
              <a:r>
                <a:rPr lang="zh-CN" altLang="en-US" sz="2000" b="1" dirty="0" smtClean="0">
                  <a:solidFill>
                    <a:srgbClr val="7F7F7F"/>
                  </a:solidFill>
                  <a:cs typeface="+mn-ea"/>
                  <a:sym typeface="+mn-lt"/>
                </a:rPr>
                <a:t>企业高管</a:t>
              </a:r>
              <a:endParaRPr lang="zh-CN" altLang="en-US" sz="2000" b="1" dirty="0">
                <a:solidFill>
                  <a:srgbClr val="7F7F7F"/>
                </a:solidFill>
                <a:cs typeface="+mn-ea"/>
                <a:sym typeface="+mn-lt"/>
              </a:endParaRPr>
            </a:p>
          </p:txBody>
        </p:sp>
      </p:grpSp>
      <p:sp>
        <p:nvSpPr>
          <p:cNvPr id="42" name="矩形 47"/>
          <p:cNvSpPr>
            <a:spLocks noChangeArrowheads="1"/>
          </p:cNvSpPr>
          <p:nvPr/>
        </p:nvSpPr>
        <p:spPr bwMode="auto">
          <a:xfrm>
            <a:off x="957423" y="5258374"/>
            <a:ext cx="2829025" cy="362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914400">
              <a:lnSpc>
                <a:spcPct val="120000"/>
              </a:lnSpc>
              <a:spcBef>
                <a:spcPct val="0"/>
              </a:spcBef>
              <a:buNone/>
            </a:pPr>
            <a:r>
              <a:rPr lang="en-US" altLang="zh-CN" sz="1600" dirty="0" smtClean="0">
                <a:solidFill>
                  <a:schemeClr val="tx1">
                    <a:lumMod val="85000"/>
                    <a:lumOff val="15000"/>
                  </a:schemeClr>
                </a:solidFill>
                <a:latin typeface="+mn-lt"/>
                <a:ea typeface="+mn-ea"/>
                <a:cs typeface="+mn-ea"/>
                <a:sym typeface="+mn-lt"/>
              </a:rPr>
              <a:t>2022</a:t>
            </a:r>
            <a:r>
              <a:rPr lang="zh-CN" altLang="en-US" sz="1600" dirty="0" smtClean="0">
                <a:solidFill>
                  <a:schemeClr val="tx1">
                    <a:lumMod val="85000"/>
                    <a:lumOff val="15000"/>
                  </a:schemeClr>
                </a:solidFill>
                <a:latin typeface="+mn-lt"/>
                <a:ea typeface="+mn-ea"/>
                <a:cs typeface="+mn-ea"/>
                <a:sym typeface="+mn-lt"/>
              </a:rPr>
              <a:t>年</a:t>
            </a:r>
            <a:r>
              <a:rPr lang="zh-CN" altLang="en-US" sz="1200" dirty="0" smtClean="0">
                <a:solidFill>
                  <a:schemeClr val="tx1">
                    <a:lumMod val="85000"/>
                    <a:lumOff val="15000"/>
                  </a:schemeClr>
                </a:solidFill>
                <a:latin typeface="+mn-lt"/>
                <a:ea typeface="+mn-ea"/>
                <a:cs typeface="+mn-ea"/>
                <a:sym typeface="+mn-lt"/>
              </a:rPr>
              <a:t>，完成角色转换</a:t>
            </a:r>
            <a:endParaRPr lang="zh-CN" altLang="en-US" sz="1200" dirty="0">
              <a:solidFill>
                <a:schemeClr val="tx1">
                  <a:lumMod val="85000"/>
                  <a:lumOff val="15000"/>
                </a:schemeClr>
              </a:solidFill>
              <a:latin typeface="+mn-lt"/>
              <a:ea typeface="+mn-ea"/>
              <a:cs typeface="+mn-ea"/>
              <a:sym typeface="+mn-lt"/>
            </a:endParaRPr>
          </a:p>
        </p:txBody>
      </p:sp>
      <p:sp>
        <p:nvSpPr>
          <p:cNvPr id="43" name="矩形 42"/>
          <p:cNvSpPr>
            <a:spLocks noChangeArrowheads="1"/>
          </p:cNvSpPr>
          <p:nvPr/>
        </p:nvSpPr>
        <p:spPr bwMode="auto">
          <a:xfrm>
            <a:off x="4657060" y="5258374"/>
            <a:ext cx="2829025" cy="609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914400">
              <a:lnSpc>
                <a:spcPct val="120000"/>
              </a:lnSpc>
              <a:spcBef>
                <a:spcPct val="0"/>
              </a:spcBef>
              <a:buNone/>
            </a:pPr>
            <a:r>
              <a:rPr lang="en-US" altLang="zh-CN" sz="1600" dirty="0" smtClean="0">
                <a:solidFill>
                  <a:schemeClr val="tx1">
                    <a:lumMod val="85000"/>
                    <a:lumOff val="15000"/>
                  </a:schemeClr>
                </a:solidFill>
                <a:latin typeface="+mn-lt"/>
                <a:ea typeface="+mn-ea"/>
                <a:cs typeface="+mn-ea"/>
                <a:sym typeface="+mn-lt"/>
              </a:rPr>
              <a:t>2022</a:t>
            </a:r>
            <a:r>
              <a:rPr lang="zh-CN" altLang="en-US" sz="1600" dirty="0" smtClean="0">
                <a:solidFill>
                  <a:schemeClr val="tx1">
                    <a:lumMod val="85000"/>
                    <a:lumOff val="15000"/>
                  </a:schemeClr>
                </a:solidFill>
                <a:latin typeface="+mn-lt"/>
                <a:ea typeface="+mn-ea"/>
                <a:cs typeface="+mn-ea"/>
                <a:sym typeface="+mn-lt"/>
              </a:rPr>
              <a:t>年</a:t>
            </a:r>
            <a:r>
              <a:rPr lang="zh-CN" altLang="en-US" sz="1200" dirty="0" smtClean="0">
                <a:solidFill>
                  <a:schemeClr val="tx1">
                    <a:lumMod val="85000"/>
                    <a:lumOff val="15000"/>
                  </a:schemeClr>
                </a:solidFill>
                <a:latin typeface="+mn-lt"/>
                <a:ea typeface="+mn-ea"/>
                <a:cs typeface="+mn-ea"/>
                <a:sym typeface="+mn-lt"/>
              </a:rPr>
              <a:t>，成为成熟的</a:t>
            </a:r>
            <a:endParaRPr lang="en-US" altLang="zh-CN" sz="1200" dirty="0" smtClean="0">
              <a:solidFill>
                <a:schemeClr val="tx1">
                  <a:lumMod val="85000"/>
                  <a:lumOff val="15000"/>
                </a:schemeClr>
              </a:solidFill>
              <a:latin typeface="+mn-lt"/>
              <a:ea typeface="+mn-ea"/>
              <a:cs typeface="+mn-ea"/>
              <a:sym typeface="+mn-lt"/>
            </a:endParaRPr>
          </a:p>
          <a:p>
            <a:pPr algn="ctr" defTabSz="914400">
              <a:lnSpc>
                <a:spcPct val="120000"/>
              </a:lnSpc>
              <a:spcBef>
                <a:spcPct val="0"/>
              </a:spcBef>
              <a:buNone/>
            </a:pPr>
            <a:r>
              <a:rPr lang="zh-CN" altLang="en-US" sz="1200" dirty="0" smtClean="0">
                <a:solidFill>
                  <a:schemeClr val="tx1">
                    <a:lumMod val="85000"/>
                    <a:lumOff val="15000"/>
                  </a:schemeClr>
                </a:solidFill>
                <a:latin typeface="+mn-lt"/>
                <a:ea typeface="+mn-ea"/>
                <a:cs typeface="+mn-ea"/>
                <a:sym typeface="+mn-lt"/>
              </a:rPr>
              <a:t>复合型管理人</a:t>
            </a:r>
            <a:endParaRPr lang="zh-CN" altLang="en-US" sz="1200" dirty="0">
              <a:solidFill>
                <a:schemeClr val="tx1">
                  <a:lumMod val="85000"/>
                  <a:lumOff val="15000"/>
                </a:schemeClr>
              </a:solidFill>
              <a:latin typeface="+mn-lt"/>
              <a:ea typeface="+mn-ea"/>
              <a:cs typeface="+mn-ea"/>
              <a:sym typeface="+mn-lt"/>
            </a:endParaRPr>
          </a:p>
        </p:txBody>
      </p:sp>
      <p:sp>
        <p:nvSpPr>
          <p:cNvPr id="44" name="矩形 47"/>
          <p:cNvSpPr>
            <a:spLocks noChangeArrowheads="1"/>
          </p:cNvSpPr>
          <p:nvPr/>
        </p:nvSpPr>
        <p:spPr bwMode="auto">
          <a:xfrm>
            <a:off x="8711614" y="5258374"/>
            <a:ext cx="2368296" cy="362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914400">
              <a:lnSpc>
                <a:spcPct val="120000"/>
              </a:lnSpc>
              <a:spcBef>
                <a:spcPct val="0"/>
              </a:spcBef>
              <a:buNone/>
            </a:pPr>
            <a:r>
              <a:rPr lang="zh-CN" altLang="en-US" sz="1600" dirty="0" smtClean="0">
                <a:solidFill>
                  <a:schemeClr val="tx1">
                    <a:lumMod val="85000"/>
                    <a:lumOff val="15000"/>
                  </a:schemeClr>
                </a:solidFill>
                <a:latin typeface="+mn-lt"/>
                <a:ea typeface="+mn-ea"/>
                <a:cs typeface="+mn-ea"/>
                <a:sym typeface="+mn-lt"/>
              </a:rPr>
              <a:t>未来，</a:t>
            </a:r>
            <a:r>
              <a:rPr lang="zh-CN" altLang="en-US" sz="1200" dirty="0" smtClean="0">
                <a:solidFill>
                  <a:schemeClr val="tx1">
                    <a:lumMod val="85000"/>
                    <a:lumOff val="15000"/>
                  </a:schemeClr>
                </a:solidFill>
                <a:latin typeface="+mn-lt"/>
                <a:ea typeface="+mn-ea"/>
                <a:cs typeface="+mn-ea"/>
                <a:sym typeface="+mn-lt"/>
              </a:rPr>
              <a:t>最终成为企业高管</a:t>
            </a:r>
            <a:endParaRPr lang="zh-CN" altLang="en-US" sz="1200" dirty="0">
              <a:solidFill>
                <a:schemeClr val="tx1">
                  <a:lumMod val="85000"/>
                  <a:lumOff val="15000"/>
                </a:schemeClr>
              </a:solidFill>
              <a:latin typeface="+mn-lt"/>
              <a:ea typeface="+mn-ea"/>
              <a:cs typeface="+mn-ea"/>
              <a:sym typeface="+mn-lt"/>
            </a:endParaRPr>
          </a:p>
        </p:txBody>
      </p:sp>
      <p:grpSp>
        <p:nvGrpSpPr>
          <p:cNvPr id="48" name="组合 47"/>
          <p:cNvGrpSpPr/>
          <p:nvPr/>
        </p:nvGrpSpPr>
        <p:grpSpPr>
          <a:xfrm>
            <a:off x="388190" y="568915"/>
            <a:ext cx="3078133" cy="585703"/>
            <a:chOff x="388190" y="568915"/>
            <a:chExt cx="3078133" cy="585703"/>
          </a:xfrm>
        </p:grpSpPr>
        <p:sp>
          <p:nvSpPr>
            <p:cNvPr id="49" name="文本框 48"/>
            <p:cNvSpPr txBox="1"/>
            <p:nvPr/>
          </p:nvSpPr>
          <p:spPr>
            <a:xfrm>
              <a:off x="1127221" y="568915"/>
              <a:ext cx="2339102"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我的职业规划</a:t>
              </a:r>
              <a:endParaRPr lang="zh-CN" altLang="en-US" sz="2800" b="1" dirty="0">
                <a:gradFill>
                  <a:gsLst>
                    <a:gs pos="0">
                      <a:srgbClr val="F8260C"/>
                    </a:gs>
                    <a:gs pos="72000">
                      <a:srgbClr val="9E0800"/>
                    </a:gs>
                  </a:gsLst>
                  <a:lin ang="5400000" scaled="1"/>
                </a:gradFill>
                <a:cs typeface="+mn-ea"/>
                <a:sym typeface="+mn-lt"/>
              </a:endParaRPr>
            </a:p>
          </p:txBody>
        </p:sp>
        <p:sp>
          <p:nvSpPr>
            <p:cNvPr id="50" name="椭圆 49"/>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04</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10" dur="1000" fill="hold"/>
                                        <p:tgtEl>
                                          <p:spTgt spid="1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
                                        </p:tgtEl>
                                      </p:cBhvr>
                                    </p:animEffect>
                                  </p:childTnLst>
                                </p:cTn>
                              </p:par>
                              <p:par>
                                <p:cTn id="15" presetID="25" presetClass="entr" presetSubtype="0" fill="hold" nodeType="withEffect">
                                  <p:stCondLst>
                                    <p:cond delay="250"/>
                                  </p:stCondLst>
                                  <p:childTnLst>
                                    <p:set>
                                      <p:cBhvr>
                                        <p:cTn id="16" dur="1" fill="hold">
                                          <p:stCondLst>
                                            <p:cond delay="0"/>
                                          </p:stCondLst>
                                        </p:cTn>
                                        <p:tgtEl>
                                          <p:spTgt spid="24"/>
                                        </p:tgtEl>
                                        <p:attrNameLst>
                                          <p:attrName>style.visibility</p:attrName>
                                        </p:attrNameLst>
                                      </p:cBhvr>
                                      <p:to>
                                        <p:strVal val="visible"/>
                                      </p:to>
                                    </p:set>
                                    <p:anim calcmode="lin" valueType="num">
                                      <p:cBhvr>
                                        <p:cTn id="17" dur="500" decel="50000" fill="hold">
                                          <p:stCondLst>
                                            <p:cond delay="0"/>
                                          </p:stCondLst>
                                        </p:cTn>
                                        <p:tgtEl>
                                          <p:spTgt spid="24"/>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4"/>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4"/>
                                        </p:tgtEl>
                                        <p:attrNameLst>
                                          <p:attrName>ppt_w</p:attrName>
                                        </p:attrNameLst>
                                      </p:cBhvr>
                                      <p:tavLst>
                                        <p:tav tm="0">
                                          <p:val>
                                            <p:strVal val="#ppt_w*.05"/>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4"/>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4"/>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4"/>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4"/>
                                        </p:tgtEl>
                                      </p:cBhvr>
                                    </p:animEffect>
                                  </p:childTnLst>
                                </p:cTn>
                              </p:par>
                              <p:par>
                                <p:cTn id="25" presetID="25" presetClass="entr" presetSubtype="0" fill="hold" nodeType="withEffect">
                                  <p:stCondLst>
                                    <p:cond delay="500"/>
                                  </p:stCondLst>
                                  <p:childTnLst>
                                    <p:set>
                                      <p:cBhvr>
                                        <p:cTn id="26" dur="1" fill="hold">
                                          <p:stCondLst>
                                            <p:cond delay="0"/>
                                          </p:stCondLst>
                                        </p:cTn>
                                        <p:tgtEl>
                                          <p:spTgt spid="33"/>
                                        </p:tgtEl>
                                        <p:attrNameLst>
                                          <p:attrName>style.visibility</p:attrName>
                                        </p:attrNameLst>
                                      </p:cBhvr>
                                      <p:to>
                                        <p:strVal val="visible"/>
                                      </p:to>
                                    </p:set>
                                    <p:anim calcmode="lin" valueType="num">
                                      <p:cBhvr>
                                        <p:cTn id="27" dur="500" decel="50000" fill="hold">
                                          <p:stCondLst>
                                            <p:cond delay="0"/>
                                          </p:stCondLst>
                                        </p:cTn>
                                        <p:tgtEl>
                                          <p:spTgt spid="33"/>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33"/>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33"/>
                                        </p:tgtEl>
                                        <p:attrNameLst>
                                          <p:attrName>ppt_w</p:attrName>
                                        </p:attrNameLst>
                                      </p:cBhvr>
                                      <p:tavLst>
                                        <p:tav tm="0">
                                          <p:val>
                                            <p:strVal val="#ppt_w*.05"/>
                                          </p:val>
                                        </p:tav>
                                        <p:tav tm="100000">
                                          <p:val>
                                            <p:strVal val="#ppt_w"/>
                                          </p:val>
                                        </p:tav>
                                      </p:tavLst>
                                    </p:anim>
                                    <p:anim calcmode="lin" valueType="num">
                                      <p:cBhvr>
                                        <p:cTn id="30" dur="1000" fill="hold"/>
                                        <p:tgtEl>
                                          <p:spTgt spid="33"/>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33"/>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33"/>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33"/>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33"/>
                                        </p:tgtEl>
                                      </p:cBhvr>
                                    </p:animEffect>
                                  </p:childTnLst>
                                </p:cTn>
                              </p:par>
                            </p:childTnLst>
                          </p:cTn>
                        </p:par>
                        <p:par>
                          <p:cTn id="35" fill="hold">
                            <p:stCondLst>
                              <p:cond delay="1000"/>
                            </p:stCondLst>
                            <p:childTnLst>
                              <p:par>
                                <p:cTn id="36" presetID="10" presetClass="entr" presetSubtype="0" fill="hold" grpId="0" nodeType="afterEffect">
                                  <p:stCondLst>
                                    <p:cond delay="0"/>
                                  </p:stCondLst>
                                  <p:childTnLst>
                                    <p:set>
                                      <p:cBhvr>
                                        <p:cTn id="37" dur="1" fill="hold">
                                          <p:stCondLst>
                                            <p:cond delay="0"/>
                                          </p:stCondLst>
                                        </p:cTn>
                                        <p:tgtEl>
                                          <p:spTgt spid="42"/>
                                        </p:tgtEl>
                                        <p:attrNameLst>
                                          <p:attrName>style.visibility</p:attrName>
                                        </p:attrNameLst>
                                      </p:cBhvr>
                                      <p:to>
                                        <p:strVal val="visible"/>
                                      </p:to>
                                    </p:set>
                                    <p:animEffect transition="in" filter="fade">
                                      <p:cBhvr>
                                        <p:cTn id="38" dur="500"/>
                                        <p:tgtEl>
                                          <p:spTgt spid="42"/>
                                        </p:tgtEl>
                                      </p:cBhvr>
                                    </p:animEffect>
                                  </p:childTnLst>
                                </p:cTn>
                              </p:par>
                            </p:childTnLst>
                          </p:cTn>
                        </p:par>
                        <p:par>
                          <p:cTn id="39" fill="hold">
                            <p:stCondLst>
                              <p:cond delay="1500"/>
                            </p:stCondLst>
                            <p:childTnLst>
                              <p:par>
                                <p:cTn id="40" presetID="10" presetClass="entr" presetSubtype="0" fill="hold" grpId="0" nodeType="after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fade">
                                      <p:cBhvr>
                                        <p:cTn id="42" dur="500"/>
                                        <p:tgtEl>
                                          <p:spTgt spid="43"/>
                                        </p:tgtEl>
                                      </p:cBhvr>
                                    </p:animEffect>
                                  </p:childTnLst>
                                </p:cTn>
                              </p:par>
                            </p:childTnLst>
                          </p:cTn>
                        </p:par>
                        <p:par>
                          <p:cTn id="43" fill="hold">
                            <p:stCondLst>
                              <p:cond delay="2000"/>
                            </p:stCondLst>
                            <p:childTnLst>
                              <p:par>
                                <p:cTn id="44" presetID="10" presetClass="entr" presetSubtype="0" fill="hold" grpId="0" nodeType="after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fade">
                                      <p:cBhvr>
                                        <p:cTn id="46"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44"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 name="组合 50"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4018749" y="2112585"/>
            <a:ext cx="1777933" cy="473894"/>
            <a:chOff x="3666984" y="2287242"/>
            <a:chExt cx="2114838" cy="563693"/>
          </a:xfrm>
        </p:grpSpPr>
        <p:sp>
          <p:nvSpPr>
            <p:cNvPr id="52" name="任意多边形 51"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3666984" y="2287242"/>
              <a:ext cx="2114838" cy="563693"/>
            </a:xfrm>
            <a:custGeom>
              <a:avLst/>
              <a:gdLst>
                <a:gd name="connsiteX0" fmla="*/ 1 w 2044884"/>
                <a:gd name="connsiteY0" fmla="*/ 0 h 563693"/>
                <a:gd name="connsiteX1" fmla="*/ 1778697 w 2044884"/>
                <a:gd name="connsiteY1" fmla="*/ 0 h 563693"/>
                <a:gd name="connsiteX2" fmla="*/ 2044884 w 2044884"/>
                <a:gd name="connsiteY2" fmla="*/ 281847 h 563693"/>
                <a:gd name="connsiteX3" fmla="*/ 1778697 w 2044884"/>
                <a:gd name="connsiteY3" fmla="*/ 563693 h 563693"/>
                <a:gd name="connsiteX4" fmla="*/ 0 w 2044884"/>
                <a:gd name="connsiteY4" fmla="*/ 563693 h 563693"/>
                <a:gd name="connsiteX5" fmla="*/ 266188 w 2044884"/>
                <a:gd name="connsiteY5" fmla="*/ 281846 h 56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44884" h="563693">
                  <a:moveTo>
                    <a:pt x="1" y="0"/>
                  </a:moveTo>
                  <a:lnTo>
                    <a:pt x="1778697" y="0"/>
                  </a:lnTo>
                  <a:lnTo>
                    <a:pt x="2044884" y="281847"/>
                  </a:lnTo>
                  <a:lnTo>
                    <a:pt x="1778697" y="563693"/>
                  </a:lnTo>
                  <a:lnTo>
                    <a:pt x="0" y="563693"/>
                  </a:lnTo>
                  <a:lnTo>
                    <a:pt x="266188" y="281846"/>
                  </a:lnTo>
                  <a:close/>
                </a:path>
              </a:pathLst>
            </a:custGeom>
            <a:noFill/>
            <a:ln>
              <a:solidFill>
                <a:srgbClr val="2626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rgbClr val="404040"/>
                </a:solidFill>
                <a:cs typeface="+mn-ea"/>
                <a:sym typeface="+mn-lt"/>
              </a:endParaRPr>
            </a:p>
          </p:txBody>
        </p:sp>
        <p:sp>
          <p:nvSpPr>
            <p:cNvPr id="53" name="矩形 52"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4056292" y="2343352"/>
              <a:ext cx="1195919" cy="402707"/>
            </a:xfrm>
            <a:prstGeom prst="rect">
              <a:avLst/>
            </a:prstGeom>
            <a:effectLst/>
          </p:spPr>
          <p:txBody>
            <a:bodyPr wrap="none">
              <a:spAutoFit/>
            </a:bodyPr>
            <a:lstStyle/>
            <a:p>
              <a:pPr>
                <a:buClr>
                  <a:srgbClr val="808080"/>
                </a:buClr>
              </a:pPr>
              <a:r>
                <a:rPr lang="zh-CN" altLang="en-US" sz="1600" dirty="0" smtClean="0">
                  <a:solidFill>
                    <a:srgbClr val="404040"/>
                  </a:solidFill>
                  <a:cs typeface="+mn-ea"/>
                  <a:sym typeface="+mn-lt"/>
                </a:rPr>
                <a:t>突破心智</a:t>
              </a:r>
              <a:endParaRPr lang="zh-CN" altLang="en-US" sz="1600" dirty="0" smtClean="0">
                <a:solidFill>
                  <a:srgbClr val="404040"/>
                </a:solidFill>
                <a:cs typeface="+mn-ea"/>
                <a:sym typeface="+mn-lt"/>
              </a:endParaRPr>
            </a:p>
          </p:txBody>
        </p:sp>
      </p:grpSp>
      <p:grpSp>
        <p:nvGrpSpPr>
          <p:cNvPr id="54" name="组合 53"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4018749" y="3154332"/>
            <a:ext cx="1777933" cy="473894"/>
            <a:chOff x="3666984" y="3328989"/>
            <a:chExt cx="2114838" cy="563693"/>
          </a:xfrm>
        </p:grpSpPr>
        <p:sp>
          <p:nvSpPr>
            <p:cNvPr id="55" name="任意多边形 54"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3666984" y="3328989"/>
              <a:ext cx="2114838" cy="563693"/>
            </a:xfrm>
            <a:custGeom>
              <a:avLst/>
              <a:gdLst>
                <a:gd name="connsiteX0" fmla="*/ 1 w 2044884"/>
                <a:gd name="connsiteY0" fmla="*/ 0 h 563693"/>
                <a:gd name="connsiteX1" fmla="*/ 1778697 w 2044884"/>
                <a:gd name="connsiteY1" fmla="*/ 0 h 563693"/>
                <a:gd name="connsiteX2" fmla="*/ 2044884 w 2044884"/>
                <a:gd name="connsiteY2" fmla="*/ 281847 h 563693"/>
                <a:gd name="connsiteX3" fmla="*/ 1778697 w 2044884"/>
                <a:gd name="connsiteY3" fmla="*/ 563693 h 563693"/>
                <a:gd name="connsiteX4" fmla="*/ 0 w 2044884"/>
                <a:gd name="connsiteY4" fmla="*/ 563693 h 563693"/>
                <a:gd name="connsiteX5" fmla="*/ 266188 w 2044884"/>
                <a:gd name="connsiteY5" fmla="*/ 281846 h 56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44884" h="563693">
                  <a:moveTo>
                    <a:pt x="1" y="0"/>
                  </a:moveTo>
                  <a:lnTo>
                    <a:pt x="1778697" y="0"/>
                  </a:lnTo>
                  <a:lnTo>
                    <a:pt x="2044884" y="281847"/>
                  </a:lnTo>
                  <a:lnTo>
                    <a:pt x="1778697" y="563693"/>
                  </a:lnTo>
                  <a:lnTo>
                    <a:pt x="0" y="563693"/>
                  </a:lnTo>
                  <a:lnTo>
                    <a:pt x="266188" y="281846"/>
                  </a:lnTo>
                  <a:close/>
                </a:path>
              </a:pathLst>
            </a:custGeom>
            <a:noFill/>
            <a:ln>
              <a:solidFill>
                <a:srgbClr val="CB170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rgbClr val="404040"/>
                </a:solidFill>
                <a:cs typeface="+mn-ea"/>
                <a:sym typeface="+mn-lt"/>
              </a:endParaRPr>
            </a:p>
          </p:txBody>
        </p:sp>
        <p:sp>
          <p:nvSpPr>
            <p:cNvPr id="56" name="矩形 55"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4041863" y="3378642"/>
              <a:ext cx="1195919" cy="402707"/>
            </a:xfrm>
            <a:prstGeom prst="rect">
              <a:avLst/>
            </a:prstGeom>
            <a:effectLst/>
          </p:spPr>
          <p:txBody>
            <a:bodyPr wrap="none">
              <a:spAutoFit/>
            </a:bodyPr>
            <a:lstStyle/>
            <a:p>
              <a:pPr>
                <a:buClr>
                  <a:srgbClr val="808080"/>
                </a:buClr>
              </a:pPr>
              <a:r>
                <a:rPr lang="zh-CN" altLang="en-US" sz="1600" dirty="0" smtClean="0">
                  <a:solidFill>
                    <a:srgbClr val="404040"/>
                  </a:solidFill>
                  <a:cs typeface="+mn-ea"/>
                  <a:sym typeface="+mn-lt"/>
                </a:rPr>
                <a:t>强化优势</a:t>
              </a:r>
              <a:endParaRPr lang="zh-CN" altLang="en-US" sz="1600" dirty="0">
                <a:solidFill>
                  <a:srgbClr val="404040"/>
                </a:solidFill>
                <a:cs typeface="+mn-ea"/>
                <a:sym typeface="+mn-lt"/>
              </a:endParaRPr>
            </a:p>
          </p:txBody>
        </p:sp>
      </p:grpSp>
      <p:grpSp>
        <p:nvGrpSpPr>
          <p:cNvPr id="57" name="组合 56"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4018749" y="4196080"/>
            <a:ext cx="1777933" cy="473894"/>
            <a:chOff x="3666984" y="4370737"/>
            <a:chExt cx="2114838" cy="563693"/>
          </a:xfrm>
        </p:grpSpPr>
        <p:sp>
          <p:nvSpPr>
            <p:cNvPr id="58" name="任意多边形 57"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3666984" y="4370737"/>
              <a:ext cx="2114838" cy="563693"/>
            </a:xfrm>
            <a:custGeom>
              <a:avLst/>
              <a:gdLst>
                <a:gd name="connsiteX0" fmla="*/ 1 w 2044884"/>
                <a:gd name="connsiteY0" fmla="*/ 0 h 563693"/>
                <a:gd name="connsiteX1" fmla="*/ 1778697 w 2044884"/>
                <a:gd name="connsiteY1" fmla="*/ 0 h 563693"/>
                <a:gd name="connsiteX2" fmla="*/ 2044884 w 2044884"/>
                <a:gd name="connsiteY2" fmla="*/ 281847 h 563693"/>
                <a:gd name="connsiteX3" fmla="*/ 1778697 w 2044884"/>
                <a:gd name="connsiteY3" fmla="*/ 563693 h 563693"/>
                <a:gd name="connsiteX4" fmla="*/ 0 w 2044884"/>
                <a:gd name="connsiteY4" fmla="*/ 563693 h 563693"/>
                <a:gd name="connsiteX5" fmla="*/ 266188 w 2044884"/>
                <a:gd name="connsiteY5" fmla="*/ 281846 h 56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44884" h="563693">
                  <a:moveTo>
                    <a:pt x="1" y="0"/>
                  </a:moveTo>
                  <a:lnTo>
                    <a:pt x="1778697" y="0"/>
                  </a:lnTo>
                  <a:lnTo>
                    <a:pt x="2044884" y="281847"/>
                  </a:lnTo>
                  <a:lnTo>
                    <a:pt x="1778697" y="563693"/>
                  </a:lnTo>
                  <a:lnTo>
                    <a:pt x="0" y="563693"/>
                  </a:lnTo>
                  <a:lnTo>
                    <a:pt x="266188" y="281846"/>
                  </a:lnTo>
                  <a:close/>
                </a:path>
              </a:pathLst>
            </a:custGeom>
            <a:no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rgbClr val="404040"/>
                </a:solidFill>
                <a:cs typeface="+mn-ea"/>
                <a:sym typeface="+mn-lt"/>
              </a:endParaRPr>
            </a:p>
          </p:txBody>
        </p:sp>
        <p:sp>
          <p:nvSpPr>
            <p:cNvPr id="59" name="矩形 58"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3994272" y="4421750"/>
              <a:ext cx="1195919" cy="402707"/>
            </a:xfrm>
            <a:prstGeom prst="rect">
              <a:avLst/>
            </a:prstGeom>
            <a:effectLst/>
          </p:spPr>
          <p:txBody>
            <a:bodyPr wrap="none">
              <a:spAutoFit/>
            </a:bodyPr>
            <a:lstStyle/>
            <a:p>
              <a:pPr>
                <a:buClr>
                  <a:srgbClr val="808080"/>
                </a:buClr>
              </a:pPr>
              <a:r>
                <a:rPr lang="zh-CN" altLang="en-US" sz="1600" dirty="0" smtClean="0">
                  <a:solidFill>
                    <a:srgbClr val="404040"/>
                  </a:solidFill>
                  <a:cs typeface="+mn-ea"/>
                  <a:sym typeface="+mn-lt"/>
                </a:rPr>
                <a:t>学习深造</a:t>
              </a:r>
              <a:endParaRPr lang="zh-CN" altLang="en-US" sz="1600" dirty="0">
                <a:solidFill>
                  <a:srgbClr val="404040"/>
                </a:solidFill>
                <a:cs typeface="+mn-ea"/>
                <a:sym typeface="+mn-lt"/>
              </a:endParaRPr>
            </a:p>
          </p:txBody>
        </p:sp>
      </p:grpSp>
      <p:grpSp>
        <p:nvGrpSpPr>
          <p:cNvPr id="60" name="组合 59"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4018749" y="5237828"/>
            <a:ext cx="1777933" cy="473894"/>
            <a:chOff x="3666984" y="5412485"/>
            <a:chExt cx="2114838" cy="563693"/>
          </a:xfrm>
        </p:grpSpPr>
        <p:sp>
          <p:nvSpPr>
            <p:cNvPr id="61" name="任意多边形 60"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3666984" y="5412485"/>
              <a:ext cx="2114838" cy="563693"/>
            </a:xfrm>
            <a:custGeom>
              <a:avLst/>
              <a:gdLst>
                <a:gd name="connsiteX0" fmla="*/ 1 w 2044884"/>
                <a:gd name="connsiteY0" fmla="*/ 0 h 563693"/>
                <a:gd name="connsiteX1" fmla="*/ 1778697 w 2044884"/>
                <a:gd name="connsiteY1" fmla="*/ 0 h 563693"/>
                <a:gd name="connsiteX2" fmla="*/ 2044884 w 2044884"/>
                <a:gd name="connsiteY2" fmla="*/ 281847 h 563693"/>
                <a:gd name="connsiteX3" fmla="*/ 1778697 w 2044884"/>
                <a:gd name="connsiteY3" fmla="*/ 563693 h 563693"/>
                <a:gd name="connsiteX4" fmla="*/ 0 w 2044884"/>
                <a:gd name="connsiteY4" fmla="*/ 563693 h 563693"/>
                <a:gd name="connsiteX5" fmla="*/ 266188 w 2044884"/>
                <a:gd name="connsiteY5" fmla="*/ 281846 h 56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44884" h="563693">
                  <a:moveTo>
                    <a:pt x="1" y="0"/>
                  </a:moveTo>
                  <a:lnTo>
                    <a:pt x="1778697" y="0"/>
                  </a:lnTo>
                  <a:lnTo>
                    <a:pt x="2044884" y="281847"/>
                  </a:lnTo>
                  <a:lnTo>
                    <a:pt x="1778697" y="563693"/>
                  </a:lnTo>
                  <a:lnTo>
                    <a:pt x="0" y="563693"/>
                  </a:lnTo>
                  <a:lnTo>
                    <a:pt x="266188" y="281846"/>
                  </a:lnTo>
                  <a:close/>
                </a:path>
              </a:pathLst>
            </a:custGeom>
            <a:noFill/>
            <a:ln>
              <a:solidFill>
                <a:srgbClr val="CB170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rgbClr val="404040"/>
                </a:solidFill>
                <a:cs typeface="+mn-ea"/>
                <a:sym typeface="+mn-lt"/>
              </a:endParaRPr>
            </a:p>
          </p:txBody>
        </p:sp>
        <p:sp>
          <p:nvSpPr>
            <p:cNvPr id="62" name="矩形 61"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3983685" y="5467660"/>
              <a:ext cx="1195919" cy="402707"/>
            </a:xfrm>
            <a:prstGeom prst="rect">
              <a:avLst/>
            </a:prstGeom>
            <a:effectLst/>
          </p:spPr>
          <p:txBody>
            <a:bodyPr wrap="none">
              <a:spAutoFit/>
            </a:bodyPr>
            <a:lstStyle/>
            <a:p>
              <a:pPr>
                <a:buClr>
                  <a:srgbClr val="0298A8"/>
                </a:buClr>
              </a:pPr>
              <a:r>
                <a:rPr lang="zh-CN" altLang="en-US" sz="1600" dirty="0" smtClean="0">
                  <a:solidFill>
                    <a:srgbClr val="404040"/>
                  </a:solidFill>
                  <a:cs typeface="+mn-ea"/>
                  <a:sym typeface="+mn-lt"/>
                </a:rPr>
                <a:t>不断实践</a:t>
              </a:r>
              <a:endParaRPr lang="zh-CN" altLang="en-US" sz="1600" dirty="0">
                <a:solidFill>
                  <a:srgbClr val="404040"/>
                </a:solidFill>
                <a:cs typeface="+mn-ea"/>
                <a:sym typeface="+mn-lt"/>
              </a:endParaRPr>
            </a:p>
          </p:txBody>
        </p:sp>
      </p:grpSp>
      <p:grpSp>
        <p:nvGrpSpPr>
          <p:cNvPr id="63" name="组合 62"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5988373" y="2042978"/>
            <a:ext cx="4447711" cy="1128658"/>
            <a:chOff x="5636608" y="2217636"/>
            <a:chExt cx="5290518" cy="1342530"/>
          </a:xfrm>
          <a:effectLst>
            <a:outerShdw blurRad="190500" dist="63500" dir="2700000" algn="tl" rotWithShape="0">
              <a:prstClr val="black">
                <a:alpha val="30000"/>
              </a:prstClr>
            </a:outerShdw>
          </a:effectLst>
        </p:grpSpPr>
        <p:sp>
          <p:nvSpPr>
            <p:cNvPr id="64" name="任意多边形 63"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5636608" y="2217636"/>
              <a:ext cx="5290518" cy="687359"/>
            </a:xfrm>
            <a:custGeom>
              <a:avLst/>
              <a:gdLst>
                <a:gd name="connsiteX0" fmla="*/ 0 w 5290518"/>
                <a:gd name="connsiteY0" fmla="*/ 0 h 687359"/>
                <a:gd name="connsiteX1" fmla="*/ 4965933 w 5290518"/>
                <a:gd name="connsiteY1" fmla="*/ 0 h 687359"/>
                <a:gd name="connsiteX2" fmla="*/ 5290518 w 5290518"/>
                <a:gd name="connsiteY2" fmla="*/ 343680 h 687359"/>
                <a:gd name="connsiteX3" fmla="*/ 4965933 w 5290518"/>
                <a:gd name="connsiteY3" fmla="*/ 687359 h 687359"/>
                <a:gd name="connsiteX4" fmla="*/ 11383 w 5290518"/>
                <a:gd name="connsiteY4" fmla="*/ 687359 h 687359"/>
                <a:gd name="connsiteX5" fmla="*/ 330276 w 5290518"/>
                <a:gd name="connsiteY5" fmla="*/ 349706 h 687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0518" h="687359">
                  <a:moveTo>
                    <a:pt x="0" y="0"/>
                  </a:moveTo>
                  <a:lnTo>
                    <a:pt x="4965933" y="0"/>
                  </a:lnTo>
                  <a:lnTo>
                    <a:pt x="5290518" y="343680"/>
                  </a:lnTo>
                  <a:lnTo>
                    <a:pt x="4965933" y="687359"/>
                  </a:lnTo>
                  <a:lnTo>
                    <a:pt x="11383" y="687359"/>
                  </a:lnTo>
                  <a:lnTo>
                    <a:pt x="330276" y="349706"/>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200">
                <a:cs typeface="+mn-ea"/>
                <a:sym typeface="+mn-lt"/>
              </a:endParaRPr>
            </a:p>
          </p:txBody>
        </p:sp>
        <p:sp>
          <p:nvSpPr>
            <p:cNvPr id="65" name="文本框 64"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txBox="1"/>
            <p:nvPr/>
          </p:nvSpPr>
          <p:spPr>
            <a:xfrm>
              <a:off x="6110911" y="2352042"/>
              <a:ext cx="4490801" cy="1208124"/>
            </a:xfrm>
            <a:prstGeom prst="rect">
              <a:avLst/>
            </a:prstGeom>
            <a:noFill/>
            <a:effectLst/>
          </p:spPr>
          <p:txBody>
            <a:bodyPr wrap="none" rtlCol="0">
              <a:spAutoFit/>
            </a:bodyPr>
            <a:lstStyle/>
            <a:p>
              <a:pPr>
                <a:lnSpc>
                  <a:spcPct val="120000"/>
                </a:lnSpc>
              </a:pPr>
              <a:r>
                <a:rPr lang="zh-CN" altLang="en-US" sz="1000" dirty="0" smtClean="0">
                  <a:solidFill>
                    <a:schemeClr val="bg1"/>
                  </a:solidFill>
                  <a:cs typeface="+mn-ea"/>
                  <a:sym typeface="+mn-lt"/>
                </a:rPr>
                <a:t>请在这里输入您的主要叙述内容请在这里输入您的主要叙述内容</a:t>
              </a:r>
              <a:endParaRPr lang="en-US" altLang="zh-CN" sz="1000" dirty="0" smtClean="0">
                <a:solidFill>
                  <a:schemeClr val="bg1"/>
                </a:solidFill>
                <a:cs typeface="+mn-ea"/>
                <a:sym typeface="+mn-lt"/>
              </a:endParaRPr>
            </a:p>
            <a:p>
              <a:pPr>
                <a:lnSpc>
                  <a:spcPct val="120000"/>
                </a:lnSpc>
              </a:pPr>
              <a:r>
                <a:rPr lang="zh-CN" altLang="en-US" sz="1000" dirty="0" smtClean="0">
                  <a:solidFill>
                    <a:schemeClr val="bg1"/>
                  </a:solidFill>
                  <a:cs typeface="+mn-ea"/>
                  <a:sym typeface="+mn-lt"/>
                </a:rPr>
                <a:t>在这里输入您的要叙述内容请在这里输入您的主要叙述内容</a:t>
              </a:r>
              <a:endParaRPr lang="en-US" altLang="zh-CN" sz="1000" dirty="0" smtClean="0">
                <a:solidFill>
                  <a:schemeClr val="bg1"/>
                </a:solidFill>
                <a:cs typeface="+mn-ea"/>
                <a:sym typeface="+mn-lt"/>
              </a:endParaRPr>
            </a:p>
            <a:p>
              <a:pPr>
                <a:lnSpc>
                  <a:spcPct val="120000"/>
                </a:lnSpc>
              </a:pPr>
              <a:endParaRPr lang="en-US" altLang="zh-CN" sz="1000" dirty="0" smtClean="0">
                <a:solidFill>
                  <a:schemeClr val="bg1"/>
                </a:solidFill>
                <a:cs typeface="+mn-ea"/>
                <a:sym typeface="+mn-lt"/>
              </a:endParaRPr>
            </a:p>
            <a:p>
              <a:pPr>
                <a:lnSpc>
                  <a:spcPct val="120000"/>
                </a:lnSpc>
              </a:pPr>
              <a:endParaRPr lang="en-US" altLang="zh-CN" sz="2000" dirty="0">
                <a:solidFill>
                  <a:schemeClr val="tx1">
                    <a:lumMod val="85000"/>
                    <a:lumOff val="15000"/>
                  </a:schemeClr>
                </a:solidFill>
                <a:cs typeface="+mn-ea"/>
                <a:sym typeface="+mn-lt"/>
              </a:endParaRPr>
            </a:p>
          </p:txBody>
        </p:sp>
      </p:grpSp>
      <p:grpSp>
        <p:nvGrpSpPr>
          <p:cNvPr id="66" name="组合 65"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5988373" y="3091139"/>
            <a:ext cx="4447711" cy="1132346"/>
            <a:chOff x="5636608" y="3265796"/>
            <a:chExt cx="5290518" cy="1346917"/>
          </a:xfrm>
          <a:effectLst>
            <a:outerShdw blurRad="190500" dist="63500" dir="2700000" algn="tl" rotWithShape="0">
              <a:prstClr val="black">
                <a:alpha val="30000"/>
              </a:prstClr>
            </a:outerShdw>
          </a:effectLst>
        </p:grpSpPr>
        <p:sp>
          <p:nvSpPr>
            <p:cNvPr id="67" name="任意多边形 66"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5636608" y="3265796"/>
              <a:ext cx="5290518" cy="687359"/>
            </a:xfrm>
            <a:custGeom>
              <a:avLst/>
              <a:gdLst>
                <a:gd name="connsiteX0" fmla="*/ 0 w 5290518"/>
                <a:gd name="connsiteY0" fmla="*/ 0 h 687359"/>
                <a:gd name="connsiteX1" fmla="*/ 4965933 w 5290518"/>
                <a:gd name="connsiteY1" fmla="*/ 0 h 687359"/>
                <a:gd name="connsiteX2" fmla="*/ 5290518 w 5290518"/>
                <a:gd name="connsiteY2" fmla="*/ 343680 h 687359"/>
                <a:gd name="connsiteX3" fmla="*/ 4965933 w 5290518"/>
                <a:gd name="connsiteY3" fmla="*/ 687359 h 687359"/>
                <a:gd name="connsiteX4" fmla="*/ 11383 w 5290518"/>
                <a:gd name="connsiteY4" fmla="*/ 687359 h 687359"/>
                <a:gd name="connsiteX5" fmla="*/ 330276 w 5290518"/>
                <a:gd name="connsiteY5" fmla="*/ 349706 h 687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0518" h="687359">
                  <a:moveTo>
                    <a:pt x="0" y="0"/>
                  </a:moveTo>
                  <a:lnTo>
                    <a:pt x="4965933" y="0"/>
                  </a:lnTo>
                  <a:lnTo>
                    <a:pt x="5290518" y="343680"/>
                  </a:lnTo>
                  <a:lnTo>
                    <a:pt x="4965933" y="687359"/>
                  </a:lnTo>
                  <a:lnTo>
                    <a:pt x="11383" y="687359"/>
                  </a:lnTo>
                  <a:lnTo>
                    <a:pt x="330276" y="349706"/>
                  </a:ln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cs typeface="+mn-ea"/>
                <a:sym typeface="+mn-lt"/>
              </a:endParaRPr>
            </a:p>
          </p:txBody>
        </p:sp>
        <p:sp>
          <p:nvSpPr>
            <p:cNvPr id="68" name="文本框 67"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txBox="1"/>
            <p:nvPr/>
          </p:nvSpPr>
          <p:spPr>
            <a:xfrm>
              <a:off x="6099833" y="3404590"/>
              <a:ext cx="4490801" cy="1208123"/>
            </a:xfrm>
            <a:prstGeom prst="rect">
              <a:avLst/>
            </a:prstGeom>
            <a:noFill/>
            <a:effectLst/>
          </p:spPr>
          <p:txBody>
            <a:bodyPr wrap="none" rtlCol="0">
              <a:spAutoFit/>
            </a:bodyPr>
            <a:lstStyle/>
            <a:p>
              <a:pPr>
                <a:lnSpc>
                  <a:spcPct val="120000"/>
                </a:lnSpc>
              </a:pPr>
              <a:r>
                <a:rPr lang="zh-CN" altLang="en-US" sz="1000" dirty="0" smtClean="0">
                  <a:solidFill>
                    <a:schemeClr val="bg1"/>
                  </a:solidFill>
                  <a:cs typeface="+mn-ea"/>
                  <a:sym typeface="+mn-lt"/>
                </a:rPr>
                <a:t>请在这里输入您的主要叙述内容请在这里输入您的主要叙述内容</a:t>
              </a:r>
              <a:endParaRPr lang="en-US" altLang="zh-CN" sz="1000" dirty="0" smtClean="0">
                <a:solidFill>
                  <a:schemeClr val="bg1"/>
                </a:solidFill>
                <a:cs typeface="+mn-ea"/>
                <a:sym typeface="+mn-lt"/>
              </a:endParaRPr>
            </a:p>
            <a:p>
              <a:pPr>
                <a:lnSpc>
                  <a:spcPct val="120000"/>
                </a:lnSpc>
              </a:pPr>
              <a:r>
                <a:rPr lang="zh-CN" altLang="en-US" sz="1000" dirty="0" smtClean="0">
                  <a:solidFill>
                    <a:schemeClr val="bg1"/>
                  </a:solidFill>
                  <a:cs typeface="+mn-ea"/>
                  <a:sym typeface="+mn-lt"/>
                </a:rPr>
                <a:t>在这里输入您的要叙述内容请在这里输入您的主要叙述内容</a:t>
              </a:r>
              <a:endParaRPr lang="en-US" altLang="zh-CN" sz="1000" dirty="0" smtClean="0">
                <a:solidFill>
                  <a:schemeClr val="bg1"/>
                </a:solidFill>
                <a:cs typeface="+mn-ea"/>
                <a:sym typeface="+mn-lt"/>
              </a:endParaRPr>
            </a:p>
            <a:p>
              <a:pPr>
                <a:lnSpc>
                  <a:spcPct val="120000"/>
                </a:lnSpc>
              </a:pPr>
              <a:endParaRPr lang="en-US" altLang="zh-CN" sz="1000" dirty="0" smtClean="0">
                <a:solidFill>
                  <a:schemeClr val="bg1"/>
                </a:solidFill>
                <a:cs typeface="+mn-ea"/>
                <a:sym typeface="+mn-lt"/>
              </a:endParaRPr>
            </a:p>
            <a:p>
              <a:pPr>
                <a:lnSpc>
                  <a:spcPct val="120000"/>
                </a:lnSpc>
              </a:pPr>
              <a:endParaRPr lang="en-US" altLang="zh-CN" sz="2000" dirty="0">
                <a:solidFill>
                  <a:schemeClr val="tx1">
                    <a:lumMod val="85000"/>
                    <a:lumOff val="15000"/>
                  </a:schemeClr>
                </a:solidFill>
                <a:cs typeface="+mn-ea"/>
                <a:sym typeface="+mn-lt"/>
              </a:endParaRPr>
            </a:p>
          </p:txBody>
        </p:sp>
      </p:grpSp>
      <p:grpSp>
        <p:nvGrpSpPr>
          <p:cNvPr id="69" name="组合 68"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5988373" y="4143971"/>
            <a:ext cx="4447711" cy="968794"/>
            <a:chOff x="5636608" y="4318628"/>
            <a:chExt cx="5290518" cy="1152372"/>
          </a:xfrm>
          <a:effectLst>
            <a:outerShdw blurRad="190500" dist="63500" dir="2700000" algn="tl" rotWithShape="0">
              <a:prstClr val="black">
                <a:alpha val="30000"/>
              </a:prstClr>
            </a:outerShdw>
          </a:effectLst>
        </p:grpSpPr>
        <p:sp>
          <p:nvSpPr>
            <p:cNvPr id="70" name="任意多边形 69"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5636608" y="4318628"/>
              <a:ext cx="5290518" cy="687359"/>
            </a:xfrm>
            <a:custGeom>
              <a:avLst/>
              <a:gdLst>
                <a:gd name="connsiteX0" fmla="*/ 0 w 5290518"/>
                <a:gd name="connsiteY0" fmla="*/ 0 h 687359"/>
                <a:gd name="connsiteX1" fmla="*/ 4965933 w 5290518"/>
                <a:gd name="connsiteY1" fmla="*/ 0 h 687359"/>
                <a:gd name="connsiteX2" fmla="*/ 5290518 w 5290518"/>
                <a:gd name="connsiteY2" fmla="*/ 343680 h 687359"/>
                <a:gd name="connsiteX3" fmla="*/ 4965933 w 5290518"/>
                <a:gd name="connsiteY3" fmla="*/ 687359 h 687359"/>
                <a:gd name="connsiteX4" fmla="*/ 11383 w 5290518"/>
                <a:gd name="connsiteY4" fmla="*/ 687359 h 687359"/>
                <a:gd name="connsiteX5" fmla="*/ 330276 w 5290518"/>
                <a:gd name="connsiteY5" fmla="*/ 349706 h 687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0518" h="687359">
                  <a:moveTo>
                    <a:pt x="0" y="0"/>
                  </a:moveTo>
                  <a:lnTo>
                    <a:pt x="4965933" y="0"/>
                  </a:lnTo>
                  <a:lnTo>
                    <a:pt x="5290518" y="343680"/>
                  </a:lnTo>
                  <a:lnTo>
                    <a:pt x="4965933" y="687359"/>
                  </a:lnTo>
                  <a:lnTo>
                    <a:pt x="11383" y="687359"/>
                  </a:lnTo>
                  <a:lnTo>
                    <a:pt x="330276" y="349706"/>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cs typeface="+mn-ea"/>
                <a:sym typeface="+mn-lt"/>
              </a:endParaRPr>
            </a:p>
          </p:txBody>
        </p:sp>
        <p:sp>
          <p:nvSpPr>
            <p:cNvPr id="71" name="文本框 70"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txBox="1"/>
            <p:nvPr/>
          </p:nvSpPr>
          <p:spPr>
            <a:xfrm>
              <a:off x="6090830" y="4445927"/>
              <a:ext cx="4490801" cy="1025073"/>
            </a:xfrm>
            <a:prstGeom prst="rect">
              <a:avLst/>
            </a:prstGeom>
            <a:noFill/>
            <a:effectLst/>
          </p:spPr>
          <p:txBody>
            <a:bodyPr wrap="none" rtlCol="0">
              <a:spAutoFit/>
            </a:bodyPr>
            <a:lstStyle/>
            <a:p>
              <a:r>
                <a:rPr lang="zh-CN" altLang="en-US" sz="1000" dirty="0" smtClean="0">
                  <a:solidFill>
                    <a:schemeClr val="bg1"/>
                  </a:solidFill>
                  <a:cs typeface="+mn-ea"/>
                  <a:sym typeface="+mn-lt"/>
                </a:rPr>
                <a:t>请在这里输入您的主要叙述内容请在这里输入您的主要叙述内容</a:t>
              </a:r>
              <a:endParaRPr lang="en-US" altLang="zh-CN" sz="1000" dirty="0" smtClean="0">
                <a:solidFill>
                  <a:schemeClr val="bg1"/>
                </a:solidFill>
                <a:cs typeface="+mn-ea"/>
                <a:sym typeface="+mn-lt"/>
              </a:endParaRPr>
            </a:p>
            <a:p>
              <a:r>
                <a:rPr lang="zh-CN" altLang="en-US" sz="1000" dirty="0" smtClean="0">
                  <a:solidFill>
                    <a:schemeClr val="bg1"/>
                  </a:solidFill>
                  <a:cs typeface="+mn-ea"/>
                  <a:sym typeface="+mn-lt"/>
                </a:rPr>
                <a:t>在这里输入您主要叙述内容请在这里输入您的主要叙述内容</a:t>
              </a:r>
              <a:endParaRPr lang="en-US" altLang="zh-CN" sz="1000" dirty="0" smtClean="0">
                <a:solidFill>
                  <a:schemeClr val="bg1"/>
                </a:solidFill>
                <a:cs typeface="+mn-ea"/>
                <a:sym typeface="+mn-lt"/>
              </a:endParaRPr>
            </a:p>
            <a:p>
              <a:endParaRPr lang="en-US" altLang="zh-CN" sz="1000" dirty="0" smtClean="0">
                <a:solidFill>
                  <a:schemeClr val="bg1"/>
                </a:solidFill>
                <a:cs typeface="+mn-ea"/>
                <a:sym typeface="+mn-lt"/>
              </a:endParaRPr>
            </a:p>
            <a:p>
              <a:endParaRPr lang="en-US" altLang="zh-CN" sz="2000" dirty="0">
                <a:solidFill>
                  <a:schemeClr val="tx1">
                    <a:lumMod val="85000"/>
                    <a:lumOff val="15000"/>
                  </a:schemeClr>
                </a:solidFill>
                <a:cs typeface="+mn-ea"/>
                <a:sym typeface="+mn-lt"/>
              </a:endParaRPr>
            </a:p>
          </p:txBody>
        </p:sp>
      </p:grpSp>
      <p:grpSp>
        <p:nvGrpSpPr>
          <p:cNvPr id="72" name="组合 71"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5988373" y="5175991"/>
            <a:ext cx="4447711" cy="1117016"/>
            <a:chOff x="5636608" y="5350650"/>
            <a:chExt cx="5290518" cy="1328682"/>
          </a:xfrm>
          <a:effectLst>
            <a:outerShdw blurRad="190500" dist="63500" dir="2700000" algn="tl" rotWithShape="0">
              <a:prstClr val="black">
                <a:alpha val="30000"/>
              </a:prstClr>
            </a:outerShdw>
          </a:effectLst>
        </p:grpSpPr>
        <p:sp>
          <p:nvSpPr>
            <p:cNvPr id="73" name="任意多边形 72"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5636608" y="5350650"/>
              <a:ext cx="5290518" cy="687359"/>
            </a:xfrm>
            <a:custGeom>
              <a:avLst/>
              <a:gdLst>
                <a:gd name="connsiteX0" fmla="*/ 0 w 5290518"/>
                <a:gd name="connsiteY0" fmla="*/ 0 h 687359"/>
                <a:gd name="connsiteX1" fmla="*/ 4965933 w 5290518"/>
                <a:gd name="connsiteY1" fmla="*/ 0 h 687359"/>
                <a:gd name="connsiteX2" fmla="*/ 5290518 w 5290518"/>
                <a:gd name="connsiteY2" fmla="*/ 343680 h 687359"/>
                <a:gd name="connsiteX3" fmla="*/ 4965933 w 5290518"/>
                <a:gd name="connsiteY3" fmla="*/ 687359 h 687359"/>
                <a:gd name="connsiteX4" fmla="*/ 11383 w 5290518"/>
                <a:gd name="connsiteY4" fmla="*/ 687359 h 687359"/>
                <a:gd name="connsiteX5" fmla="*/ 330276 w 5290518"/>
                <a:gd name="connsiteY5" fmla="*/ 349706 h 687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0518" h="687359">
                  <a:moveTo>
                    <a:pt x="0" y="0"/>
                  </a:moveTo>
                  <a:lnTo>
                    <a:pt x="4965933" y="0"/>
                  </a:lnTo>
                  <a:lnTo>
                    <a:pt x="5290518" y="343680"/>
                  </a:lnTo>
                  <a:lnTo>
                    <a:pt x="4965933" y="687359"/>
                  </a:lnTo>
                  <a:lnTo>
                    <a:pt x="11383" y="687359"/>
                  </a:lnTo>
                  <a:lnTo>
                    <a:pt x="330276" y="349706"/>
                  </a:ln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sz="1200">
                <a:cs typeface="+mn-ea"/>
                <a:sym typeface="+mn-lt"/>
              </a:endParaRPr>
            </a:p>
          </p:txBody>
        </p:sp>
        <p:sp>
          <p:nvSpPr>
            <p:cNvPr id="74" name="文本框 73"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txBox="1"/>
            <p:nvPr/>
          </p:nvSpPr>
          <p:spPr>
            <a:xfrm>
              <a:off x="6110911" y="5471209"/>
              <a:ext cx="4490801" cy="1208123"/>
            </a:xfrm>
            <a:prstGeom prst="rect">
              <a:avLst/>
            </a:prstGeom>
            <a:noFill/>
            <a:effectLst/>
          </p:spPr>
          <p:txBody>
            <a:bodyPr wrap="none" rtlCol="0">
              <a:spAutoFit/>
            </a:bodyPr>
            <a:lstStyle/>
            <a:p>
              <a:pPr>
                <a:lnSpc>
                  <a:spcPct val="120000"/>
                </a:lnSpc>
              </a:pPr>
              <a:r>
                <a:rPr lang="zh-CN" altLang="en-US" sz="1000" dirty="0" smtClean="0">
                  <a:solidFill>
                    <a:schemeClr val="bg1"/>
                  </a:solidFill>
                  <a:cs typeface="+mn-ea"/>
                  <a:sym typeface="+mn-lt"/>
                </a:rPr>
                <a:t>请在这里输入您的主要叙述内容请在这里输入您的主要叙述内容</a:t>
              </a:r>
              <a:endParaRPr lang="en-US" altLang="zh-CN" sz="1000" dirty="0" smtClean="0">
                <a:solidFill>
                  <a:schemeClr val="bg1"/>
                </a:solidFill>
                <a:cs typeface="+mn-ea"/>
                <a:sym typeface="+mn-lt"/>
              </a:endParaRPr>
            </a:p>
            <a:p>
              <a:pPr>
                <a:lnSpc>
                  <a:spcPct val="120000"/>
                </a:lnSpc>
              </a:pPr>
              <a:r>
                <a:rPr lang="zh-CN" altLang="en-US" sz="1000" dirty="0" smtClean="0">
                  <a:solidFill>
                    <a:schemeClr val="bg1"/>
                  </a:solidFill>
                  <a:cs typeface="+mn-ea"/>
                  <a:sym typeface="+mn-lt"/>
                </a:rPr>
                <a:t>这里输入您的主要叙述内容请在这里输入您的主要叙述内容</a:t>
              </a:r>
              <a:endParaRPr lang="en-US" altLang="zh-CN" sz="1000" dirty="0" smtClean="0">
                <a:solidFill>
                  <a:schemeClr val="bg1"/>
                </a:solidFill>
                <a:cs typeface="+mn-ea"/>
                <a:sym typeface="+mn-lt"/>
              </a:endParaRPr>
            </a:p>
            <a:p>
              <a:pPr>
                <a:lnSpc>
                  <a:spcPct val="120000"/>
                </a:lnSpc>
              </a:pPr>
              <a:endParaRPr lang="en-US" altLang="zh-CN" sz="1000" dirty="0" smtClean="0">
                <a:solidFill>
                  <a:schemeClr val="bg1"/>
                </a:solidFill>
                <a:cs typeface="+mn-ea"/>
                <a:sym typeface="+mn-lt"/>
              </a:endParaRPr>
            </a:p>
            <a:p>
              <a:pPr>
                <a:lnSpc>
                  <a:spcPct val="120000"/>
                </a:lnSpc>
              </a:pPr>
              <a:endParaRPr lang="en-US" altLang="zh-CN" sz="2000" dirty="0">
                <a:solidFill>
                  <a:schemeClr val="tx1">
                    <a:lumMod val="85000"/>
                    <a:lumOff val="15000"/>
                  </a:schemeClr>
                </a:solidFill>
                <a:cs typeface="+mn-ea"/>
                <a:sym typeface="+mn-lt"/>
              </a:endParaRPr>
            </a:p>
          </p:txBody>
        </p:sp>
      </p:grpSp>
      <p:grpSp>
        <p:nvGrpSpPr>
          <p:cNvPr id="75" name="组合 74"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754680" y="5125104"/>
            <a:ext cx="2021868" cy="663426"/>
            <a:chOff x="1402914" y="5299762"/>
            <a:chExt cx="2404997" cy="789140"/>
          </a:xfrm>
          <a:effectLst>
            <a:outerShdw blurRad="190500" dist="63500" dir="2700000" algn="tl" rotWithShape="0">
              <a:prstClr val="black">
                <a:alpha val="30000"/>
              </a:prstClr>
            </a:outerShdw>
          </a:effectLst>
        </p:grpSpPr>
        <p:sp>
          <p:nvSpPr>
            <p:cNvPr id="77" name="六边形 76"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1402914" y="5299762"/>
              <a:ext cx="2404997" cy="789140"/>
            </a:xfrm>
            <a:prstGeom prst="hexagon">
              <a:avLst>
                <a:gd name="adj" fmla="val 47222"/>
                <a:gd name="vf" fmla="val 115470"/>
              </a:avLst>
            </a:pr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cs typeface="+mn-ea"/>
                <a:sym typeface="+mn-lt"/>
              </a:endParaRPr>
            </a:p>
          </p:txBody>
        </p:sp>
        <p:sp>
          <p:nvSpPr>
            <p:cNvPr id="78" name="Freeform 223"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bwMode="auto">
            <a:xfrm>
              <a:off x="2391919" y="5525053"/>
              <a:ext cx="488643" cy="396301"/>
            </a:xfrm>
            <a:custGeom>
              <a:avLst/>
              <a:gdLst>
                <a:gd name="T0" fmla="*/ 107 w 107"/>
                <a:gd name="T1" fmla="*/ 10 h 87"/>
                <a:gd name="T2" fmla="*/ 95 w 107"/>
                <a:gd name="T3" fmla="*/ 13 h 87"/>
                <a:gd name="T4" fmla="*/ 104 w 107"/>
                <a:gd name="T5" fmla="*/ 1 h 87"/>
                <a:gd name="T6" fmla="*/ 90 w 107"/>
                <a:gd name="T7" fmla="*/ 7 h 87"/>
                <a:gd name="T8" fmla="*/ 74 w 107"/>
                <a:gd name="T9" fmla="*/ 0 h 87"/>
                <a:gd name="T10" fmla="*/ 52 w 107"/>
                <a:gd name="T11" fmla="*/ 22 h 87"/>
                <a:gd name="T12" fmla="*/ 53 w 107"/>
                <a:gd name="T13" fmla="*/ 27 h 87"/>
                <a:gd name="T14" fmla="*/ 7 w 107"/>
                <a:gd name="T15" fmla="*/ 4 h 87"/>
                <a:gd name="T16" fmla="*/ 4 w 107"/>
                <a:gd name="T17" fmla="*/ 15 h 87"/>
                <a:gd name="T18" fmla="*/ 14 w 107"/>
                <a:gd name="T19" fmla="*/ 33 h 87"/>
                <a:gd name="T20" fmla="*/ 4 w 107"/>
                <a:gd name="T21" fmla="*/ 30 h 87"/>
                <a:gd name="T22" fmla="*/ 4 w 107"/>
                <a:gd name="T23" fmla="*/ 31 h 87"/>
                <a:gd name="T24" fmla="*/ 22 w 107"/>
                <a:gd name="T25" fmla="*/ 52 h 87"/>
                <a:gd name="T26" fmla="*/ 16 w 107"/>
                <a:gd name="T27" fmla="*/ 53 h 87"/>
                <a:gd name="T28" fmla="*/ 12 w 107"/>
                <a:gd name="T29" fmla="*/ 53 h 87"/>
                <a:gd name="T30" fmla="*/ 32 w 107"/>
                <a:gd name="T31" fmla="*/ 68 h 87"/>
                <a:gd name="T32" fmla="*/ 5 w 107"/>
                <a:gd name="T33" fmla="*/ 77 h 87"/>
                <a:gd name="T34" fmla="*/ 0 w 107"/>
                <a:gd name="T35" fmla="*/ 77 h 87"/>
                <a:gd name="T36" fmla="*/ 33 w 107"/>
                <a:gd name="T37" fmla="*/ 87 h 87"/>
                <a:gd name="T38" fmla="*/ 96 w 107"/>
                <a:gd name="T39" fmla="*/ 24 h 87"/>
                <a:gd name="T40" fmla="*/ 96 w 107"/>
                <a:gd name="T41" fmla="*/ 21 h 87"/>
                <a:gd name="T42" fmla="*/ 107 w 107"/>
                <a:gd name="T43" fmla="*/ 1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7" h="87">
                  <a:moveTo>
                    <a:pt x="107" y="10"/>
                  </a:moveTo>
                  <a:cubicBezTo>
                    <a:pt x="103" y="12"/>
                    <a:pt x="99" y="13"/>
                    <a:pt x="95" y="13"/>
                  </a:cubicBezTo>
                  <a:cubicBezTo>
                    <a:pt x="99" y="11"/>
                    <a:pt x="103" y="6"/>
                    <a:pt x="104" y="1"/>
                  </a:cubicBezTo>
                  <a:cubicBezTo>
                    <a:pt x="100" y="4"/>
                    <a:pt x="95" y="6"/>
                    <a:pt x="90" y="7"/>
                  </a:cubicBezTo>
                  <a:cubicBezTo>
                    <a:pt x="86" y="2"/>
                    <a:pt x="80" y="0"/>
                    <a:pt x="74" y="0"/>
                  </a:cubicBezTo>
                  <a:cubicBezTo>
                    <a:pt x="62" y="0"/>
                    <a:pt x="52" y="9"/>
                    <a:pt x="52" y="22"/>
                  </a:cubicBezTo>
                  <a:cubicBezTo>
                    <a:pt x="52" y="23"/>
                    <a:pt x="52" y="25"/>
                    <a:pt x="53" y="27"/>
                  </a:cubicBezTo>
                  <a:cubicBezTo>
                    <a:pt x="34" y="26"/>
                    <a:pt x="18" y="17"/>
                    <a:pt x="7" y="4"/>
                  </a:cubicBezTo>
                  <a:cubicBezTo>
                    <a:pt x="5" y="7"/>
                    <a:pt x="4" y="11"/>
                    <a:pt x="4" y="15"/>
                  </a:cubicBezTo>
                  <a:cubicBezTo>
                    <a:pt x="4" y="22"/>
                    <a:pt x="8" y="29"/>
                    <a:pt x="14" y="33"/>
                  </a:cubicBezTo>
                  <a:cubicBezTo>
                    <a:pt x="10" y="33"/>
                    <a:pt x="7" y="32"/>
                    <a:pt x="4" y="30"/>
                  </a:cubicBezTo>
                  <a:cubicBezTo>
                    <a:pt x="4" y="31"/>
                    <a:pt x="4" y="31"/>
                    <a:pt x="4" y="31"/>
                  </a:cubicBezTo>
                  <a:cubicBezTo>
                    <a:pt x="4" y="41"/>
                    <a:pt x="12" y="50"/>
                    <a:pt x="22" y="52"/>
                  </a:cubicBezTo>
                  <a:cubicBezTo>
                    <a:pt x="20" y="53"/>
                    <a:pt x="18" y="53"/>
                    <a:pt x="16" y="53"/>
                  </a:cubicBezTo>
                  <a:cubicBezTo>
                    <a:pt x="14" y="53"/>
                    <a:pt x="13" y="53"/>
                    <a:pt x="12" y="53"/>
                  </a:cubicBezTo>
                  <a:cubicBezTo>
                    <a:pt x="15" y="61"/>
                    <a:pt x="23" y="68"/>
                    <a:pt x="32" y="68"/>
                  </a:cubicBezTo>
                  <a:cubicBezTo>
                    <a:pt x="25" y="74"/>
                    <a:pt x="15" y="77"/>
                    <a:pt x="5" y="77"/>
                  </a:cubicBezTo>
                  <a:cubicBezTo>
                    <a:pt x="3" y="77"/>
                    <a:pt x="1" y="77"/>
                    <a:pt x="0" y="77"/>
                  </a:cubicBezTo>
                  <a:cubicBezTo>
                    <a:pt x="9" y="83"/>
                    <a:pt x="21" y="87"/>
                    <a:pt x="33" y="87"/>
                  </a:cubicBezTo>
                  <a:cubicBezTo>
                    <a:pt x="74" y="87"/>
                    <a:pt x="96" y="53"/>
                    <a:pt x="96" y="24"/>
                  </a:cubicBezTo>
                  <a:cubicBezTo>
                    <a:pt x="96" y="23"/>
                    <a:pt x="96" y="22"/>
                    <a:pt x="96" y="21"/>
                  </a:cubicBezTo>
                  <a:cubicBezTo>
                    <a:pt x="101" y="18"/>
                    <a:pt x="104" y="14"/>
                    <a:pt x="107" y="10"/>
                  </a:cubicBezTo>
                  <a:close/>
                </a:path>
              </a:pathLst>
            </a:custGeom>
            <a:solidFill>
              <a:srgbClr val="FDFDFD"/>
            </a:solidFill>
            <a:ln>
              <a:noFill/>
            </a:ln>
            <a:effectLst/>
          </p:spPr>
          <p:txBody>
            <a:bodyPr vert="horz" wrap="square" lIns="91440" tIns="45720" rIns="91440" bIns="45720" numCol="1" anchor="t" anchorCtr="0" compatLnSpc="1"/>
            <a:lstStyle/>
            <a:p>
              <a:endParaRPr lang="zh-CN" altLang="en-US" sz="1200">
                <a:solidFill>
                  <a:prstClr val="black"/>
                </a:solidFill>
                <a:cs typeface="+mn-ea"/>
                <a:sym typeface="+mn-lt"/>
              </a:endParaRPr>
            </a:p>
          </p:txBody>
        </p:sp>
      </p:grpSp>
      <p:grpSp>
        <p:nvGrpSpPr>
          <p:cNvPr id="79" name="组合 78"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754681" y="1999860"/>
            <a:ext cx="2021868" cy="663426"/>
            <a:chOff x="1402915" y="2174518"/>
            <a:chExt cx="2404997" cy="789140"/>
          </a:xfrm>
          <a:effectLst>
            <a:outerShdw blurRad="190500" dist="63500" dir="2700000" algn="tl" rotWithShape="0">
              <a:prstClr val="black">
                <a:alpha val="30000"/>
              </a:prstClr>
            </a:outerShdw>
          </a:effectLst>
        </p:grpSpPr>
        <p:sp>
          <p:nvSpPr>
            <p:cNvPr id="80" name="六边形 79"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1402915" y="2174518"/>
              <a:ext cx="2404997" cy="789140"/>
            </a:xfrm>
            <a:prstGeom prst="hexagon">
              <a:avLst>
                <a:gd name="adj" fmla="val 47222"/>
                <a:gd name="vf" fmla="val 115470"/>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cs typeface="+mn-ea"/>
                <a:sym typeface="+mn-lt"/>
              </a:endParaRPr>
            </a:p>
          </p:txBody>
        </p:sp>
        <p:sp>
          <p:nvSpPr>
            <p:cNvPr id="81" name="Freeform 48"/>
            <p:cNvSpPr>
              <a:spLocks noEditPoints="1"/>
            </p:cNvSpPr>
            <p:nvPr/>
          </p:nvSpPr>
          <p:spPr bwMode="auto">
            <a:xfrm>
              <a:off x="2394829" y="2299736"/>
              <a:ext cx="490056" cy="469081"/>
            </a:xfrm>
            <a:custGeom>
              <a:avLst/>
              <a:gdLst>
                <a:gd name="T0" fmla="*/ 419 w 628"/>
                <a:gd name="T1" fmla="*/ 232 h 600"/>
                <a:gd name="T2" fmla="*/ 411 w 628"/>
                <a:gd name="T3" fmla="*/ 249 h 600"/>
                <a:gd name="T4" fmla="*/ 408 w 628"/>
                <a:gd name="T5" fmla="*/ 261 h 600"/>
                <a:gd name="T6" fmla="*/ 409 w 628"/>
                <a:gd name="T7" fmla="*/ 283 h 600"/>
                <a:gd name="T8" fmla="*/ 417 w 628"/>
                <a:gd name="T9" fmla="*/ 304 h 600"/>
                <a:gd name="T10" fmla="*/ 424 w 628"/>
                <a:gd name="T11" fmla="*/ 315 h 600"/>
                <a:gd name="T12" fmla="*/ 441 w 628"/>
                <a:gd name="T13" fmla="*/ 330 h 600"/>
                <a:gd name="T14" fmla="*/ 453 w 628"/>
                <a:gd name="T15" fmla="*/ 335 h 600"/>
                <a:gd name="T16" fmla="*/ 478 w 628"/>
                <a:gd name="T17" fmla="*/ 200 h 600"/>
                <a:gd name="T18" fmla="*/ 449 w 628"/>
                <a:gd name="T19" fmla="*/ 206 h 600"/>
                <a:gd name="T20" fmla="*/ 433 w 628"/>
                <a:gd name="T21" fmla="*/ 216 h 600"/>
                <a:gd name="T22" fmla="*/ 425 w 628"/>
                <a:gd name="T23" fmla="*/ 224 h 600"/>
                <a:gd name="T24" fmla="*/ 384 w 628"/>
                <a:gd name="T25" fmla="*/ 70 h 600"/>
                <a:gd name="T26" fmla="*/ 314 w 628"/>
                <a:gd name="T27" fmla="*/ 140 h 600"/>
                <a:gd name="T28" fmla="*/ 379 w 628"/>
                <a:gd name="T29" fmla="*/ 283 h 600"/>
                <a:gd name="T30" fmla="*/ 379 w 628"/>
                <a:gd name="T31" fmla="*/ 254 h 600"/>
                <a:gd name="T32" fmla="*/ 359 w 628"/>
                <a:gd name="T33" fmla="*/ 154 h 600"/>
                <a:gd name="T34" fmla="*/ 250 w 628"/>
                <a:gd name="T35" fmla="*/ 270 h 600"/>
                <a:gd name="T36" fmla="*/ 314 w 628"/>
                <a:gd name="T37" fmla="*/ 396 h 600"/>
                <a:gd name="T38" fmla="*/ 282 w 628"/>
                <a:gd name="T39" fmla="*/ 400 h 600"/>
                <a:gd name="T40" fmla="*/ 267 w 628"/>
                <a:gd name="T41" fmla="*/ 382 h 600"/>
                <a:gd name="T42" fmla="*/ 257 w 628"/>
                <a:gd name="T43" fmla="*/ 374 h 600"/>
                <a:gd name="T44" fmla="*/ 214 w 628"/>
                <a:gd name="T45" fmla="*/ 356 h 600"/>
                <a:gd name="T46" fmla="*/ 195 w 628"/>
                <a:gd name="T47" fmla="*/ 354 h 600"/>
                <a:gd name="T48" fmla="*/ 0 w 628"/>
                <a:gd name="T49" fmla="*/ 600 h 600"/>
                <a:gd name="T50" fmla="*/ 83 w 628"/>
                <a:gd name="T51" fmla="*/ 454 h 600"/>
                <a:gd name="T52" fmla="*/ 216 w 628"/>
                <a:gd name="T53" fmla="*/ 454 h 600"/>
                <a:gd name="T54" fmla="*/ 301 w 628"/>
                <a:gd name="T55" fmla="*/ 600 h 600"/>
                <a:gd name="T56" fmla="*/ 282 w 628"/>
                <a:gd name="T57" fmla="*/ 400 h 600"/>
                <a:gd name="T58" fmla="*/ 433 w 628"/>
                <a:gd name="T59" fmla="*/ 354 h 600"/>
                <a:gd name="T60" fmla="*/ 413 w 628"/>
                <a:gd name="T61" fmla="*/ 356 h 600"/>
                <a:gd name="T62" fmla="*/ 361 w 628"/>
                <a:gd name="T63" fmla="*/ 382 h 600"/>
                <a:gd name="T64" fmla="*/ 353 w 628"/>
                <a:gd name="T65" fmla="*/ 391 h 600"/>
                <a:gd name="T66" fmla="*/ 389 w 628"/>
                <a:gd name="T67" fmla="*/ 600 h 600"/>
                <a:gd name="T68" fmla="*/ 410 w 628"/>
                <a:gd name="T69" fmla="*/ 600 h 600"/>
                <a:gd name="T70" fmla="*/ 564 w 628"/>
                <a:gd name="T71" fmla="*/ 454 h 600"/>
                <a:gd name="T72" fmla="*/ 628 w 628"/>
                <a:gd name="T73" fmla="*/ 460 h 600"/>
                <a:gd name="T74" fmla="*/ 151 w 628"/>
                <a:gd name="T75" fmla="*/ 340 h 600"/>
                <a:gd name="T76" fmla="*/ 186 w 628"/>
                <a:gd name="T77" fmla="*/ 330 h 600"/>
                <a:gd name="T78" fmla="*/ 196 w 628"/>
                <a:gd name="T79" fmla="*/ 323 h 600"/>
                <a:gd name="T80" fmla="*/ 216 w 628"/>
                <a:gd name="T81" fmla="*/ 295 h 600"/>
                <a:gd name="T82" fmla="*/ 219 w 628"/>
                <a:gd name="T83" fmla="*/ 281 h 600"/>
                <a:gd name="T84" fmla="*/ 219 w 628"/>
                <a:gd name="T85" fmla="*/ 258 h 600"/>
                <a:gd name="T86" fmla="*/ 214 w 628"/>
                <a:gd name="T87" fmla="*/ 241 h 600"/>
                <a:gd name="T88" fmla="*/ 208 w 628"/>
                <a:gd name="T89" fmla="*/ 231 h 600"/>
                <a:gd name="T90" fmla="*/ 195 w 628"/>
                <a:gd name="T91" fmla="*/ 217 h 600"/>
                <a:gd name="T92" fmla="*/ 186 w 628"/>
                <a:gd name="T93" fmla="*/ 210 h 600"/>
                <a:gd name="T94" fmla="*/ 151 w 628"/>
                <a:gd name="T95" fmla="*/ 2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8" h="600">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DFDFD"/>
            </a:solidFill>
            <a:ln>
              <a:noFill/>
            </a:ln>
          </p:spPr>
          <p:txBody>
            <a:bodyPr vert="horz" wrap="square" lIns="91440" tIns="45720" rIns="91440" bIns="45720" numCol="1" anchor="t" anchorCtr="0" compatLnSpc="1"/>
            <a:lstStyle/>
            <a:p>
              <a:endParaRPr lang="zh-CN" altLang="en-US" sz="1200">
                <a:solidFill>
                  <a:schemeClr val="accent2"/>
                </a:solidFill>
                <a:cs typeface="+mn-ea"/>
                <a:sym typeface="+mn-lt"/>
              </a:endParaRPr>
            </a:p>
          </p:txBody>
        </p:sp>
      </p:grpSp>
      <p:grpSp>
        <p:nvGrpSpPr>
          <p:cNvPr id="82" name="组合 81"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754681" y="3041608"/>
            <a:ext cx="2021868" cy="663426"/>
            <a:chOff x="1402915" y="3216266"/>
            <a:chExt cx="2404997" cy="789140"/>
          </a:xfrm>
          <a:effectLst>
            <a:outerShdw blurRad="190500" dist="63500" dir="2700000" algn="tl" rotWithShape="0">
              <a:prstClr val="black">
                <a:alpha val="30000"/>
              </a:prstClr>
            </a:outerShdw>
          </a:effectLst>
        </p:grpSpPr>
        <p:sp>
          <p:nvSpPr>
            <p:cNvPr id="83" name="六边形 82"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1402915" y="3216266"/>
              <a:ext cx="2404997" cy="789140"/>
            </a:xfrm>
            <a:prstGeom prst="hexagon">
              <a:avLst>
                <a:gd name="adj" fmla="val 47222"/>
                <a:gd name="vf" fmla="val 115470"/>
              </a:avLst>
            </a:pr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cs typeface="+mn-ea"/>
                <a:sym typeface="+mn-lt"/>
              </a:endParaRPr>
            </a:p>
          </p:txBody>
        </p:sp>
        <p:sp>
          <p:nvSpPr>
            <p:cNvPr id="84" name="Freeform 16"/>
            <p:cNvSpPr>
              <a:spLocks noEditPoints="1"/>
            </p:cNvSpPr>
            <p:nvPr/>
          </p:nvSpPr>
          <p:spPr bwMode="auto">
            <a:xfrm>
              <a:off x="2331736" y="3442604"/>
              <a:ext cx="555471" cy="442971"/>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DFDFD"/>
            </a:solidFill>
            <a:ln>
              <a:noFill/>
            </a:ln>
          </p:spPr>
          <p:txBody>
            <a:bodyPr vert="horz" wrap="square" lIns="91440" tIns="45720" rIns="91440" bIns="45720" numCol="1" anchor="t" anchorCtr="0" compatLnSpc="1"/>
            <a:lstStyle/>
            <a:p>
              <a:endParaRPr lang="zh-CN" altLang="en-US" sz="1200">
                <a:solidFill>
                  <a:schemeClr val="accent2"/>
                </a:solidFill>
                <a:cs typeface="+mn-ea"/>
                <a:sym typeface="+mn-lt"/>
              </a:endParaRPr>
            </a:p>
          </p:txBody>
        </p:sp>
      </p:grpSp>
      <p:grpSp>
        <p:nvGrpSpPr>
          <p:cNvPr id="85" name="组合 84"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754680" y="4083356"/>
            <a:ext cx="2021868" cy="663426"/>
            <a:chOff x="1402914" y="4258014"/>
            <a:chExt cx="2404997" cy="789140"/>
          </a:xfrm>
          <a:effectLst>
            <a:outerShdw blurRad="190500" dist="63500" dir="2700000" algn="tl" rotWithShape="0">
              <a:prstClr val="black">
                <a:alpha val="30000"/>
              </a:prstClr>
            </a:outerShdw>
          </a:effectLst>
        </p:grpSpPr>
        <p:sp>
          <p:nvSpPr>
            <p:cNvPr id="86" name="六边形 85" descr="e7d195523061f1c0deeec63e560781cfd59afb0ea006f2a87ABB68BF51EA6619813959095094C18C62A12F549504892A4AAA8C1554C6663626E05CA27F281A14E6983772AFC3FB97135759321DEA3D709AACD122C08E6ED192FFACBB1E1BECB2ED91EE5F1ED7B5B4D639FA608C47C1EEEE0A899CA8C6B4A60DCCA6D3BA80ED4161D4A4778988E171"/>
            <p:cNvSpPr/>
            <p:nvPr/>
          </p:nvSpPr>
          <p:spPr>
            <a:xfrm>
              <a:off x="1402914" y="4258014"/>
              <a:ext cx="2404997" cy="789140"/>
            </a:xfrm>
            <a:prstGeom prst="hexagon">
              <a:avLst>
                <a:gd name="adj" fmla="val 47222"/>
                <a:gd name="vf" fmla="val 115470"/>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cs typeface="+mn-ea"/>
                <a:sym typeface="+mn-lt"/>
              </a:endParaRPr>
            </a:p>
          </p:txBody>
        </p:sp>
        <p:sp>
          <p:nvSpPr>
            <p:cNvPr id="87" name="Freeform 26"/>
            <p:cNvSpPr>
              <a:spLocks noEditPoints="1"/>
            </p:cNvSpPr>
            <p:nvPr/>
          </p:nvSpPr>
          <p:spPr bwMode="auto">
            <a:xfrm>
              <a:off x="2434388" y="4457886"/>
              <a:ext cx="410937" cy="431745"/>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DFDFD"/>
            </a:solidFill>
            <a:ln>
              <a:noFill/>
            </a:ln>
          </p:spPr>
          <p:txBody>
            <a:bodyPr vert="horz" wrap="square" lIns="91440" tIns="45720" rIns="91440" bIns="45720" numCol="1" anchor="t" anchorCtr="0" compatLnSpc="1"/>
            <a:lstStyle/>
            <a:p>
              <a:endParaRPr lang="zh-CN" altLang="en-US" sz="1200">
                <a:solidFill>
                  <a:schemeClr val="accent2"/>
                </a:solidFill>
                <a:cs typeface="+mn-ea"/>
                <a:sym typeface="+mn-lt"/>
              </a:endParaRPr>
            </a:p>
          </p:txBody>
        </p:sp>
      </p:grpSp>
      <p:grpSp>
        <p:nvGrpSpPr>
          <p:cNvPr id="45" name="组合 44"/>
          <p:cNvGrpSpPr/>
          <p:nvPr/>
        </p:nvGrpSpPr>
        <p:grpSpPr>
          <a:xfrm>
            <a:off x="388190" y="568915"/>
            <a:ext cx="3078133" cy="585703"/>
            <a:chOff x="388190" y="568915"/>
            <a:chExt cx="3078133" cy="585703"/>
          </a:xfrm>
        </p:grpSpPr>
        <p:sp>
          <p:nvSpPr>
            <p:cNvPr id="46" name="文本框 45"/>
            <p:cNvSpPr txBox="1"/>
            <p:nvPr/>
          </p:nvSpPr>
          <p:spPr>
            <a:xfrm>
              <a:off x="1127221" y="568915"/>
              <a:ext cx="2339102"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我的职业规划</a:t>
              </a:r>
              <a:endParaRPr lang="zh-CN" altLang="en-US" sz="2800" b="1" dirty="0">
                <a:gradFill>
                  <a:gsLst>
                    <a:gs pos="0">
                      <a:srgbClr val="F8260C"/>
                    </a:gs>
                    <a:gs pos="72000">
                      <a:srgbClr val="9E0800"/>
                    </a:gs>
                  </a:gsLst>
                  <a:lin ang="5400000" scaled="1"/>
                </a:gradFill>
                <a:cs typeface="+mn-ea"/>
                <a:sym typeface="+mn-lt"/>
              </a:endParaRPr>
            </a:p>
          </p:txBody>
        </p:sp>
        <p:sp>
          <p:nvSpPr>
            <p:cNvPr id="50" name="椭圆 49"/>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04</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28000" fill="hold" nodeType="withEffect">
                                  <p:stCondLst>
                                    <p:cond delay="0"/>
                                  </p:stCondLst>
                                  <p:childTnLst>
                                    <p:set>
                                      <p:cBhvr>
                                        <p:cTn id="6" dur="1" fill="hold">
                                          <p:stCondLst>
                                            <p:cond delay="0"/>
                                          </p:stCondLst>
                                        </p:cTn>
                                        <p:tgtEl>
                                          <p:spTgt spid="79"/>
                                        </p:tgtEl>
                                        <p:attrNameLst>
                                          <p:attrName>style.visibility</p:attrName>
                                        </p:attrNameLst>
                                      </p:cBhvr>
                                      <p:to>
                                        <p:strVal val="visible"/>
                                      </p:to>
                                    </p:set>
                                    <p:anim calcmode="lin" valueType="num">
                                      <p:cBhvr additive="base">
                                        <p:cTn id="7" dur="750" fill="hold"/>
                                        <p:tgtEl>
                                          <p:spTgt spid="79"/>
                                        </p:tgtEl>
                                        <p:attrNameLst>
                                          <p:attrName>ppt_x</p:attrName>
                                        </p:attrNameLst>
                                      </p:cBhvr>
                                      <p:tavLst>
                                        <p:tav tm="0">
                                          <p:val>
                                            <p:strVal val="0-#ppt_w/2"/>
                                          </p:val>
                                        </p:tav>
                                        <p:tav tm="100000">
                                          <p:val>
                                            <p:strVal val="#ppt_x"/>
                                          </p:val>
                                        </p:tav>
                                      </p:tavLst>
                                    </p:anim>
                                    <p:anim calcmode="lin" valueType="num">
                                      <p:cBhvr additive="base">
                                        <p:cTn id="8" dur="750" fill="hold"/>
                                        <p:tgtEl>
                                          <p:spTgt spid="79"/>
                                        </p:tgtEl>
                                        <p:attrNameLst>
                                          <p:attrName>ppt_y</p:attrName>
                                        </p:attrNameLst>
                                      </p:cBhvr>
                                      <p:tavLst>
                                        <p:tav tm="0">
                                          <p:val>
                                            <p:strVal val="#ppt_y"/>
                                          </p:val>
                                        </p:tav>
                                        <p:tav tm="100000">
                                          <p:val>
                                            <p:strVal val="#ppt_y"/>
                                          </p:val>
                                        </p:tav>
                                      </p:tavLst>
                                    </p:anim>
                                  </p:childTnLst>
                                </p:cTn>
                              </p:par>
                              <p:par>
                                <p:cTn id="9" presetID="2" presetClass="entr" presetSubtype="8" decel="28000" fill="hold" nodeType="withEffect">
                                  <p:stCondLst>
                                    <p:cond delay="250"/>
                                  </p:stCondLst>
                                  <p:childTnLst>
                                    <p:set>
                                      <p:cBhvr>
                                        <p:cTn id="10" dur="1" fill="hold">
                                          <p:stCondLst>
                                            <p:cond delay="0"/>
                                          </p:stCondLst>
                                        </p:cTn>
                                        <p:tgtEl>
                                          <p:spTgt spid="82"/>
                                        </p:tgtEl>
                                        <p:attrNameLst>
                                          <p:attrName>style.visibility</p:attrName>
                                        </p:attrNameLst>
                                      </p:cBhvr>
                                      <p:to>
                                        <p:strVal val="visible"/>
                                      </p:to>
                                    </p:set>
                                    <p:anim calcmode="lin" valueType="num">
                                      <p:cBhvr additive="base">
                                        <p:cTn id="11" dur="750" fill="hold"/>
                                        <p:tgtEl>
                                          <p:spTgt spid="82"/>
                                        </p:tgtEl>
                                        <p:attrNameLst>
                                          <p:attrName>ppt_x</p:attrName>
                                        </p:attrNameLst>
                                      </p:cBhvr>
                                      <p:tavLst>
                                        <p:tav tm="0">
                                          <p:val>
                                            <p:strVal val="0-#ppt_w/2"/>
                                          </p:val>
                                        </p:tav>
                                        <p:tav tm="100000">
                                          <p:val>
                                            <p:strVal val="#ppt_x"/>
                                          </p:val>
                                        </p:tav>
                                      </p:tavLst>
                                    </p:anim>
                                    <p:anim calcmode="lin" valueType="num">
                                      <p:cBhvr additive="base">
                                        <p:cTn id="12" dur="750" fill="hold"/>
                                        <p:tgtEl>
                                          <p:spTgt spid="82"/>
                                        </p:tgtEl>
                                        <p:attrNameLst>
                                          <p:attrName>ppt_y</p:attrName>
                                        </p:attrNameLst>
                                      </p:cBhvr>
                                      <p:tavLst>
                                        <p:tav tm="0">
                                          <p:val>
                                            <p:strVal val="#ppt_y"/>
                                          </p:val>
                                        </p:tav>
                                        <p:tav tm="100000">
                                          <p:val>
                                            <p:strVal val="#ppt_y"/>
                                          </p:val>
                                        </p:tav>
                                      </p:tavLst>
                                    </p:anim>
                                  </p:childTnLst>
                                </p:cTn>
                              </p:par>
                              <p:par>
                                <p:cTn id="13" presetID="2" presetClass="entr" presetSubtype="8" decel="28000" fill="hold" nodeType="withEffect">
                                  <p:stCondLst>
                                    <p:cond delay="500"/>
                                  </p:stCondLst>
                                  <p:childTnLst>
                                    <p:set>
                                      <p:cBhvr>
                                        <p:cTn id="14" dur="1" fill="hold">
                                          <p:stCondLst>
                                            <p:cond delay="0"/>
                                          </p:stCondLst>
                                        </p:cTn>
                                        <p:tgtEl>
                                          <p:spTgt spid="85"/>
                                        </p:tgtEl>
                                        <p:attrNameLst>
                                          <p:attrName>style.visibility</p:attrName>
                                        </p:attrNameLst>
                                      </p:cBhvr>
                                      <p:to>
                                        <p:strVal val="visible"/>
                                      </p:to>
                                    </p:set>
                                    <p:anim calcmode="lin" valueType="num">
                                      <p:cBhvr additive="base">
                                        <p:cTn id="15" dur="750" fill="hold"/>
                                        <p:tgtEl>
                                          <p:spTgt spid="85"/>
                                        </p:tgtEl>
                                        <p:attrNameLst>
                                          <p:attrName>ppt_x</p:attrName>
                                        </p:attrNameLst>
                                      </p:cBhvr>
                                      <p:tavLst>
                                        <p:tav tm="0">
                                          <p:val>
                                            <p:strVal val="0-#ppt_w/2"/>
                                          </p:val>
                                        </p:tav>
                                        <p:tav tm="100000">
                                          <p:val>
                                            <p:strVal val="#ppt_x"/>
                                          </p:val>
                                        </p:tav>
                                      </p:tavLst>
                                    </p:anim>
                                    <p:anim calcmode="lin" valueType="num">
                                      <p:cBhvr additive="base">
                                        <p:cTn id="16" dur="750" fill="hold"/>
                                        <p:tgtEl>
                                          <p:spTgt spid="85"/>
                                        </p:tgtEl>
                                        <p:attrNameLst>
                                          <p:attrName>ppt_y</p:attrName>
                                        </p:attrNameLst>
                                      </p:cBhvr>
                                      <p:tavLst>
                                        <p:tav tm="0">
                                          <p:val>
                                            <p:strVal val="#ppt_y"/>
                                          </p:val>
                                        </p:tav>
                                        <p:tav tm="100000">
                                          <p:val>
                                            <p:strVal val="#ppt_y"/>
                                          </p:val>
                                        </p:tav>
                                      </p:tavLst>
                                    </p:anim>
                                  </p:childTnLst>
                                </p:cTn>
                              </p:par>
                              <p:par>
                                <p:cTn id="17" presetID="2" presetClass="entr" presetSubtype="8" decel="28000" fill="hold" nodeType="withEffect">
                                  <p:stCondLst>
                                    <p:cond delay="750"/>
                                  </p:stCondLst>
                                  <p:childTnLst>
                                    <p:set>
                                      <p:cBhvr>
                                        <p:cTn id="18" dur="1" fill="hold">
                                          <p:stCondLst>
                                            <p:cond delay="0"/>
                                          </p:stCondLst>
                                        </p:cTn>
                                        <p:tgtEl>
                                          <p:spTgt spid="75"/>
                                        </p:tgtEl>
                                        <p:attrNameLst>
                                          <p:attrName>style.visibility</p:attrName>
                                        </p:attrNameLst>
                                      </p:cBhvr>
                                      <p:to>
                                        <p:strVal val="visible"/>
                                      </p:to>
                                    </p:set>
                                    <p:anim calcmode="lin" valueType="num">
                                      <p:cBhvr additive="base">
                                        <p:cTn id="19" dur="750" fill="hold"/>
                                        <p:tgtEl>
                                          <p:spTgt spid="75"/>
                                        </p:tgtEl>
                                        <p:attrNameLst>
                                          <p:attrName>ppt_x</p:attrName>
                                        </p:attrNameLst>
                                      </p:cBhvr>
                                      <p:tavLst>
                                        <p:tav tm="0">
                                          <p:val>
                                            <p:strVal val="0-#ppt_w/2"/>
                                          </p:val>
                                        </p:tav>
                                        <p:tav tm="100000">
                                          <p:val>
                                            <p:strVal val="#ppt_x"/>
                                          </p:val>
                                        </p:tav>
                                      </p:tavLst>
                                    </p:anim>
                                    <p:anim calcmode="lin" valueType="num">
                                      <p:cBhvr additive="base">
                                        <p:cTn id="20" dur="750" fill="hold"/>
                                        <p:tgtEl>
                                          <p:spTgt spid="7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25" presetClass="entr" presetSubtype="0" fill="hold" nodeType="afterEffect">
                                  <p:stCondLst>
                                    <p:cond delay="0"/>
                                  </p:stCondLst>
                                  <p:childTnLst>
                                    <p:set>
                                      <p:cBhvr>
                                        <p:cTn id="23" dur="1" fill="hold">
                                          <p:stCondLst>
                                            <p:cond delay="0"/>
                                          </p:stCondLst>
                                        </p:cTn>
                                        <p:tgtEl>
                                          <p:spTgt spid="51"/>
                                        </p:tgtEl>
                                        <p:attrNameLst>
                                          <p:attrName>style.visibility</p:attrName>
                                        </p:attrNameLst>
                                      </p:cBhvr>
                                      <p:to>
                                        <p:strVal val="visible"/>
                                      </p:to>
                                    </p:set>
                                    <p:anim calcmode="lin" valueType="num">
                                      <p:cBhvr>
                                        <p:cTn id="24" dur="500" decel="50000" fill="hold">
                                          <p:stCondLst>
                                            <p:cond delay="0"/>
                                          </p:stCondLst>
                                        </p:cTn>
                                        <p:tgtEl>
                                          <p:spTgt spid="51"/>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51"/>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51"/>
                                        </p:tgtEl>
                                        <p:attrNameLst>
                                          <p:attrName>ppt_w</p:attrName>
                                        </p:attrNameLst>
                                      </p:cBhvr>
                                      <p:tavLst>
                                        <p:tav tm="0">
                                          <p:val>
                                            <p:strVal val="#ppt_w*.05"/>
                                          </p:val>
                                        </p:tav>
                                        <p:tav tm="100000">
                                          <p:val>
                                            <p:strVal val="#ppt_w"/>
                                          </p:val>
                                        </p:tav>
                                      </p:tavLst>
                                    </p:anim>
                                    <p:anim calcmode="lin" valueType="num">
                                      <p:cBhvr>
                                        <p:cTn id="27" dur="1000" fill="hold"/>
                                        <p:tgtEl>
                                          <p:spTgt spid="51"/>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51"/>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51"/>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51"/>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51"/>
                                        </p:tgtEl>
                                      </p:cBhvr>
                                    </p:animEffect>
                                  </p:childTnLst>
                                </p:cTn>
                              </p:par>
                              <p:par>
                                <p:cTn id="32" presetID="25" presetClass="entr" presetSubtype="0" fill="hold" nodeType="withEffect">
                                  <p:stCondLst>
                                    <p:cond delay="250"/>
                                  </p:stCondLst>
                                  <p:childTnLst>
                                    <p:set>
                                      <p:cBhvr>
                                        <p:cTn id="33" dur="1" fill="hold">
                                          <p:stCondLst>
                                            <p:cond delay="0"/>
                                          </p:stCondLst>
                                        </p:cTn>
                                        <p:tgtEl>
                                          <p:spTgt spid="54"/>
                                        </p:tgtEl>
                                        <p:attrNameLst>
                                          <p:attrName>style.visibility</p:attrName>
                                        </p:attrNameLst>
                                      </p:cBhvr>
                                      <p:to>
                                        <p:strVal val="visible"/>
                                      </p:to>
                                    </p:set>
                                    <p:anim calcmode="lin" valueType="num">
                                      <p:cBhvr>
                                        <p:cTn id="34" dur="500" decel="50000" fill="hold">
                                          <p:stCondLst>
                                            <p:cond delay="0"/>
                                          </p:stCondLst>
                                        </p:cTn>
                                        <p:tgtEl>
                                          <p:spTgt spid="54"/>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54"/>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54"/>
                                        </p:tgtEl>
                                        <p:attrNameLst>
                                          <p:attrName>ppt_w</p:attrName>
                                        </p:attrNameLst>
                                      </p:cBhvr>
                                      <p:tavLst>
                                        <p:tav tm="0">
                                          <p:val>
                                            <p:strVal val="#ppt_w*.05"/>
                                          </p:val>
                                        </p:tav>
                                        <p:tav tm="100000">
                                          <p:val>
                                            <p:strVal val="#ppt_w"/>
                                          </p:val>
                                        </p:tav>
                                      </p:tavLst>
                                    </p:anim>
                                    <p:anim calcmode="lin" valueType="num">
                                      <p:cBhvr>
                                        <p:cTn id="37" dur="1000" fill="hold"/>
                                        <p:tgtEl>
                                          <p:spTgt spid="54"/>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54"/>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54"/>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54"/>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54"/>
                                        </p:tgtEl>
                                      </p:cBhvr>
                                    </p:animEffect>
                                  </p:childTnLst>
                                </p:cTn>
                              </p:par>
                              <p:par>
                                <p:cTn id="42" presetID="25" presetClass="entr" presetSubtype="0" fill="hold" nodeType="withEffect">
                                  <p:stCondLst>
                                    <p:cond delay="500"/>
                                  </p:stCondLst>
                                  <p:childTnLst>
                                    <p:set>
                                      <p:cBhvr>
                                        <p:cTn id="43" dur="1" fill="hold">
                                          <p:stCondLst>
                                            <p:cond delay="0"/>
                                          </p:stCondLst>
                                        </p:cTn>
                                        <p:tgtEl>
                                          <p:spTgt spid="57"/>
                                        </p:tgtEl>
                                        <p:attrNameLst>
                                          <p:attrName>style.visibility</p:attrName>
                                        </p:attrNameLst>
                                      </p:cBhvr>
                                      <p:to>
                                        <p:strVal val="visible"/>
                                      </p:to>
                                    </p:set>
                                    <p:anim calcmode="lin" valueType="num">
                                      <p:cBhvr>
                                        <p:cTn id="44" dur="500" decel="50000" fill="hold">
                                          <p:stCondLst>
                                            <p:cond delay="0"/>
                                          </p:stCondLst>
                                        </p:cTn>
                                        <p:tgtEl>
                                          <p:spTgt spid="57"/>
                                        </p:tgtEl>
                                        <p:attrNameLst>
                                          <p:attrName>style.rotation</p:attrName>
                                        </p:attrNameLst>
                                      </p:cBhvr>
                                      <p:tavLst>
                                        <p:tav tm="0">
                                          <p:val>
                                            <p:fltVal val="-90"/>
                                          </p:val>
                                        </p:tav>
                                        <p:tav tm="100000">
                                          <p:val>
                                            <p:fltVal val="0"/>
                                          </p:val>
                                        </p:tav>
                                      </p:tavLst>
                                    </p:anim>
                                    <p:anim calcmode="lin" valueType="num">
                                      <p:cBhvr>
                                        <p:cTn id="45" dur="500" decel="50000" fill="hold">
                                          <p:stCondLst>
                                            <p:cond delay="0"/>
                                          </p:stCondLst>
                                        </p:cTn>
                                        <p:tgtEl>
                                          <p:spTgt spid="57"/>
                                        </p:tgtEl>
                                        <p:attrNameLst>
                                          <p:attrName>ppt_w</p:attrName>
                                        </p:attrNameLst>
                                      </p:cBhvr>
                                      <p:tavLst>
                                        <p:tav tm="0">
                                          <p:val>
                                            <p:strVal val="#ppt_w"/>
                                          </p:val>
                                        </p:tav>
                                        <p:tav tm="100000">
                                          <p:val>
                                            <p:strVal val="#ppt_w*.05"/>
                                          </p:val>
                                        </p:tav>
                                      </p:tavLst>
                                    </p:anim>
                                    <p:anim calcmode="lin" valueType="num">
                                      <p:cBhvr>
                                        <p:cTn id="46" dur="500" accel="50000" fill="hold">
                                          <p:stCondLst>
                                            <p:cond delay="500"/>
                                          </p:stCondLst>
                                        </p:cTn>
                                        <p:tgtEl>
                                          <p:spTgt spid="57"/>
                                        </p:tgtEl>
                                        <p:attrNameLst>
                                          <p:attrName>ppt_w</p:attrName>
                                        </p:attrNameLst>
                                      </p:cBhvr>
                                      <p:tavLst>
                                        <p:tav tm="0">
                                          <p:val>
                                            <p:strVal val="#ppt_w*.05"/>
                                          </p:val>
                                        </p:tav>
                                        <p:tav tm="100000">
                                          <p:val>
                                            <p:strVal val="#ppt_w"/>
                                          </p:val>
                                        </p:tav>
                                      </p:tavLst>
                                    </p:anim>
                                    <p:anim calcmode="lin" valueType="num">
                                      <p:cBhvr>
                                        <p:cTn id="47" dur="1000" fill="hold"/>
                                        <p:tgtEl>
                                          <p:spTgt spid="57"/>
                                        </p:tgtEl>
                                        <p:attrNameLst>
                                          <p:attrName>ppt_h</p:attrName>
                                        </p:attrNameLst>
                                      </p:cBhvr>
                                      <p:tavLst>
                                        <p:tav tm="0">
                                          <p:val>
                                            <p:strVal val="#ppt_h"/>
                                          </p:val>
                                        </p:tav>
                                        <p:tav tm="100000">
                                          <p:val>
                                            <p:strVal val="#ppt_h"/>
                                          </p:val>
                                        </p:tav>
                                      </p:tavLst>
                                    </p:anim>
                                    <p:anim calcmode="lin" valueType="num">
                                      <p:cBhvr>
                                        <p:cTn id="48" dur="500" decel="50000" fill="hold">
                                          <p:stCondLst>
                                            <p:cond delay="0"/>
                                          </p:stCondLst>
                                        </p:cTn>
                                        <p:tgtEl>
                                          <p:spTgt spid="57"/>
                                        </p:tgtEl>
                                        <p:attrNameLst>
                                          <p:attrName>ppt_x</p:attrName>
                                        </p:attrNameLst>
                                      </p:cBhvr>
                                      <p:tavLst>
                                        <p:tav tm="0">
                                          <p:val>
                                            <p:strVal val="#ppt_x+.4"/>
                                          </p:val>
                                        </p:tav>
                                        <p:tav tm="100000">
                                          <p:val>
                                            <p:strVal val="#ppt_x"/>
                                          </p:val>
                                        </p:tav>
                                      </p:tavLst>
                                    </p:anim>
                                    <p:anim calcmode="lin" valueType="num">
                                      <p:cBhvr>
                                        <p:cTn id="49" dur="500" decel="50000" fill="hold">
                                          <p:stCondLst>
                                            <p:cond delay="0"/>
                                          </p:stCondLst>
                                        </p:cTn>
                                        <p:tgtEl>
                                          <p:spTgt spid="57"/>
                                        </p:tgtEl>
                                        <p:attrNameLst>
                                          <p:attrName>ppt_y</p:attrName>
                                        </p:attrNameLst>
                                      </p:cBhvr>
                                      <p:tavLst>
                                        <p:tav tm="0">
                                          <p:val>
                                            <p:strVal val="#ppt_y-.2"/>
                                          </p:val>
                                        </p:tav>
                                        <p:tav tm="100000">
                                          <p:val>
                                            <p:strVal val="#ppt_y+.1"/>
                                          </p:val>
                                        </p:tav>
                                      </p:tavLst>
                                    </p:anim>
                                    <p:anim calcmode="lin" valueType="num">
                                      <p:cBhvr>
                                        <p:cTn id="50" dur="500" accel="50000" fill="hold">
                                          <p:stCondLst>
                                            <p:cond delay="500"/>
                                          </p:stCondLst>
                                        </p:cTn>
                                        <p:tgtEl>
                                          <p:spTgt spid="57"/>
                                        </p:tgtEl>
                                        <p:attrNameLst>
                                          <p:attrName>ppt_y</p:attrName>
                                        </p:attrNameLst>
                                      </p:cBhvr>
                                      <p:tavLst>
                                        <p:tav tm="0">
                                          <p:val>
                                            <p:strVal val="#ppt_y+.1"/>
                                          </p:val>
                                        </p:tav>
                                        <p:tav tm="100000">
                                          <p:val>
                                            <p:strVal val="#ppt_y"/>
                                          </p:val>
                                        </p:tav>
                                      </p:tavLst>
                                    </p:anim>
                                    <p:animEffect transition="in" filter="fade">
                                      <p:cBhvr>
                                        <p:cTn id="51" dur="1000" decel="50000">
                                          <p:stCondLst>
                                            <p:cond delay="0"/>
                                          </p:stCondLst>
                                        </p:cTn>
                                        <p:tgtEl>
                                          <p:spTgt spid="57"/>
                                        </p:tgtEl>
                                      </p:cBhvr>
                                    </p:animEffect>
                                  </p:childTnLst>
                                </p:cTn>
                              </p:par>
                              <p:par>
                                <p:cTn id="52" presetID="25" presetClass="entr" presetSubtype="0" fill="hold" nodeType="withEffect">
                                  <p:stCondLst>
                                    <p:cond delay="750"/>
                                  </p:stCondLst>
                                  <p:childTnLst>
                                    <p:set>
                                      <p:cBhvr>
                                        <p:cTn id="53" dur="1" fill="hold">
                                          <p:stCondLst>
                                            <p:cond delay="0"/>
                                          </p:stCondLst>
                                        </p:cTn>
                                        <p:tgtEl>
                                          <p:spTgt spid="60"/>
                                        </p:tgtEl>
                                        <p:attrNameLst>
                                          <p:attrName>style.visibility</p:attrName>
                                        </p:attrNameLst>
                                      </p:cBhvr>
                                      <p:to>
                                        <p:strVal val="visible"/>
                                      </p:to>
                                    </p:set>
                                    <p:anim calcmode="lin" valueType="num">
                                      <p:cBhvr>
                                        <p:cTn id="54" dur="500" decel="50000" fill="hold">
                                          <p:stCondLst>
                                            <p:cond delay="0"/>
                                          </p:stCondLst>
                                        </p:cTn>
                                        <p:tgtEl>
                                          <p:spTgt spid="60"/>
                                        </p:tgtEl>
                                        <p:attrNameLst>
                                          <p:attrName>style.rotation</p:attrName>
                                        </p:attrNameLst>
                                      </p:cBhvr>
                                      <p:tavLst>
                                        <p:tav tm="0">
                                          <p:val>
                                            <p:fltVal val="-90"/>
                                          </p:val>
                                        </p:tav>
                                        <p:tav tm="100000">
                                          <p:val>
                                            <p:fltVal val="0"/>
                                          </p:val>
                                        </p:tav>
                                      </p:tavLst>
                                    </p:anim>
                                    <p:anim calcmode="lin" valueType="num">
                                      <p:cBhvr>
                                        <p:cTn id="55" dur="500" decel="50000" fill="hold">
                                          <p:stCondLst>
                                            <p:cond delay="0"/>
                                          </p:stCondLst>
                                        </p:cTn>
                                        <p:tgtEl>
                                          <p:spTgt spid="60"/>
                                        </p:tgtEl>
                                        <p:attrNameLst>
                                          <p:attrName>ppt_w</p:attrName>
                                        </p:attrNameLst>
                                      </p:cBhvr>
                                      <p:tavLst>
                                        <p:tav tm="0">
                                          <p:val>
                                            <p:strVal val="#ppt_w"/>
                                          </p:val>
                                        </p:tav>
                                        <p:tav tm="100000">
                                          <p:val>
                                            <p:strVal val="#ppt_w*.05"/>
                                          </p:val>
                                        </p:tav>
                                      </p:tavLst>
                                    </p:anim>
                                    <p:anim calcmode="lin" valueType="num">
                                      <p:cBhvr>
                                        <p:cTn id="56" dur="500" accel="50000" fill="hold">
                                          <p:stCondLst>
                                            <p:cond delay="500"/>
                                          </p:stCondLst>
                                        </p:cTn>
                                        <p:tgtEl>
                                          <p:spTgt spid="60"/>
                                        </p:tgtEl>
                                        <p:attrNameLst>
                                          <p:attrName>ppt_w</p:attrName>
                                        </p:attrNameLst>
                                      </p:cBhvr>
                                      <p:tavLst>
                                        <p:tav tm="0">
                                          <p:val>
                                            <p:strVal val="#ppt_w*.05"/>
                                          </p:val>
                                        </p:tav>
                                        <p:tav tm="100000">
                                          <p:val>
                                            <p:strVal val="#ppt_w"/>
                                          </p:val>
                                        </p:tav>
                                      </p:tavLst>
                                    </p:anim>
                                    <p:anim calcmode="lin" valueType="num">
                                      <p:cBhvr>
                                        <p:cTn id="57" dur="1000" fill="hold"/>
                                        <p:tgtEl>
                                          <p:spTgt spid="60"/>
                                        </p:tgtEl>
                                        <p:attrNameLst>
                                          <p:attrName>ppt_h</p:attrName>
                                        </p:attrNameLst>
                                      </p:cBhvr>
                                      <p:tavLst>
                                        <p:tav tm="0">
                                          <p:val>
                                            <p:strVal val="#ppt_h"/>
                                          </p:val>
                                        </p:tav>
                                        <p:tav tm="100000">
                                          <p:val>
                                            <p:strVal val="#ppt_h"/>
                                          </p:val>
                                        </p:tav>
                                      </p:tavLst>
                                    </p:anim>
                                    <p:anim calcmode="lin" valueType="num">
                                      <p:cBhvr>
                                        <p:cTn id="58" dur="500" decel="50000" fill="hold">
                                          <p:stCondLst>
                                            <p:cond delay="0"/>
                                          </p:stCondLst>
                                        </p:cTn>
                                        <p:tgtEl>
                                          <p:spTgt spid="60"/>
                                        </p:tgtEl>
                                        <p:attrNameLst>
                                          <p:attrName>ppt_x</p:attrName>
                                        </p:attrNameLst>
                                      </p:cBhvr>
                                      <p:tavLst>
                                        <p:tav tm="0">
                                          <p:val>
                                            <p:strVal val="#ppt_x+.4"/>
                                          </p:val>
                                        </p:tav>
                                        <p:tav tm="100000">
                                          <p:val>
                                            <p:strVal val="#ppt_x"/>
                                          </p:val>
                                        </p:tav>
                                      </p:tavLst>
                                    </p:anim>
                                    <p:anim calcmode="lin" valueType="num">
                                      <p:cBhvr>
                                        <p:cTn id="59" dur="500" decel="50000" fill="hold">
                                          <p:stCondLst>
                                            <p:cond delay="0"/>
                                          </p:stCondLst>
                                        </p:cTn>
                                        <p:tgtEl>
                                          <p:spTgt spid="60"/>
                                        </p:tgtEl>
                                        <p:attrNameLst>
                                          <p:attrName>ppt_y</p:attrName>
                                        </p:attrNameLst>
                                      </p:cBhvr>
                                      <p:tavLst>
                                        <p:tav tm="0">
                                          <p:val>
                                            <p:strVal val="#ppt_y-.2"/>
                                          </p:val>
                                        </p:tav>
                                        <p:tav tm="100000">
                                          <p:val>
                                            <p:strVal val="#ppt_y+.1"/>
                                          </p:val>
                                        </p:tav>
                                      </p:tavLst>
                                    </p:anim>
                                    <p:anim calcmode="lin" valueType="num">
                                      <p:cBhvr>
                                        <p:cTn id="60" dur="500" accel="50000" fill="hold">
                                          <p:stCondLst>
                                            <p:cond delay="500"/>
                                          </p:stCondLst>
                                        </p:cTn>
                                        <p:tgtEl>
                                          <p:spTgt spid="60"/>
                                        </p:tgtEl>
                                        <p:attrNameLst>
                                          <p:attrName>ppt_y</p:attrName>
                                        </p:attrNameLst>
                                      </p:cBhvr>
                                      <p:tavLst>
                                        <p:tav tm="0">
                                          <p:val>
                                            <p:strVal val="#ppt_y+.1"/>
                                          </p:val>
                                        </p:tav>
                                        <p:tav tm="100000">
                                          <p:val>
                                            <p:strVal val="#ppt_y"/>
                                          </p:val>
                                        </p:tav>
                                      </p:tavLst>
                                    </p:anim>
                                    <p:animEffect transition="in" filter="fade">
                                      <p:cBhvr>
                                        <p:cTn id="61" dur="1000" decel="50000">
                                          <p:stCondLst>
                                            <p:cond delay="0"/>
                                          </p:stCondLst>
                                        </p:cTn>
                                        <p:tgtEl>
                                          <p:spTgt spid="60"/>
                                        </p:tgtEl>
                                      </p:cBhvr>
                                    </p:animEffect>
                                  </p:childTnLst>
                                </p:cTn>
                              </p:par>
                            </p:childTnLst>
                          </p:cTn>
                        </p:par>
                        <p:par>
                          <p:cTn id="62" fill="hold">
                            <p:stCondLst>
                              <p:cond delay="2000"/>
                            </p:stCondLst>
                            <p:childTnLst>
                              <p:par>
                                <p:cTn id="63" presetID="22" presetClass="entr" presetSubtype="8" fill="hold" nodeType="afterEffect">
                                  <p:stCondLst>
                                    <p:cond delay="0"/>
                                  </p:stCondLst>
                                  <p:childTnLst>
                                    <p:set>
                                      <p:cBhvr>
                                        <p:cTn id="64" dur="1" fill="hold">
                                          <p:stCondLst>
                                            <p:cond delay="0"/>
                                          </p:stCondLst>
                                        </p:cTn>
                                        <p:tgtEl>
                                          <p:spTgt spid="63"/>
                                        </p:tgtEl>
                                        <p:attrNameLst>
                                          <p:attrName>style.visibility</p:attrName>
                                        </p:attrNameLst>
                                      </p:cBhvr>
                                      <p:to>
                                        <p:strVal val="visible"/>
                                      </p:to>
                                    </p:set>
                                    <p:animEffect transition="in" filter="wipe(left)">
                                      <p:cBhvr>
                                        <p:cTn id="65" dur="500"/>
                                        <p:tgtEl>
                                          <p:spTgt spid="63"/>
                                        </p:tgtEl>
                                      </p:cBhvr>
                                    </p:animEffect>
                                  </p:childTnLst>
                                </p:cTn>
                              </p:par>
                              <p:par>
                                <p:cTn id="66" presetID="22" presetClass="entr" presetSubtype="8" fill="hold" nodeType="withEffect">
                                  <p:stCondLst>
                                    <p:cond delay="250"/>
                                  </p:stCondLst>
                                  <p:childTnLst>
                                    <p:set>
                                      <p:cBhvr>
                                        <p:cTn id="67" dur="1" fill="hold">
                                          <p:stCondLst>
                                            <p:cond delay="0"/>
                                          </p:stCondLst>
                                        </p:cTn>
                                        <p:tgtEl>
                                          <p:spTgt spid="66"/>
                                        </p:tgtEl>
                                        <p:attrNameLst>
                                          <p:attrName>style.visibility</p:attrName>
                                        </p:attrNameLst>
                                      </p:cBhvr>
                                      <p:to>
                                        <p:strVal val="visible"/>
                                      </p:to>
                                    </p:set>
                                    <p:animEffect transition="in" filter="wipe(left)">
                                      <p:cBhvr>
                                        <p:cTn id="68" dur="500"/>
                                        <p:tgtEl>
                                          <p:spTgt spid="66"/>
                                        </p:tgtEl>
                                      </p:cBhvr>
                                    </p:animEffect>
                                  </p:childTnLst>
                                </p:cTn>
                              </p:par>
                              <p:par>
                                <p:cTn id="69" presetID="22" presetClass="entr" presetSubtype="8" fill="hold" nodeType="withEffect">
                                  <p:stCondLst>
                                    <p:cond delay="500"/>
                                  </p:stCondLst>
                                  <p:childTnLst>
                                    <p:set>
                                      <p:cBhvr>
                                        <p:cTn id="70" dur="1" fill="hold">
                                          <p:stCondLst>
                                            <p:cond delay="0"/>
                                          </p:stCondLst>
                                        </p:cTn>
                                        <p:tgtEl>
                                          <p:spTgt spid="69"/>
                                        </p:tgtEl>
                                        <p:attrNameLst>
                                          <p:attrName>style.visibility</p:attrName>
                                        </p:attrNameLst>
                                      </p:cBhvr>
                                      <p:to>
                                        <p:strVal val="visible"/>
                                      </p:to>
                                    </p:set>
                                    <p:animEffect transition="in" filter="wipe(left)">
                                      <p:cBhvr>
                                        <p:cTn id="71" dur="500"/>
                                        <p:tgtEl>
                                          <p:spTgt spid="69"/>
                                        </p:tgtEl>
                                      </p:cBhvr>
                                    </p:animEffect>
                                  </p:childTnLst>
                                </p:cTn>
                              </p:par>
                              <p:par>
                                <p:cTn id="72" presetID="22" presetClass="entr" presetSubtype="8" fill="hold" nodeType="withEffect">
                                  <p:stCondLst>
                                    <p:cond delay="750"/>
                                  </p:stCondLst>
                                  <p:childTnLst>
                                    <p:set>
                                      <p:cBhvr>
                                        <p:cTn id="73" dur="1" fill="hold">
                                          <p:stCondLst>
                                            <p:cond delay="0"/>
                                          </p:stCondLst>
                                        </p:cTn>
                                        <p:tgtEl>
                                          <p:spTgt spid="72"/>
                                        </p:tgtEl>
                                        <p:attrNameLst>
                                          <p:attrName>style.visibility</p:attrName>
                                        </p:attrNameLst>
                                      </p:cBhvr>
                                      <p:to>
                                        <p:strVal val="visible"/>
                                      </p:to>
                                    </p:set>
                                    <p:animEffect transition="in" filter="wipe(left)">
                                      <p:cBhvr>
                                        <p:cTn id="74"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文本框 10"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1454449" y="1761304"/>
            <a:ext cx="1980029" cy="1284454"/>
          </a:xfrm>
          <a:prstGeom prst="rect">
            <a:avLst/>
          </a:prstGeom>
          <a:noFill/>
          <a:effectLst/>
        </p:spPr>
        <p:txBody>
          <a:bodyPr wrap="none" rtlCol="0">
            <a:spAutoFit/>
          </a:bodyPr>
          <a:lstStyle/>
          <a:p>
            <a:pPr>
              <a:lnSpc>
                <a:spcPct val="150000"/>
              </a:lnSpc>
            </a:pPr>
            <a:r>
              <a:rPr lang="zh-CN" altLang="en-US" sz="1400" dirty="0" smtClean="0">
                <a:solidFill>
                  <a:schemeClr val="tx1">
                    <a:lumMod val="65000"/>
                    <a:lumOff val="35000"/>
                  </a:schemeClr>
                </a:solidFill>
                <a:cs typeface="+mn-ea"/>
                <a:sym typeface="+mn-lt"/>
              </a:rPr>
              <a:t>市场业务拓展</a:t>
            </a:r>
            <a:endParaRPr lang="en-US" altLang="zh-CN" sz="1400" dirty="0" smtClean="0">
              <a:solidFill>
                <a:schemeClr val="tx1">
                  <a:lumMod val="65000"/>
                  <a:lumOff val="35000"/>
                </a:schemeClr>
              </a:solidFill>
              <a:cs typeface="+mn-ea"/>
              <a:sym typeface="+mn-lt"/>
            </a:endParaRPr>
          </a:p>
          <a:p>
            <a:pPr>
              <a:lnSpc>
                <a:spcPct val="150000"/>
              </a:lnSpc>
            </a:pPr>
            <a:r>
              <a:rPr lang="zh-CN" altLang="en-US" sz="1000" dirty="0" smtClean="0">
                <a:solidFill>
                  <a:schemeClr val="tx1">
                    <a:lumMod val="65000"/>
                    <a:lumOff val="35000"/>
                  </a:schemeClr>
                </a:solidFill>
                <a:cs typeface="+mn-ea"/>
                <a:sym typeface="+mn-lt"/>
              </a:rPr>
              <a:t>请</a:t>
            </a:r>
            <a:r>
              <a:rPr lang="zh-CN" altLang="en-US" sz="1000" dirty="0">
                <a:solidFill>
                  <a:schemeClr val="tx1">
                    <a:lumMod val="65000"/>
                    <a:lumOff val="35000"/>
                  </a:schemeClr>
                </a:solidFill>
                <a:cs typeface="+mn-ea"/>
                <a:sym typeface="+mn-lt"/>
              </a:rPr>
              <a:t>在这里输入您的主要叙述内容</a:t>
            </a:r>
            <a:endParaRPr lang="en-US" altLang="zh-CN" sz="1000" dirty="0">
              <a:solidFill>
                <a:schemeClr val="tx1">
                  <a:lumMod val="65000"/>
                  <a:lumOff val="35000"/>
                </a:schemeClr>
              </a:solidFill>
              <a:cs typeface="+mn-ea"/>
              <a:sym typeface="+mn-lt"/>
            </a:endParaRPr>
          </a:p>
          <a:p>
            <a:pPr>
              <a:lnSpc>
                <a:spcPct val="150000"/>
              </a:lnSpc>
            </a:pPr>
            <a:r>
              <a:rPr lang="zh-CN" altLang="en-US" sz="1000" dirty="0">
                <a:solidFill>
                  <a:schemeClr val="tx1">
                    <a:lumMod val="65000"/>
                    <a:lumOff val="35000"/>
                  </a:schemeClr>
                </a:solidFill>
                <a:cs typeface="+mn-ea"/>
                <a:sym typeface="+mn-lt"/>
              </a:rPr>
              <a:t>请在这里输入您的主要叙述内容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2000" dirty="0">
              <a:solidFill>
                <a:schemeClr val="tx1">
                  <a:lumMod val="65000"/>
                  <a:lumOff val="35000"/>
                </a:schemeClr>
              </a:solidFill>
              <a:cs typeface="+mn-ea"/>
              <a:sym typeface="+mn-lt"/>
            </a:endParaRPr>
          </a:p>
        </p:txBody>
      </p:sp>
      <p:sp>
        <p:nvSpPr>
          <p:cNvPr id="12" name="文本框 11"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4860361" y="1801525"/>
            <a:ext cx="1980029" cy="1284454"/>
          </a:xfrm>
          <a:prstGeom prst="rect">
            <a:avLst/>
          </a:prstGeom>
          <a:noFill/>
          <a:effectLst/>
        </p:spPr>
        <p:txBody>
          <a:bodyPr wrap="none" rtlCol="0">
            <a:spAutoFit/>
          </a:bodyPr>
          <a:lstStyle/>
          <a:p>
            <a:pPr>
              <a:lnSpc>
                <a:spcPct val="150000"/>
              </a:lnSpc>
            </a:pPr>
            <a:r>
              <a:rPr lang="zh-CN" altLang="en-US" sz="1400" dirty="0" smtClean="0">
                <a:solidFill>
                  <a:schemeClr val="tx1">
                    <a:lumMod val="65000"/>
                    <a:lumOff val="35000"/>
                  </a:schemeClr>
                </a:solidFill>
                <a:cs typeface="+mn-ea"/>
                <a:sym typeface="+mn-lt"/>
              </a:rPr>
              <a:t>五年项目管理</a:t>
            </a:r>
            <a:endParaRPr lang="en-US" altLang="zh-CN" sz="1400" dirty="0" smtClean="0">
              <a:solidFill>
                <a:schemeClr val="tx1">
                  <a:lumMod val="65000"/>
                  <a:lumOff val="35000"/>
                </a:schemeClr>
              </a:solidFill>
              <a:cs typeface="+mn-ea"/>
              <a:sym typeface="+mn-lt"/>
            </a:endParaRPr>
          </a:p>
          <a:p>
            <a:pPr>
              <a:lnSpc>
                <a:spcPct val="150000"/>
              </a:lnSpc>
            </a:pPr>
            <a:r>
              <a:rPr lang="zh-CN" altLang="en-US" sz="1000" dirty="0" smtClean="0">
                <a:solidFill>
                  <a:schemeClr val="tx1">
                    <a:lumMod val="65000"/>
                    <a:lumOff val="35000"/>
                  </a:schemeClr>
                </a:solidFill>
                <a:cs typeface="+mn-ea"/>
                <a:sym typeface="+mn-lt"/>
              </a:rPr>
              <a:t>请</a:t>
            </a:r>
            <a:r>
              <a:rPr lang="zh-CN" altLang="en-US" sz="1000" dirty="0">
                <a:solidFill>
                  <a:schemeClr val="tx1">
                    <a:lumMod val="65000"/>
                    <a:lumOff val="35000"/>
                  </a:schemeClr>
                </a:solidFill>
                <a:cs typeface="+mn-ea"/>
                <a:sym typeface="+mn-lt"/>
              </a:rPr>
              <a:t>在这里输入您的主要叙述内容</a:t>
            </a:r>
            <a:endParaRPr lang="en-US" altLang="zh-CN" sz="1000" dirty="0">
              <a:solidFill>
                <a:schemeClr val="tx1">
                  <a:lumMod val="65000"/>
                  <a:lumOff val="35000"/>
                </a:schemeClr>
              </a:solidFill>
              <a:cs typeface="+mn-ea"/>
              <a:sym typeface="+mn-lt"/>
            </a:endParaRPr>
          </a:p>
          <a:p>
            <a:pPr>
              <a:lnSpc>
                <a:spcPct val="150000"/>
              </a:lnSpc>
            </a:pPr>
            <a:r>
              <a:rPr lang="zh-CN" altLang="en-US" sz="1000" dirty="0">
                <a:solidFill>
                  <a:schemeClr val="tx1">
                    <a:lumMod val="65000"/>
                    <a:lumOff val="35000"/>
                  </a:schemeClr>
                </a:solidFill>
                <a:cs typeface="+mn-ea"/>
                <a:sym typeface="+mn-lt"/>
              </a:rPr>
              <a:t>请在这里输入您的主要叙述内容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2000" dirty="0">
              <a:solidFill>
                <a:schemeClr val="tx1">
                  <a:lumMod val="65000"/>
                  <a:lumOff val="35000"/>
                </a:schemeClr>
              </a:solidFill>
              <a:cs typeface="+mn-ea"/>
              <a:sym typeface="+mn-lt"/>
            </a:endParaRPr>
          </a:p>
        </p:txBody>
      </p:sp>
      <p:sp>
        <p:nvSpPr>
          <p:cNvPr id="13" name="文本框 12"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8199858" y="1801525"/>
            <a:ext cx="1980029" cy="1284454"/>
          </a:xfrm>
          <a:prstGeom prst="rect">
            <a:avLst/>
          </a:prstGeom>
          <a:noFill/>
          <a:effectLst/>
        </p:spPr>
        <p:txBody>
          <a:bodyPr wrap="none" rtlCol="0">
            <a:spAutoFit/>
          </a:bodyPr>
          <a:lstStyle/>
          <a:p>
            <a:pPr>
              <a:lnSpc>
                <a:spcPct val="150000"/>
              </a:lnSpc>
            </a:pPr>
            <a:r>
              <a:rPr lang="zh-CN" altLang="en-US" sz="1400" dirty="0" smtClean="0">
                <a:solidFill>
                  <a:schemeClr val="tx1">
                    <a:lumMod val="65000"/>
                    <a:lumOff val="35000"/>
                  </a:schemeClr>
                </a:solidFill>
                <a:cs typeface="+mn-ea"/>
                <a:sym typeface="+mn-lt"/>
              </a:rPr>
              <a:t>团队管理方案</a:t>
            </a:r>
            <a:endParaRPr lang="en-US" altLang="zh-CN" sz="1400" dirty="0" smtClean="0">
              <a:solidFill>
                <a:schemeClr val="tx1">
                  <a:lumMod val="65000"/>
                  <a:lumOff val="35000"/>
                </a:schemeClr>
              </a:solidFill>
              <a:cs typeface="+mn-ea"/>
              <a:sym typeface="+mn-lt"/>
            </a:endParaRPr>
          </a:p>
          <a:p>
            <a:pPr>
              <a:lnSpc>
                <a:spcPct val="150000"/>
              </a:lnSpc>
            </a:pPr>
            <a:r>
              <a:rPr lang="zh-CN" altLang="en-US" sz="1000" dirty="0" smtClean="0">
                <a:solidFill>
                  <a:schemeClr val="tx1">
                    <a:lumMod val="65000"/>
                    <a:lumOff val="35000"/>
                  </a:schemeClr>
                </a:solidFill>
                <a:cs typeface="+mn-ea"/>
                <a:sym typeface="+mn-lt"/>
              </a:rPr>
              <a:t>请</a:t>
            </a:r>
            <a:r>
              <a:rPr lang="zh-CN" altLang="en-US" sz="1000" dirty="0">
                <a:solidFill>
                  <a:schemeClr val="tx1">
                    <a:lumMod val="65000"/>
                    <a:lumOff val="35000"/>
                  </a:schemeClr>
                </a:solidFill>
                <a:cs typeface="+mn-ea"/>
                <a:sym typeface="+mn-lt"/>
              </a:rPr>
              <a:t>在这里输入您的主要叙述内容</a:t>
            </a:r>
            <a:endParaRPr lang="en-US" altLang="zh-CN" sz="1000" dirty="0">
              <a:solidFill>
                <a:schemeClr val="tx1">
                  <a:lumMod val="65000"/>
                  <a:lumOff val="35000"/>
                </a:schemeClr>
              </a:solidFill>
              <a:cs typeface="+mn-ea"/>
              <a:sym typeface="+mn-lt"/>
            </a:endParaRPr>
          </a:p>
          <a:p>
            <a:pPr>
              <a:lnSpc>
                <a:spcPct val="150000"/>
              </a:lnSpc>
            </a:pPr>
            <a:r>
              <a:rPr lang="zh-CN" altLang="en-US" sz="1000" dirty="0">
                <a:solidFill>
                  <a:schemeClr val="tx1">
                    <a:lumMod val="65000"/>
                    <a:lumOff val="35000"/>
                  </a:schemeClr>
                </a:solidFill>
                <a:cs typeface="+mn-ea"/>
                <a:sym typeface="+mn-lt"/>
              </a:rPr>
              <a:t>请在这里输入您的主要叙述内容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2000" dirty="0">
              <a:solidFill>
                <a:schemeClr val="tx1">
                  <a:lumMod val="65000"/>
                  <a:lumOff val="35000"/>
                </a:schemeClr>
              </a:solidFill>
              <a:cs typeface="+mn-ea"/>
              <a:sym typeface="+mn-lt"/>
            </a:endParaRPr>
          </a:p>
        </p:txBody>
      </p:sp>
      <p:sp>
        <p:nvSpPr>
          <p:cNvPr id="14" name="文本框 13"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3406107" y="5265374"/>
            <a:ext cx="1980029" cy="1284454"/>
          </a:xfrm>
          <a:prstGeom prst="rect">
            <a:avLst/>
          </a:prstGeom>
          <a:noFill/>
          <a:effectLst/>
        </p:spPr>
        <p:txBody>
          <a:bodyPr wrap="none" rtlCol="0">
            <a:spAutoFit/>
          </a:bodyPr>
          <a:lstStyle/>
          <a:p>
            <a:pPr>
              <a:lnSpc>
                <a:spcPct val="150000"/>
              </a:lnSpc>
            </a:pPr>
            <a:r>
              <a:rPr lang="zh-CN" altLang="en-US" sz="1400" dirty="0" smtClean="0">
                <a:solidFill>
                  <a:schemeClr val="tx1">
                    <a:lumMod val="65000"/>
                    <a:lumOff val="35000"/>
                  </a:schemeClr>
                </a:solidFill>
                <a:cs typeface="+mn-ea"/>
                <a:sym typeface="+mn-lt"/>
              </a:rPr>
              <a:t>产品打造方针</a:t>
            </a:r>
            <a:endParaRPr lang="en-US" altLang="zh-CN" sz="1400" dirty="0" smtClean="0">
              <a:solidFill>
                <a:schemeClr val="tx1">
                  <a:lumMod val="65000"/>
                  <a:lumOff val="35000"/>
                </a:schemeClr>
              </a:solidFill>
              <a:cs typeface="+mn-ea"/>
              <a:sym typeface="+mn-lt"/>
            </a:endParaRPr>
          </a:p>
          <a:p>
            <a:pPr>
              <a:lnSpc>
                <a:spcPct val="150000"/>
              </a:lnSpc>
            </a:pPr>
            <a:r>
              <a:rPr lang="zh-CN" altLang="en-US" sz="1000" dirty="0" smtClean="0">
                <a:solidFill>
                  <a:schemeClr val="tx1">
                    <a:lumMod val="65000"/>
                    <a:lumOff val="35000"/>
                  </a:schemeClr>
                </a:solidFill>
                <a:cs typeface="+mn-ea"/>
                <a:sym typeface="+mn-lt"/>
              </a:rPr>
              <a:t>请</a:t>
            </a:r>
            <a:r>
              <a:rPr lang="zh-CN" altLang="en-US" sz="1000" dirty="0">
                <a:solidFill>
                  <a:schemeClr val="tx1">
                    <a:lumMod val="65000"/>
                    <a:lumOff val="35000"/>
                  </a:schemeClr>
                </a:solidFill>
                <a:cs typeface="+mn-ea"/>
                <a:sym typeface="+mn-lt"/>
              </a:rPr>
              <a:t>在这里输入您的主要叙述内容</a:t>
            </a:r>
            <a:endParaRPr lang="en-US" altLang="zh-CN" sz="1000" dirty="0">
              <a:solidFill>
                <a:schemeClr val="tx1">
                  <a:lumMod val="65000"/>
                  <a:lumOff val="35000"/>
                </a:schemeClr>
              </a:solidFill>
              <a:cs typeface="+mn-ea"/>
              <a:sym typeface="+mn-lt"/>
            </a:endParaRPr>
          </a:p>
          <a:p>
            <a:pPr>
              <a:lnSpc>
                <a:spcPct val="150000"/>
              </a:lnSpc>
            </a:pPr>
            <a:r>
              <a:rPr lang="zh-CN" altLang="en-US" sz="1000" dirty="0">
                <a:solidFill>
                  <a:schemeClr val="tx1">
                    <a:lumMod val="65000"/>
                    <a:lumOff val="35000"/>
                  </a:schemeClr>
                </a:solidFill>
                <a:cs typeface="+mn-ea"/>
                <a:sym typeface="+mn-lt"/>
              </a:rPr>
              <a:t>请在这里输入您的主要叙述内容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2000" dirty="0">
              <a:solidFill>
                <a:schemeClr val="tx1">
                  <a:lumMod val="65000"/>
                  <a:lumOff val="35000"/>
                </a:schemeClr>
              </a:solidFill>
              <a:cs typeface="+mn-ea"/>
              <a:sym typeface="+mn-lt"/>
            </a:endParaRPr>
          </a:p>
        </p:txBody>
      </p:sp>
      <p:sp>
        <p:nvSpPr>
          <p:cNvPr id="15" name="文本框 14" descr="e7d195523061f1c0deeec63e560781cfd59afb0ea006f2a87ABB68BF51EA6619813959095094C18C62A12F549504892A4AAA8C1554C6663626E05CA27F281A14E6983772AFC3FB97135759321DEA3D709AACD122C08E6ED11241DF15C09E2C12DE3EE5ECBBE029142E78393D8F92674E12A8C0A9F7AD0B15E89D8F4F76499D0DF899BB6FF5AC3B6D"/>
          <p:cNvSpPr txBox="1"/>
          <p:nvPr/>
        </p:nvSpPr>
        <p:spPr>
          <a:xfrm>
            <a:off x="6801337" y="5265374"/>
            <a:ext cx="1980029" cy="1284454"/>
          </a:xfrm>
          <a:prstGeom prst="rect">
            <a:avLst/>
          </a:prstGeom>
          <a:noFill/>
          <a:effectLst/>
        </p:spPr>
        <p:txBody>
          <a:bodyPr wrap="none" rtlCol="0">
            <a:spAutoFit/>
          </a:bodyPr>
          <a:lstStyle/>
          <a:p>
            <a:pPr>
              <a:lnSpc>
                <a:spcPct val="150000"/>
              </a:lnSpc>
            </a:pPr>
            <a:r>
              <a:rPr lang="zh-CN" altLang="en-US" sz="1400" dirty="0" smtClean="0">
                <a:solidFill>
                  <a:schemeClr val="tx1">
                    <a:lumMod val="65000"/>
                    <a:lumOff val="35000"/>
                  </a:schemeClr>
                </a:solidFill>
                <a:cs typeface="+mn-ea"/>
                <a:sym typeface="+mn-lt"/>
              </a:rPr>
              <a:t>客户关系维护</a:t>
            </a:r>
            <a:endParaRPr lang="en-US" altLang="zh-CN" sz="1400" dirty="0" smtClean="0">
              <a:solidFill>
                <a:schemeClr val="tx1">
                  <a:lumMod val="65000"/>
                  <a:lumOff val="35000"/>
                </a:schemeClr>
              </a:solidFill>
              <a:cs typeface="+mn-ea"/>
              <a:sym typeface="+mn-lt"/>
            </a:endParaRPr>
          </a:p>
          <a:p>
            <a:pPr>
              <a:lnSpc>
                <a:spcPct val="150000"/>
              </a:lnSpc>
            </a:pPr>
            <a:r>
              <a:rPr lang="zh-CN" altLang="en-US" sz="1000" dirty="0" smtClean="0">
                <a:solidFill>
                  <a:schemeClr val="tx1">
                    <a:lumMod val="65000"/>
                    <a:lumOff val="35000"/>
                  </a:schemeClr>
                </a:solidFill>
                <a:cs typeface="+mn-ea"/>
                <a:sym typeface="+mn-lt"/>
              </a:rPr>
              <a:t>在</a:t>
            </a:r>
            <a:r>
              <a:rPr lang="zh-CN" altLang="en-US" sz="1000" dirty="0">
                <a:solidFill>
                  <a:schemeClr val="tx1">
                    <a:lumMod val="65000"/>
                    <a:lumOff val="35000"/>
                  </a:schemeClr>
                </a:solidFill>
                <a:cs typeface="+mn-ea"/>
                <a:sym typeface="+mn-lt"/>
              </a:rPr>
              <a:t>这里输入您的主要叙述内容</a:t>
            </a:r>
            <a:endParaRPr lang="en-US" altLang="zh-CN" sz="1000" dirty="0">
              <a:solidFill>
                <a:schemeClr val="tx1">
                  <a:lumMod val="65000"/>
                  <a:lumOff val="35000"/>
                </a:schemeClr>
              </a:solidFill>
              <a:cs typeface="+mn-ea"/>
              <a:sym typeface="+mn-lt"/>
            </a:endParaRPr>
          </a:p>
          <a:p>
            <a:pPr>
              <a:lnSpc>
                <a:spcPct val="150000"/>
              </a:lnSpc>
            </a:pPr>
            <a:r>
              <a:rPr lang="zh-CN" altLang="en-US" sz="1000" dirty="0">
                <a:solidFill>
                  <a:schemeClr val="tx1">
                    <a:lumMod val="65000"/>
                    <a:lumOff val="35000"/>
                  </a:schemeClr>
                </a:solidFill>
                <a:cs typeface="+mn-ea"/>
                <a:sym typeface="+mn-lt"/>
              </a:rPr>
              <a:t>请在这里输入您的主要叙述内容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2000" dirty="0">
              <a:solidFill>
                <a:schemeClr val="tx1">
                  <a:lumMod val="65000"/>
                  <a:lumOff val="35000"/>
                </a:schemeClr>
              </a:solidFill>
              <a:cs typeface="+mn-ea"/>
              <a:sym typeface="+mn-lt"/>
            </a:endParaRPr>
          </a:p>
        </p:txBody>
      </p:sp>
      <p:grpSp>
        <p:nvGrpSpPr>
          <p:cNvPr id="16" name="组合 15"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3446111" y="3726115"/>
            <a:ext cx="1779356" cy="797840"/>
            <a:chOff x="2707931" y="3719285"/>
            <a:chExt cx="2319068" cy="1039840"/>
          </a:xfrm>
          <a:solidFill>
            <a:srgbClr val="404040"/>
          </a:solidFill>
          <a:effectLst>
            <a:outerShdw blurRad="190500" dist="63500" dir="2700000" algn="tl" rotWithShape="0">
              <a:prstClr val="black">
                <a:alpha val="30000"/>
              </a:prstClr>
            </a:outerShdw>
          </a:effectLst>
        </p:grpSpPr>
        <p:sp>
          <p:nvSpPr>
            <p:cNvPr id="19" name="Freeform 6"/>
            <p:cNvSpPr/>
            <p:nvPr/>
          </p:nvSpPr>
          <p:spPr bwMode="auto">
            <a:xfrm>
              <a:off x="2707931" y="3719285"/>
              <a:ext cx="2319068"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solidFill>
              <a:srgbClr val="404040"/>
            </a:solidFill>
            <a:ln>
              <a:noFill/>
            </a:ln>
            <a:effectLst/>
          </p:spPr>
          <p:txBody>
            <a:bodyPr vert="horz" wrap="square" lIns="91439" tIns="45719" rIns="91439" bIns="45719" numCol="1" anchor="t" anchorCtr="0" compatLnSpc="1"/>
            <a:lstStyle/>
            <a:p>
              <a:endParaRPr lang="en-US">
                <a:cs typeface="+mn-ea"/>
                <a:sym typeface="+mn-lt"/>
              </a:endParaRPr>
            </a:p>
          </p:txBody>
        </p:sp>
        <p:sp>
          <p:nvSpPr>
            <p:cNvPr id="22" name="Freeform 32"/>
            <p:cNvSpPr>
              <a:spLocks noEditPoints="1"/>
            </p:cNvSpPr>
            <p:nvPr/>
          </p:nvSpPr>
          <p:spPr bwMode="auto">
            <a:xfrm>
              <a:off x="3529694" y="3963017"/>
              <a:ext cx="675545" cy="552376"/>
            </a:xfrm>
            <a:custGeom>
              <a:avLst/>
              <a:gdLst/>
              <a:ahLst/>
              <a:cxnLst>
                <a:cxn ang="0">
                  <a:pos x="254" y="0"/>
                </a:cxn>
                <a:cxn ang="0">
                  <a:pos x="239" y="2"/>
                </a:cxn>
                <a:cxn ang="0">
                  <a:pos x="210" y="15"/>
                </a:cxn>
                <a:cxn ang="0">
                  <a:pos x="74" y="149"/>
                </a:cxn>
                <a:cxn ang="0">
                  <a:pos x="69" y="154"/>
                </a:cxn>
                <a:cxn ang="0">
                  <a:pos x="65" y="165"/>
                </a:cxn>
                <a:cxn ang="0">
                  <a:pos x="65" y="178"/>
                </a:cxn>
                <a:cxn ang="0">
                  <a:pos x="69" y="189"/>
                </a:cxn>
                <a:cxn ang="0">
                  <a:pos x="167" y="288"/>
                </a:cxn>
                <a:cxn ang="0">
                  <a:pos x="172" y="292"/>
                </a:cxn>
                <a:cxn ang="0">
                  <a:pos x="183" y="297"/>
                </a:cxn>
                <a:cxn ang="0">
                  <a:pos x="196" y="297"/>
                </a:cxn>
                <a:cxn ang="0">
                  <a:pos x="208" y="292"/>
                </a:cxn>
                <a:cxn ang="0">
                  <a:pos x="339" y="162"/>
                </a:cxn>
                <a:cxn ang="0">
                  <a:pos x="348" y="151"/>
                </a:cxn>
                <a:cxn ang="0">
                  <a:pos x="359" y="122"/>
                </a:cxn>
                <a:cxn ang="0">
                  <a:pos x="361" y="33"/>
                </a:cxn>
                <a:cxn ang="0">
                  <a:pos x="361" y="26"/>
                </a:cxn>
                <a:cxn ang="0">
                  <a:pos x="355" y="15"/>
                </a:cxn>
                <a:cxn ang="0">
                  <a:pos x="346" y="6"/>
                </a:cxn>
                <a:cxn ang="0">
                  <a:pos x="335" y="2"/>
                </a:cxn>
                <a:cxn ang="0">
                  <a:pos x="330" y="0"/>
                </a:cxn>
                <a:cxn ang="0">
                  <a:pos x="286" y="107"/>
                </a:cxn>
                <a:cxn ang="0">
                  <a:pos x="274" y="105"/>
                </a:cxn>
                <a:cxn ang="0">
                  <a:pos x="263" y="98"/>
                </a:cxn>
                <a:cxn ang="0">
                  <a:pos x="257" y="87"/>
                </a:cxn>
                <a:cxn ang="0">
                  <a:pos x="254" y="74"/>
                </a:cxn>
                <a:cxn ang="0">
                  <a:pos x="256" y="69"/>
                </a:cxn>
                <a:cxn ang="0">
                  <a:pos x="259" y="58"/>
                </a:cxn>
                <a:cxn ang="0">
                  <a:pos x="268" y="49"/>
                </a:cxn>
                <a:cxn ang="0">
                  <a:pos x="279" y="44"/>
                </a:cxn>
                <a:cxn ang="0">
                  <a:pos x="286" y="44"/>
                </a:cxn>
                <a:cxn ang="0">
                  <a:pos x="299" y="45"/>
                </a:cxn>
                <a:cxn ang="0">
                  <a:pos x="308" y="53"/>
                </a:cxn>
                <a:cxn ang="0">
                  <a:pos x="315" y="64"/>
                </a:cxn>
                <a:cxn ang="0">
                  <a:pos x="319" y="74"/>
                </a:cxn>
                <a:cxn ang="0">
                  <a:pos x="317" y="82"/>
                </a:cxn>
                <a:cxn ang="0">
                  <a:pos x="314" y="93"/>
                </a:cxn>
                <a:cxn ang="0">
                  <a:pos x="304" y="102"/>
                </a:cxn>
                <a:cxn ang="0">
                  <a:pos x="292" y="107"/>
                </a:cxn>
                <a:cxn ang="0">
                  <a:pos x="286" y="107"/>
                </a:cxn>
                <a:cxn ang="0">
                  <a:pos x="141" y="294"/>
                </a:cxn>
                <a:cxn ang="0">
                  <a:pos x="130" y="297"/>
                </a:cxn>
                <a:cxn ang="0">
                  <a:pos x="112" y="294"/>
                </a:cxn>
                <a:cxn ang="0">
                  <a:pos x="9" y="194"/>
                </a:cxn>
                <a:cxn ang="0">
                  <a:pos x="5" y="189"/>
                </a:cxn>
                <a:cxn ang="0">
                  <a:pos x="0" y="178"/>
                </a:cxn>
                <a:cxn ang="0">
                  <a:pos x="0" y="165"/>
                </a:cxn>
                <a:cxn ang="0">
                  <a:pos x="5" y="154"/>
                </a:cxn>
                <a:cxn ang="0">
                  <a:pos x="136" y="24"/>
                </a:cxn>
                <a:cxn ang="0">
                  <a:pos x="147" y="15"/>
                </a:cxn>
                <a:cxn ang="0">
                  <a:pos x="176" y="2"/>
                </a:cxn>
                <a:cxn ang="0">
                  <a:pos x="27" y="163"/>
                </a:cxn>
                <a:cxn ang="0">
                  <a:pos x="23" y="167"/>
                </a:cxn>
                <a:cxn ang="0">
                  <a:pos x="23" y="176"/>
                </a:cxn>
                <a:cxn ang="0">
                  <a:pos x="27" y="180"/>
                </a:cxn>
              </a:cxnLst>
              <a:rect l="0" t="0" r="r" b="b"/>
              <a:pathLst>
                <a:path w="361" h="297">
                  <a:moveTo>
                    <a:pt x="330" y="0"/>
                  </a:moveTo>
                  <a:lnTo>
                    <a:pt x="254" y="0"/>
                  </a:lnTo>
                  <a:lnTo>
                    <a:pt x="254" y="0"/>
                  </a:lnTo>
                  <a:lnTo>
                    <a:pt x="239" y="2"/>
                  </a:lnTo>
                  <a:lnTo>
                    <a:pt x="225" y="7"/>
                  </a:lnTo>
                  <a:lnTo>
                    <a:pt x="210" y="15"/>
                  </a:lnTo>
                  <a:lnTo>
                    <a:pt x="199" y="24"/>
                  </a:lnTo>
                  <a:lnTo>
                    <a:pt x="74" y="149"/>
                  </a:lnTo>
                  <a:lnTo>
                    <a:pt x="74" y="149"/>
                  </a:lnTo>
                  <a:lnTo>
                    <a:pt x="69" y="154"/>
                  </a:lnTo>
                  <a:lnTo>
                    <a:pt x="67" y="160"/>
                  </a:lnTo>
                  <a:lnTo>
                    <a:pt x="65" y="165"/>
                  </a:lnTo>
                  <a:lnTo>
                    <a:pt x="63" y="172"/>
                  </a:lnTo>
                  <a:lnTo>
                    <a:pt x="65" y="178"/>
                  </a:lnTo>
                  <a:lnTo>
                    <a:pt x="67" y="183"/>
                  </a:lnTo>
                  <a:lnTo>
                    <a:pt x="69" y="189"/>
                  </a:lnTo>
                  <a:lnTo>
                    <a:pt x="74" y="194"/>
                  </a:lnTo>
                  <a:lnTo>
                    <a:pt x="167" y="288"/>
                  </a:lnTo>
                  <a:lnTo>
                    <a:pt x="167" y="288"/>
                  </a:lnTo>
                  <a:lnTo>
                    <a:pt x="172" y="292"/>
                  </a:lnTo>
                  <a:lnTo>
                    <a:pt x="178" y="296"/>
                  </a:lnTo>
                  <a:lnTo>
                    <a:pt x="183" y="297"/>
                  </a:lnTo>
                  <a:lnTo>
                    <a:pt x="190" y="297"/>
                  </a:lnTo>
                  <a:lnTo>
                    <a:pt x="196" y="297"/>
                  </a:lnTo>
                  <a:lnTo>
                    <a:pt x="201" y="296"/>
                  </a:lnTo>
                  <a:lnTo>
                    <a:pt x="208" y="292"/>
                  </a:lnTo>
                  <a:lnTo>
                    <a:pt x="212" y="288"/>
                  </a:lnTo>
                  <a:lnTo>
                    <a:pt x="339" y="162"/>
                  </a:lnTo>
                  <a:lnTo>
                    <a:pt x="339" y="162"/>
                  </a:lnTo>
                  <a:lnTo>
                    <a:pt x="348" y="151"/>
                  </a:lnTo>
                  <a:lnTo>
                    <a:pt x="355" y="136"/>
                  </a:lnTo>
                  <a:lnTo>
                    <a:pt x="359" y="122"/>
                  </a:lnTo>
                  <a:lnTo>
                    <a:pt x="361" y="107"/>
                  </a:lnTo>
                  <a:lnTo>
                    <a:pt x="361" y="33"/>
                  </a:lnTo>
                  <a:lnTo>
                    <a:pt x="361" y="33"/>
                  </a:lnTo>
                  <a:lnTo>
                    <a:pt x="361" y="26"/>
                  </a:lnTo>
                  <a:lnTo>
                    <a:pt x="359" y="20"/>
                  </a:lnTo>
                  <a:lnTo>
                    <a:pt x="355" y="15"/>
                  </a:lnTo>
                  <a:lnTo>
                    <a:pt x="352" y="9"/>
                  </a:lnTo>
                  <a:lnTo>
                    <a:pt x="346" y="6"/>
                  </a:lnTo>
                  <a:lnTo>
                    <a:pt x="341" y="4"/>
                  </a:lnTo>
                  <a:lnTo>
                    <a:pt x="335" y="2"/>
                  </a:lnTo>
                  <a:lnTo>
                    <a:pt x="330" y="0"/>
                  </a:lnTo>
                  <a:lnTo>
                    <a:pt x="330" y="0"/>
                  </a:lnTo>
                  <a:close/>
                  <a:moveTo>
                    <a:pt x="286" y="107"/>
                  </a:moveTo>
                  <a:lnTo>
                    <a:pt x="286" y="107"/>
                  </a:lnTo>
                  <a:lnTo>
                    <a:pt x="279" y="107"/>
                  </a:lnTo>
                  <a:lnTo>
                    <a:pt x="274" y="105"/>
                  </a:lnTo>
                  <a:lnTo>
                    <a:pt x="268" y="102"/>
                  </a:lnTo>
                  <a:lnTo>
                    <a:pt x="263" y="98"/>
                  </a:lnTo>
                  <a:lnTo>
                    <a:pt x="259" y="93"/>
                  </a:lnTo>
                  <a:lnTo>
                    <a:pt x="257" y="87"/>
                  </a:lnTo>
                  <a:lnTo>
                    <a:pt x="256" y="82"/>
                  </a:lnTo>
                  <a:lnTo>
                    <a:pt x="254" y="74"/>
                  </a:lnTo>
                  <a:lnTo>
                    <a:pt x="254" y="74"/>
                  </a:lnTo>
                  <a:lnTo>
                    <a:pt x="256" y="69"/>
                  </a:lnTo>
                  <a:lnTo>
                    <a:pt x="257" y="64"/>
                  </a:lnTo>
                  <a:lnTo>
                    <a:pt x="259" y="58"/>
                  </a:lnTo>
                  <a:lnTo>
                    <a:pt x="263" y="53"/>
                  </a:lnTo>
                  <a:lnTo>
                    <a:pt x="268" y="49"/>
                  </a:lnTo>
                  <a:lnTo>
                    <a:pt x="274" y="45"/>
                  </a:lnTo>
                  <a:lnTo>
                    <a:pt x="279" y="44"/>
                  </a:lnTo>
                  <a:lnTo>
                    <a:pt x="286" y="44"/>
                  </a:lnTo>
                  <a:lnTo>
                    <a:pt x="286" y="44"/>
                  </a:lnTo>
                  <a:lnTo>
                    <a:pt x="292" y="44"/>
                  </a:lnTo>
                  <a:lnTo>
                    <a:pt x="299" y="45"/>
                  </a:lnTo>
                  <a:lnTo>
                    <a:pt x="304" y="49"/>
                  </a:lnTo>
                  <a:lnTo>
                    <a:pt x="308" y="53"/>
                  </a:lnTo>
                  <a:lnTo>
                    <a:pt x="314" y="58"/>
                  </a:lnTo>
                  <a:lnTo>
                    <a:pt x="315" y="64"/>
                  </a:lnTo>
                  <a:lnTo>
                    <a:pt x="317" y="69"/>
                  </a:lnTo>
                  <a:lnTo>
                    <a:pt x="319" y="74"/>
                  </a:lnTo>
                  <a:lnTo>
                    <a:pt x="319" y="74"/>
                  </a:lnTo>
                  <a:lnTo>
                    <a:pt x="317" y="82"/>
                  </a:lnTo>
                  <a:lnTo>
                    <a:pt x="315" y="87"/>
                  </a:lnTo>
                  <a:lnTo>
                    <a:pt x="314" y="93"/>
                  </a:lnTo>
                  <a:lnTo>
                    <a:pt x="308" y="98"/>
                  </a:lnTo>
                  <a:lnTo>
                    <a:pt x="304" y="102"/>
                  </a:lnTo>
                  <a:lnTo>
                    <a:pt x="299" y="105"/>
                  </a:lnTo>
                  <a:lnTo>
                    <a:pt x="292" y="107"/>
                  </a:lnTo>
                  <a:lnTo>
                    <a:pt x="286" y="107"/>
                  </a:lnTo>
                  <a:lnTo>
                    <a:pt x="286" y="107"/>
                  </a:lnTo>
                  <a:close/>
                  <a:moveTo>
                    <a:pt x="27" y="180"/>
                  </a:moveTo>
                  <a:lnTo>
                    <a:pt x="141" y="294"/>
                  </a:lnTo>
                  <a:lnTo>
                    <a:pt x="141" y="294"/>
                  </a:lnTo>
                  <a:lnTo>
                    <a:pt x="130" y="297"/>
                  </a:lnTo>
                  <a:lnTo>
                    <a:pt x="121" y="297"/>
                  </a:lnTo>
                  <a:lnTo>
                    <a:pt x="112" y="294"/>
                  </a:lnTo>
                  <a:lnTo>
                    <a:pt x="103" y="288"/>
                  </a:lnTo>
                  <a:lnTo>
                    <a:pt x="9" y="194"/>
                  </a:lnTo>
                  <a:lnTo>
                    <a:pt x="9" y="194"/>
                  </a:lnTo>
                  <a:lnTo>
                    <a:pt x="5" y="189"/>
                  </a:lnTo>
                  <a:lnTo>
                    <a:pt x="2" y="183"/>
                  </a:lnTo>
                  <a:lnTo>
                    <a:pt x="0" y="178"/>
                  </a:lnTo>
                  <a:lnTo>
                    <a:pt x="0" y="172"/>
                  </a:lnTo>
                  <a:lnTo>
                    <a:pt x="0" y="165"/>
                  </a:lnTo>
                  <a:lnTo>
                    <a:pt x="2" y="160"/>
                  </a:lnTo>
                  <a:lnTo>
                    <a:pt x="5" y="154"/>
                  </a:lnTo>
                  <a:lnTo>
                    <a:pt x="9" y="149"/>
                  </a:lnTo>
                  <a:lnTo>
                    <a:pt x="136" y="24"/>
                  </a:lnTo>
                  <a:lnTo>
                    <a:pt x="136" y="24"/>
                  </a:lnTo>
                  <a:lnTo>
                    <a:pt x="147" y="15"/>
                  </a:lnTo>
                  <a:lnTo>
                    <a:pt x="161" y="7"/>
                  </a:lnTo>
                  <a:lnTo>
                    <a:pt x="176" y="2"/>
                  </a:lnTo>
                  <a:lnTo>
                    <a:pt x="190" y="0"/>
                  </a:lnTo>
                  <a:lnTo>
                    <a:pt x="27" y="163"/>
                  </a:lnTo>
                  <a:lnTo>
                    <a:pt x="27" y="163"/>
                  </a:lnTo>
                  <a:lnTo>
                    <a:pt x="23" y="167"/>
                  </a:lnTo>
                  <a:lnTo>
                    <a:pt x="23" y="172"/>
                  </a:lnTo>
                  <a:lnTo>
                    <a:pt x="23" y="176"/>
                  </a:lnTo>
                  <a:lnTo>
                    <a:pt x="27" y="180"/>
                  </a:lnTo>
                  <a:lnTo>
                    <a:pt x="27" y="180"/>
                  </a:lnTo>
                  <a:close/>
                </a:path>
              </a:pathLst>
            </a:custGeom>
            <a:grpFill/>
            <a:ln w="9525">
              <a:noFill/>
              <a:round/>
            </a:ln>
          </p:spPr>
          <p:txBody>
            <a:bodyPr vert="horz" wrap="square" lIns="121917" tIns="60959" rIns="121917" bIns="60959" numCol="1" anchor="t" anchorCtr="0" compatLnSpc="1"/>
            <a:lstStyle/>
            <a:p>
              <a:endParaRPr lang="en-US" dirty="0">
                <a:cs typeface="+mn-ea"/>
                <a:sym typeface="+mn-lt"/>
              </a:endParaRPr>
            </a:p>
          </p:txBody>
        </p:sp>
      </p:grpSp>
      <p:grpSp>
        <p:nvGrpSpPr>
          <p:cNvPr id="23" name="组合 22"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5169774" y="3726115"/>
            <a:ext cx="1777746" cy="797840"/>
            <a:chOff x="5027001" y="3719285"/>
            <a:chExt cx="2316969" cy="1039840"/>
          </a:xfrm>
          <a:solidFill>
            <a:srgbClr val="CB1706"/>
          </a:solidFill>
          <a:effectLst>
            <a:outerShdw blurRad="190500" dist="63500" dir="2700000" algn="tl" rotWithShape="0">
              <a:prstClr val="black">
                <a:alpha val="30000"/>
              </a:prstClr>
            </a:outerShdw>
          </a:effectLst>
        </p:grpSpPr>
        <p:sp>
          <p:nvSpPr>
            <p:cNvPr id="24" name="Freeform 7"/>
            <p:cNvSpPr/>
            <p:nvPr/>
          </p:nvSpPr>
          <p:spPr bwMode="auto">
            <a:xfrm>
              <a:off x="5027001" y="3719285"/>
              <a:ext cx="2316969"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grpFill/>
            <a:ln>
              <a:noFill/>
            </a:ln>
            <a:effectLst/>
          </p:spPr>
          <p:txBody>
            <a:bodyPr vert="horz" wrap="square" lIns="91439" tIns="45719" rIns="91439" bIns="45719" numCol="1" anchor="t" anchorCtr="0" compatLnSpc="1"/>
            <a:lstStyle/>
            <a:p>
              <a:endParaRPr lang="en-US">
                <a:cs typeface="+mn-ea"/>
                <a:sym typeface="+mn-lt"/>
              </a:endParaRPr>
            </a:p>
          </p:txBody>
        </p:sp>
        <p:grpSp>
          <p:nvGrpSpPr>
            <p:cNvPr id="25" name="Group 77"/>
            <p:cNvGrpSpPr/>
            <p:nvPr/>
          </p:nvGrpSpPr>
          <p:grpSpPr>
            <a:xfrm>
              <a:off x="5869058" y="3989143"/>
              <a:ext cx="653147" cy="500124"/>
              <a:chOff x="5552261" y="1554043"/>
              <a:chExt cx="363359" cy="278229"/>
            </a:xfrm>
            <a:grpFill/>
          </p:grpSpPr>
          <p:sp>
            <p:nvSpPr>
              <p:cNvPr id="26" name="Freeform 96"/>
              <p:cNvSpPr/>
              <p:nvPr/>
            </p:nvSpPr>
            <p:spPr bwMode="auto">
              <a:xfrm>
                <a:off x="5552261" y="1715997"/>
                <a:ext cx="363359" cy="116275"/>
              </a:xfrm>
              <a:custGeom>
                <a:avLst/>
                <a:gdLst/>
                <a:ahLst/>
                <a:cxnLst>
                  <a:cxn ang="0">
                    <a:pos x="211" y="31"/>
                  </a:cxn>
                  <a:cxn ang="0">
                    <a:pos x="140" y="31"/>
                  </a:cxn>
                  <a:cxn ang="0">
                    <a:pos x="140" y="0"/>
                  </a:cxn>
                  <a:cxn ang="0">
                    <a:pos x="0" y="0"/>
                  </a:cxn>
                  <a:cxn ang="0">
                    <a:pos x="0" y="96"/>
                  </a:cxn>
                  <a:cxn ang="0">
                    <a:pos x="0" y="96"/>
                  </a:cxn>
                  <a:cxn ang="0">
                    <a:pos x="2" y="102"/>
                  </a:cxn>
                  <a:cxn ang="0">
                    <a:pos x="4" y="107"/>
                  </a:cxn>
                  <a:cxn ang="0">
                    <a:pos x="9" y="111"/>
                  </a:cxn>
                  <a:cxn ang="0">
                    <a:pos x="17" y="112"/>
                  </a:cxn>
                  <a:cxn ang="0">
                    <a:pos x="334" y="112"/>
                  </a:cxn>
                  <a:cxn ang="0">
                    <a:pos x="334" y="112"/>
                  </a:cxn>
                  <a:cxn ang="0">
                    <a:pos x="341" y="111"/>
                  </a:cxn>
                  <a:cxn ang="0">
                    <a:pos x="347" y="107"/>
                  </a:cxn>
                  <a:cxn ang="0">
                    <a:pos x="350" y="102"/>
                  </a:cxn>
                  <a:cxn ang="0">
                    <a:pos x="350" y="96"/>
                  </a:cxn>
                  <a:cxn ang="0">
                    <a:pos x="350" y="0"/>
                  </a:cxn>
                  <a:cxn ang="0">
                    <a:pos x="211" y="0"/>
                  </a:cxn>
                  <a:cxn ang="0">
                    <a:pos x="211" y="31"/>
                  </a:cxn>
                </a:cxnLst>
                <a:rect l="0" t="0" r="r" b="b"/>
                <a:pathLst>
                  <a:path w="350" h="112">
                    <a:moveTo>
                      <a:pt x="211" y="31"/>
                    </a:moveTo>
                    <a:lnTo>
                      <a:pt x="140" y="31"/>
                    </a:lnTo>
                    <a:lnTo>
                      <a:pt x="140" y="0"/>
                    </a:lnTo>
                    <a:lnTo>
                      <a:pt x="0" y="0"/>
                    </a:lnTo>
                    <a:lnTo>
                      <a:pt x="0" y="96"/>
                    </a:lnTo>
                    <a:lnTo>
                      <a:pt x="0" y="96"/>
                    </a:lnTo>
                    <a:lnTo>
                      <a:pt x="2" y="102"/>
                    </a:lnTo>
                    <a:lnTo>
                      <a:pt x="4" y="107"/>
                    </a:lnTo>
                    <a:lnTo>
                      <a:pt x="9" y="111"/>
                    </a:lnTo>
                    <a:lnTo>
                      <a:pt x="17" y="112"/>
                    </a:lnTo>
                    <a:lnTo>
                      <a:pt x="334" y="112"/>
                    </a:lnTo>
                    <a:lnTo>
                      <a:pt x="334" y="112"/>
                    </a:lnTo>
                    <a:lnTo>
                      <a:pt x="341" y="111"/>
                    </a:lnTo>
                    <a:lnTo>
                      <a:pt x="347" y="107"/>
                    </a:lnTo>
                    <a:lnTo>
                      <a:pt x="350" y="102"/>
                    </a:lnTo>
                    <a:lnTo>
                      <a:pt x="350" y="96"/>
                    </a:lnTo>
                    <a:lnTo>
                      <a:pt x="350" y="0"/>
                    </a:lnTo>
                    <a:lnTo>
                      <a:pt x="211" y="0"/>
                    </a:lnTo>
                    <a:lnTo>
                      <a:pt x="211" y="31"/>
                    </a:lnTo>
                    <a:close/>
                  </a:path>
                </a:pathLst>
              </a:custGeom>
              <a:grpFill/>
              <a:ln w="9525">
                <a:noFill/>
                <a:round/>
              </a:ln>
            </p:spPr>
            <p:txBody>
              <a:bodyPr vert="horz" wrap="square" lIns="162560" tIns="81280" rIns="162560" bIns="81280" numCol="1" anchor="t" anchorCtr="0" compatLnSpc="1"/>
              <a:lstStyle/>
              <a:p>
                <a:endParaRPr lang="en-US" dirty="0">
                  <a:cs typeface="+mn-ea"/>
                  <a:sym typeface="+mn-lt"/>
                </a:endParaRPr>
              </a:p>
            </p:txBody>
          </p:sp>
          <p:sp>
            <p:nvSpPr>
              <p:cNvPr id="27" name="Freeform 97"/>
              <p:cNvSpPr>
                <a:spLocks noEditPoints="1"/>
              </p:cNvSpPr>
              <p:nvPr/>
            </p:nvSpPr>
            <p:spPr bwMode="auto">
              <a:xfrm>
                <a:off x="5552261" y="1554043"/>
                <a:ext cx="363359" cy="137038"/>
              </a:xfrm>
              <a:custGeom>
                <a:avLst/>
                <a:gdLst/>
                <a:ahLst/>
                <a:cxnLst>
                  <a:cxn ang="0">
                    <a:pos x="334" y="42"/>
                  </a:cxn>
                  <a:cxn ang="0">
                    <a:pos x="225" y="42"/>
                  </a:cxn>
                  <a:cxn ang="0">
                    <a:pos x="225" y="42"/>
                  </a:cxn>
                  <a:cxn ang="0">
                    <a:pos x="225" y="5"/>
                  </a:cxn>
                  <a:cxn ang="0">
                    <a:pos x="225" y="5"/>
                  </a:cxn>
                  <a:cxn ang="0">
                    <a:pos x="225" y="2"/>
                  </a:cxn>
                  <a:cxn ang="0">
                    <a:pos x="223" y="0"/>
                  </a:cxn>
                  <a:cxn ang="0">
                    <a:pos x="222" y="0"/>
                  </a:cxn>
                  <a:cxn ang="0">
                    <a:pos x="120" y="0"/>
                  </a:cxn>
                  <a:cxn ang="0">
                    <a:pos x="120" y="0"/>
                  </a:cxn>
                  <a:cxn ang="0">
                    <a:pos x="118" y="2"/>
                  </a:cxn>
                  <a:cxn ang="0">
                    <a:pos x="116" y="4"/>
                  </a:cxn>
                  <a:cxn ang="0">
                    <a:pos x="115" y="5"/>
                  </a:cxn>
                  <a:cxn ang="0">
                    <a:pos x="115" y="5"/>
                  </a:cxn>
                  <a:cxn ang="0">
                    <a:pos x="115" y="42"/>
                  </a:cxn>
                  <a:cxn ang="0">
                    <a:pos x="17" y="42"/>
                  </a:cxn>
                  <a:cxn ang="0">
                    <a:pos x="17" y="42"/>
                  </a:cxn>
                  <a:cxn ang="0">
                    <a:pos x="9" y="42"/>
                  </a:cxn>
                  <a:cxn ang="0">
                    <a:pos x="4" y="45"/>
                  </a:cxn>
                  <a:cxn ang="0">
                    <a:pos x="2" y="51"/>
                  </a:cxn>
                  <a:cxn ang="0">
                    <a:pos x="0" y="58"/>
                  </a:cxn>
                  <a:cxn ang="0">
                    <a:pos x="0" y="130"/>
                  </a:cxn>
                  <a:cxn ang="0">
                    <a:pos x="350" y="130"/>
                  </a:cxn>
                  <a:cxn ang="0">
                    <a:pos x="350" y="58"/>
                  </a:cxn>
                  <a:cxn ang="0">
                    <a:pos x="350" y="58"/>
                  </a:cxn>
                  <a:cxn ang="0">
                    <a:pos x="350" y="51"/>
                  </a:cxn>
                  <a:cxn ang="0">
                    <a:pos x="347" y="45"/>
                  </a:cxn>
                  <a:cxn ang="0">
                    <a:pos x="341" y="42"/>
                  </a:cxn>
                  <a:cxn ang="0">
                    <a:pos x="334" y="42"/>
                  </a:cxn>
                  <a:cxn ang="0">
                    <a:pos x="334" y="42"/>
                  </a:cxn>
                  <a:cxn ang="0">
                    <a:pos x="133" y="42"/>
                  </a:cxn>
                  <a:cxn ang="0">
                    <a:pos x="133" y="13"/>
                  </a:cxn>
                  <a:cxn ang="0">
                    <a:pos x="209" y="13"/>
                  </a:cxn>
                  <a:cxn ang="0">
                    <a:pos x="209" y="42"/>
                  </a:cxn>
                  <a:cxn ang="0">
                    <a:pos x="133" y="42"/>
                  </a:cxn>
                </a:cxnLst>
                <a:rect l="0" t="0" r="r" b="b"/>
                <a:pathLst>
                  <a:path w="350" h="130">
                    <a:moveTo>
                      <a:pt x="334" y="42"/>
                    </a:moveTo>
                    <a:lnTo>
                      <a:pt x="225" y="42"/>
                    </a:lnTo>
                    <a:lnTo>
                      <a:pt x="225" y="42"/>
                    </a:lnTo>
                    <a:lnTo>
                      <a:pt x="225" y="5"/>
                    </a:lnTo>
                    <a:lnTo>
                      <a:pt x="225" y="5"/>
                    </a:lnTo>
                    <a:lnTo>
                      <a:pt x="225" y="2"/>
                    </a:lnTo>
                    <a:lnTo>
                      <a:pt x="223" y="0"/>
                    </a:lnTo>
                    <a:lnTo>
                      <a:pt x="222" y="0"/>
                    </a:lnTo>
                    <a:lnTo>
                      <a:pt x="120" y="0"/>
                    </a:lnTo>
                    <a:lnTo>
                      <a:pt x="120" y="0"/>
                    </a:lnTo>
                    <a:lnTo>
                      <a:pt x="118" y="2"/>
                    </a:lnTo>
                    <a:lnTo>
                      <a:pt x="116" y="4"/>
                    </a:lnTo>
                    <a:lnTo>
                      <a:pt x="115" y="5"/>
                    </a:lnTo>
                    <a:lnTo>
                      <a:pt x="115" y="5"/>
                    </a:lnTo>
                    <a:lnTo>
                      <a:pt x="115" y="42"/>
                    </a:lnTo>
                    <a:lnTo>
                      <a:pt x="17" y="42"/>
                    </a:lnTo>
                    <a:lnTo>
                      <a:pt x="17" y="42"/>
                    </a:lnTo>
                    <a:lnTo>
                      <a:pt x="9" y="42"/>
                    </a:lnTo>
                    <a:lnTo>
                      <a:pt x="4" y="45"/>
                    </a:lnTo>
                    <a:lnTo>
                      <a:pt x="2" y="51"/>
                    </a:lnTo>
                    <a:lnTo>
                      <a:pt x="0" y="58"/>
                    </a:lnTo>
                    <a:lnTo>
                      <a:pt x="0" y="130"/>
                    </a:lnTo>
                    <a:lnTo>
                      <a:pt x="350" y="130"/>
                    </a:lnTo>
                    <a:lnTo>
                      <a:pt x="350" y="58"/>
                    </a:lnTo>
                    <a:lnTo>
                      <a:pt x="350" y="58"/>
                    </a:lnTo>
                    <a:lnTo>
                      <a:pt x="350" y="51"/>
                    </a:lnTo>
                    <a:lnTo>
                      <a:pt x="347" y="45"/>
                    </a:lnTo>
                    <a:lnTo>
                      <a:pt x="341" y="42"/>
                    </a:lnTo>
                    <a:lnTo>
                      <a:pt x="334" y="42"/>
                    </a:lnTo>
                    <a:lnTo>
                      <a:pt x="334" y="42"/>
                    </a:lnTo>
                    <a:close/>
                    <a:moveTo>
                      <a:pt x="133" y="42"/>
                    </a:moveTo>
                    <a:lnTo>
                      <a:pt x="133" y="13"/>
                    </a:lnTo>
                    <a:lnTo>
                      <a:pt x="209" y="13"/>
                    </a:lnTo>
                    <a:lnTo>
                      <a:pt x="209" y="42"/>
                    </a:lnTo>
                    <a:lnTo>
                      <a:pt x="133" y="42"/>
                    </a:lnTo>
                    <a:close/>
                  </a:path>
                </a:pathLst>
              </a:custGeom>
              <a:grpFill/>
              <a:ln w="9525">
                <a:noFill/>
                <a:round/>
              </a:ln>
            </p:spPr>
            <p:txBody>
              <a:bodyPr vert="horz" wrap="square" lIns="162560" tIns="81280" rIns="162560" bIns="81280" numCol="1" anchor="t" anchorCtr="0" compatLnSpc="1"/>
              <a:lstStyle/>
              <a:p>
                <a:endParaRPr lang="en-US" dirty="0">
                  <a:cs typeface="+mn-ea"/>
                  <a:sym typeface="+mn-lt"/>
                </a:endParaRPr>
              </a:p>
            </p:txBody>
          </p:sp>
          <p:sp>
            <p:nvSpPr>
              <p:cNvPr id="28" name="Rectangle 98"/>
              <p:cNvSpPr>
                <a:spLocks noChangeArrowheads="1"/>
              </p:cNvSpPr>
              <p:nvPr/>
            </p:nvSpPr>
            <p:spPr bwMode="auto">
              <a:xfrm>
                <a:off x="5710062" y="1715997"/>
                <a:ext cx="45679" cy="18688"/>
              </a:xfrm>
              <a:prstGeom prst="rect">
                <a:avLst/>
              </a:prstGeom>
              <a:grpFill/>
              <a:ln w="9525">
                <a:noFill/>
                <a:miter lim="800000"/>
              </a:ln>
            </p:spPr>
            <p:txBody>
              <a:bodyPr vert="horz" wrap="square" lIns="162560" tIns="81280" rIns="162560" bIns="81280" numCol="1" anchor="t" anchorCtr="0" compatLnSpc="1"/>
              <a:lstStyle/>
              <a:p>
                <a:endParaRPr lang="en-US" dirty="0">
                  <a:cs typeface="+mn-ea"/>
                  <a:sym typeface="+mn-lt"/>
                </a:endParaRPr>
              </a:p>
            </p:txBody>
          </p:sp>
        </p:grpSp>
      </p:grpSp>
      <p:grpSp>
        <p:nvGrpSpPr>
          <p:cNvPr id="29" name="组合 28"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6893434" y="3726115"/>
            <a:ext cx="1777746" cy="797840"/>
            <a:chOff x="7343970" y="3719285"/>
            <a:chExt cx="2316969" cy="1039840"/>
          </a:xfrm>
          <a:solidFill>
            <a:srgbClr val="404040"/>
          </a:solidFill>
          <a:effectLst>
            <a:outerShdw blurRad="190500" dist="63500" dir="2700000" algn="tl" rotWithShape="0">
              <a:prstClr val="black">
                <a:alpha val="30000"/>
              </a:prstClr>
            </a:outerShdw>
          </a:effectLst>
        </p:grpSpPr>
        <p:sp>
          <p:nvSpPr>
            <p:cNvPr id="30" name="Freeform 8"/>
            <p:cNvSpPr/>
            <p:nvPr/>
          </p:nvSpPr>
          <p:spPr bwMode="auto">
            <a:xfrm>
              <a:off x="7343970" y="3719285"/>
              <a:ext cx="2316969"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grpFill/>
            <a:ln>
              <a:noFill/>
            </a:ln>
            <a:effectLst/>
          </p:spPr>
          <p:txBody>
            <a:bodyPr vert="horz" wrap="square" lIns="91439" tIns="45719" rIns="91439" bIns="45719" numCol="1" anchor="t" anchorCtr="0" compatLnSpc="1"/>
            <a:lstStyle/>
            <a:p>
              <a:endParaRPr lang="en-US">
                <a:cs typeface="+mn-ea"/>
                <a:sym typeface="+mn-lt"/>
              </a:endParaRPr>
            </a:p>
          </p:txBody>
        </p:sp>
        <p:sp>
          <p:nvSpPr>
            <p:cNvPr id="31" name="Freeform 104"/>
            <p:cNvSpPr>
              <a:spLocks noEditPoints="1"/>
            </p:cNvSpPr>
            <p:nvPr/>
          </p:nvSpPr>
          <p:spPr bwMode="auto">
            <a:xfrm>
              <a:off x="8213200" y="3925693"/>
              <a:ext cx="578504" cy="563577"/>
            </a:xfrm>
            <a:custGeom>
              <a:avLst/>
              <a:gdLst/>
              <a:ahLst/>
              <a:cxnLst>
                <a:cxn ang="0">
                  <a:pos x="243" y="45"/>
                </a:cxn>
                <a:cxn ang="0">
                  <a:pos x="243" y="20"/>
                </a:cxn>
                <a:cxn ang="0">
                  <a:pos x="238" y="6"/>
                </a:cxn>
                <a:cxn ang="0">
                  <a:pos x="221" y="0"/>
                </a:cxn>
                <a:cxn ang="0">
                  <a:pos x="214" y="2"/>
                </a:cxn>
                <a:cxn ang="0">
                  <a:pos x="203" y="13"/>
                </a:cxn>
                <a:cxn ang="0">
                  <a:pos x="202" y="45"/>
                </a:cxn>
                <a:cxn ang="0">
                  <a:pos x="109" y="20"/>
                </a:cxn>
                <a:cxn ang="0">
                  <a:pos x="107" y="13"/>
                </a:cxn>
                <a:cxn ang="0">
                  <a:pos x="96" y="2"/>
                </a:cxn>
                <a:cxn ang="0">
                  <a:pos x="87" y="0"/>
                </a:cxn>
                <a:cxn ang="0">
                  <a:pos x="73" y="6"/>
                </a:cxn>
                <a:cxn ang="0">
                  <a:pos x="67" y="20"/>
                </a:cxn>
                <a:cxn ang="0">
                  <a:pos x="17" y="45"/>
                </a:cxn>
                <a:cxn ang="0">
                  <a:pos x="9" y="47"/>
                </a:cxn>
                <a:cxn ang="0">
                  <a:pos x="2" y="54"/>
                </a:cxn>
                <a:cxn ang="0">
                  <a:pos x="0" y="287"/>
                </a:cxn>
                <a:cxn ang="0">
                  <a:pos x="2" y="292"/>
                </a:cxn>
                <a:cxn ang="0">
                  <a:pos x="9" y="301"/>
                </a:cxn>
                <a:cxn ang="0">
                  <a:pos x="294" y="301"/>
                </a:cxn>
                <a:cxn ang="0">
                  <a:pos x="301" y="301"/>
                </a:cxn>
                <a:cxn ang="0">
                  <a:pos x="308" y="292"/>
                </a:cxn>
                <a:cxn ang="0">
                  <a:pos x="310" y="62"/>
                </a:cxn>
                <a:cxn ang="0">
                  <a:pos x="308" y="54"/>
                </a:cxn>
                <a:cxn ang="0">
                  <a:pos x="301" y="47"/>
                </a:cxn>
                <a:cxn ang="0">
                  <a:pos x="294" y="45"/>
                </a:cxn>
                <a:cxn ang="0">
                  <a:pos x="145" y="156"/>
                </a:cxn>
                <a:cxn ang="0">
                  <a:pos x="96" y="114"/>
                </a:cxn>
                <a:cxn ang="0">
                  <a:pos x="165" y="114"/>
                </a:cxn>
                <a:cxn ang="0">
                  <a:pos x="214" y="156"/>
                </a:cxn>
                <a:cxn ang="0">
                  <a:pos x="165" y="114"/>
                </a:cxn>
                <a:cxn ang="0">
                  <a:pos x="75" y="156"/>
                </a:cxn>
                <a:cxn ang="0">
                  <a:pos x="31" y="114"/>
                </a:cxn>
                <a:cxn ang="0">
                  <a:pos x="75" y="178"/>
                </a:cxn>
                <a:cxn ang="0">
                  <a:pos x="31" y="209"/>
                </a:cxn>
                <a:cxn ang="0">
                  <a:pos x="75" y="178"/>
                </a:cxn>
                <a:cxn ang="0">
                  <a:pos x="145" y="178"/>
                </a:cxn>
                <a:cxn ang="0">
                  <a:pos x="96" y="209"/>
                </a:cxn>
                <a:cxn ang="0">
                  <a:pos x="145" y="229"/>
                </a:cxn>
                <a:cxn ang="0">
                  <a:pos x="96" y="270"/>
                </a:cxn>
                <a:cxn ang="0">
                  <a:pos x="145" y="229"/>
                </a:cxn>
                <a:cxn ang="0">
                  <a:pos x="214" y="229"/>
                </a:cxn>
                <a:cxn ang="0">
                  <a:pos x="165" y="270"/>
                </a:cxn>
                <a:cxn ang="0">
                  <a:pos x="165" y="209"/>
                </a:cxn>
                <a:cxn ang="0">
                  <a:pos x="214" y="178"/>
                </a:cxn>
                <a:cxn ang="0">
                  <a:pos x="165" y="209"/>
                </a:cxn>
                <a:cxn ang="0">
                  <a:pos x="279" y="178"/>
                </a:cxn>
                <a:cxn ang="0">
                  <a:pos x="236" y="209"/>
                </a:cxn>
                <a:cxn ang="0">
                  <a:pos x="236" y="156"/>
                </a:cxn>
                <a:cxn ang="0">
                  <a:pos x="279" y="114"/>
                </a:cxn>
                <a:cxn ang="0">
                  <a:pos x="236" y="156"/>
                </a:cxn>
                <a:cxn ang="0">
                  <a:pos x="75" y="229"/>
                </a:cxn>
                <a:cxn ang="0">
                  <a:pos x="31" y="270"/>
                </a:cxn>
                <a:cxn ang="0">
                  <a:pos x="236" y="270"/>
                </a:cxn>
                <a:cxn ang="0">
                  <a:pos x="279" y="229"/>
                </a:cxn>
                <a:cxn ang="0">
                  <a:pos x="236" y="270"/>
                </a:cxn>
              </a:cxnLst>
              <a:rect l="0" t="0" r="r" b="b"/>
              <a:pathLst>
                <a:path w="310" h="301">
                  <a:moveTo>
                    <a:pt x="294" y="45"/>
                  </a:moveTo>
                  <a:lnTo>
                    <a:pt x="243" y="45"/>
                  </a:lnTo>
                  <a:lnTo>
                    <a:pt x="243" y="20"/>
                  </a:lnTo>
                  <a:lnTo>
                    <a:pt x="243" y="20"/>
                  </a:lnTo>
                  <a:lnTo>
                    <a:pt x="241" y="13"/>
                  </a:lnTo>
                  <a:lnTo>
                    <a:pt x="238" y="6"/>
                  </a:lnTo>
                  <a:lnTo>
                    <a:pt x="231" y="2"/>
                  </a:lnTo>
                  <a:lnTo>
                    <a:pt x="221" y="0"/>
                  </a:lnTo>
                  <a:lnTo>
                    <a:pt x="221" y="0"/>
                  </a:lnTo>
                  <a:lnTo>
                    <a:pt x="214" y="2"/>
                  </a:lnTo>
                  <a:lnTo>
                    <a:pt x="207" y="6"/>
                  </a:lnTo>
                  <a:lnTo>
                    <a:pt x="203" y="13"/>
                  </a:lnTo>
                  <a:lnTo>
                    <a:pt x="202" y="20"/>
                  </a:lnTo>
                  <a:lnTo>
                    <a:pt x="202" y="45"/>
                  </a:lnTo>
                  <a:lnTo>
                    <a:pt x="109" y="45"/>
                  </a:lnTo>
                  <a:lnTo>
                    <a:pt x="109" y="20"/>
                  </a:lnTo>
                  <a:lnTo>
                    <a:pt x="109" y="20"/>
                  </a:lnTo>
                  <a:lnTo>
                    <a:pt x="107" y="13"/>
                  </a:lnTo>
                  <a:lnTo>
                    <a:pt x="102" y="6"/>
                  </a:lnTo>
                  <a:lnTo>
                    <a:pt x="96" y="2"/>
                  </a:lnTo>
                  <a:lnTo>
                    <a:pt x="87" y="0"/>
                  </a:lnTo>
                  <a:lnTo>
                    <a:pt x="87" y="0"/>
                  </a:lnTo>
                  <a:lnTo>
                    <a:pt x="80" y="2"/>
                  </a:lnTo>
                  <a:lnTo>
                    <a:pt x="73" y="6"/>
                  </a:lnTo>
                  <a:lnTo>
                    <a:pt x="69" y="13"/>
                  </a:lnTo>
                  <a:lnTo>
                    <a:pt x="67" y="20"/>
                  </a:lnTo>
                  <a:lnTo>
                    <a:pt x="67" y="45"/>
                  </a:lnTo>
                  <a:lnTo>
                    <a:pt x="17" y="45"/>
                  </a:lnTo>
                  <a:lnTo>
                    <a:pt x="17" y="45"/>
                  </a:lnTo>
                  <a:lnTo>
                    <a:pt x="9" y="47"/>
                  </a:lnTo>
                  <a:lnTo>
                    <a:pt x="4" y="51"/>
                  </a:lnTo>
                  <a:lnTo>
                    <a:pt x="2" y="54"/>
                  </a:lnTo>
                  <a:lnTo>
                    <a:pt x="0" y="62"/>
                  </a:lnTo>
                  <a:lnTo>
                    <a:pt x="0" y="287"/>
                  </a:lnTo>
                  <a:lnTo>
                    <a:pt x="0" y="287"/>
                  </a:lnTo>
                  <a:lnTo>
                    <a:pt x="2" y="292"/>
                  </a:lnTo>
                  <a:lnTo>
                    <a:pt x="4" y="297"/>
                  </a:lnTo>
                  <a:lnTo>
                    <a:pt x="9" y="301"/>
                  </a:lnTo>
                  <a:lnTo>
                    <a:pt x="17" y="301"/>
                  </a:lnTo>
                  <a:lnTo>
                    <a:pt x="294" y="301"/>
                  </a:lnTo>
                  <a:lnTo>
                    <a:pt x="294" y="301"/>
                  </a:lnTo>
                  <a:lnTo>
                    <a:pt x="301" y="301"/>
                  </a:lnTo>
                  <a:lnTo>
                    <a:pt x="305" y="297"/>
                  </a:lnTo>
                  <a:lnTo>
                    <a:pt x="308" y="292"/>
                  </a:lnTo>
                  <a:lnTo>
                    <a:pt x="310" y="287"/>
                  </a:lnTo>
                  <a:lnTo>
                    <a:pt x="310" y="62"/>
                  </a:lnTo>
                  <a:lnTo>
                    <a:pt x="310" y="62"/>
                  </a:lnTo>
                  <a:lnTo>
                    <a:pt x="308" y="54"/>
                  </a:lnTo>
                  <a:lnTo>
                    <a:pt x="305" y="51"/>
                  </a:lnTo>
                  <a:lnTo>
                    <a:pt x="301" y="47"/>
                  </a:lnTo>
                  <a:lnTo>
                    <a:pt x="294" y="45"/>
                  </a:lnTo>
                  <a:lnTo>
                    <a:pt x="294" y="45"/>
                  </a:lnTo>
                  <a:close/>
                  <a:moveTo>
                    <a:pt x="145" y="114"/>
                  </a:moveTo>
                  <a:lnTo>
                    <a:pt x="145" y="156"/>
                  </a:lnTo>
                  <a:lnTo>
                    <a:pt x="96" y="156"/>
                  </a:lnTo>
                  <a:lnTo>
                    <a:pt x="96" y="114"/>
                  </a:lnTo>
                  <a:lnTo>
                    <a:pt x="145" y="114"/>
                  </a:lnTo>
                  <a:close/>
                  <a:moveTo>
                    <a:pt x="165" y="114"/>
                  </a:moveTo>
                  <a:lnTo>
                    <a:pt x="214" y="114"/>
                  </a:lnTo>
                  <a:lnTo>
                    <a:pt x="214" y="156"/>
                  </a:lnTo>
                  <a:lnTo>
                    <a:pt x="165" y="156"/>
                  </a:lnTo>
                  <a:lnTo>
                    <a:pt x="165" y="114"/>
                  </a:lnTo>
                  <a:close/>
                  <a:moveTo>
                    <a:pt x="75" y="114"/>
                  </a:moveTo>
                  <a:lnTo>
                    <a:pt x="75" y="156"/>
                  </a:lnTo>
                  <a:lnTo>
                    <a:pt x="31" y="156"/>
                  </a:lnTo>
                  <a:lnTo>
                    <a:pt x="31" y="114"/>
                  </a:lnTo>
                  <a:lnTo>
                    <a:pt x="75" y="114"/>
                  </a:lnTo>
                  <a:close/>
                  <a:moveTo>
                    <a:pt x="75" y="178"/>
                  </a:moveTo>
                  <a:lnTo>
                    <a:pt x="75" y="209"/>
                  </a:lnTo>
                  <a:lnTo>
                    <a:pt x="31" y="209"/>
                  </a:lnTo>
                  <a:lnTo>
                    <a:pt x="31" y="178"/>
                  </a:lnTo>
                  <a:lnTo>
                    <a:pt x="75" y="178"/>
                  </a:lnTo>
                  <a:close/>
                  <a:moveTo>
                    <a:pt x="96" y="178"/>
                  </a:moveTo>
                  <a:lnTo>
                    <a:pt x="145" y="178"/>
                  </a:lnTo>
                  <a:lnTo>
                    <a:pt x="145" y="209"/>
                  </a:lnTo>
                  <a:lnTo>
                    <a:pt x="96" y="209"/>
                  </a:lnTo>
                  <a:lnTo>
                    <a:pt x="96" y="178"/>
                  </a:lnTo>
                  <a:close/>
                  <a:moveTo>
                    <a:pt x="145" y="229"/>
                  </a:moveTo>
                  <a:lnTo>
                    <a:pt x="145" y="270"/>
                  </a:lnTo>
                  <a:lnTo>
                    <a:pt x="96" y="270"/>
                  </a:lnTo>
                  <a:lnTo>
                    <a:pt x="96" y="229"/>
                  </a:lnTo>
                  <a:lnTo>
                    <a:pt x="145" y="229"/>
                  </a:lnTo>
                  <a:close/>
                  <a:moveTo>
                    <a:pt x="165" y="229"/>
                  </a:moveTo>
                  <a:lnTo>
                    <a:pt x="214" y="229"/>
                  </a:lnTo>
                  <a:lnTo>
                    <a:pt x="214" y="270"/>
                  </a:lnTo>
                  <a:lnTo>
                    <a:pt x="165" y="270"/>
                  </a:lnTo>
                  <a:lnTo>
                    <a:pt x="165" y="229"/>
                  </a:lnTo>
                  <a:close/>
                  <a:moveTo>
                    <a:pt x="165" y="209"/>
                  </a:moveTo>
                  <a:lnTo>
                    <a:pt x="165" y="178"/>
                  </a:lnTo>
                  <a:lnTo>
                    <a:pt x="214" y="178"/>
                  </a:lnTo>
                  <a:lnTo>
                    <a:pt x="214" y="209"/>
                  </a:lnTo>
                  <a:lnTo>
                    <a:pt x="165" y="209"/>
                  </a:lnTo>
                  <a:close/>
                  <a:moveTo>
                    <a:pt x="236" y="178"/>
                  </a:moveTo>
                  <a:lnTo>
                    <a:pt x="279" y="178"/>
                  </a:lnTo>
                  <a:lnTo>
                    <a:pt x="279" y="209"/>
                  </a:lnTo>
                  <a:lnTo>
                    <a:pt x="236" y="209"/>
                  </a:lnTo>
                  <a:lnTo>
                    <a:pt x="236" y="178"/>
                  </a:lnTo>
                  <a:close/>
                  <a:moveTo>
                    <a:pt x="236" y="156"/>
                  </a:moveTo>
                  <a:lnTo>
                    <a:pt x="236" y="114"/>
                  </a:lnTo>
                  <a:lnTo>
                    <a:pt x="279" y="114"/>
                  </a:lnTo>
                  <a:lnTo>
                    <a:pt x="279" y="156"/>
                  </a:lnTo>
                  <a:lnTo>
                    <a:pt x="236" y="156"/>
                  </a:lnTo>
                  <a:close/>
                  <a:moveTo>
                    <a:pt x="31" y="229"/>
                  </a:moveTo>
                  <a:lnTo>
                    <a:pt x="75" y="229"/>
                  </a:lnTo>
                  <a:lnTo>
                    <a:pt x="75" y="270"/>
                  </a:lnTo>
                  <a:lnTo>
                    <a:pt x="31" y="270"/>
                  </a:lnTo>
                  <a:lnTo>
                    <a:pt x="31" y="229"/>
                  </a:lnTo>
                  <a:close/>
                  <a:moveTo>
                    <a:pt x="236" y="270"/>
                  </a:moveTo>
                  <a:lnTo>
                    <a:pt x="236" y="229"/>
                  </a:lnTo>
                  <a:lnTo>
                    <a:pt x="279" y="229"/>
                  </a:lnTo>
                  <a:lnTo>
                    <a:pt x="279" y="270"/>
                  </a:lnTo>
                  <a:lnTo>
                    <a:pt x="236" y="270"/>
                  </a:lnTo>
                  <a:close/>
                </a:path>
              </a:pathLst>
            </a:custGeom>
            <a:grpFill/>
            <a:ln w="9525">
              <a:noFill/>
              <a:round/>
            </a:ln>
          </p:spPr>
          <p:txBody>
            <a:bodyPr vert="horz" wrap="square" lIns="121917" tIns="60959" rIns="121917" bIns="60959" numCol="1" anchor="t" anchorCtr="0" compatLnSpc="1"/>
            <a:lstStyle/>
            <a:p>
              <a:endParaRPr lang="en-US" dirty="0">
                <a:cs typeface="+mn-ea"/>
                <a:sym typeface="+mn-lt"/>
              </a:endParaRPr>
            </a:p>
          </p:txBody>
        </p:sp>
      </p:grpSp>
      <p:grpSp>
        <p:nvGrpSpPr>
          <p:cNvPr id="32" name="组合 31"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1724061" y="3726115"/>
            <a:ext cx="1777746" cy="797840"/>
            <a:chOff x="390963" y="3719285"/>
            <a:chExt cx="2316969" cy="1039840"/>
          </a:xfrm>
          <a:solidFill>
            <a:srgbClr val="CB1706"/>
          </a:solidFill>
          <a:effectLst>
            <a:outerShdw blurRad="190500" dist="63500" dir="2700000" algn="tl" rotWithShape="0">
              <a:prstClr val="black">
                <a:alpha val="30000"/>
              </a:prstClr>
            </a:outerShdw>
          </a:effectLst>
        </p:grpSpPr>
        <p:sp>
          <p:nvSpPr>
            <p:cNvPr id="33" name="Freeform 5"/>
            <p:cNvSpPr/>
            <p:nvPr/>
          </p:nvSpPr>
          <p:spPr bwMode="auto">
            <a:xfrm>
              <a:off x="390963" y="3719285"/>
              <a:ext cx="2316969"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grpFill/>
            <a:ln>
              <a:noFill/>
            </a:ln>
            <a:effectLst/>
          </p:spPr>
          <p:txBody>
            <a:bodyPr vert="horz" wrap="square" lIns="91439" tIns="45719" rIns="91439" bIns="45719" numCol="1" anchor="t" anchorCtr="0" compatLnSpc="1"/>
            <a:lstStyle/>
            <a:p>
              <a:pPr algn="ctr"/>
              <a:endParaRPr lang="en-US">
                <a:cs typeface="+mn-ea"/>
                <a:sym typeface="+mn-lt"/>
              </a:endParaRPr>
            </a:p>
          </p:txBody>
        </p:sp>
        <p:grpSp>
          <p:nvGrpSpPr>
            <p:cNvPr id="34" name="Group 40"/>
            <p:cNvGrpSpPr/>
            <p:nvPr/>
          </p:nvGrpSpPr>
          <p:grpSpPr>
            <a:xfrm>
              <a:off x="1212724" y="3976077"/>
              <a:ext cx="684405" cy="539203"/>
              <a:chOff x="1058564" y="1781841"/>
              <a:chExt cx="649993" cy="512092"/>
            </a:xfrm>
            <a:grpFill/>
          </p:grpSpPr>
          <p:sp>
            <p:nvSpPr>
              <p:cNvPr id="35" name="Freeform 31"/>
              <p:cNvSpPr/>
              <p:nvPr/>
            </p:nvSpPr>
            <p:spPr bwMode="auto">
              <a:xfrm>
                <a:off x="1058564" y="1823776"/>
                <a:ext cx="457253" cy="470157"/>
              </a:xfrm>
              <a:custGeom>
                <a:avLst/>
                <a:gdLst>
                  <a:gd name="T0" fmla="*/ 191 w 240"/>
                  <a:gd name="T1" fmla="*/ 0 h 247"/>
                  <a:gd name="T2" fmla="*/ 49 w 240"/>
                  <a:gd name="T3" fmla="*/ 0 h 247"/>
                  <a:gd name="T4" fmla="*/ 0 w 240"/>
                  <a:gd name="T5" fmla="*/ 49 h 247"/>
                  <a:gd name="T6" fmla="*/ 0 w 240"/>
                  <a:gd name="T7" fmla="*/ 129 h 247"/>
                  <a:gd name="T8" fmla="*/ 49 w 240"/>
                  <a:gd name="T9" fmla="*/ 178 h 247"/>
                  <a:gd name="T10" fmla="*/ 57 w 240"/>
                  <a:gd name="T11" fmla="*/ 178 h 247"/>
                  <a:gd name="T12" fmla="*/ 32 w 240"/>
                  <a:gd name="T13" fmla="*/ 245 h 247"/>
                  <a:gd name="T14" fmla="*/ 121 w 240"/>
                  <a:gd name="T15" fmla="*/ 178 h 247"/>
                  <a:gd name="T16" fmla="*/ 191 w 240"/>
                  <a:gd name="T17" fmla="*/ 178 h 247"/>
                  <a:gd name="T18" fmla="*/ 240 w 240"/>
                  <a:gd name="T19" fmla="*/ 129 h 247"/>
                  <a:gd name="T20" fmla="*/ 240 w 240"/>
                  <a:gd name="T21" fmla="*/ 49 h 247"/>
                  <a:gd name="T22" fmla="*/ 191 w 240"/>
                  <a:gd name="T2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0" h="247">
                    <a:moveTo>
                      <a:pt x="191" y="0"/>
                    </a:moveTo>
                    <a:cubicBezTo>
                      <a:pt x="49" y="0"/>
                      <a:pt x="49" y="0"/>
                      <a:pt x="49" y="0"/>
                    </a:cubicBezTo>
                    <a:cubicBezTo>
                      <a:pt x="22" y="0"/>
                      <a:pt x="0" y="22"/>
                      <a:pt x="0" y="49"/>
                    </a:cubicBezTo>
                    <a:cubicBezTo>
                      <a:pt x="0" y="129"/>
                      <a:pt x="0" y="129"/>
                      <a:pt x="0" y="129"/>
                    </a:cubicBezTo>
                    <a:cubicBezTo>
                      <a:pt x="0" y="156"/>
                      <a:pt x="22" y="178"/>
                      <a:pt x="49" y="178"/>
                    </a:cubicBezTo>
                    <a:cubicBezTo>
                      <a:pt x="57" y="178"/>
                      <a:pt x="57" y="178"/>
                      <a:pt x="57" y="178"/>
                    </a:cubicBezTo>
                    <a:cubicBezTo>
                      <a:pt x="49" y="198"/>
                      <a:pt x="31" y="247"/>
                      <a:pt x="32" y="245"/>
                    </a:cubicBezTo>
                    <a:cubicBezTo>
                      <a:pt x="32" y="244"/>
                      <a:pt x="97" y="196"/>
                      <a:pt x="121" y="178"/>
                    </a:cubicBezTo>
                    <a:cubicBezTo>
                      <a:pt x="191" y="178"/>
                      <a:pt x="191" y="178"/>
                      <a:pt x="191" y="178"/>
                    </a:cubicBezTo>
                    <a:cubicBezTo>
                      <a:pt x="218" y="178"/>
                      <a:pt x="240" y="156"/>
                      <a:pt x="240" y="129"/>
                    </a:cubicBezTo>
                    <a:cubicBezTo>
                      <a:pt x="240" y="49"/>
                      <a:pt x="240" y="49"/>
                      <a:pt x="240" y="49"/>
                    </a:cubicBezTo>
                    <a:cubicBezTo>
                      <a:pt x="240" y="22"/>
                      <a:pt x="218" y="0"/>
                      <a:pt x="19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62560" tIns="81280" rIns="162560" bIns="81280" numCol="1" anchor="t" anchorCtr="0" compatLnSpc="1"/>
              <a:lstStyle/>
              <a:p>
                <a:endParaRPr lang="en-US" dirty="0">
                  <a:cs typeface="+mn-ea"/>
                  <a:sym typeface="+mn-lt"/>
                </a:endParaRPr>
              </a:p>
            </p:txBody>
          </p:sp>
          <p:sp>
            <p:nvSpPr>
              <p:cNvPr id="36" name="Freeform 32"/>
              <p:cNvSpPr/>
              <p:nvPr/>
            </p:nvSpPr>
            <p:spPr bwMode="auto">
              <a:xfrm>
                <a:off x="1378722" y="1781841"/>
                <a:ext cx="329835" cy="384674"/>
              </a:xfrm>
              <a:custGeom>
                <a:avLst/>
                <a:gdLst>
                  <a:gd name="T0" fmla="*/ 133 w 173"/>
                  <a:gd name="T1" fmla="*/ 0 h 202"/>
                  <a:gd name="T2" fmla="*/ 18 w 173"/>
                  <a:gd name="T3" fmla="*/ 0 h 202"/>
                  <a:gd name="T4" fmla="*/ 0 w 173"/>
                  <a:gd name="T5" fmla="*/ 5 h 202"/>
                  <a:gd name="T6" fmla="*/ 33 w 173"/>
                  <a:gd name="T7" fmla="*/ 5 h 202"/>
                  <a:gd name="T8" fmla="*/ 89 w 173"/>
                  <a:gd name="T9" fmla="*/ 61 h 202"/>
                  <a:gd name="T10" fmla="*/ 89 w 173"/>
                  <a:gd name="T11" fmla="*/ 151 h 202"/>
                  <a:gd name="T12" fmla="*/ 89 w 173"/>
                  <a:gd name="T13" fmla="*/ 156 h 202"/>
                  <a:gd name="T14" fmla="*/ 148 w 173"/>
                  <a:gd name="T15" fmla="*/ 201 h 202"/>
                  <a:gd name="T16" fmla="*/ 127 w 173"/>
                  <a:gd name="T17" fmla="*/ 145 h 202"/>
                  <a:gd name="T18" fmla="*/ 133 w 173"/>
                  <a:gd name="T19" fmla="*/ 145 h 202"/>
                  <a:gd name="T20" fmla="*/ 173 w 173"/>
                  <a:gd name="T21" fmla="*/ 105 h 202"/>
                  <a:gd name="T22" fmla="*/ 173 w 173"/>
                  <a:gd name="T23" fmla="*/ 41 h 202"/>
                  <a:gd name="T24" fmla="*/ 133 w 173"/>
                  <a:gd name="T25" fmla="*/ 0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3" h="202">
                    <a:moveTo>
                      <a:pt x="133" y="0"/>
                    </a:moveTo>
                    <a:cubicBezTo>
                      <a:pt x="18" y="0"/>
                      <a:pt x="18" y="0"/>
                      <a:pt x="18" y="0"/>
                    </a:cubicBezTo>
                    <a:cubicBezTo>
                      <a:pt x="11" y="0"/>
                      <a:pt x="5" y="2"/>
                      <a:pt x="0" y="5"/>
                    </a:cubicBezTo>
                    <a:cubicBezTo>
                      <a:pt x="33" y="5"/>
                      <a:pt x="33" y="5"/>
                      <a:pt x="33" y="5"/>
                    </a:cubicBezTo>
                    <a:cubicBezTo>
                      <a:pt x="64" y="5"/>
                      <a:pt x="89" y="30"/>
                      <a:pt x="89" y="61"/>
                    </a:cubicBezTo>
                    <a:cubicBezTo>
                      <a:pt x="89" y="151"/>
                      <a:pt x="89" y="151"/>
                      <a:pt x="89" y="151"/>
                    </a:cubicBezTo>
                    <a:cubicBezTo>
                      <a:pt x="89" y="153"/>
                      <a:pt x="89" y="154"/>
                      <a:pt x="89" y="156"/>
                    </a:cubicBezTo>
                    <a:cubicBezTo>
                      <a:pt x="113" y="174"/>
                      <a:pt x="148" y="200"/>
                      <a:pt x="148" y="201"/>
                    </a:cubicBezTo>
                    <a:cubicBezTo>
                      <a:pt x="148" y="202"/>
                      <a:pt x="133" y="162"/>
                      <a:pt x="127" y="145"/>
                    </a:cubicBezTo>
                    <a:cubicBezTo>
                      <a:pt x="133" y="145"/>
                      <a:pt x="133" y="145"/>
                      <a:pt x="133" y="145"/>
                    </a:cubicBezTo>
                    <a:cubicBezTo>
                      <a:pt x="155" y="145"/>
                      <a:pt x="173" y="127"/>
                      <a:pt x="173" y="105"/>
                    </a:cubicBezTo>
                    <a:cubicBezTo>
                      <a:pt x="173" y="41"/>
                      <a:pt x="173" y="41"/>
                      <a:pt x="173" y="41"/>
                    </a:cubicBezTo>
                    <a:cubicBezTo>
                      <a:pt x="173" y="18"/>
                      <a:pt x="155" y="0"/>
                      <a:pt x="1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62560" tIns="81280" rIns="162560" bIns="81280" numCol="1" anchor="t" anchorCtr="0" compatLnSpc="1"/>
              <a:lstStyle/>
              <a:p>
                <a:endParaRPr lang="en-US" dirty="0">
                  <a:cs typeface="+mn-ea"/>
                  <a:sym typeface="+mn-lt"/>
                </a:endParaRPr>
              </a:p>
            </p:txBody>
          </p:sp>
        </p:grpSp>
      </p:grpSp>
      <p:grpSp>
        <p:nvGrpSpPr>
          <p:cNvPr id="37" name="组合 36"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GrpSpPr/>
          <p:nvPr/>
        </p:nvGrpSpPr>
        <p:grpSpPr>
          <a:xfrm>
            <a:off x="8615487" y="3726115"/>
            <a:ext cx="1777746" cy="797840"/>
            <a:chOff x="9660939" y="3719285"/>
            <a:chExt cx="2316969" cy="1039840"/>
          </a:xfrm>
          <a:solidFill>
            <a:srgbClr val="CB1706"/>
          </a:solidFill>
          <a:effectLst>
            <a:outerShdw blurRad="190500" dist="63500" dir="2700000" algn="tl" rotWithShape="0">
              <a:prstClr val="black">
                <a:alpha val="30000"/>
              </a:prstClr>
            </a:outerShdw>
          </a:effectLst>
        </p:grpSpPr>
        <p:sp>
          <p:nvSpPr>
            <p:cNvPr id="38" name="Freeform 9"/>
            <p:cNvSpPr/>
            <p:nvPr/>
          </p:nvSpPr>
          <p:spPr bwMode="auto">
            <a:xfrm>
              <a:off x="9660939" y="3719285"/>
              <a:ext cx="2316969" cy="1039840"/>
            </a:xfrm>
            <a:custGeom>
              <a:avLst/>
              <a:gdLst>
                <a:gd name="T0" fmla="*/ 75 w 467"/>
                <a:gd name="T1" fmla="*/ 125 h 131"/>
                <a:gd name="T2" fmla="*/ 5 w 467"/>
                <a:gd name="T3" fmla="*/ 18 h 131"/>
                <a:gd name="T4" fmla="*/ 14 w 467"/>
                <a:gd name="T5" fmla="*/ 0 h 131"/>
                <a:gd name="T6" fmla="*/ 382 w 467"/>
                <a:gd name="T7" fmla="*/ 0 h 131"/>
                <a:gd name="T8" fmla="*/ 392 w 467"/>
                <a:gd name="T9" fmla="*/ 6 h 131"/>
                <a:gd name="T10" fmla="*/ 462 w 467"/>
                <a:gd name="T11" fmla="*/ 113 h 131"/>
                <a:gd name="T12" fmla="*/ 453 w 467"/>
                <a:gd name="T13" fmla="*/ 131 h 131"/>
                <a:gd name="T14" fmla="*/ 85 w 467"/>
                <a:gd name="T15" fmla="*/ 131 h 131"/>
                <a:gd name="T16" fmla="*/ 75 w 467"/>
                <a:gd name="T17" fmla="*/ 12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131">
                  <a:moveTo>
                    <a:pt x="75" y="125"/>
                  </a:moveTo>
                  <a:cubicBezTo>
                    <a:pt x="5" y="18"/>
                    <a:pt x="5" y="18"/>
                    <a:pt x="5" y="18"/>
                  </a:cubicBezTo>
                  <a:cubicBezTo>
                    <a:pt x="0" y="10"/>
                    <a:pt x="5" y="0"/>
                    <a:pt x="14" y="0"/>
                  </a:cubicBezTo>
                  <a:cubicBezTo>
                    <a:pt x="382" y="0"/>
                    <a:pt x="382" y="0"/>
                    <a:pt x="382" y="0"/>
                  </a:cubicBezTo>
                  <a:cubicBezTo>
                    <a:pt x="386" y="0"/>
                    <a:pt x="390" y="2"/>
                    <a:pt x="392" y="6"/>
                  </a:cubicBezTo>
                  <a:cubicBezTo>
                    <a:pt x="462" y="113"/>
                    <a:pt x="462" y="113"/>
                    <a:pt x="462" y="113"/>
                  </a:cubicBezTo>
                  <a:cubicBezTo>
                    <a:pt x="467" y="121"/>
                    <a:pt x="462" y="131"/>
                    <a:pt x="453" y="131"/>
                  </a:cubicBezTo>
                  <a:cubicBezTo>
                    <a:pt x="85" y="131"/>
                    <a:pt x="85" y="131"/>
                    <a:pt x="85" y="131"/>
                  </a:cubicBezTo>
                  <a:cubicBezTo>
                    <a:pt x="81" y="131"/>
                    <a:pt x="77" y="129"/>
                    <a:pt x="75" y="125"/>
                  </a:cubicBezTo>
                  <a:close/>
                </a:path>
              </a:pathLst>
            </a:custGeom>
            <a:grpFill/>
            <a:ln>
              <a:noFill/>
            </a:ln>
            <a:effectLst/>
          </p:spPr>
          <p:txBody>
            <a:bodyPr vert="horz" wrap="square" lIns="91439" tIns="45719" rIns="91439" bIns="45719" numCol="1" anchor="t" anchorCtr="0" compatLnSpc="1"/>
            <a:lstStyle/>
            <a:p>
              <a:endParaRPr lang="en-US">
                <a:cs typeface="+mn-ea"/>
                <a:sym typeface="+mn-lt"/>
              </a:endParaRPr>
            </a:p>
          </p:txBody>
        </p:sp>
        <p:sp>
          <p:nvSpPr>
            <p:cNvPr id="39" name="Freeform 147"/>
            <p:cNvSpPr>
              <a:spLocks noEditPoints="1"/>
            </p:cNvSpPr>
            <p:nvPr/>
          </p:nvSpPr>
          <p:spPr bwMode="auto">
            <a:xfrm>
              <a:off x="10632760" y="3883803"/>
              <a:ext cx="373320" cy="589591"/>
            </a:xfrm>
            <a:custGeom>
              <a:avLst/>
              <a:gdLst>
                <a:gd name="T0" fmla="*/ 57 w 67"/>
                <a:gd name="T1" fmla="*/ 10 h 106"/>
                <a:gd name="T2" fmla="*/ 62 w 67"/>
                <a:gd name="T3" fmla="*/ 51 h 106"/>
                <a:gd name="T4" fmla="*/ 51 w 67"/>
                <a:gd name="T5" fmla="*/ 66 h 106"/>
                <a:gd name="T6" fmla="*/ 55 w 67"/>
                <a:gd name="T7" fmla="*/ 65 h 106"/>
                <a:gd name="T8" fmla="*/ 57 w 67"/>
                <a:gd name="T9" fmla="*/ 73 h 106"/>
                <a:gd name="T10" fmla="*/ 56 w 67"/>
                <a:gd name="T11" fmla="*/ 80 h 106"/>
                <a:gd name="T12" fmla="*/ 57 w 67"/>
                <a:gd name="T13" fmla="*/ 86 h 106"/>
                <a:gd name="T14" fmla="*/ 55 w 67"/>
                <a:gd name="T15" fmla="*/ 93 h 106"/>
                <a:gd name="T16" fmla="*/ 15 w 67"/>
                <a:gd name="T17" fmla="*/ 97 h 106"/>
                <a:gd name="T18" fmla="*/ 12 w 67"/>
                <a:gd name="T19" fmla="*/ 95 h 106"/>
                <a:gd name="T20" fmla="*/ 12 w 67"/>
                <a:gd name="T21" fmla="*/ 83 h 106"/>
                <a:gd name="T22" fmla="*/ 12 w 67"/>
                <a:gd name="T23" fmla="*/ 82 h 106"/>
                <a:gd name="T24" fmla="*/ 12 w 67"/>
                <a:gd name="T25" fmla="*/ 71 h 106"/>
                <a:gd name="T26" fmla="*/ 15 w 67"/>
                <a:gd name="T27" fmla="*/ 69 h 106"/>
                <a:gd name="T28" fmla="*/ 16 w 67"/>
                <a:gd name="T29" fmla="*/ 63 h 106"/>
                <a:gd name="T30" fmla="*/ 0 w 67"/>
                <a:gd name="T31" fmla="*/ 34 h 106"/>
                <a:gd name="T32" fmla="*/ 33 w 67"/>
                <a:gd name="T33" fmla="*/ 0 h 106"/>
                <a:gd name="T34" fmla="*/ 28 w 67"/>
                <a:gd name="T35" fmla="*/ 41 h 106"/>
                <a:gd name="T36" fmla="*/ 30 w 67"/>
                <a:gd name="T37" fmla="*/ 39 h 106"/>
                <a:gd name="T38" fmla="*/ 33 w 67"/>
                <a:gd name="T39" fmla="*/ 41 h 106"/>
                <a:gd name="T40" fmla="*/ 36 w 67"/>
                <a:gd name="T41" fmla="*/ 39 h 106"/>
                <a:gd name="T42" fmla="*/ 39 w 67"/>
                <a:gd name="T43" fmla="*/ 41 h 106"/>
                <a:gd name="T44" fmla="*/ 43 w 67"/>
                <a:gd name="T45" fmla="*/ 38 h 106"/>
                <a:gd name="T46" fmla="*/ 39 w 67"/>
                <a:gd name="T47" fmla="*/ 52 h 106"/>
                <a:gd name="T48" fmla="*/ 44 w 67"/>
                <a:gd name="T49" fmla="*/ 66 h 106"/>
                <a:gd name="T50" fmla="*/ 44 w 67"/>
                <a:gd name="T51" fmla="*/ 58 h 106"/>
                <a:gd name="T52" fmla="*/ 56 w 67"/>
                <a:gd name="T53" fmla="*/ 47 h 106"/>
                <a:gd name="T54" fmla="*/ 52 w 67"/>
                <a:gd name="T55" fmla="*/ 15 h 106"/>
                <a:gd name="T56" fmla="*/ 15 w 67"/>
                <a:gd name="T57" fmla="*/ 15 h 106"/>
                <a:gd name="T58" fmla="*/ 11 w 67"/>
                <a:gd name="T59" fmla="*/ 48 h 106"/>
                <a:gd name="T60" fmla="*/ 23 w 67"/>
                <a:gd name="T61" fmla="*/ 59 h 106"/>
                <a:gd name="T62" fmla="*/ 23 w 67"/>
                <a:gd name="T63" fmla="*/ 67 h 106"/>
                <a:gd name="T64" fmla="*/ 29 w 67"/>
                <a:gd name="T65" fmla="*/ 52 h 106"/>
                <a:gd name="T66" fmla="*/ 25 w 67"/>
                <a:gd name="T67" fmla="*/ 38 h 106"/>
                <a:gd name="T68" fmla="*/ 40 w 67"/>
                <a:gd name="T69" fmla="*/ 43 h 106"/>
                <a:gd name="T70" fmla="*/ 36 w 67"/>
                <a:gd name="T71" fmla="*/ 42 h 106"/>
                <a:gd name="T72" fmla="*/ 30 w 67"/>
                <a:gd name="T73" fmla="*/ 42 h 106"/>
                <a:gd name="T74" fmla="*/ 27 w 67"/>
                <a:gd name="T75" fmla="*/ 42 h 106"/>
                <a:gd name="T76" fmla="*/ 32 w 67"/>
                <a:gd name="T77" fmla="*/ 51 h 106"/>
                <a:gd name="T78" fmla="*/ 32 w 67"/>
                <a:gd name="T79" fmla="*/ 67 h 106"/>
                <a:gd name="T80" fmla="*/ 35 w 67"/>
                <a:gd name="T81" fmla="*/ 51 h 106"/>
                <a:gd name="T82" fmla="*/ 35 w 67"/>
                <a:gd name="T83" fmla="*/ 50 h 106"/>
                <a:gd name="T84" fmla="*/ 43 w 67"/>
                <a:gd name="T85" fmla="*/ 96 h 106"/>
                <a:gd name="T86" fmla="*/ 34 w 67"/>
                <a:gd name="T87" fmla="*/ 106 h 106"/>
                <a:gd name="T88" fmla="*/ 43 w 67"/>
                <a:gd name="T89" fmla="*/ 96 h 106"/>
                <a:gd name="T90" fmla="*/ 17 w 67"/>
                <a:gd name="T91" fmla="*/ 88 h 106"/>
                <a:gd name="T92" fmla="*/ 17 w 67"/>
                <a:gd name="T93" fmla="*/ 90 h 106"/>
                <a:gd name="T94" fmla="*/ 50 w 67"/>
                <a:gd name="T95" fmla="*/ 86 h 106"/>
                <a:gd name="T96" fmla="*/ 50 w 67"/>
                <a:gd name="T97" fmla="*/ 73 h 106"/>
                <a:gd name="T98" fmla="*/ 17 w 67"/>
                <a:gd name="T99" fmla="*/ 77 h 106"/>
                <a:gd name="T100" fmla="*/ 50 w 67"/>
                <a:gd name="T101" fmla="*/ 74 h 106"/>
                <a:gd name="T102" fmla="*/ 50 w 67"/>
                <a:gd name="T103" fmla="*/ 7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106">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grpFill/>
            <a:ln>
              <a:noFill/>
            </a:ln>
          </p:spPr>
          <p:txBody>
            <a:bodyPr vert="horz" wrap="square" lIns="91439" tIns="45719" rIns="91439" bIns="45719" numCol="1" anchor="t" anchorCtr="0" compatLnSpc="1"/>
            <a:lstStyle/>
            <a:p>
              <a:endParaRPr lang="zh-CN" altLang="en-US">
                <a:solidFill>
                  <a:prstClr val="black"/>
                </a:solidFill>
                <a:cs typeface="+mn-ea"/>
                <a:sym typeface="+mn-lt"/>
              </a:endParaRPr>
            </a:p>
          </p:txBody>
        </p:sp>
      </p:grpSp>
      <p:cxnSp>
        <p:nvCxnSpPr>
          <p:cNvPr id="40" name="Straight Connector 44"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2516938" y="2986827"/>
            <a:ext cx="0" cy="546848"/>
          </a:xfrm>
          <a:prstGeom prst="line">
            <a:avLst/>
          </a:prstGeom>
          <a:ln w="28575">
            <a:solidFill>
              <a:srgbClr val="262626"/>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41" name="Straight Connector 47"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5965954" y="2986827"/>
            <a:ext cx="0" cy="546848"/>
          </a:xfrm>
          <a:prstGeom prst="line">
            <a:avLst/>
          </a:prstGeom>
          <a:ln w="28575">
            <a:solidFill>
              <a:srgbClr val="595959"/>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42" name="Straight Connector 48"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9417068" y="2986827"/>
            <a:ext cx="0" cy="546848"/>
          </a:xfrm>
          <a:prstGeom prst="line">
            <a:avLst/>
          </a:prstGeom>
          <a:ln w="28575">
            <a:solidFill>
              <a:srgbClr val="A6A6A6"/>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43" name="Straight Connector 49"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4440860" y="4714230"/>
            <a:ext cx="0" cy="546848"/>
          </a:xfrm>
          <a:prstGeom prst="line">
            <a:avLst/>
          </a:prstGeom>
          <a:ln w="28575">
            <a:solidFill>
              <a:srgbClr val="404040"/>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44" name="Straight Connector 50" descr="e7d195523061f1c0deeec63e560781cfd59afb0ea006f2a87ABB68BF51EA6619813959095094C18C62A12F549504892A4AAA8C1554C6663626E05CA27F281A14E6983772AFC3FB97135759321DEA3D70145073B7709DEAFA93D9543D2964B039C506A08C8BE0AF5D04AAA5F2B154E5030577D0DE964E588E7F2BFA07B4AB6ADC8003FE6F2E51FFE3"/>
          <p:cNvCxnSpPr/>
          <p:nvPr/>
        </p:nvCxnSpPr>
        <p:spPr>
          <a:xfrm flipV="1">
            <a:off x="7940356" y="4714230"/>
            <a:ext cx="0" cy="546848"/>
          </a:xfrm>
          <a:prstGeom prst="line">
            <a:avLst/>
          </a:prstGeom>
          <a:ln w="28575">
            <a:solidFill>
              <a:srgbClr val="7F7F7F"/>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2040977" y="3945793"/>
            <a:ext cx="1253022" cy="400110"/>
          </a:xfrm>
          <a:prstGeom prst="rect">
            <a:avLst/>
          </a:prstGeom>
          <a:effectLst/>
        </p:spPr>
        <p:txBody>
          <a:bodyPr wrap="square">
            <a:spAutoFit/>
          </a:bodyPr>
          <a:lstStyle/>
          <a:p>
            <a:pPr algn="ctr"/>
            <a:r>
              <a:rPr lang="en-US" altLang="zh-CN" sz="2000" dirty="0" smtClean="0">
                <a:solidFill>
                  <a:schemeClr val="bg1"/>
                </a:solidFill>
                <a:cs typeface="+mn-ea"/>
                <a:sym typeface="+mn-lt"/>
              </a:rPr>
              <a:t>2021</a:t>
            </a:r>
            <a:endParaRPr lang="zh-CN" altLang="en-US" sz="2000" dirty="0">
              <a:solidFill>
                <a:schemeClr val="bg1"/>
              </a:solidFill>
              <a:cs typeface="+mn-ea"/>
              <a:sym typeface="+mn-lt"/>
            </a:endParaRPr>
          </a:p>
        </p:txBody>
      </p:sp>
      <p:sp>
        <p:nvSpPr>
          <p:cNvPr id="46" name="矩形 45"/>
          <p:cNvSpPr/>
          <p:nvPr/>
        </p:nvSpPr>
        <p:spPr>
          <a:xfrm>
            <a:off x="3744215" y="3947266"/>
            <a:ext cx="1253022" cy="400110"/>
          </a:xfrm>
          <a:prstGeom prst="rect">
            <a:avLst/>
          </a:prstGeom>
          <a:effectLst/>
        </p:spPr>
        <p:txBody>
          <a:bodyPr wrap="square">
            <a:spAutoFit/>
          </a:bodyPr>
          <a:lstStyle/>
          <a:p>
            <a:pPr algn="ctr"/>
            <a:r>
              <a:rPr lang="en-US" altLang="zh-CN" sz="2000" dirty="0" smtClean="0">
                <a:solidFill>
                  <a:schemeClr val="bg1"/>
                </a:solidFill>
                <a:cs typeface="+mn-ea"/>
                <a:sym typeface="+mn-lt"/>
              </a:rPr>
              <a:t>2022</a:t>
            </a:r>
            <a:endParaRPr lang="zh-CN" altLang="en-US" sz="2000" dirty="0">
              <a:solidFill>
                <a:schemeClr val="bg1"/>
              </a:solidFill>
              <a:cs typeface="+mn-ea"/>
              <a:sym typeface="+mn-lt"/>
            </a:endParaRPr>
          </a:p>
        </p:txBody>
      </p:sp>
      <p:sp>
        <p:nvSpPr>
          <p:cNvPr id="47" name="矩形 46"/>
          <p:cNvSpPr/>
          <p:nvPr/>
        </p:nvSpPr>
        <p:spPr>
          <a:xfrm>
            <a:off x="5481468" y="3919693"/>
            <a:ext cx="1253022" cy="400110"/>
          </a:xfrm>
          <a:prstGeom prst="rect">
            <a:avLst/>
          </a:prstGeom>
          <a:effectLst/>
        </p:spPr>
        <p:txBody>
          <a:bodyPr wrap="square">
            <a:spAutoFit/>
          </a:bodyPr>
          <a:lstStyle/>
          <a:p>
            <a:pPr algn="ctr"/>
            <a:r>
              <a:rPr lang="en-US" altLang="zh-CN" sz="2000" dirty="0" smtClean="0">
                <a:solidFill>
                  <a:schemeClr val="bg1"/>
                </a:solidFill>
                <a:cs typeface="+mn-ea"/>
                <a:sym typeface="+mn-lt"/>
              </a:rPr>
              <a:t>2023</a:t>
            </a:r>
            <a:endParaRPr lang="zh-CN" altLang="en-US" sz="2000" dirty="0">
              <a:solidFill>
                <a:schemeClr val="bg1"/>
              </a:solidFill>
              <a:cs typeface="+mn-ea"/>
              <a:sym typeface="+mn-lt"/>
            </a:endParaRPr>
          </a:p>
        </p:txBody>
      </p:sp>
      <p:sp>
        <p:nvSpPr>
          <p:cNvPr id="48" name="矩形 47"/>
          <p:cNvSpPr/>
          <p:nvPr/>
        </p:nvSpPr>
        <p:spPr>
          <a:xfrm>
            <a:off x="7127270" y="3909731"/>
            <a:ext cx="1253022" cy="400110"/>
          </a:xfrm>
          <a:prstGeom prst="rect">
            <a:avLst/>
          </a:prstGeom>
          <a:effectLst/>
        </p:spPr>
        <p:txBody>
          <a:bodyPr wrap="square">
            <a:spAutoFit/>
          </a:bodyPr>
          <a:lstStyle/>
          <a:p>
            <a:pPr algn="ctr"/>
            <a:r>
              <a:rPr lang="en-US" altLang="zh-CN" sz="2000" dirty="0" smtClean="0">
                <a:solidFill>
                  <a:schemeClr val="bg1"/>
                </a:solidFill>
                <a:cs typeface="+mn-ea"/>
                <a:sym typeface="+mn-lt"/>
              </a:rPr>
              <a:t>2024</a:t>
            </a:r>
            <a:endParaRPr lang="zh-CN" altLang="en-US" sz="2000" dirty="0">
              <a:solidFill>
                <a:schemeClr val="bg1"/>
              </a:solidFill>
              <a:cs typeface="+mn-ea"/>
              <a:sym typeface="+mn-lt"/>
            </a:endParaRPr>
          </a:p>
        </p:txBody>
      </p:sp>
      <p:sp>
        <p:nvSpPr>
          <p:cNvPr id="49" name="矩形 48"/>
          <p:cNvSpPr/>
          <p:nvPr/>
        </p:nvSpPr>
        <p:spPr>
          <a:xfrm>
            <a:off x="8906375" y="3909731"/>
            <a:ext cx="1253022" cy="400110"/>
          </a:xfrm>
          <a:prstGeom prst="rect">
            <a:avLst/>
          </a:prstGeom>
          <a:effectLst/>
        </p:spPr>
        <p:txBody>
          <a:bodyPr wrap="square">
            <a:spAutoFit/>
          </a:bodyPr>
          <a:lstStyle/>
          <a:p>
            <a:pPr algn="ctr"/>
            <a:r>
              <a:rPr lang="en-US" altLang="zh-CN" sz="2000" dirty="0" smtClean="0">
                <a:solidFill>
                  <a:schemeClr val="bg1"/>
                </a:solidFill>
                <a:cs typeface="+mn-ea"/>
                <a:sym typeface="+mn-lt"/>
              </a:rPr>
              <a:t>2025</a:t>
            </a:r>
            <a:endParaRPr lang="zh-CN" altLang="en-US" sz="2000" dirty="0">
              <a:solidFill>
                <a:schemeClr val="bg1"/>
              </a:solidFill>
              <a:cs typeface="+mn-ea"/>
              <a:sym typeface="+mn-lt"/>
            </a:endParaRPr>
          </a:p>
        </p:txBody>
      </p:sp>
      <p:grpSp>
        <p:nvGrpSpPr>
          <p:cNvPr id="53" name="组合 52"/>
          <p:cNvGrpSpPr/>
          <p:nvPr/>
        </p:nvGrpSpPr>
        <p:grpSpPr>
          <a:xfrm>
            <a:off x="388190" y="568915"/>
            <a:ext cx="3437206" cy="585703"/>
            <a:chOff x="388190" y="568915"/>
            <a:chExt cx="3437206" cy="585703"/>
          </a:xfrm>
        </p:grpSpPr>
        <p:sp>
          <p:nvSpPr>
            <p:cNvPr id="54" name="文本框 53"/>
            <p:cNvSpPr txBox="1"/>
            <p:nvPr/>
          </p:nvSpPr>
          <p:spPr>
            <a:xfrm>
              <a:off x="1127221" y="568915"/>
              <a:ext cx="2698175"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下一步工作规划</a:t>
              </a:r>
              <a:endParaRPr lang="zh-CN" altLang="en-US" sz="2800" b="1" dirty="0">
                <a:gradFill>
                  <a:gsLst>
                    <a:gs pos="0">
                      <a:srgbClr val="F8260C"/>
                    </a:gs>
                    <a:gs pos="72000">
                      <a:srgbClr val="9E0800"/>
                    </a:gs>
                  </a:gsLst>
                  <a:lin ang="5400000" scaled="1"/>
                </a:gradFill>
                <a:cs typeface="+mn-ea"/>
                <a:sym typeface="+mn-lt"/>
              </a:endParaRPr>
            </a:p>
          </p:txBody>
        </p:sp>
        <p:sp>
          <p:nvSpPr>
            <p:cNvPr id="55" name="椭圆 54"/>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04</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28000"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750" fill="hold"/>
                                        <p:tgtEl>
                                          <p:spTgt spid="32"/>
                                        </p:tgtEl>
                                        <p:attrNameLst>
                                          <p:attrName>ppt_x</p:attrName>
                                        </p:attrNameLst>
                                      </p:cBhvr>
                                      <p:tavLst>
                                        <p:tav tm="0">
                                          <p:val>
                                            <p:strVal val="#ppt_x"/>
                                          </p:val>
                                        </p:tav>
                                        <p:tav tm="100000">
                                          <p:val>
                                            <p:strVal val="#ppt_x"/>
                                          </p:val>
                                        </p:tav>
                                      </p:tavLst>
                                    </p:anim>
                                    <p:anim calcmode="lin" valueType="num">
                                      <p:cBhvr additive="base">
                                        <p:cTn id="8" dur="750" fill="hold"/>
                                        <p:tgtEl>
                                          <p:spTgt spid="32"/>
                                        </p:tgtEl>
                                        <p:attrNameLst>
                                          <p:attrName>ppt_y</p:attrName>
                                        </p:attrNameLst>
                                      </p:cBhvr>
                                      <p:tavLst>
                                        <p:tav tm="0">
                                          <p:val>
                                            <p:strVal val="1+#ppt_h/2"/>
                                          </p:val>
                                        </p:tav>
                                        <p:tav tm="100000">
                                          <p:val>
                                            <p:strVal val="#ppt_y"/>
                                          </p:val>
                                        </p:tav>
                                      </p:tavLst>
                                    </p:anim>
                                  </p:childTnLst>
                                </p:cTn>
                              </p:par>
                              <p:par>
                                <p:cTn id="9" presetID="2" presetClass="entr" presetSubtype="1" decel="28000" fill="hold" nodeType="withEffect">
                                  <p:stCondLst>
                                    <p:cond delay="25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750" fill="hold"/>
                                        <p:tgtEl>
                                          <p:spTgt spid="16"/>
                                        </p:tgtEl>
                                        <p:attrNameLst>
                                          <p:attrName>ppt_x</p:attrName>
                                        </p:attrNameLst>
                                      </p:cBhvr>
                                      <p:tavLst>
                                        <p:tav tm="0">
                                          <p:val>
                                            <p:strVal val="#ppt_x"/>
                                          </p:val>
                                        </p:tav>
                                        <p:tav tm="100000">
                                          <p:val>
                                            <p:strVal val="#ppt_x"/>
                                          </p:val>
                                        </p:tav>
                                      </p:tavLst>
                                    </p:anim>
                                    <p:anim calcmode="lin" valueType="num">
                                      <p:cBhvr additive="base">
                                        <p:cTn id="12" dur="750" fill="hold"/>
                                        <p:tgtEl>
                                          <p:spTgt spid="16"/>
                                        </p:tgtEl>
                                        <p:attrNameLst>
                                          <p:attrName>ppt_y</p:attrName>
                                        </p:attrNameLst>
                                      </p:cBhvr>
                                      <p:tavLst>
                                        <p:tav tm="0">
                                          <p:val>
                                            <p:strVal val="0-#ppt_h/2"/>
                                          </p:val>
                                        </p:tav>
                                        <p:tav tm="100000">
                                          <p:val>
                                            <p:strVal val="#ppt_y"/>
                                          </p:val>
                                        </p:tav>
                                      </p:tavLst>
                                    </p:anim>
                                  </p:childTnLst>
                                </p:cTn>
                              </p:par>
                              <p:par>
                                <p:cTn id="13" presetID="2" presetClass="entr" presetSubtype="4" decel="28000" fill="hold" nodeType="withEffect">
                                  <p:stCondLst>
                                    <p:cond delay="50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750" fill="hold"/>
                                        <p:tgtEl>
                                          <p:spTgt spid="23"/>
                                        </p:tgtEl>
                                        <p:attrNameLst>
                                          <p:attrName>ppt_x</p:attrName>
                                        </p:attrNameLst>
                                      </p:cBhvr>
                                      <p:tavLst>
                                        <p:tav tm="0">
                                          <p:val>
                                            <p:strVal val="#ppt_x"/>
                                          </p:val>
                                        </p:tav>
                                        <p:tav tm="100000">
                                          <p:val>
                                            <p:strVal val="#ppt_x"/>
                                          </p:val>
                                        </p:tav>
                                      </p:tavLst>
                                    </p:anim>
                                    <p:anim calcmode="lin" valueType="num">
                                      <p:cBhvr additive="base">
                                        <p:cTn id="16" dur="75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1" decel="28000" fill="hold" nodeType="withEffect">
                                  <p:stCondLst>
                                    <p:cond delay="75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750" fill="hold"/>
                                        <p:tgtEl>
                                          <p:spTgt spid="29"/>
                                        </p:tgtEl>
                                        <p:attrNameLst>
                                          <p:attrName>ppt_x</p:attrName>
                                        </p:attrNameLst>
                                      </p:cBhvr>
                                      <p:tavLst>
                                        <p:tav tm="0">
                                          <p:val>
                                            <p:strVal val="#ppt_x"/>
                                          </p:val>
                                        </p:tav>
                                        <p:tav tm="100000">
                                          <p:val>
                                            <p:strVal val="#ppt_x"/>
                                          </p:val>
                                        </p:tav>
                                      </p:tavLst>
                                    </p:anim>
                                    <p:anim calcmode="lin" valueType="num">
                                      <p:cBhvr additive="base">
                                        <p:cTn id="20" dur="750" fill="hold"/>
                                        <p:tgtEl>
                                          <p:spTgt spid="29"/>
                                        </p:tgtEl>
                                        <p:attrNameLst>
                                          <p:attrName>ppt_y</p:attrName>
                                        </p:attrNameLst>
                                      </p:cBhvr>
                                      <p:tavLst>
                                        <p:tav tm="0">
                                          <p:val>
                                            <p:strVal val="0-#ppt_h/2"/>
                                          </p:val>
                                        </p:tav>
                                        <p:tav tm="100000">
                                          <p:val>
                                            <p:strVal val="#ppt_y"/>
                                          </p:val>
                                        </p:tav>
                                      </p:tavLst>
                                    </p:anim>
                                  </p:childTnLst>
                                </p:cTn>
                              </p:par>
                              <p:par>
                                <p:cTn id="21" presetID="2" presetClass="entr" presetSubtype="4" decel="28000" fill="hold" nodeType="withEffect">
                                  <p:stCondLst>
                                    <p:cond delay="1000"/>
                                  </p:stCondLst>
                                  <p:childTnLst>
                                    <p:set>
                                      <p:cBhvr>
                                        <p:cTn id="22" dur="1" fill="hold">
                                          <p:stCondLst>
                                            <p:cond delay="0"/>
                                          </p:stCondLst>
                                        </p:cTn>
                                        <p:tgtEl>
                                          <p:spTgt spid="37"/>
                                        </p:tgtEl>
                                        <p:attrNameLst>
                                          <p:attrName>style.visibility</p:attrName>
                                        </p:attrNameLst>
                                      </p:cBhvr>
                                      <p:to>
                                        <p:strVal val="visible"/>
                                      </p:to>
                                    </p:set>
                                    <p:anim calcmode="lin" valueType="num">
                                      <p:cBhvr additive="base">
                                        <p:cTn id="23" dur="750" fill="hold"/>
                                        <p:tgtEl>
                                          <p:spTgt spid="37"/>
                                        </p:tgtEl>
                                        <p:attrNameLst>
                                          <p:attrName>ppt_x</p:attrName>
                                        </p:attrNameLst>
                                      </p:cBhvr>
                                      <p:tavLst>
                                        <p:tav tm="0">
                                          <p:val>
                                            <p:strVal val="#ppt_x"/>
                                          </p:val>
                                        </p:tav>
                                        <p:tav tm="100000">
                                          <p:val>
                                            <p:strVal val="#ppt_x"/>
                                          </p:val>
                                        </p:tav>
                                      </p:tavLst>
                                    </p:anim>
                                    <p:anim calcmode="lin" valueType="num">
                                      <p:cBhvr additive="base">
                                        <p:cTn id="24" dur="750" fill="hold"/>
                                        <p:tgtEl>
                                          <p:spTgt spid="37"/>
                                        </p:tgtEl>
                                        <p:attrNameLst>
                                          <p:attrName>ppt_y</p:attrName>
                                        </p:attrNameLst>
                                      </p:cBhvr>
                                      <p:tavLst>
                                        <p:tav tm="0">
                                          <p:val>
                                            <p:strVal val="1+#ppt_h/2"/>
                                          </p:val>
                                        </p:tav>
                                        <p:tav tm="100000">
                                          <p:val>
                                            <p:strVal val="#ppt_y"/>
                                          </p:val>
                                        </p:tav>
                                      </p:tavLst>
                                    </p:anim>
                                  </p:childTnLst>
                                </p:cTn>
                              </p:par>
                            </p:childTnLst>
                          </p:cTn>
                        </p:par>
                        <p:par>
                          <p:cTn id="25" fill="hold">
                            <p:stCondLst>
                              <p:cond delay="1000"/>
                            </p:stCondLst>
                            <p:childTnLst>
                              <p:par>
                                <p:cTn id="26" presetID="22" presetClass="entr" presetSubtype="4" fill="hold"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down)">
                                      <p:cBhvr>
                                        <p:cTn id="28" dur="500"/>
                                        <p:tgtEl>
                                          <p:spTgt spid="40"/>
                                        </p:tgtEl>
                                      </p:cBhvr>
                                    </p:animEffect>
                                  </p:childTnLst>
                                </p:cTn>
                              </p:par>
                              <p:par>
                                <p:cTn id="29" presetID="22" presetClass="entr" presetSubtype="1" fill="hold" nodeType="with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wipe(up)">
                                      <p:cBhvr>
                                        <p:cTn id="31" dur="500"/>
                                        <p:tgtEl>
                                          <p:spTgt spid="43"/>
                                        </p:tgtEl>
                                      </p:cBhvr>
                                    </p:animEffect>
                                  </p:childTnLst>
                                </p:cTn>
                              </p:par>
                              <p:par>
                                <p:cTn id="32" presetID="22" presetClass="entr" presetSubtype="4" fill="hold" nodeType="with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wipe(down)">
                                      <p:cBhvr>
                                        <p:cTn id="34" dur="500"/>
                                        <p:tgtEl>
                                          <p:spTgt spid="41"/>
                                        </p:tgtEl>
                                      </p:cBhvr>
                                    </p:animEffect>
                                  </p:childTnLst>
                                </p:cTn>
                              </p:par>
                              <p:par>
                                <p:cTn id="35" presetID="22" presetClass="entr" presetSubtype="1" fill="hold"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up)">
                                      <p:cBhvr>
                                        <p:cTn id="37" dur="500"/>
                                        <p:tgtEl>
                                          <p:spTgt spid="44"/>
                                        </p:tgtEl>
                                      </p:cBhvr>
                                    </p:animEffect>
                                  </p:childTnLst>
                                </p:cTn>
                              </p:par>
                              <p:par>
                                <p:cTn id="38" presetID="22" presetClass="entr" presetSubtype="4" fill="hold" nodeType="with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wipe(down)">
                                      <p:cBhvr>
                                        <p:cTn id="40" dur="500"/>
                                        <p:tgtEl>
                                          <p:spTgt spid="42"/>
                                        </p:tgtEl>
                                      </p:cBhvr>
                                    </p:animEffect>
                                  </p:childTnLst>
                                </p:cTn>
                              </p:par>
                            </p:childTnLst>
                          </p:cTn>
                        </p:par>
                        <p:par>
                          <p:cTn id="41" fill="hold">
                            <p:stCondLst>
                              <p:cond delay="1500"/>
                            </p:stCondLst>
                            <p:childTnLst>
                              <p:par>
                                <p:cTn id="42" presetID="50" presetClass="entr" presetSubtype="0" decel="100000"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1000" fill="hold"/>
                                        <p:tgtEl>
                                          <p:spTgt spid="11"/>
                                        </p:tgtEl>
                                        <p:attrNameLst>
                                          <p:attrName>ppt_w</p:attrName>
                                        </p:attrNameLst>
                                      </p:cBhvr>
                                      <p:tavLst>
                                        <p:tav tm="0">
                                          <p:val>
                                            <p:strVal val="#ppt_w+.3"/>
                                          </p:val>
                                        </p:tav>
                                        <p:tav tm="100000">
                                          <p:val>
                                            <p:strVal val="#ppt_w"/>
                                          </p:val>
                                        </p:tav>
                                      </p:tavLst>
                                    </p:anim>
                                    <p:anim calcmode="lin" valueType="num">
                                      <p:cBhvr>
                                        <p:cTn id="45" dur="1000" fill="hold"/>
                                        <p:tgtEl>
                                          <p:spTgt spid="11"/>
                                        </p:tgtEl>
                                        <p:attrNameLst>
                                          <p:attrName>ppt_h</p:attrName>
                                        </p:attrNameLst>
                                      </p:cBhvr>
                                      <p:tavLst>
                                        <p:tav tm="0">
                                          <p:val>
                                            <p:strVal val="#ppt_h"/>
                                          </p:val>
                                        </p:tav>
                                        <p:tav tm="100000">
                                          <p:val>
                                            <p:strVal val="#ppt_h"/>
                                          </p:val>
                                        </p:tav>
                                      </p:tavLst>
                                    </p:anim>
                                    <p:animEffect transition="in" filter="fade">
                                      <p:cBhvr>
                                        <p:cTn id="46" dur="1000"/>
                                        <p:tgtEl>
                                          <p:spTgt spid="11"/>
                                        </p:tgtEl>
                                      </p:cBhvr>
                                    </p:animEffect>
                                  </p:childTnLst>
                                </p:cTn>
                              </p:par>
                              <p:par>
                                <p:cTn id="47" presetID="50" presetClass="entr" presetSubtype="0" decel="100000" fill="hold" grpId="0" nodeType="withEffect">
                                  <p:stCondLst>
                                    <p:cond delay="250"/>
                                  </p:stCondLst>
                                  <p:childTnLst>
                                    <p:set>
                                      <p:cBhvr>
                                        <p:cTn id="48" dur="1" fill="hold">
                                          <p:stCondLst>
                                            <p:cond delay="0"/>
                                          </p:stCondLst>
                                        </p:cTn>
                                        <p:tgtEl>
                                          <p:spTgt spid="12"/>
                                        </p:tgtEl>
                                        <p:attrNameLst>
                                          <p:attrName>style.visibility</p:attrName>
                                        </p:attrNameLst>
                                      </p:cBhvr>
                                      <p:to>
                                        <p:strVal val="visible"/>
                                      </p:to>
                                    </p:set>
                                    <p:anim calcmode="lin" valueType="num">
                                      <p:cBhvr>
                                        <p:cTn id="49" dur="1000" fill="hold"/>
                                        <p:tgtEl>
                                          <p:spTgt spid="12"/>
                                        </p:tgtEl>
                                        <p:attrNameLst>
                                          <p:attrName>ppt_w</p:attrName>
                                        </p:attrNameLst>
                                      </p:cBhvr>
                                      <p:tavLst>
                                        <p:tav tm="0">
                                          <p:val>
                                            <p:strVal val="#ppt_w+.3"/>
                                          </p:val>
                                        </p:tav>
                                        <p:tav tm="100000">
                                          <p:val>
                                            <p:strVal val="#ppt_w"/>
                                          </p:val>
                                        </p:tav>
                                      </p:tavLst>
                                    </p:anim>
                                    <p:anim calcmode="lin" valueType="num">
                                      <p:cBhvr>
                                        <p:cTn id="50" dur="1000" fill="hold"/>
                                        <p:tgtEl>
                                          <p:spTgt spid="12"/>
                                        </p:tgtEl>
                                        <p:attrNameLst>
                                          <p:attrName>ppt_h</p:attrName>
                                        </p:attrNameLst>
                                      </p:cBhvr>
                                      <p:tavLst>
                                        <p:tav tm="0">
                                          <p:val>
                                            <p:strVal val="#ppt_h"/>
                                          </p:val>
                                        </p:tav>
                                        <p:tav tm="100000">
                                          <p:val>
                                            <p:strVal val="#ppt_h"/>
                                          </p:val>
                                        </p:tav>
                                      </p:tavLst>
                                    </p:anim>
                                    <p:animEffect transition="in" filter="fade">
                                      <p:cBhvr>
                                        <p:cTn id="51" dur="1000"/>
                                        <p:tgtEl>
                                          <p:spTgt spid="12"/>
                                        </p:tgtEl>
                                      </p:cBhvr>
                                    </p:animEffect>
                                  </p:childTnLst>
                                </p:cTn>
                              </p:par>
                              <p:par>
                                <p:cTn id="52" presetID="50" presetClass="entr" presetSubtype="0" decel="100000" fill="hold" grpId="0" nodeType="withEffect">
                                  <p:stCondLst>
                                    <p:cond delay="500"/>
                                  </p:stCondLst>
                                  <p:childTnLst>
                                    <p:set>
                                      <p:cBhvr>
                                        <p:cTn id="53" dur="1" fill="hold">
                                          <p:stCondLst>
                                            <p:cond delay="0"/>
                                          </p:stCondLst>
                                        </p:cTn>
                                        <p:tgtEl>
                                          <p:spTgt spid="13"/>
                                        </p:tgtEl>
                                        <p:attrNameLst>
                                          <p:attrName>style.visibility</p:attrName>
                                        </p:attrNameLst>
                                      </p:cBhvr>
                                      <p:to>
                                        <p:strVal val="visible"/>
                                      </p:to>
                                    </p:set>
                                    <p:anim calcmode="lin" valueType="num">
                                      <p:cBhvr>
                                        <p:cTn id="54" dur="1000" fill="hold"/>
                                        <p:tgtEl>
                                          <p:spTgt spid="13"/>
                                        </p:tgtEl>
                                        <p:attrNameLst>
                                          <p:attrName>ppt_w</p:attrName>
                                        </p:attrNameLst>
                                      </p:cBhvr>
                                      <p:tavLst>
                                        <p:tav tm="0">
                                          <p:val>
                                            <p:strVal val="#ppt_w+.3"/>
                                          </p:val>
                                        </p:tav>
                                        <p:tav tm="100000">
                                          <p:val>
                                            <p:strVal val="#ppt_w"/>
                                          </p:val>
                                        </p:tav>
                                      </p:tavLst>
                                    </p:anim>
                                    <p:anim calcmode="lin" valueType="num">
                                      <p:cBhvr>
                                        <p:cTn id="55" dur="1000" fill="hold"/>
                                        <p:tgtEl>
                                          <p:spTgt spid="13"/>
                                        </p:tgtEl>
                                        <p:attrNameLst>
                                          <p:attrName>ppt_h</p:attrName>
                                        </p:attrNameLst>
                                      </p:cBhvr>
                                      <p:tavLst>
                                        <p:tav tm="0">
                                          <p:val>
                                            <p:strVal val="#ppt_h"/>
                                          </p:val>
                                        </p:tav>
                                        <p:tav tm="100000">
                                          <p:val>
                                            <p:strVal val="#ppt_h"/>
                                          </p:val>
                                        </p:tav>
                                      </p:tavLst>
                                    </p:anim>
                                    <p:animEffect transition="in" filter="fade">
                                      <p:cBhvr>
                                        <p:cTn id="56" dur="1000"/>
                                        <p:tgtEl>
                                          <p:spTgt spid="13"/>
                                        </p:tgtEl>
                                      </p:cBhvr>
                                    </p:animEffect>
                                  </p:childTnLst>
                                </p:cTn>
                              </p:par>
                              <p:par>
                                <p:cTn id="57" presetID="50" presetClass="entr" presetSubtype="0" decel="100000" fill="hold" grpId="0" nodeType="withEffect">
                                  <p:stCondLst>
                                    <p:cond delay="750"/>
                                  </p:stCondLst>
                                  <p:childTnLst>
                                    <p:set>
                                      <p:cBhvr>
                                        <p:cTn id="58" dur="1" fill="hold">
                                          <p:stCondLst>
                                            <p:cond delay="0"/>
                                          </p:stCondLst>
                                        </p:cTn>
                                        <p:tgtEl>
                                          <p:spTgt spid="14"/>
                                        </p:tgtEl>
                                        <p:attrNameLst>
                                          <p:attrName>style.visibility</p:attrName>
                                        </p:attrNameLst>
                                      </p:cBhvr>
                                      <p:to>
                                        <p:strVal val="visible"/>
                                      </p:to>
                                    </p:set>
                                    <p:anim calcmode="lin" valueType="num">
                                      <p:cBhvr>
                                        <p:cTn id="59" dur="1000" fill="hold"/>
                                        <p:tgtEl>
                                          <p:spTgt spid="14"/>
                                        </p:tgtEl>
                                        <p:attrNameLst>
                                          <p:attrName>ppt_w</p:attrName>
                                        </p:attrNameLst>
                                      </p:cBhvr>
                                      <p:tavLst>
                                        <p:tav tm="0">
                                          <p:val>
                                            <p:strVal val="#ppt_w+.3"/>
                                          </p:val>
                                        </p:tav>
                                        <p:tav tm="100000">
                                          <p:val>
                                            <p:strVal val="#ppt_w"/>
                                          </p:val>
                                        </p:tav>
                                      </p:tavLst>
                                    </p:anim>
                                    <p:anim calcmode="lin" valueType="num">
                                      <p:cBhvr>
                                        <p:cTn id="60" dur="1000" fill="hold"/>
                                        <p:tgtEl>
                                          <p:spTgt spid="14"/>
                                        </p:tgtEl>
                                        <p:attrNameLst>
                                          <p:attrName>ppt_h</p:attrName>
                                        </p:attrNameLst>
                                      </p:cBhvr>
                                      <p:tavLst>
                                        <p:tav tm="0">
                                          <p:val>
                                            <p:strVal val="#ppt_h"/>
                                          </p:val>
                                        </p:tav>
                                        <p:tav tm="100000">
                                          <p:val>
                                            <p:strVal val="#ppt_h"/>
                                          </p:val>
                                        </p:tav>
                                      </p:tavLst>
                                    </p:anim>
                                    <p:animEffect transition="in" filter="fade">
                                      <p:cBhvr>
                                        <p:cTn id="61" dur="1000"/>
                                        <p:tgtEl>
                                          <p:spTgt spid="14"/>
                                        </p:tgtEl>
                                      </p:cBhvr>
                                    </p:animEffect>
                                  </p:childTnLst>
                                </p:cTn>
                              </p:par>
                              <p:par>
                                <p:cTn id="62" presetID="50" presetClass="entr" presetSubtype="0" decel="100000" fill="hold" grpId="0" nodeType="withEffect">
                                  <p:stCondLst>
                                    <p:cond delay="1000"/>
                                  </p:stCondLst>
                                  <p:childTnLst>
                                    <p:set>
                                      <p:cBhvr>
                                        <p:cTn id="63" dur="1" fill="hold">
                                          <p:stCondLst>
                                            <p:cond delay="0"/>
                                          </p:stCondLst>
                                        </p:cTn>
                                        <p:tgtEl>
                                          <p:spTgt spid="15"/>
                                        </p:tgtEl>
                                        <p:attrNameLst>
                                          <p:attrName>style.visibility</p:attrName>
                                        </p:attrNameLst>
                                      </p:cBhvr>
                                      <p:to>
                                        <p:strVal val="visible"/>
                                      </p:to>
                                    </p:set>
                                    <p:anim calcmode="lin" valueType="num">
                                      <p:cBhvr>
                                        <p:cTn id="64" dur="1000" fill="hold"/>
                                        <p:tgtEl>
                                          <p:spTgt spid="15"/>
                                        </p:tgtEl>
                                        <p:attrNameLst>
                                          <p:attrName>ppt_w</p:attrName>
                                        </p:attrNameLst>
                                      </p:cBhvr>
                                      <p:tavLst>
                                        <p:tav tm="0">
                                          <p:val>
                                            <p:strVal val="#ppt_w+.3"/>
                                          </p:val>
                                        </p:tav>
                                        <p:tav tm="100000">
                                          <p:val>
                                            <p:strVal val="#ppt_w"/>
                                          </p:val>
                                        </p:tav>
                                      </p:tavLst>
                                    </p:anim>
                                    <p:anim calcmode="lin" valueType="num">
                                      <p:cBhvr>
                                        <p:cTn id="65" dur="1000" fill="hold"/>
                                        <p:tgtEl>
                                          <p:spTgt spid="15"/>
                                        </p:tgtEl>
                                        <p:attrNameLst>
                                          <p:attrName>ppt_h</p:attrName>
                                        </p:attrNameLst>
                                      </p:cBhvr>
                                      <p:tavLst>
                                        <p:tav tm="0">
                                          <p:val>
                                            <p:strVal val="#ppt_h"/>
                                          </p:val>
                                        </p:tav>
                                        <p:tav tm="100000">
                                          <p:val>
                                            <p:strVal val="#ppt_h"/>
                                          </p:val>
                                        </p:tav>
                                      </p:tavLst>
                                    </p:anim>
                                    <p:animEffect transition="in" filter="fade">
                                      <p:cBhvr>
                                        <p:cTn id="6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Line 46"/>
          <p:cNvSpPr>
            <a:spLocks noChangeShapeType="1"/>
          </p:cNvSpPr>
          <p:nvPr/>
        </p:nvSpPr>
        <p:spPr bwMode="auto">
          <a:xfrm flipV="1">
            <a:off x="2945994" y="2492898"/>
            <a:ext cx="828148" cy="886836"/>
          </a:xfrm>
          <a:prstGeom prst="line">
            <a:avLst/>
          </a:prstGeom>
          <a:noFill/>
          <a:ln w="31750">
            <a:solidFill>
              <a:schemeClr val="tx1"/>
            </a:solidFill>
            <a:prstDash val="sysDot"/>
            <a:round/>
            <a:headEnd type="diamond" w="med" len="med"/>
            <a:tailEnd type="triangle" w="med" len="med"/>
          </a:ln>
        </p:spPr>
        <p:txBody>
          <a:bodyPr/>
          <a:lstStyle/>
          <a:p>
            <a:endParaRPr lang="zh-CN" altLang="en-US" sz="1200">
              <a:cs typeface="+mn-ea"/>
              <a:sym typeface="+mn-lt"/>
            </a:endParaRPr>
          </a:p>
        </p:txBody>
      </p:sp>
      <p:sp>
        <p:nvSpPr>
          <p:cNvPr id="48" name="Line 46"/>
          <p:cNvSpPr>
            <a:spLocks noChangeShapeType="1"/>
          </p:cNvSpPr>
          <p:nvPr/>
        </p:nvSpPr>
        <p:spPr bwMode="auto">
          <a:xfrm>
            <a:off x="2945994" y="4509023"/>
            <a:ext cx="786415" cy="820323"/>
          </a:xfrm>
          <a:prstGeom prst="line">
            <a:avLst/>
          </a:prstGeom>
          <a:noFill/>
          <a:ln w="31750">
            <a:solidFill>
              <a:schemeClr val="tx1"/>
            </a:solidFill>
            <a:prstDash val="sysDot"/>
            <a:round/>
            <a:headEnd type="diamond" w="med" len="med"/>
            <a:tailEnd type="triangle" w="med" len="med"/>
          </a:ln>
        </p:spPr>
        <p:txBody>
          <a:bodyPr/>
          <a:lstStyle/>
          <a:p>
            <a:endParaRPr lang="zh-CN" altLang="en-US" sz="1200">
              <a:cs typeface="+mn-ea"/>
              <a:sym typeface="+mn-lt"/>
            </a:endParaRPr>
          </a:p>
        </p:txBody>
      </p:sp>
      <p:sp>
        <p:nvSpPr>
          <p:cNvPr id="49" name="Line 46"/>
          <p:cNvSpPr>
            <a:spLocks noChangeShapeType="1"/>
          </p:cNvSpPr>
          <p:nvPr/>
        </p:nvSpPr>
        <p:spPr bwMode="auto">
          <a:xfrm>
            <a:off x="3090456" y="4004199"/>
            <a:ext cx="709469" cy="1304"/>
          </a:xfrm>
          <a:prstGeom prst="line">
            <a:avLst/>
          </a:prstGeom>
          <a:noFill/>
          <a:ln w="31750">
            <a:solidFill>
              <a:schemeClr val="tx1"/>
            </a:solidFill>
            <a:prstDash val="sysDot"/>
            <a:round/>
            <a:headEnd type="diamond" w="med" len="med"/>
            <a:tailEnd type="triangle" w="med" len="med"/>
          </a:ln>
        </p:spPr>
        <p:txBody>
          <a:bodyPr/>
          <a:lstStyle/>
          <a:p>
            <a:endParaRPr lang="zh-CN" altLang="en-US" sz="1200">
              <a:cs typeface="+mn-ea"/>
              <a:sym typeface="+mn-lt"/>
            </a:endParaRPr>
          </a:p>
        </p:txBody>
      </p:sp>
      <p:sp>
        <p:nvSpPr>
          <p:cNvPr id="50" name="五边形 20"/>
          <p:cNvSpPr>
            <a:spLocks noChangeArrowheads="1"/>
          </p:cNvSpPr>
          <p:nvPr/>
        </p:nvSpPr>
        <p:spPr bwMode="auto">
          <a:xfrm>
            <a:off x="3954056" y="2203973"/>
            <a:ext cx="1523271" cy="490368"/>
          </a:xfrm>
          <a:prstGeom prst="homePlate">
            <a:avLst>
              <a:gd name="adj" fmla="val 47746"/>
            </a:avLst>
          </a:prstGeom>
          <a:noFill/>
          <a:ln w="25400" algn="ctr">
            <a:solidFill>
              <a:srgbClr val="CB1706"/>
            </a:solidFill>
            <a:miter lim="800000"/>
          </a:ln>
        </p:spPr>
        <p:txBody>
          <a:bodyPr lIns="92994" tIns="46497" rIns="92994" bIns="46497" anchor="ctr"/>
          <a:lstStyle/>
          <a:p>
            <a:pPr algn="ctr" defTabSz="1239520"/>
            <a:r>
              <a:rPr lang="zh-CN" altLang="en-US" sz="1400" b="1" dirty="0" smtClean="0">
                <a:solidFill>
                  <a:srgbClr val="404040"/>
                </a:solidFill>
                <a:cs typeface="+mn-ea"/>
                <a:sym typeface="+mn-lt"/>
              </a:rPr>
              <a:t>合作项目</a:t>
            </a:r>
            <a:endParaRPr lang="zh-CN" altLang="en-US" sz="1400" b="1" dirty="0">
              <a:solidFill>
                <a:srgbClr val="404040"/>
              </a:solidFill>
              <a:cs typeface="+mn-ea"/>
              <a:sym typeface="+mn-lt"/>
            </a:endParaRPr>
          </a:p>
        </p:txBody>
      </p:sp>
      <p:sp>
        <p:nvSpPr>
          <p:cNvPr id="51" name="五边形 21"/>
          <p:cNvSpPr>
            <a:spLocks noChangeArrowheads="1"/>
          </p:cNvSpPr>
          <p:nvPr/>
        </p:nvSpPr>
        <p:spPr bwMode="auto">
          <a:xfrm>
            <a:off x="3946119" y="3726386"/>
            <a:ext cx="1523271" cy="487760"/>
          </a:xfrm>
          <a:prstGeom prst="homePlate">
            <a:avLst>
              <a:gd name="adj" fmla="val 47857"/>
            </a:avLst>
          </a:prstGeom>
          <a:noFill/>
          <a:ln w="25400" algn="ctr">
            <a:solidFill>
              <a:srgbClr val="595959"/>
            </a:solidFill>
            <a:miter lim="800000"/>
          </a:ln>
        </p:spPr>
        <p:txBody>
          <a:bodyPr lIns="92994" tIns="46497" rIns="92994" bIns="46497" anchor="ctr"/>
          <a:lstStyle/>
          <a:p>
            <a:pPr algn="ctr" defTabSz="1239520"/>
            <a:r>
              <a:rPr lang="zh-CN" altLang="en-US" sz="1400" b="1" dirty="0" smtClean="0">
                <a:solidFill>
                  <a:srgbClr val="404040"/>
                </a:solidFill>
                <a:cs typeface="+mn-ea"/>
                <a:sym typeface="+mn-lt"/>
              </a:rPr>
              <a:t>渠道管理</a:t>
            </a:r>
            <a:endParaRPr lang="zh-CN" altLang="en-US" sz="1400" b="1" dirty="0">
              <a:solidFill>
                <a:srgbClr val="404040"/>
              </a:solidFill>
              <a:cs typeface="+mn-ea"/>
              <a:sym typeface="+mn-lt"/>
            </a:endParaRPr>
          </a:p>
        </p:txBody>
      </p:sp>
      <p:sp>
        <p:nvSpPr>
          <p:cNvPr id="52" name="五边形 22"/>
          <p:cNvSpPr>
            <a:spLocks noChangeArrowheads="1"/>
          </p:cNvSpPr>
          <p:nvPr/>
        </p:nvSpPr>
        <p:spPr bwMode="auto">
          <a:xfrm>
            <a:off x="3936594" y="5150374"/>
            <a:ext cx="1523271" cy="487760"/>
          </a:xfrm>
          <a:prstGeom prst="homePlate">
            <a:avLst>
              <a:gd name="adj" fmla="val 47857"/>
            </a:avLst>
          </a:prstGeom>
          <a:noFill/>
          <a:ln w="25400" algn="ctr">
            <a:solidFill>
              <a:srgbClr val="CB1706"/>
            </a:solidFill>
            <a:miter lim="800000"/>
          </a:ln>
        </p:spPr>
        <p:txBody>
          <a:bodyPr lIns="92994" tIns="46497" rIns="92994" bIns="46497" anchor="ctr"/>
          <a:lstStyle/>
          <a:p>
            <a:pPr algn="ctr" defTabSz="1239520"/>
            <a:r>
              <a:rPr lang="zh-CN" altLang="en-US" sz="1400" b="1" dirty="0" smtClean="0">
                <a:solidFill>
                  <a:srgbClr val="404040"/>
                </a:solidFill>
                <a:cs typeface="+mn-ea"/>
                <a:sym typeface="+mn-lt"/>
              </a:rPr>
              <a:t>人员调岗</a:t>
            </a:r>
            <a:endParaRPr lang="zh-CN" altLang="en-US" sz="1400" b="1" dirty="0">
              <a:solidFill>
                <a:srgbClr val="404040"/>
              </a:solidFill>
              <a:cs typeface="+mn-ea"/>
              <a:sym typeface="+mn-lt"/>
            </a:endParaRPr>
          </a:p>
        </p:txBody>
      </p:sp>
      <p:sp>
        <p:nvSpPr>
          <p:cNvPr id="53" name="椭圆 61"/>
          <p:cNvSpPr>
            <a:spLocks noChangeArrowheads="1"/>
          </p:cNvSpPr>
          <p:nvPr/>
        </p:nvSpPr>
        <p:spPr bwMode="auto">
          <a:xfrm>
            <a:off x="1722031" y="3331703"/>
            <a:ext cx="1139845" cy="1097118"/>
          </a:xfrm>
          <a:prstGeom prst="ellipse">
            <a:avLst/>
          </a:prstGeom>
          <a:solidFill>
            <a:srgbClr val="404040"/>
          </a:solidFill>
          <a:ln w="9525">
            <a:noFill/>
            <a:round/>
          </a:ln>
          <a:effectLst>
            <a:outerShdw blurRad="190500" dist="63500" dir="2700000" algn="tl" rotWithShape="0">
              <a:prstClr val="black">
                <a:alpha val="30000"/>
              </a:prstClr>
            </a:outerShdw>
          </a:effectLst>
        </p:spPr>
        <p:txBody>
          <a:bodyPr lIns="92994" tIns="46497" rIns="92994" bIns="46497" anchor="ctr"/>
          <a:lstStyle/>
          <a:p>
            <a:pPr algn="ctr" defTabSz="1239520">
              <a:buFont typeface="Arial" panose="020B0604020202020204" pitchFamily="34" charset="0"/>
              <a:buNone/>
            </a:pPr>
            <a:r>
              <a:rPr lang="zh-CN" altLang="en-US" b="1" dirty="0" smtClean="0">
                <a:solidFill>
                  <a:srgbClr val="F8F8F8"/>
                </a:solidFill>
                <a:cs typeface="+mn-ea"/>
                <a:sym typeface="+mn-lt"/>
              </a:rPr>
              <a:t>工作安排</a:t>
            </a:r>
            <a:endParaRPr lang="zh-CN" altLang="en-US" b="1" dirty="0">
              <a:solidFill>
                <a:srgbClr val="F8F8F8"/>
              </a:solidFill>
              <a:cs typeface="+mn-ea"/>
              <a:sym typeface="+mn-lt"/>
            </a:endParaRPr>
          </a:p>
        </p:txBody>
      </p:sp>
      <p:sp>
        <p:nvSpPr>
          <p:cNvPr id="54" name="AutoShape 32"/>
          <p:cNvSpPr>
            <a:spLocks noChangeArrowheads="1"/>
          </p:cNvSpPr>
          <p:nvPr/>
        </p:nvSpPr>
        <p:spPr bwMode="auto">
          <a:xfrm>
            <a:off x="5825719" y="1988073"/>
            <a:ext cx="3904687" cy="886836"/>
          </a:xfrm>
          <a:prstGeom prst="roundRect">
            <a:avLst>
              <a:gd name="adj" fmla="val 16667"/>
            </a:avLst>
          </a:prstGeom>
          <a:solidFill>
            <a:srgbClr val="CB1706"/>
          </a:solidFill>
          <a:ln w="9525">
            <a:noFill/>
            <a:round/>
          </a:ln>
          <a:effectLst>
            <a:outerShdw blurRad="190500" dist="63500" dir="2700000" algn="tl" rotWithShape="0">
              <a:prstClr val="black">
                <a:alpha val="30000"/>
              </a:prstClr>
            </a:outerShdw>
          </a:effectLst>
        </p:spPr>
        <p:txBody>
          <a:bodyPr wrap="none" anchor="ctr"/>
          <a:lstStyle/>
          <a:p>
            <a:endParaRPr lang="zh-CN" altLang="en-US" sz="1200">
              <a:cs typeface="+mn-ea"/>
              <a:sym typeface="+mn-lt"/>
            </a:endParaRPr>
          </a:p>
        </p:txBody>
      </p:sp>
      <p:sp>
        <p:nvSpPr>
          <p:cNvPr id="55" name="AutoShape 33"/>
          <p:cNvSpPr>
            <a:spLocks noChangeArrowheads="1"/>
          </p:cNvSpPr>
          <p:nvPr/>
        </p:nvSpPr>
        <p:spPr bwMode="auto">
          <a:xfrm>
            <a:off x="5825719" y="3500960"/>
            <a:ext cx="3904687" cy="886836"/>
          </a:xfrm>
          <a:prstGeom prst="roundRect">
            <a:avLst>
              <a:gd name="adj" fmla="val 16667"/>
            </a:avLst>
          </a:prstGeom>
          <a:solidFill>
            <a:srgbClr val="404040"/>
          </a:solidFill>
          <a:ln w="9525">
            <a:noFill/>
            <a:round/>
          </a:ln>
          <a:effectLst>
            <a:outerShdw blurRad="190500" dist="63500" dir="2700000" algn="tl" rotWithShape="0">
              <a:prstClr val="black">
                <a:alpha val="30000"/>
              </a:prstClr>
            </a:outerShdw>
          </a:effectLst>
        </p:spPr>
        <p:txBody>
          <a:bodyPr wrap="none" anchor="ctr"/>
          <a:lstStyle/>
          <a:p>
            <a:endParaRPr lang="zh-CN" altLang="en-US" sz="1200">
              <a:cs typeface="+mn-ea"/>
              <a:sym typeface="+mn-lt"/>
            </a:endParaRPr>
          </a:p>
        </p:txBody>
      </p:sp>
      <p:sp>
        <p:nvSpPr>
          <p:cNvPr id="56" name="AutoShape 34"/>
          <p:cNvSpPr>
            <a:spLocks noChangeArrowheads="1"/>
          </p:cNvSpPr>
          <p:nvPr/>
        </p:nvSpPr>
        <p:spPr bwMode="auto">
          <a:xfrm>
            <a:off x="5825719" y="4867798"/>
            <a:ext cx="3904687" cy="886836"/>
          </a:xfrm>
          <a:prstGeom prst="roundRect">
            <a:avLst>
              <a:gd name="adj" fmla="val 16667"/>
            </a:avLst>
          </a:prstGeom>
          <a:solidFill>
            <a:srgbClr val="CB1706"/>
          </a:solidFill>
          <a:ln w="9525">
            <a:noFill/>
            <a:round/>
          </a:ln>
          <a:effectLst>
            <a:outerShdw blurRad="190500" dist="63500" dir="2700000" algn="tl" rotWithShape="0">
              <a:prstClr val="black">
                <a:alpha val="30000"/>
              </a:prstClr>
            </a:outerShdw>
          </a:effectLst>
        </p:spPr>
        <p:txBody>
          <a:bodyPr wrap="none" anchor="ctr"/>
          <a:lstStyle/>
          <a:p>
            <a:endParaRPr lang="zh-CN" altLang="en-US" sz="1200">
              <a:cs typeface="+mn-ea"/>
              <a:sym typeface="+mn-lt"/>
            </a:endParaRPr>
          </a:p>
        </p:txBody>
      </p:sp>
      <p:sp>
        <p:nvSpPr>
          <p:cNvPr id="57" name="Rectangle 35"/>
          <p:cNvSpPr>
            <a:spLocks noChangeArrowheads="1"/>
          </p:cNvSpPr>
          <p:nvPr/>
        </p:nvSpPr>
        <p:spPr bwMode="auto">
          <a:xfrm>
            <a:off x="6041620" y="2203973"/>
            <a:ext cx="3548648" cy="526811"/>
          </a:xfrm>
          <a:prstGeom prst="rect">
            <a:avLst/>
          </a:prstGeom>
          <a:noFill/>
          <a:ln w="9525">
            <a:noFill/>
            <a:miter lim="800000"/>
          </a:ln>
        </p:spPr>
        <p:txBody>
          <a:bodyPr wrap="square">
            <a:spAutoFit/>
          </a:bodyPr>
          <a:lstStyle/>
          <a:p>
            <a:pPr>
              <a:lnSpc>
                <a:spcPct val="150000"/>
              </a:lnSpc>
            </a:pPr>
            <a:r>
              <a:rPr lang="zh-CN" altLang="en-US" sz="1000" dirty="0">
                <a:solidFill>
                  <a:schemeClr val="bg1"/>
                </a:solidFill>
                <a:cs typeface="+mn-ea"/>
                <a:sym typeface="+mn-lt"/>
              </a:rPr>
              <a:t>添加文本内容添加文本内容添加文本内容添加文本内容添加文本内容添加文本</a:t>
            </a:r>
            <a:r>
              <a:rPr lang="zh-CN" altLang="en-US" sz="1000" dirty="0" smtClean="0">
                <a:solidFill>
                  <a:schemeClr val="bg1"/>
                </a:solidFill>
                <a:cs typeface="+mn-ea"/>
                <a:sym typeface="+mn-lt"/>
              </a:rPr>
              <a:t>内容添加</a:t>
            </a:r>
            <a:r>
              <a:rPr lang="zh-CN" altLang="en-US" sz="1000" dirty="0">
                <a:solidFill>
                  <a:schemeClr val="bg1"/>
                </a:solidFill>
                <a:cs typeface="+mn-ea"/>
                <a:sym typeface="+mn-lt"/>
              </a:rPr>
              <a:t>文本内容添加文本</a:t>
            </a:r>
            <a:r>
              <a:rPr lang="zh-CN" altLang="en-US" sz="1000" dirty="0" smtClean="0">
                <a:solidFill>
                  <a:schemeClr val="bg1"/>
                </a:solidFill>
                <a:cs typeface="+mn-ea"/>
                <a:sym typeface="+mn-lt"/>
              </a:rPr>
              <a:t>内容</a:t>
            </a:r>
            <a:endParaRPr lang="zh-CN" altLang="en-US" sz="1000" dirty="0">
              <a:solidFill>
                <a:schemeClr val="bg1"/>
              </a:solidFill>
              <a:cs typeface="+mn-ea"/>
              <a:sym typeface="+mn-lt"/>
            </a:endParaRPr>
          </a:p>
        </p:txBody>
      </p:sp>
      <p:sp>
        <p:nvSpPr>
          <p:cNvPr id="58" name="Rectangle 36"/>
          <p:cNvSpPr>
            <a:spLocks noChangeArrowheads="1"/>
          </p:cNvSpPr>
          <p:nvPr/>
        </p:nvSpPr>
        <p:spPr bwMode="auto">
          <a:xfrm>
            <a:off x="6041620" y="3718448"/>
            <a:ext cx="3548648" cy="526811"/>
          </a:xfrm>
          <a:prstGeom prst="rect">
            <a:avLst/>
          </a:prstGeom>
          <a:noFill/>
          <a:ln w="9525">
            <a:noFill/>
            <a:miter lim="800000"/>
          </a:ln>
        </p:spPr>
        <p:txBody>
          <a:bodyPr wrap="square">
            <a:spAutoFit/>
          </a:bodyPr>
          <a:lstStyle/>
          <a:p>
            <a:pPr>
              <a:lnSpc>
                <a:spcPct val="150000"/>
              </a:lnSpc>
            </a:pPr>
            <a:r>
              <a:rPr lang="zh-CN" altLang="en-US" sz="1000" dirty="0">
                <a:solidFill>
                  <a:schemeClr val="bg1"/>
                </a:solidFill>
                <a:cs typeface="+mn-ea"/>
                <a:sym typeface="+mn-lt"/>
              </a:rPr>
              <a:t>添加文本内容添加文本内容添加文本</a:t>
            </a:r>
            <a:r>
              <a:rPr lang="zh-CN" altLang="en-US" sz="1000" dirty="0" smtClean="0">
                <a:solidFill>
                  <a:schemeClr val="bg1"/>
                </a:solidFill>
                <a:cs typeface="+mn-ea"/>
                <a:sym typeface="+mn-lt"/>
              </a:rPr>
              <a:t>内容添加</a:t>
            </a:r>
            <a:r>
              <a:rPr lang="zh-CN" altLang="en-US" sz="1000" dirty="0">
                <a:solidFill>
                  <a:schemeClr val="bg1"/>
                </a:solidFill>
                <a:cs typeface="+mn-ea"/>
                <a:sym typeface="+mn-lt"/>
              </a:rPr>
              <a:t>文本内容添加文本内容添加文本</a:t>
            </a:r>
            <a:r>
              <a:rPr lang="zh-CN" altLang="en-US" sz="1000" dirty="0" smtClean="0">
                <a:solidFill>
                  <a:schemeClr val="bg1"/>
                </a:solidFill>
                <a:cs typeface="+mn-ea"/>
                <a:sym typeface="+mn-lt"/>
              </a:rPr>
              <a:t>内容添加</a:t>
            </a:r>
            <a:r>
              <a:rPr lang="zh-CN" altLang="en-US" sz="1000" dirty="0">
                <a:solidFill>
                  <a:schemeClr val="bg1"/>
                </a:solidFill>
                <a:cs typeface="+mn-ea"/>
                <a:sym typeface="+mn-lt"/>
              </a:rPr>
              <a:t>文本内容添加文本内容</a:t>
            </a:r>
            <a:r>
              <a:rPr lang="zh-CN" altLang="en-US" sz="1000" dirty="0" smtClean="0">
                <a:solidFill>
                  <a:schemeClr val="bg1"/>
                </a:solidFill>
                <a:cs typeface="+mn-ea"/>
                <a:sym typeface="+mn-lt"/>
              </a:rPr>
              <a:t>添加</a:t>
            </a:r>
            <a:endParaRPr lang="zh-CN" altLang="en-US" sz="1000" dirty="0">
              <a:solidFill>
                <a:schemeClr val="bg1"/>
              </a:solidFill>
              <a:cs typeface="+mn-ea"/>
              <a:sym typeface="+mn-lt"/>
            </a:endParaRPr>
          </a:p>
        </p:txBody>
      </p:sp>
      <p:sp>
        <p:nvSpPr>
          <p:cNvPr id="59" name="Rectangle 37"/>
          <p:cNvSpPr>
            <a:spLocks noChangeArrowheads="1"/>
          </p:cNvSpPr>
          <p:nvPr/>
        </p:nvSpPr>
        <p:spPr bwMode="auto">
          <a:xfrm>
            <a:off x="6041620" y="5085285"/>
            <a:ext cx="3548648" cy="526811"/>
          </a:xfrm>
          <a:prstGeom prst="rect">
            <a:avLst/>
          </a:prstGeom>
          <a:noFill/>
          <a:ln w="9525">
            <a:noFill/>
            <a:miter lim="800000"/>
          </a:ln>
        </p:spPr>
        <p:txBody>
          <a:bodyPr wrap="square">
            <a:spAutoFit/>
          </a:bodyPr>
          <a:lstStyle/>
          <a:p>
            <a:pPr>
              <a:lnSpc>
                <a:spcPct val="150000"/>
              </a:lnSpc>
            </a:pPr>
            <a:r>
              <a:rPr lang="zh-CN" altLang="en-US" sz="1000" dirty="0">
                <a:solidFill>
                  <a:schemeClr val="bg1"/>
                </a:solidFill>
                <a:cs typeface="+mn-ea"/>
                <a:sym typeface="+mn-lt"/>
              </a:rPr>
              <a:t>添加文本内容添加文本内容添加文本内容添加文本内容添加文本内容添加文本</a:t>
            </a:r>
            <a:r>
              <a:rPr lang="zh-CN" altLang="en-US" sz="1000" dirty="0" smtClean="0">
                <a:solidFill>
                  <a:schemeClr val="bg1"/>
                </a:solidFill>
                <a:cs typeface="+mn-ea"/>
                <a:sym typeface="+mn-lt"/>
              </a:rPr>
              <a:t>内容添加</a:t>
            </a:r>
            <a:r>
              <a:rPr lang="zh-CN" altLang="en-US" sz="1000" dirty="0">
                <a:solidFill>
                  <a:schemeClr val="bg1"/>
                </a:solidFill>
                <a:cs typeface="+mn-ea"/>
                <a:sym typeface="+mn-lt"/>
              </a:rPr>
              <a:t>文本内容添加文本</a:t>
            </a:r>
            <a:r>
              <a:rPr lang="zh-CN" altLang="en-US" sz="1000" dirty="0" smtClean="0">
                <a:solidFill>
                  <a:schemeClr val="bg1"/>
                </a:solidFill>
                <a:cs typeface="+mn-ea"/>
                <a:sym typeface="+mn-lt"/>
              </a:rPr>
              <a:t>内容</a:t>
            </a:r>
            <a:endParaRPr lang="zh-CN" altLang="en-US" sz="1000" dirty="0">
              <a:solidFill>
                <a:schemeClr val="bg1"/>
              </a:solidFill>
              <a:cs typeface="+mn-ea"/>
              <a:sym typeface="+mn-lt"/>
            </a:endParaRPr>
          </a:p>
        </p:txBody>
      </p:sp>
      <p:grpSp>
        <p:nvGrpSpPr>
          <p:cNvPr id="22" name="组合 21"/>
          <p:cNvGrpSpPr/>
          <p:nvPr/>
        </p:nvGrpSpPr>
        <p:grpSpPr>
          <a:xfrm>
            <a:off x="388190" y="568915"/>
            <a:ext cx="3078133" cy="585703"/>
            <a:chOff x="388190" y="568915"/>
            <a:chExt cx="3078133" cy="585703"/>
          </a:xfrm>
        </p:grpSpPr>
        <p:sp>
          <p:nvSpPr>
            <p:cNvPr id="23" name="文本框 22"/>
            <p:cNvSpPr txBox="1"/>
            <p:nvPr/>
          </p:nvSpPr>
          <p:spPr>
            <a:xfrm>
              <a:off x="1127221" y="568915"/>
              <a:ext cx="2339102"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其他工作情况</a:t>
              </a:r>
              <a:endParaRPr lang="zh-CN" altLang="en-US" sz="2800" b="1" dirty="0">
                <a:gradFill>
                  <a:gsLst>
                    <a:gs pos="0">
                      <a:srgbClr val="F8260C"/>
                    </a:gs>
                    <a:gs pos="72000">
                      <a:srgbClr val="9E0800"/>
                    </a:gs>
                  </a:gsLst>
                  <a:lin ang="5400000" scaled="1"/>
                </a:gradFill>
                <a:cs typeface="+mn-ea"/>
                <a:sym typeface="+mn-lt"/>
              </a:endParaRPr>
            </a:p>
          </p:txBody>
        </p:sp>
        <p:sp>
          <p:nvSpPr>
            <p:cNvPr id="27" name="椭圆 26"/>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04</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heel(1)">
                                      <p:cBhvr>
                                        <p:cTn id="7" dur="500"/>
                                        <p:tgtEl>
                                          <p:spTgt spid="5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wipe(left)">
                                      <p:cBhvr>
                                        <p:cTn id="11" dur="500"/>
                                        <p:tgtEl>
                                          <p:spTgt spid="4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wipe(left)">
                                      <p:cBhvr>
                                        <p:cTn id="15" dur="500"/>
                                        <p:tgtEl>
                                          <p:spTgt spid="50"/>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wipe(left)">
                                      <p:cBhvr>
                                        <p:cTn id="19" dur="500"/>
                                        <p:tgtEl>
                                          <p:spTgt spid="54"/>
                                        </p:tgtEl>
                                      </p:cBhvr>
                                    </p:animEffect>
                                  </p:childTnLst>
                                </p:cTn>
                              </p:par>
                              <p:par>
                                <p:cTn id="20" presetID="22" presetClass="entr" presetSubtype="8" fill="hold" nodeType="with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wipe(left)">
                                      <p:cBhvr>
                                        <p:cTn id="22" dur="500"/>
                                        <p:tgtEl>
                                          <p:spTgt spid="57"/>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9"/>
                                        </p:tgtEl>
                                        <p:attrNameLst>
                                          <p:attrName>style.visibility</p:attrName>
                                        </p:attrNameLst>
                                      </p:cBhvr>
                                      <p:to>
                                        <p:strVal val="visible"/>
                                      </p:to>
                                    </p:set>
                                    <p:animEffect transition="in" filter="wipe(left)">
                                      <p:cBhvr>
                                        <p:cTn id="26" dur="500"/>
                                        <p:tgtEl>
                                          <p:spTgt spid="49"/>
                                        </p:tgtEl>
                                      </p:cBhvr>
                                    </p:animEffect>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51"/>
                                        </p:tgtEl>
                                        <p:attrNameLst>
                                          <p:attrName>style.visibility</p:attrName>
                                        </p:attrNameLst>
                                      </p:cBhvr>
                                      <p:to>
                                        <p:strVal val="visible"/>
                                      </p:to>
                                    </p:set>
                                    <p:animEffect transition="in" filter="wipe(left)">
                                      <p:cBhvr>
                                        <p:cTn id="30" dur="500"/>
                                        <p:tgtEl>
                                          <p:spTgt spid="51"/>
                                        </p:tgtEl>
                                      </p:cBhvr>
                                    </p:animEffect>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wipe(left)">
                                      <p:cBhvr>
                                        <p:cTn id="34" dur="500"/>
                                        <p:tgtEl>
                                          <p:spTgt spid="5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wipe(left)">
                                      <p:cBhvr>
                                        <p:cTn id="37" dur="500"/>
                                        <p:tgtEl>
                                          <p:spTgt spid="58"/>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48"/>
                                        </p:tgtEl>
                                        <p:attrNameLst>
                                          <p:attrName>style.visibility</p:attrName>
                                        </p:attrNameLst>
                                      </p:cBhvr>
                                      <p:to>
                                        <p:strVal val="visible"/>
                                      </p:to>
                                    </p:set>
                                    <p:animEffect transition="in" filter="wipe(left)">
                                      <p:cBhvr>
                                        <p:cTn id="41" dur="500"/>
                                        <p:tgtEl>
                                          <p:spTgt spid="48"/>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wipe(left)">
                                      <p:cBhvr>
                                        <p:cTn id="45" dur="500"/>
                                        <p:tgtEl>
                                          <p:spTgt spid="52"/>
                                        </p:tgtEl>
                                      </p:cBhvr>
                                    </p:animEffect>
                                  </p:childTnLst>
                                </p:cTn>
                              </p:par>
                            </p:childTnLst>
                          </p:cTn>
                        </p:par>
                        <p:par>
                          <p:cTn id="46" fill="hold">
                            <p:stCondLst>
                              <p:cond delay="4500"/>
                            </p:stCondLst>
                            <p:childTnLst>
                              <p:par>
                                <p:cTn id="47" presetID="22" presetClass="entr" presetSubtype="8"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wipe(left)">
                                      <p:cBhvr>
                                        <p:cTn id="49" dur="500"/>
                                        <p:tgtEl>
                                          <p:spTgt spid="56"/>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59"/>
                                        </p:tgtEl>
                                        <p:attrNameLst>
                                          <p:attrName>style.visibility</p:attrName>
                                        </p:attrNameLst>
                                      </p:cBhvr>
                                      <p:to>
                                        <p:strVal val="visible"/>
                                      </p:to>
                                    </p:set>
                                    <p:animEffect transition="in" filter="wipe(left)">
                                      <p:cBhvr>
                                        <p:cTn id="5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animBg="1"/>
      <p:bldP spid="50" grpId="0" animBg="1"/>
      <p:bldP spid="51" grpId="0" animBg="1"/>
      <p:bldP spid="52" grpId="0" animBg="1"/>
      <p:bldP spid="53" grpId="0" animBg="1" autoUpdateAnimBg="0"/>
      <p:bldP spid="55" grpId="0" animBg="1"/>
      <p:bldP spid="56" grpId="0" animBg="1"/>
      <p:bldP spid="58" grpId="0"/>
      <p:bldP spid="59"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双括号 10"/>
          <p:cNvSpPr/>
          <p:nvPr/>
        </p:nvSpPr>
        <p:spPr>
          <a:xfrm>
            <a:off x="1418042" y="2395331"/>
            <a:ext cx="1919266" cy="1703678"/>
          </a:xfrm>
          <a:prstGeom prst="bracketPair">
            <a:avLst/>
          </a:prstGeom>
          <a:ln w="19050">
            <a:solidFill>
              <a:srgbClr val="56505A"/>
            </a:solidFill>
            <a:prstDash val="sysDash"/>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sp>
        <p:nvSpPr>
          <p:cNvPr id="12" name="椭圆 11"/>
          <p:cNvSpPr/>
          <p:nvPr/>
        </p:nvSpPr>
        <p:spPr>
          <a:xfrm>
            <a:off x="2204204" y="4693167"/>
            <a:ext cx="403214" cy="403212"/>
          </a:xfrm>
          <a:prstGeom prst="ellipse">
            <a:avLst/>
          </a:prstGeom>
          <a:solidFill>
            <a:srgbClr val="CB1706"/>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2268070" y="5270122"/>
            <a:ext cx="275480" cy="275480"/>
          </a:xfrm>
          <a:prstGeom prst="ellipse">
            <a:avLst/>
          </a:prstGeom>
          <a:solidFill>
            <a:srgbClr val="CB1706"/>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2318040" y="5719345"/>
            <a:ext cx="175540" cy="175540"/>
          </a:xfrm>
          <a:prstGeom prst="ellipse">
            <a:avLst/>
          </a:prstGeom>
          <a:solidFill>
            <a:srgbClr val="CB1706"/>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双括号 14"/>
          <p:cNvSpPr/>
          <p:nvPr/>
        </p:nvSpPr>
        <p:spPr>
          <a:xfrm>
            <a:off x="8425787" y="2395331"/>
            <a:ext cx="1919266" cy="1703678"/>
          </a:xfrm>
          <a:prstGeom prst="bracketPair">
            <a:avLst/>
          </a:prstGeom>
          <a:ln w="19050">
            <a:solidFill>
              <a:srgbClr val="160E0B"/>
            </a:solidFill>
            <a:prstDash val="sysDash"/>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sp>
        <p:nvSpPr>
          <p:cNvPr id="16" name="椭圆 15"/>
          <p:cNvSpPr/>
          <p:nvPr/>
        </p:nvSpPr>
        <p:spPr>
          <a:xfrm>
            <a:off x="9211949" y="4693167"/>
            <a:ext cx="403214" cy="403212"/>
          </a:xfrm>
          <a:prstGeom prst="ellipse">
            <a:avLst/>
          </a:prstGeom>
          <a:solidFill>
            <a:srgbClr val="404040"/>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椭圆 18"/>
          <p:cNvSpPr/>
          <p:nvPr/>
        </p:nvSpPr>
        <p:spPr>
          <a:xfrm>
            <a:off x="9275815" y="5270122"/>
            <a:ext cx="275480" cy="275480"/>
          </a:xfrm>
          <a:prstGeom prst="ellipse">
            <a:avLst/>
          </a:prstGeom>
          <a:solidFill>
            <a:srgbClr val="404040"/>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椭圆 21"/>
          <p:cNvSpPr/>
          <p:nvPr/>
        </p:nvSpPr>
        <p:spPr>
          <a:xfrm>
            <a:off x="9325785" y="5719345"/>
            <a:ext cx="175540" cy="175540"/>
          </a:xfrm>
          <a:prstGeom prst="ellipse">
            <a:avLst/>
          </a:prstGeom>
          <a:solidFill>
            <a:srgbClr val="404040"/>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双括号 22"/>
          <p:cNvSpPr/>
          <p:nvPr/>
        </p:nvSpPr>
        <p:spPr>
          <a:xfrm>
            <a:off x="3753957" y="2411660"/>
            <a:ext cx="1919266" cy="1703678"/>
          </a:xfrm>
          <a:prstGeom prst="bracketPair">
            <a:avLst/>
          </a:prstGeom>
          <a:ln w="19050">
            <a:solidFill>
              <a:srgbClr val="160E0B"/>
            </a:solidFill>
            <a:prstDash val="sysDash"/>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sp>
        <p:nvSpPr>
          <p:cNvPr id="24" name="椭圆 23"/>
          <p:cNvSpPr/>
          <p:nvPr/>
        </p:nvSpPr>
        <p:spPr>
          <a:xfrm>
            <a:off x="4540119" y="4709496"/>
            <a:ext cx="403214" cy="403212"/>
          </a:xfrm>
          <a:prstGeom prst="ellipse">
            <a:avLst/>
          </a:prstGeom>
          <a:solidFill>
            <a:srgbClr val="404040"/>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椭圆 24"/>
          <p:cNvSpPr/>
          <p:nvPr/>
        </p:nvSpPr>
        <p:spPr>
          <a:xfrm>
            <a:off x="4603985" y="5286451"/>
            <a:ext cx="275480" cy="275480"/>
          </a:xfrm>
          <a:prstGeom prst="ellipse">
            <a:avLst/>
          </a:prstGeom>
          <a:solidFill>
            <a:srgbClr val="404040"/>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椭圆 25"/>
          <p:cNvSpPr/>
          <p:nvPr/>
        </p:nvSpPr>
        <p:spPr>
          <a:xfrm>
            <a:off x="4653955" y="5735674"/>
            <a:ext cx="175540" cy="175540"/>
          </a:xfrm>
          <a:prstGeom prst="ellipse">
            <a:avLst/>
          </a:prstGeom>
          <a:solidFill>
            <a:srgbClr val="404040"/>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双括号 26"/>
          <p:cNvSpPr/>
          <p:nvPr/>
        </p:nvSpPr>
        <p:spPr>
          <a:xfrm>
            <a:off x="6089872" y="2395331"/>
            <a:ext cx="1919266" cy="1703678"/>
          </a:xfrm>
          <a:prstGeom prst="bracketPair">
            <a:avLst/>
          </a:prstGeom>
          <a:ln w="19050">
            <a:solidFill>
              <a:srgbClr val="56505A"/>
            </a:solidFill>
            <a:prstDash val="sysDash"/>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sp>
        <p:nvSpPr>
          <p:cNvPr id="28" name="椭圆 27"/>
          <p:cNvSpPr/>
          <p:nvPr/>
        </p:nvSpPr>
        <p:spPr>
          <a:xfrm>
            <a:off x="6876034" y="4693167"/>
            <a:ext cx="403214" cy="403212"/>
          </a:xfrm>
          <a:prstGeom prst="ellipse">
            <a:avLst/>
          </a:prstGeom>
          <a:solidFill>
            <a:srgbClr val="CB1706"/>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椭圆 28"/>
          <p:cNvSpPr/>
          <p:nvPr/>
        </p:nvSpPr>
        <p:spPr>
          <a:xfrm>
            <a:off x="6939900" y="5270122"/>
            <a:ext cx="275480" cy="275480"/>
          </a:xfrm>
          <a:prstGeom prst="ellipse">
            <a:avLst/>
          </a:prstGeom>
          <a:solidFill>
            <a:srgbClr val="CB1706"/>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椭圆 29"/>
          <p:cNvSpPr/>
          <p:nvPr/>
        </p:nvSpPr>
        <p:spPr>
          <a:xfrm>
            <a:off x="6989870" y="5719345"/>
            <a:ext cx="175540" cy="175540"/>
          </a:xfrm>
          <a:prstGeom prst="ellipse">
            <a:avLst/>
          </a:prstGeom>
          <a:solidFill>
            <a:srgbClr val="CB1706"/>
          </a:solidFill>
          <a:ln w="22225">
            <a:noFill/>
          </a:ln>
          <a:effectLst>
            <a:outerShdw blurRad="190500" dist="63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31" name="组合 30"/>
          <p:cNvGrpSpPr/>
          <p:nvPr/>
        </p:nvGrpSpPr>
        <p:grpSpPr>
          <a:xfrm>
            <a:off x="6763758" y="3906403"/>
            <a:ext cx="629350" cy="629350"/>
            <a:chOff x="6898203" y="3766671"/>
            <a:chExt cx="928692" cy="928692"/>
          </a:xfrm>
          <a:effectLst>
            <a:outerShdw blurRad="190500" dist="63500" dir="2700000" algn="tl" rotWithShape="0">
              <a:prstClr val="black">
                <a:alpha val="30000"/>
              </a:prstClr>
            </a:outerShdw>
          </a:effectLst>
        </p:grpSpPr>
        <p:sp>
          <p:nvSpPr>
            <p:cNvPr id="32" name="椭圆 31"/>
            <p:cNvSpPr/>
            <p:nvPr/>
          </p:nvSpPr>
          <p:spPr>
            <a:xfrm>
              <a:off x="6898203" y="3766671"/>
              <a:ext cx="928692" cy="928692"/>
            </a:xfrm>
            <a:prstGeom prst="ellipse">
              <a:avLst/>
            </a:prstGeom>
            <a:solidFill>
              <a:srgbClr val="CB1706"/>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Freeform 223"/>
            <p:cNvSpPr>
              <a:spLocks noChangeAspect="1"/>
            </p:cNvSpPr>
            <p:nvPr/>
          </p:nvSpPr>
          <p:spPr bwMode="auto">
            <a:xfrm>
              <a:off x="7121772" y="4023656"/>
              <a:ext cx="506471" cy="410759"/>
            </a:xfrm>
            <a:custGeom>
              <a:avLst/>
              <a:gdLst>
                <a:gd name="T0" fmla="*/ 107 w 107"/>
                <a:gd name="T1" fmla="*/ 10 h 87"/>
                <a:gd name="T2" fmla="*/ 95 w 107"/>
                <a:gd name="T3" fmla="*/ 13 h 87"/>
                <a:gd name="T4" fmla="*/ 104 w 107"/>
                <a:gd name="T5" fmla="*/ 1 h 87"/>
                <a:gd name="T6" fmla="*/ 90 w 107"/>
                <a:gd name="T7" fmla="*/ 7 h 87"/>
                <a:gd name="T8" fmla="*/ 74 w 107"/>
                <a:gd name="T9" fmla="*/ 0 h 87"/>
                <a:gd name="T10" fmla="*/ 52 w 107"/>
                <a:gd name="T11" fmla="*/ 22 h 87"/>
                <a:gd name="T12" fmla="*/ 53 w 107"/>
                <a:gd name="T13" fmla="*/ 27 h 87"/>
                <a:gd name="T14" fmla="*/ 7 w 107"/>
                <a:gd name="T15" fmla="*/ 4 h 87"/>
                <a:gd name="T16" fmla="*/ 4 w 107"/>
                <a:gd name="T17" fmla="*/ 15 h 87"/>
                <a:gd name="T18" fmla="*/ 14 w 107"/>
                <a:gd name="T19" fmla="*/ 33 h 87"/>
                <a:gd name="T20" fmla="*/ 4 w 107"/>
                <a:gd name="T21" fmla="*/ 30 h 87"/>
                <a:gd name="T22" fmla="*/ 4 w 107"/>
                <a:gd name="T23" fmla="*/ 31 h 87"/>
                <a:gd name="T24" fmla="*/ 22 w 107"/>
                <a:gd name="T25" fmla="*/ 52 h 87"/>
                <a:gd name="T26" fmla="*/ 16 w 107"/>
                <a:gd name="T27" fmla="*/ 53 h 87"/>
                <a:gd name="T28" fmla="*/ 12 w 107"/>
                <a:gd name="T29" fmla="*/ 53 h 87"/>
                <a:gd name="T30" fmla="*/ 32 w 107"/>
                <a:gd name="T31" fmla="*/ 68 h 87"/>
                <a:gd name="T32" fmla="*/ 5 w 107"/>
                <a:gd name="T33" fmla="*/ 77 h 87"/>
                <a:gd name="T34" fmla="*/ 0 w 107"/>
                <a:gd name="T35" fmla="*/ 77 h 87"/>
                <a:gd name="T36" fmla="*/ 33 w 107"/>
                <a:gd name="T37" fmla="*/ 87 h 87"/>
                <a:gd name="T38" fmla="*/ 96 w 107"/>
                <a:gd name="T39" fmla="*/ 24 h 87"/>
                <a:gd name="T40" fmla="*/ 96 w 107"/>
                <a:gd name="T41" fmla="*/ 21 h 87"/>
                <a:gd name="T42" fmla="*/ 107 w 107"/>
                <a:gd name="T43" fmla="*/ 1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7" h="87">
                  <a:moveTo>
                    <a:pt x="107" y="10"/>
                  </a:moveTo>
                  <a:cubicBezTo>
                    <a:pt x="103" y="12"/>
                    <a:pt x="99" y="13"/>
                    <a:pt x="95" y="13"/>
                  </a:cubicBezTo>
                  <a:cubicBezTo>
                    <a:pt x="99" y="11"/>
                    <a:pt x="103" y="6"/>
                    <a:pt x="104" y="1"/>
                  </a:cubicBezTo>
                  <a:cubicBezTo>
                    <a:pt x="100" y="4"/>
                    <a:pt x="95" y="6"/>
                    <a:pt x="90" y="7"/>
                  </a:cubicBezTo>
                  <a:cubicBezTo>
                    <a:pt x="86" y="2"/>
                    <a:pt x="80" y="0"/>
                    <a:pt x="74" y="0"/>
                  </a:cubicBezTo>
                  <a:cubicBezTo>
                    <a:pt x="62" y="0"/>
                    <a:pt x="52" y="9"/>
                    <a:pt x="52" y="22"/>
                  </a:cubicBezTo>
                  <a:cubicBezTo>
                    <a:pt x="52" y="23"/>
                    <a:pt x="52" y="25"/>
                    <a:pt x="53" y="27"/>
                  </a:cubicBezTo>
                  <a:cubicBezTo>
                    <a:pt x="34" y="26"/>
                    <a:pt x="18" y="17"/>
                    <a:pt x="7" y="4"/>
                  </a:cubicBezTo>
                  <a:cubicBezTo>
                    <a:pt x="5" y="7"/>
                    <a:pt x="4" y="11"/>
                    <a:pt x="4" y="15"/>
                  </a:cubicBezTo>
                  <a:cubicBezTo>
                    <a:pt x="4" y="22"/>
                    <a:pt x="8" y="29"/>
                    <a:pt x="14" y="33"/>
                  </a:cubicBezTo>
                  <a:cubicBezTo>
                    <a:pt x="10" y="33"/>
                    <a:pt x="7" y="32"/>
                    <a:pt x="4" y="30"/>
                  </a:cubicBezTo>
                  <a:cubicBezTo>
                    <a:pt x="4" y="31"/>
                    <a:pt x="4" y="31"/>
                    <a:pt x="4" y="31"/>
                  </a:cubicBezTo>
                  <a:cubicBezTo>
                    <a:pt x="4" y="41"/>
                    <a:pt x="12" y="50"/>
                    <a:pt x="22" y="52"/>
                  </a:cubicBezTo>
                  <a:cubicBezTo>
                    <a:pt x="20" y="53"/>
                    <a:pt x="18" y="53"/>
                    <a:pt x="16" y="53"/>
                  </a:cubicBezTo>
                  <a:cubicBezTo>
                    <a:pt x="14" y="53"/>
                    <a:pt x="13" y="53"/>
                    <a:pt x="12" y="53"/>
                  </a:cubicBezTo>
                  <a:cubicBezTo>
                    <a:pt x="15" y="61"/>
                    <a:pt x="23" y="68"/>
                    <a:pt x="32" y="68"/>
                  </a:cubicBezTo>
                  <a:cubicBezTo>
                    <a:pt x="25" y="74"/>
                    <a:pt x="15" y="77"/>
                    <a:pt x="5" y="77"/>
                  </a:cubicBezTo>
                  <a:cubicBezTo>
                    <a:pt x="3" y="77"/>
                    <a:pt x="1" y="77"/>
                    <a:pt x="0" y="77"/>
                  </a:cubicBezTo>
                  <a:cubicBezTo>
                    <a:pt x="9" y="83"/>
                    <a:pt x="21" y="87"/>
                    <a:pt x="33" y="87"/>
                  </a:cubicBezTo>
                  <a:cubicBezTo>
                    <a:pt x="74" y="87"/>
                    <a:pt x="96" y="53"/>
                    <a:pt x="96" y="24"/>
                  </a:cubicBezTo>
                  <a:cubicBezTo>
                    <a:pt x="96" y="23"/>
                    <a:pt x="96" y="22"/>
                    <a:pt x="96" y="21"/>
                  </a:cubicBezTo>
                  <a:cubicBezTo>
                    <a:pt x="101" y="18"/>
                    <a:pt x="104" y="14"/>
                    <a:pt x="107" y="10"/>
                  </a:cubicBezTo>
                  <a:close/>
                </a:path>
              </a:pathLst>
            </a:custGeom>
            <a:solidFill>
              <a:srgbClr val="FEFEFE"/>
            </a:solidFill>
            <a:ln>
              <a:noFill/>
            </a:ln>
          </p:spPr>
          <p:txBody>
            <a:bodyPr vert="horz" wrap="square" lIns="91440" tIns="45720" rIns="91440" bIns="45720" numCol="1" anchor="t" anchorCtr="0" compatLnSpc="1"/>
            <a:lstStyle/>
            <a:p>
              <a:endParaRPr lang="zh-CN" altLang="en-US">
                <a:solidFill>
                  <a:prstClr val="black"/>
                </a:solidFill>
                <a:cs typeface="+mn-ea"/>
                <a:sym typeface="+mn-lt"/>
              </a:endParaRPr>
            </a:p>
          </p:txBody>
        </p:sp>
      </p:grpSp>
      <p:grpSp>
        <p:nvGrpSpPr>
          <p:cNvPr id="34" name="组合 33"/>
          <p:cNvGrpSpPr/>
          <p:nvPr/>
        </p:nvGrpSpPr>
        <p:grpSpPr>
          <a:xfrm>
            <a:off x="2091928" y="3906403"/>
            <a:ext cx="629350" cy="629350"/>
            <a:chOff x="1309233" y="3766671"/>
            <a:chExt cx="928692" cy="928692"/>
          </a:xfrm>
          <a:effectLst>
            <a:outerShdw blurRad="190500" dist="63500" dir="2700000" algn="tl" rotWithShape="0">
              <a:prstClr val="black">
                <a:alpha val="30000"/>
              </a:prstClr>
            </a:outerShdw>
          </a:effectLst>
        </p:grpSpPr>
        <p:sp>
          <p:nvSpPr>
            <p:cNvPr id="35" name="椭圆 34"/>
            <p:cNvSpPr/>
            <p:nvPr/>
          </p:nvSpPr>
          <p:spPr>
            <a:xfrm>
              <a:off x="1309233" y="3766671"/>
              <a:ext cx="928692" cy="928692"/>
            </a:xfrm>
            <a:prstGeom prst="ellipse">
              <a:avLst/>
            </a:prstGeom>
            <a:solidFill>
              <a:srgbClr val="CB1706"/>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Freeform 16"/>
            <p:cNvSpPr>
              <a:spLocks noEditPoints="1"/>
            </p:cNvSpPr>
            <p:nvPr/>
          </p:nvSpPr>
          <p:spPr bwMode="auto">
            <a:xfrm>
              <a:off x="1608618" y="3981112"/>
              <a:ext cx="388536" cy="442080"/>
            </a:xfrm>
            <a:custGeom>
              <a:avLst/>
              <a:gdLst>
                <a:gd name="T0" fmla="*/ 381 w 598"/>
                <a:gd name="T1" fmla="*/ 84 h 674"/>
                <a:gd name="T2" fmla="*/ 296 w 598"/>
                <a:gd name="T3" fmla="*/ 169 h 674"/>
                <a:gd name="T4" fmla="*/ 212 w 598"/>
                <a:gd name="T5" fmla="*/ 169 h 674"/>
                <a:gd name="T6" fmla="*/ 127 w 598"/>
                <a:gd name="T7" fmla="*/ 84 h 674"/>
                <a:gd name="T8" fmla="*/ 212 w 598"/>
                <a:gd name="T9" fmla="*/ 0 h 674"/>
                <a:gd name="T10" fmla="*/ 296 w 598"/>
                <a:gd name="T11" fmla="*/ 0 h 674"/>
                <a:gd name="T12" fmla="*/ 381 w 598"/>
                <a:gd name="T13" fmla="*/ 84 h 674"/>
                <a:gd name="T14" fmla="*/ 421 w 598"/>
                <a:gd name="T15" fmla="*/ 84 h 674"/>
                <a:gd name="T16" fmla="*/ 423 w 598"/>
                <a:gd name="T17" fmla="*/ 103 h 674"/>
                <a:gd name="T18" fmla="*/ 317 w 598"/>
                <a:gd name="T19" fmla="*/ 209 h 674"/>
                <a:gd name="T20" fmla="*/ 191 w 598"/>
                <a:gd name="T21" fmla="*/ 209 h 674"/>
                <a:gd name="T22" fmla="*/ 85 w 598"/>
                <a:gd name="T23" fmla="*/ 103 h 674"/>
                <a:gd name="T24" fmla="*/ 87 w 598"/>
                <a:gd name="T25" fmla="*/ 84 h 674"/>
                <a:gd name="T26" fmla="*/ 0 w 598"/>
                <a:gd name="T27" fmla="*/ 188 h 674"/>
                <a:gd name="T28" fmla="*/ 0 w 598"/>
                <a:gd name="T29" fmla="*/ 569 h 674"/>
                <a:gd name="T30" fmla="*/ 106 w 598"/>
                <a:gd name="T31" fmla="*/ 674 h 674"/>
                <a:gd name="T32" fmla="*/ 387 w 598"/>
                <a:gd name="T33" fmla="*/ 674 h 674"/>
                <a:gd name="T34" fmla="*/ 272 w 598"/>
                <a:gd name="T35" fmla="*/ 500 h 674"/>
                <a:gd name="T36" fmla="*/ 461 w 598"/>
                <a:gd name="T37" fmla="*/ 311 h 674"/>
                <a:gd name="T38" fmla="*/ 508 w 598"/>
                <a:gd name="T39" fmla="*/ 317 h 674"/>
                <a:gd name="T40" fmla="*/ 508 w 598"/>
                <a:gd name="T41" fmla="*/ 188 h 674"/>
                <a:gd name="T42" fmla="*/ 421 w 598"/>
                <a:gd name="T43" fmla="*/ 84 h 674"/>
                <a:gd name="T44" fmla="*/ 238 w 598"/>
                <a:gd name="T45" fmla="*/ 422 h 674"/>
                <a:gd name="T46" fmla="*/ 238 w 598"/>
                <a:gd name="T47" fmla="*/ 422 h 674"/>
                <a:gd name="T48" fmla="*/ 106 w 598"/>
                <a:gd name="T49" fmla="*/ 422 h 674"/>
                <a:gd name="T50" fmla="*/ 85 w 598"/>
                <a:gd name="T51" fmla="*/ 401 h 674"/>
                <a:gd name="T52" fmla="*/ 106 w 598"/>
                <a:gd name="T53" fmla="*/ 380 h 674"/>
                <a:gd name="T54" fmla="*/ 238 w 598"/>
                <a:gd name="T55" fmla="*/ 380 h 674"/>
                <a:gd name="T56" fmla="*/ 259 w 598"/>
                <a:gd name="T57" fmla="*/ 401 h 674"/>
                <a:gd name="T58" fmla="*/ 238 w 598"/>
                <a:gd name="T59" fmla="*/ 422 h 674"/>
                <a:gd name="T60" fmla="*/ 280 w 598"/>
                <a:gd name="T61" fmla="*/ 338 h 674"/>
                <a:gd name="T62" fmla="*/ 280 w 598"/>
                <a:gd name="T63" fmla="*/ 338 h 674"/>
                <a:gd name="T64" fmla="*/ 106 w 598"/>
                <a:gd name="T65" fmla="*/ 338 h 674"/>
                <a:gd name="T66" fmla="*/ 85 w 598"/>
                <a:gd name="T67" fmla="*/ 317 h 674"/>
                <a:gd name="T68" fmla="*/ 106 w 598"/>
                <a:gd name="T69" fmla="*/ 296 h 674"/>
                <a:gd name="T70" fmla="*/ 280 w 598"/>
                <a:gd name="T71" fmla="*/ 296 h 674"/>
                <a:gd name="T72" fmla="*/ 302 w 598"/>
                <a:gd name="T73" fmla="*/ 317 h 674"/>
                <a:gd name="T74" fmla="*/ 280 w 598"/>
                <a:gd name="T75" fmla="*/ 338 h 674"/>
                <a:gd name="T76" fmla="*/ 496 w 598"/>
                <a:gd name="T77" fmla="*/ 369 h 674"/>
                <a:gd name="T78" fmla="*/ 463 w 598"/>
                <a:gd name="T79" fmla="*/ 365 h 674"/>
                <a:gd name="T80" fmla="*/ 328 w 598"/>
                <a:gd name="T81" fmla="*/ 500 h 674"/>
                <a:gd name="T82" fmla="*/ 434 w 598"/>
                <a:gd name="T83" fmla="*/ 632 h 674"/>
                <a:gd name="T84" fmla="*/ 463 w 598"/>
                <a:gd name="T85" fmla="*/ 635 h 674"/>
                <a:gd name="T86" fmla="*/ 598 w 598"/>
                <a:gd name="T87" fmla="*/ 500 h 674"/>
                <a:gd name="T88" fmla="*/ 496 w 598"/>
                <a:gd name="T89" fmla="*/ 369 h 674"/>
                <a:gd name="T90" fmla="*/ 539 w 598"/>
                <a:gd name="T91" fmla="*/ 481 h 674"/>
                <a:gd name="T92" fmla="*/ 539 w 598"/>
                <a:gd name="T93" fmla="*/ 481 h 674"/>
                <a:gd name="T94" fmla="*/ 496 w 598"/>
                <a:gd name="T95" fmla="*/ 523 h 674"/>
                <a:gd name="T96" fmla="*/ 463 w 598"/>
                <a:gd name="T97" fmla="*/ 557 h 674"/>
                <a:gd name="T98" fmla="*/ 425 w 598"/>
                <a:gd name="T99" fmla="*/ 557 h 674"/>
                <a:gd name="T100" fmla="*/ 386 w 598"/>
                <a:gd name="T101" fmla="*/ 519 h 674"/>
                <a:gd name="T102" fmla="*/ 386 w 598"/>
                <a:gd name="T103" fmla="*/ 481 h 674"/>
                <a:gd name="T104" fmla="*/ 425 w 598"/>
                <a:gd name="T105" fmla="*/ 481 h 674"/>
                <a:gd name="T106" fmla="*/ 444 w 598"/>
                <a:gd name="T107" fmla="*/ 500 h 674"/>
                <a:gd name="T108" fmla="*/ 496 w 598"/>
                <a:gd name="T109" fmla="*/ 447 h 674"/>
                <a:gd name="T110" fmla="*/ 501 w 598"/>
                <a:gd name="T111" fmla="*/ 443 h 674"/>
                <a:gd name="T112" fmla="*/ 539 w 598"/>
                <a:gd name="T113" fmla="*/ 443 h 674"/>
                <a:gd name="T114" fmla="*/ 539 w 598"/>
                <a:gd name="T115" fmla="*/ 481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8" h="674">
                  <a:moveTo>
                    <a:pt x="381" y="84"/>
                  </a:moveTo>
                  <a:cubicBezTo>
                    <a:pt x="381" y="131"/>
                    <a:pt x="343" y="169"/>
                    <a:pt x="296" y="169"/>
                  </a:cubicBezTo>
                  <a:lnTo>
                    <a:pt x="212" y="169"/>
                  </a:lnTo>
                  <a:cubicBezTo>
                    <a:pt x="165" y="169"/>
                    <a:pt x="127" y="131"/>
                    <a:pt x="127" y="84"/>
                  </a:cubicBezTo>
                  <a:cubicBezTo>
                    <a:pt x="127" y="37"/>
                    <a:pt x="165" y="0"/>
                    <a:pt x="212" y="0"/>
                  </a:cubicBezTo>
                  <a:lnTo>
                    <a:pt x="296" y="0"/>
                  </a:lnTo>
                  <a:cubicBezTo>
                    <a:pt x="343" y="0"/>
                    <a:pt x="381" y="37"/>
                    <a:pt x="381" y="84"/>
                  </a:cubicBezTo>
                  <a:close/>
                  <a:moveTo>
                    <a:pt x="421" y="84"/>
                  </a:moveTo>
                  <a:cubicBezTo>
                    <a:pt x="422" y="90"/>
                    <a:pt x="423" y="97"/>
                    <a:pt x="423" y="103"/>
                  </a:cubicBezTo>
                  <a:cubicBezTo>
                    <a:pt x="423" y="162"/>
                    <a:pt x="376" y="209"/>
                    <a:pt x="317" y="209"/>
                  </a:cubicBezTo>
                  <a:lnTo>
                    <a:pt x="191" y="209"/>
                  </a:lnTo>
                  <a:cubicBezTo>
                    <a:pt x="132" y="209"/>
                    <a:pt x="85" y="162"/>
                    <a:pt x="85" y="103"/>
                  </a:cubicBezTo>
                  <a:cubicBezTo>
                    <a:pt x="85" y="97"/>
                    <a:pt x="85" y="90"/>
                    <a:pt x="87" y="84"/>
                  </a:cubicBezTo>
                  <a:cubicBezTo>
                    <a:pt x="37" y="93"/>
                    <a:pt x="0" y="136"/>
                    <a:pt x="0" y="188"/>
                  </a:cubicBezTo>
                  <a:lnTo>
                    <a:pt x="0" y="569"/>
                  </a:lnTo>
                  <a:cubicBezTo>
                    <a:pt x="0" y="627"/>
                    <a:pt x="47" y="674"/>
                    <a:pt x="106" y="674"/>
                  </a:cubicBezTo>
                  <a:lnTo>
                    <a:pt x="387" y="674"/>
                  </a:lnTo>
                  <a:cubicBezTo>
                    <a:pt x="320" y="646"/>
                    <a:pt x="272" y="579"/>
                    <a:pt x="272" y="500"/>
                  </a:cubicBezTo>
                  <a:cubicBezTo>
                    <a:pt x="272" y="396"/>
                    <a:pt x="357" y="311"/>
                    <a:pt x="461" y="311"/>
                  </a:cubicBezTo>
                  <a:cubicBezTo>
                    <a:pt x="477" y="311"/>
                    <a:pt x="493" y="313"/>
                    <a:pt x="508" y="317"/>
                  </a:cubicBezTo>
                  <a:lnTo>
                    <a:pt x="508" y="188"/>
                  </a:lnTo>
                  <a:cubicBezTo>
                    <a:pt x="508" y="136"/>
                    <a:pt x="470" y="93"/>
                    <a:pt x="421" y="84"/>
                  </a:cubicBezTo>
                  <a:close/>
                  <a:moveTo>
                    <a:pt x="238" y="422"/>
                  </a:moveTo>
                  <a:lnTo>
                    <a:pt x="238" y="422"/>
                  </a:lnTo>
                  <a:lnTo>
                    <a:pt x="106" y="422"/>
                  </a:lnTo>
                  <a:cubicBezTo>
                    <a:pt x="94" y="422"/>
                    <a:pt x="85" y="413"/>
                    <a:pt x="85" y="401"/>
                  </a:cubicBezTo>
                  <a:cubicBezTo>
                    <a:pt x="85" y="390"/>
                    <a:pt x="94" y="380"/>
                    <a:pt x="106" y="380"/>
                  </a:cubicBezTo>
                  <a:lnTo>
                    <a:pt x="238" y="380"/>
                  </a:lnTo>
                  <a:cubicBezTo>
                    <a:pt x="250" y="380"/>
                    <a:pt x="259" y="390"/>
                    <a:pt x="259" y="401"/>
                  </a:cubicBezTo>
                  <a:cubicBezTo>
                    <a:pt x="259" y="413"/>
                    <a:pt x="250" y="422"/>
                    <a:pt x="238" y="422"/>
                  </a:cubicBezTo>
                  <a:close/>
                  <a:moveTo>
                    <a:pt x="280" y="338"/>
                  </a:moveTo>
                  <a:lnTo>
                    <a:pt x="280" y="338"/>
                  </a:lnTo>
                  <a:lnTo>
                    <a:pt x="106" y="338"/>
                  </a:lnTo>
                  <a:cubicBezTo>
                    <a:pt x="94" y="338"/>
                    <a:pt x="85" y="328"/>
                    <a:pt x="85" y="317"/>
                  </a:cubicBezTo>
                  <a:cubicBezTo>
                    <a:pt x="85" y="305"/>
                    <a:pt x="94" y="296"/>
                    <a:pt x="106" y="296"/>
                  </a:cubicBezTo>
                  <a:lnTo>
                    <a:pt x="280" y="296"/>
                  </a:lnTo>
                  <a:cubicBezTo>
                    <a:pt x="292" y="296"/>
                    <a:pt x="302" y="305"/>
                    <a:pt x="302" y="317"/>
                  </a:cubicBezTo>
                  <a:cubicBezTo>
                    <a:pt x="302" y="328"/>
                    <a:pt x="292" y="338"/>
                    <a:pt x="280" y="338"/>
                  </a:cubicBezTo>
                  <a:close/>
                  <a:moveTo>
                    <a:pt x="496" y="369"/>
                  </a:moveTo>
                  <a:cubicBezTo>
                    <a:pt x="486" y="367"/>
                    <a:pt x="474" y="365"/>
                    <a:pt x="463" y="365"/>
                  </a:cubicBezTo>
                  <a:cubicBezTo>
                    <a:pt x="388" y="365"/>
                    <a:pt x="328" y="425"/>
                    <a:pt x="328" y="500"/>
                  </a:cubicBezTo>
                  <a:cubicBezTo>
                    <a:pt x="328" y="565"/>
                    <a:pt x="374" y="619"/>
                    <a:pt x="434" y="632"/>
                  </a:cubicBezTo>
                  <a:cubicBezTo>
                    <a:pt x="443" y="634"/>
                    <a:pt x="453" y="635"/>
                    <a:pt x="463" y="635"/>
                  </a:cubicBezTo>
                  <a:cubicBezTo>
                    <a:pt x="537" y="635"/>
                    <a:pt x="598" y="574"/>
                    <a:pt x="598" y="500"/>
                  </a:cubicBezTo>
                  <a:cubicBezTo>
                    <a:pt x="598" y="437"/>
                    <a:pt x="555" y="384"/>
                    <a:pt x="496" y="369"/>
                  </a:cubicBezTo>
                  <a:close/>
                  <a:moveTo>
                    <a:pt x="539" y="481"/>
                  </a:moveTo>
                  <a:lnTo>
                    <a:pt x="539" y="481"/>
                  </a:lnTo>
                  <a:lnTo>
                    <a:pt x="496" y="523"/>
                  </a:lnTo>
                  <a:lnTo>
                    <a:pt x="463" y="557"/>
                  </a:lnTo>
                  <a:cubicBezTo>
                    <a:pt x="452" y="568"/>
                    <a:pt x="435" y="568"/>
                    <a:pt x="425" y="557"/>
                  </a:cubicBezTo>
                  <a:lnTo>
                    <a:pt x="386" y="519"/>
                  </a:lnTo>
                  <a:cubicBezTo>
                    <a:pt x="376" y="508"/>
                    <a:pt x="376" y="491"/>
                    <a:pt x="386" y="481"/>
                  </a:cubicBezTo>
                  <a:cubicBezTo>
                    <a:pt x="397" y="470"/>
                    <a:pt x="414" y="470"/>
                    <a:pt x="425" y="481"/>
                  </a:cubicBezTo>
                  <a:lnTo>
                    <a:pt x="444" y="500"/>
                  </a:lnTo>
                  <a:lnTo>
                    <a:pt x="496" y="447"/>
                  </a:lnTo>
                  <a:lnTo>
                    <a:pt x="501" y="443"/>
                  </a:lnTo>
                  <a:cubicBezTo>
                    <a:pt x="511" y="432"/>
                    <a:pt x="528" y="432"/>
                    <a:pt x="539" y="443"/>
                  </a:cubicBezTo>
                  <a:cubicBezTo>
                    <a:pt x="549" y="453"/>
                    <a:pt x="549" y="470"/>
                    <a:pt x="539" y="481"/>
                  </a:cubicBezTo>
                  <a:close/>
                </a:path>
              </a:pathLst>
            </a:custGeom>
            <a:solidFill>
              <a:srgbClr val="FEFEFE"/>
            </a:solidFill>
            <a:ln>
              <a:noFill/>
            </a:ln>
          </p:spPr>
          <p:txBody>
            <a:bodyPr vert="horz" wrap="square" lIns="91440" tIns="45720" rIns="91440" bIns="45720" numCol="1" anchor="t" anchorCtr="0" compatLnSpc="1"/>
            <a:lstStyle/>
            <a:p>
              <a:endParaRPr lang="zh-CN" altLang="en-US">
                <a:cs typeface="+mn-ea"/>
                <a:sym typeface="+mn-lt"/>
              </a:endParaRPr>
            </a:p>
          </p:txBody>
        </p:sp>
      </p:grpSp>
      <p:grpSp>
        <p:nvGrpSpPr>
          <p:cNvPr id="37" name="组合 36"/>
          <p:cNvGrpSpPr/>
          <p:nvPr/>
        </p:nvGrpSpPr>
        <p:grpSpPr>
          <a:xfrm>
            <a:off x="4427843" y="3922732"/>
            <a:ext cx="629350" cy="629350"/>
            <a:chOff x="4101317" y="3783000"/>
            <a:chExt cx="928692" cy="928692"/>
          </a:xfrm>
          <a:effectLst>
            <a:outerShdw blurRad="190500" dist="63500" dir="2700000" algn="tl" rotWithShape="0">
              <a:prstClr val="black">
                <a:alpha val="30000"/>
              </a:prstClr>
            </a:outerShdw>
          </a:effectLst>
        </p:grpSpPr>
        <p:sp>
          <p:nvSpPr>
            <p:cNvPr id="38" name="椭圆 37"/>
            <p:cNvSpPr/>
            <p:nvPr/>
          </p:nvSpPr>
          <p:spPr>
            <a:xfrm>
              <a:off x="4101317" y="3783000"/>
              <a:ext cx="928692" cy="928692"/>
            </a:xfrm>
            <a:prstGeom prst="ellipse">
              <a:avLst/>
            </a:prstGeom>
            <a:solidFill>
              <a:srgbClr val="404040"/>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Freeform 12"/>
            <p:cNvSpPr>
              <a:spLocks noEditPoints="1"/>
            </p:cNvSpPr>
            <p:nvPr/>
          </p:nvSpPr>
          <p:spPr bwMode="auto">
            <a:xfrm>
              <a:off x="4360340" y="4042718"/>
              <a:ext cx="463802" cy="345699"/>
            </a:xfrm>
            <a:custGeom>
              <a:avLst/>
              <a:gdLst>
                <a:gd name="T0" fmla="*/ 201 w 983"/>
                <a:gd name="T1" fmla="*/ 386 h 731"/>
                <a:gd name="T2" fmla="*/ 359 w 983"/>
                <a:gd name="T3" fmla="*/ 110 h 731"/>
                <a:gd name="T4" fmla="*/ 398 w 983"/>
                <a:gd name="T5" fmla="*/ 64 h 731"/>
                <a:gd name="T6" fmla="*/ 759 w 983"/>
                <a:gd name="T7" fmla="*/ 93 h 731"/>
                <a:gd name="T8" fmla="*/ 738 w 983"/>
                <a:gd name="T9" fmla="*/ 49 h 731"/>
                <a:gd name="T10" fmla="*/ 821 w 983"/>
                <a:gd name="T11" fmla="*/ 24 h 731"/>
                <a:gd name="T12" fmla="*/ 877 w 983"/>
                <a:gd name="T13" fmla="*/ 27 h 731"/>
                <a:gd name="T14" fmla="*/ 859 w 983"/>
                <a:gd name="T15" fmla="*/ 109 h 731"/>
                <a:gd name="T16" fmla="*/ 830 w 983"/>
                <a:gd name="T17" fmla="*/ 154 h 731"/>
                <a:gd name="T18" fmla="*/ 623 w 983"/>
                <a:gd name="T19" fmla="*/ 344 h 731"/>
                <a:gd name="T20" fmla="*/ 622 w 983"/>
                <a:gd name="T21" fmla="*/ 345 h 731"/>
                <a:gd name="T22" fmla="*/ 952 w 983"/>
                <a:gd name="T23" fmla="*/ 670 h 731"/>
                <a:gd name="T24" fmla="*/ 952 w 983"/>
                <a:gd name="T25" fmla="*/ 731 h 731"/>
                <a:gd name="T26" fmla="*/ 763 w 983"/>
                <a:gd name="T27" fmla="*/ 731 h 731"/>
                <a:gd name="T28" fmla="*/ 558 w 983"/>
                <a:gd name="T29" fmla="*/ 731 h 731"/>
                <a:gd name="T30" fmla="*/ 353 w 983"/>
                <a:gd name="T31" fmla="*/ 731 h 731"/>
                <a:gd name="T32" fmla="*/ 148 w 983"/>
                <a:gd name="T33" fmla="*/ 731 h 731"/>
                <a:gd name="T34" fmla="*/ 0 w 983"/>
                <a:gd name="T35" fmla="*/ 701 h 731"/>
                <a:gd name="T36" fmla="*/ 31 w 983"/>
                <a:gd name="T37" fmla="*/ 0 h 731"/>
                <a:gd name="T38" fmla="*/ 62 w 983"/>
                <a:gd name="T39" fmla="*/ 670 h 731"/>
                <a:gd name="T40" fmla="*/ 148 w 983"/>
                <a:gd name="T41" fmla="*/ 530 h 731"/>
                <a:gd name="T42" fmla="*/ 236 w 983"/>
                <a:gd name="T43" fmla="*/ 499 h 731"/>
                <a:gd name="T44" fmla="*/ 267 w 983"/>
                <a:gd name="T45" fmla="*/ 670 h 731"/>
                <a:gd name="T46" fmla="*/ 353 w 983"/>
                <a:gd name="T47" fmla="*/ 316 h 731"/>
                <a:gd name="T48" fmla="*/ 441 w 983"/>
                <a:gd name="T49" fmla="*/ 286 h 731"/>
                <a:gd name="T50" fmla="*/ 472 w 983"/>
                <a:gd name="T51" fmla="*/ 670 h 731"/>
                <a:gd name="T52" fmla="*/ 558 w 983"/>
                <a:gd name="T53" fmla="*/ 421 h 731"/>
                <a:gd name="T54" fmla="*/ 646 w 983"/>
                <a:gd name="T55" fmla="*/ 390 h 731"/>
                <a:gd name="T56" fmla="*/ 677 w 983"/>
                <a:gd name="T57" fmla="*/ 670 h 731"/>
                <a:gd name="T58" fmla="*/ 763 w 983"/>
                <a:gd name="T59" fmla="*/ 245 h 731"/>
                <a:gd name="T60" fmla="*/ 851 w 983"/>
                <a:gd name="T61" fmla="*/ 214 h 731"/>
                <a:gd name="T62" fmla="*/ 881 w 983"/>
                <a:gd name="T63" fmla="*/ 670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83" h="731">
                  <a:moveTo>
                    <a:pt x="404" y="154"/>
                  </a:moveTo>
                  <a:lnTo>
                    <a:pt x="201" y="386"/>
                  </a:lnTo>
                  <a:lnTo>
                    <a:pt x="153" y="345"/>
                  </a:lnTo>
                  <a:lnTo>
                    <a:pt x="359" y="110"/>
                  </a:lnTo>
                  <a:lnTo>
                    <a:pt x="359" y="110"/>
                  </a:lnTo>
                  <a:lnTo>
                    <a:pt x="398" y="64"/>
                  </a:lnTo>
                  <a:lnTo>
                    <a:pt x="616" y="255"/>
                  </a:lnTo>
                  <a:lnTo>
                    <a:pt x="759" y="93"/>
                  </a:lnTo>
                  <a:lnTo>
                    <a:pt x="734" y="71"/>
                  </a:lnTo>
                  <a:cubicBezTo>
                    <a:pt x="724" y="63"/>
                    <a:pt x="726" y="53"/>
                    <a:pt x="738" y="49"/>
                  </a:cubicBezTo>
                  <a:lnTo>
                    <a:pt x="777" y="37"/>
                  </a:lnTo>
                  <a:cubicBezTo>
                    <a:pt x="789" y="34"/>
                    <a:pt x="809" y="27"/>
                    <a:pt x="821" y="24"/>
                  </a:cubicBezTo>
                  <a:lnTo>
                    <a:pt x="860" y="12"/>
                  </a:lnTo>
                  <a:cubicBezTo>
                    <a:pt x="872" y="8"/>
                    <a:pt x="880" y="15"/>
                    <a:pt x="877" y="27"/>
                  </a:cubicBezTo>
                  <a:lnTo>
                    <a:pt x="869" y="65"/>
                  </a:lnTo>
                  <a:cubicBezTo>
                    <a:pt x="866" y="77"/>
                    <a:pt x="862" y="97"/>
                    <a:pt x="859" y="109"/>
                  </a:cubicBezTo>
                  <a:lnTo>
                    <a:pt x="851" y="147"/>
                  </a:lnTo>
                  <a:cubicBezTo>
                    <a:pt x="849" y="159"/>
                    <a:pt x="839" y="162"/>
                    <a:pt x="830" y="154"/>
                  </a:cubicBezTo>
                  <a:lnTo>
                    <a:pt x="807" y="134"/>
                  </a:lnTo>
                  <a:lnTo>
                    <a:pt x="623" y="344"/>
                  </a:lnTo>
                  <a:lnTo>
                    <a:pt x="623" y="344"/>
                  </a:lnTo>
                  <a:lnTo>
                    <a:pt x="622" y="345"/>
                  </a:lnTo>
                  <a:lnTo>
                    <a:pt x="404" y="154"/>
                  </a:lnTo>
                  <a:close/>
                  <a:moveTo>
                    <a:pt x="952" y="670"/>
                  </a:moveTo>
                  <a:cubicBezTo>
                    <a:pt x="969" y="670"/>
                    <a:pt x="983" y="684"/>
                    <a:pt x="983" y="701"/>
                  </a:cubicBezTo>
                  <a:cubicBezTo>
                    <a:pt x="983" y="718"/>
                    <a:pt x="969" y="731"/>
                    <a:pt x="952" y="731"/>
                  </a:cubicBezTo>
                  <a:lnTo>
                    <a:pt x="881" y="731"/>
                  </a:lnTo>
                  <a:lnTo>
                    <a:pt x="763" y="731"/>
                  </a:lnTo>
                  <a:lnTo>
                    <a:pt x="677" y="731"/>
                  </a:lnTo>
                  <a:lnTo>
                    <a:pt x="558" y="731"/>
                  </a:lnTo>
                  <a:lnTo>
                    <a:pt x="472" y="731"/>
                  </a:lnTo>
                  <a:lnTo>
                    <a:pt x="353" y="731"/>
                  </a:lnTo>
                  <a:lnTo>
                    <a:pt x="267" y="731"/>
                  </a:lnTo>
                  <a:lnTo>
                    <a:pt x="148" y="731"/>
                  </a:lnTo>
                  <a:lnTo>
                    <a:pt x="32" y="731"/>
                  </a:lnTo>
                  <a:cubicBezTo>
                    <a:pt x="14" y="731"/>
                    <a:pt x="0" y="718"/>
                    <a:pt x="0" y="701"/>
                  </a:cubicBezTo>
                  <a:lnTo>
                    <a:pt x="0" y="31"/>
                  </a:lnTo>
                  <a:cubicBezTo>
                    <a:pt x="0" y="14"/>
                    <a:pt x="14" y="0"/>
                    <a:pt x="31" y="0"/>
                  </a:cubicBezTo>
                  <a:cubicBezTo>
                    <a:pt x="48" y="0"/>
                    <a:pt x="62" y="14"/>
                    <a:pt x="62" y="31"/>
                  </a:cubicBezTo>
                  <a:lnTo>
                    <a:pt x="62" y="670"/>
                  </a:lnTo>
                  <a:lnTo>
                    <a:pt x="148" y="670"/>
                  </a:lnTo>
                  <a:lnTo>
                    <a:pt x="148" y="530"/>
                  </a:lnTo>
                  <a:cubicBezTo>
                    <a:pt x="148" y="513"/>
                    <a:pt x="162" y="499"/>
                    <a:pt x="179" y="499"/>
                  </a:cubicBezTo>
                  <a:lnTo>
                    <a:pt x="236" y="499"/>
                  </a:lnTo>
                  <a:cubicBezTo>
                    <a:pt x="253" y="499"/>
                    <a:pt x="267" y="513"/>
                    <a:pt x="267" y="530"/>
                  </a:cubicBezTo>
                  <a:lnTo>
                    <a:pt x="267" y="670"/>
                  </a:lnTo>
                  <a:lnTo>
                    <a:pt x="353" y="670"/>
                  </a:lnTo>
                  <a:lnTo>
                    <a:pt x="353" y="316"/>
                  </a:lnTo>
                  <a:cubicBezTo>
                    <a:pt x="353" y="299"/>
                    <a:pt x="367" y="286"/>
                    <a:pt x="384" y="286"/>
                  </a:cubicBezTo>
                  <a:lnTo>
                    <a:pt x="441" y="286"/>
                  </a:lnTo>
                  <a:cubicBezTo>
                    <a:pt x="458" y="286"/>
                    <a:pt x="472" y="299"/>
                    <a:pt x="472" y="316"/>
                  </a:cubicBezTo>
                  <a:lnTo>
                    <a:pt x="472" y="670"/>
                  </a:lnTo>
                  <a:lnTo>
                    <a:pt x="558" y="670"/>
                  </a:lnTo>
                  <a:lnTo>
                    <a:pt x="558" y="421"/>
                  </a:lnTo>
                  <a:cubicBezTo>
                    <a:pt x="558" y="404"/>
                    <a:pt x="572" y="390"/>
                    <a:pt x="589" y="390"/>
                  </a:cubicBezTo>
                  <a:lnTo>
                    <a:pt x="646" y="390"/>
                  </a:lnTo>
                  <a:cubicBezTo>
                    <a:pt x="663" y="390"/>
                    <a:pt x="677" y="404"/>
                    <a:pt x="677" y="421"/>
                  </a:cubicBezTo>
                  <a:lnTo>
                    <a:pt x="677" y="670"/>
                  </a:lnTo>
                  <a:lnTo>
                    <a:pt x="763" y="670"/>
                  </a:lnTo>
                  <a:lnTo>
                    <a:pt x="763" y="245"/>
                  </a:lnTo>
                  <a:cubicBezTo>
                    <a:pt x="763" y="228"/>
                    <a:pt x="776" y="214"/>
                    <a:pt x="793" y="214"/>
                  </a:cubicBezTo>
                  <a:lnTo>
                    <a:pt x="851" y="214"/>
                  </a:lnTo>
                  <a:cubicBezTo>
                    <a:pt x="868" y="214"/>
                    <a:pt x="881" y="228"/>
                    <a:pt x="881" y="245"/>
                  </a:cubicBezTo>
                  <a:lnTo>
                    <a:pt x="881" y="670"/>
                  </a:lnTo>
                  <a:lnTo>
                    <a:pt x="952" y="670"/>
                  </a:lnTo>
                  <a:close/>
                </a:path>
              </a:pathLst>
            </a:custGeom>
            <a:solidFill>
              <a:srgbClr val="FEFEFE"/>
            </a:solidFill>
            <a:ln>
              <a:noFill/>
            </a:ln>
          </p:spPr>
          <p:txBody>
            <a:bodyPr vert="horz" wrap="square" lIns="91440" tIns="45720" rIns="91440" bIns="45720" numCol="1" anchor="t" anchorCtr="0" compatLnSpc="1"/>
            <a:lstStyle/>
            <a:p>
              <a:endParaRPr lang="zh-CN" altLang="en-US">
                <a:solidFill>
                  <a:schemeClr val="accent2"/>
                </a:solidFill>
                <a:cs typeface="+mn-ea"/>
                <a:sym typeface="+mn-lt"/>
              </a:endParaRPr>
            </a:p>
          </p:txBody>
        </p:sp>
      </p:grpSp>
      <p:grpSp>
        <p:nvGrpSpPr>
          <p:cNvPr id="40" name="组合 39"/>
          <p:cNvGrpSpPr/>
          <p:nvPr/>
        </p:nvGrpSpPr>
        <p:grpSpPr>
          <a:xfrm>
            <a:off x="9099673" y="3906403"/>
            <a:ext cx="629350" cy="629350"/>
            <a:chOff x="9680025" y="3766671"/>
            <a:chExt cx="928692" cy="928692"/>
          </a:xfrm>
          <a:effectLst>
            <a:outerShdw blurRad="190500" dist="63500" dir="2700000" algn="tl" rotWithShape="0">
              <a:prstClr val="black">
                <a:alpha val="30000"/>
              </a:prstClr>
            </a:outerShdw>
          </a:effectLst>
        </p:grpSpPr>
        <p:sp>
          <p:nvSpPr>
            <p:cNvPr id="41" name="椭圆 40"/>
            <p:cNvSpPr/>
            <p:nvPr/>
          </p:nvSpPr>
          <p:spPr>
            <a:xfrm>
              <a:off x="9680025" y="3766671"/>
              <a:ext cx="928692" cy="928692"/>
            </a:xfrm>
            <a:prstGeom prst="ellipse">
              <a:avLst/>
            </a:prstGeom>
            <a:solidFill>
              <a:srgbClr val="404040"/>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2" name="Freeform 16"/>
            <p:cNvSpPr>
              <a:spLocks noEditPoints="1"/>
            </p:cNvSpPr>
            <p:nvPr/>
          </p:nvSpPr>
          <p:spPr bwMode="auto">
            <a:xfrm>
              <a:off x="9903123" y="4046694"/>
              <a:ext cx="486189" cy="387721"/>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EFEFE"/>
            </a:solidFill>
            <a:ln>
              <a:noFill/>
            </a:ln>
          </p:spPr>
          <p:txBody>
            <a:bodyPr vert="horz" wrap="square" lIns="91440" tIns="45720" rIns="91440" bIns="45720" numCol="1" anchor="t" anchorCtr="0" compatLnSpc="1"/>
            <a:lstStyle/>
            <a:p>
              <a:endParaRPr lang="zh-CN" altLang="en-US">
                <a:solidFill>
                  <a:schemeClr val="accent2"/>
                </a:solidFill>
                <a:cs typeface="+mn-ea"/>
                <a:sym typeface="+mn-lt"/>
              </a:endParaRPr>
            </a:p>
          </p:txBody>
        </p:sp>
      </p:grpSp>
      <p:sp>
        <p:nvSpPr>
          <p:cNvPr id="43" name="矩形 47"/>
          <p:cNvSpPr>
            <a:spLocks noChangeArrowheads="1"/>
          </p:cNvSpPr>
          <p:nvPr/>
        </p:nvSpPr>
        <p:spPr bwMode="auto">
          <a:xfrm>
            <a:off x="1647945" y="2135424"/>
            <a:ext cx="1443517" cy="1446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50000"/>
              </a:lnSpc>
              <a:buNone/>
            </a:pPr>
            <a:r>
              <a:rPr lang="zh-CN" altLang="en-US" sz="1600" dirty="0" smtClean="0">
                <a:solidFill>
                  <a:srgbClr val="404040"/>
                </a:solidFill>
                <a:latin typeface="+mn-lt"/>
                <a:ea typeface="+mn-ea"/>
                <a:cs typeface="+mn-ea"/>
                <a:sym typeface="+mn-lt"/>
              </a:rPr>
              <a:t>工作安排</a:t>
            </a:r>
            <a:endParaRPr lang="en-US" altLang="zh-CN" sz="1600" dirty="0" smtClean="0">
              <a:solidFill>
                <a:srgbClr val="404040"/>
              </a:solidFill>
              <a:latin typeface="+mn-lt"/>
              <a:ea typeface="+mn-ea"/>
              <a:cs typeface="+mn-ea"/>
              <a:sym typeface="+mn-lt"/>
            </a:endParaRPr>
          </a:p>
          <a:p>
            <a:pPr algn="ctr">
              <a:lnSpc>
                <a:spcPct val="150000"/>
              </a:lnSpc>
              <a:buNone/>
            </a:pPr>
            <a:r>
              <a:rPr lang="zh-CN" altLang="en-US" sz="1000" dirty="0" smtClean="0">
                <a:solidFill>
                  <a:schemeClr val="tx1">
                    <a:lumMod val="85000"/>
                    <a:lumOff val="15000"/>
                  </a:schemeClr>
                </a:solidFill>
                <a:latin typeface="+mn-lt"/>
                <a:ea typeface="+mn-ea"/>
                <a:cs typeface="+mn-ea"/>
                <a:sym typeface="+mn-lt"/>
              </a:rPr>
              <a:t>请</a:t>
            </a:r>
            <a:r>
              <a:rPr lang="zh-CN" altLang="en-US" sz="1000" dirty="0">
                <a:solidFill>
                  <a:schemeClr val="tx1">
                    <a:lumMod val="85000"/>
                    <a:lumOff val="15000"/>
                  </a:schemeClr>
                </a:solidFill>
                <a:latin typeface="+mn-lt"/>
                <a:ea typeface="+mn-ea"/>
                <a:cs typeface="+mn-ea"/>
                <a:sym typeface="+mn-lt"/>
              </a:rPr>
              <a:t>在这里输入您的主要叙述内容</a:t>
            </a:r>
            <a:endParaRPr lang="en-US" altLang="zh-CN" sz="1000" dirty="0">
              <a:solidFill>
                <a:schemeClr val="tx1">
                  <a:lumMod val="85000"/>
                  <a:lumOff val="15000"/>
                </a:schemeClr>
              </a:solidFill>
              <a:latin typeface="+mn-lt"/>
              <a:ea typeface="+mn-ea"/>
              <a:cs typeface="+mn-ea"/>
              <a:sym typeface="+mn-lt"/>
            </a:endParaRPr>
          </a:p>
          <a:p>
            <a:pPr algn="ctr">
              <a:lnSpc>
                <a:spcPct val="150000"/>
              </a:lnSpc>
              <a:buNone/>
            </a:pPr>
            <a:r>
              <a:rPr lang="zh-CN" altLang="en-US" sz="1000" dirty="0">
                <a:solidFill>
                  <a:schemeClr val="tx1">
                    <a:lumMod val="85000"/>
                    <a:lumOff val="15000"/>
                  </a:schemeClr>
                </a:solidFill>
                <a:latin typeface="+mn-lt"/>
                <a:ea typeface="+mn-ea"/>
                <a:cs typeface="+mn-ea"/>
                <a:sym typeface="+mn-lt"/>
              </a:rPr>
              <a:t>请在这里输入您的主要叙述内容</a:t>
            </a:r>
            <a:endParaRPr lang="en-US" altLang="zh-CN" sz="1000" dirty="0">
              <a:solidFill>
                <a:schemeClr val="tx1">
                  <a:lumMod val="85000"/>
                  <a:lumOff val="15000"/>
                </a:schemeClr>
              </a:solidFill>
              <a:latin typeface="+mn-lt"/>
              <a:ea typeface="+mn-ea"/>
              <a:cs typeface="+mn-ea"/>
              <a:sym typeface="+mn-lt"/>
            </a:endParaRPr>
          </a:p>
        </p:txBody>
      </p:sp>
      <p:sp>
        <p:nvSpPr>
          <p:cNvPr id="44" name="矩形 47"/>
          <p:cNvSpPr>
            <a:spLocks noChangeArrowheads="1"/>
          </p:cNvSpPr>
          <p:nvPr/>
        </p:nvSpPr>
        <p:spPr bwMode="auto">
          <a:xfrm>
            <a:off x="4011194" y="2141123"/>
            <a:ext cx="1443517" cy="1446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50000"/>
              </a:lnSpc>
              <a:buNone/>
            </a:pPr>
            <a:r>
              <a:rPr lang="zh-CN" altLang="en-US" sz="1600" dirty="0" smtClean="0">
                <a:solidFill>
                  <a:srgbClr val="404040"/>
                </a:solidFill>
                <a:latin typeface="+mn-lt"/>
                <a:ea typeface="+mn-ea"/>
                <a:cs typeface="+mn-ea"/>
                <a:sym typeface="+mn-lt"/>
              </a:rPr>
              <a:t>项目管理</a:t>
            </a:r>
            <a:endParaRPr lang="en-US" altLang="zh-CN" sz="1600" dirty="0" smtClean="0">
              <a:solidFill>
                <a:srgbClr val="404040"/>
              </a:solidFill>
              <a:latin typeface="+mn-lt"/>
              <a:ea typeface="+mn-ea"/>
              <a:cs typeface="+mn-ea"/>
              <a:sym typeface="+mn-lt"/>
            </a:endParaRPr>
          </a:p>
          <a:p>
            <a:pPr algn="ctr">
              <a:lnSpc>
                <a:spcPct val="150000"/>
              </a:lnSpc>
              <a:buNone/>
            </a:pPr>
            <a:r>
              <a:rPr lang="zh-CN" altLang="en-US" sz="1000" dirty="0" smtClean="0">
                <a:solidFill>
                  <a:srgbClr val="404040"/>
                </a:solidFill>
                <a:latin typeface="+mn-lt"/>
                <a:ea typeface="+mn-ea"/>
                <a:cs typeface="+mn-ea"/>
                <a:sym typeface="+mn-lt"/>
              </a:rPr>
              <a:t>请</a:t>
            </a:r>
            <a:r>
              <a:rPr lang="zh-CN" altLang="en-US" sz="1000" dirty="0">
                <a:solidFill>
                  <a:srgbClr val="404040"/>
                </a:solidFill>
                <a:latin typeface="+mn-lt"/>
                <a:ea typeface="+mn-ea"/>
                <a:cs typeface="+mn-ea"/>
                <a:sym typeface="+mn-lt"/>
              </a:rPr>
              <a:t>在这里输入您的主要叙述内容</a:t>
            </a:r>
            <a:endParaRPr lang="en-US" altLang="zh-CN" sz="1000" dirty="0">
              <a:solidFill>
                <a:srgbClr val="404040"/>
              </a:solidFill>
              <a:latin typeface="+mn-lt"/>
              <a:ea typeface="+mn-ea"/>
              <a:cs typeface="+mn-ea"/>
              <a:sym typeface="+mn-lt"/>
            </a:endParaRPr>
          </a:p>
          <a:p>
            <a:pPr algn="ctr">
              <a:lnSpc>
                <a:spcPct val="150000"/>
              </a:lnSpc>
              <a:buNone/>
            </a:pPr>
            <a:r>
              <a:rPr lang="zh-CN" altLang="en-US" sz="1000" dirty="0">
                <a:solidFill>
                  <a:srgbClr val="404040"/>
                </a:solidFill>
                <a:latin typeface="+mn-lt"/>
                <a:ea typeface="+mn-ea"/>
                <a:cs typeface="+mn-ea"/>
                <a:sym typeface="+mn-lt"/>
              </a:rPr>
              <a:t>请在这里输入您</a:t>
            </a:r>
            <a:r>
              <a:rPr lang="zh-CN" altLang="en-US" sz="1000" dirty="0">
                <a:solidFill>
                  <a:schemeClr val="tx1">
                    <a:lumMod val="85000"/>
                    <a:lumOff val="15000"/>
                  </a:schemeClr>
                </a:solidFill>
                <a:latin typeface="+mn-lt"/>
                <a:ea typeface="+mn-ea"/>
                <a:cs typeface="+mn-ea"/>
                <a:sym typeface="+mn-lt"/>
              </a:rPr>
              <a:t>的主要叙述内容</a:t>
            </a:r>
            <a:endParaRPr lang="en-US" altLang="zh-CN" sz="1000" dirty="0">
              <a:solidFill>
                <a:schemeClr val="tx1">
                  <a:lumMod val="85000"/>
                  <a:lumOff val="15000"/>
                </a:schemeClr>
              </a:solidFill>
              <a:latin typeface="+mn-lt"/>
              <a:ea typeface="+mn-ea"/>
              <a:cs typeface="+mn-ea"/>
              <a:sym typeface="+mn-lt"/>
            </a:endParaRPr>
          </a:p>
        </p:txBody>
      </p:sp>
      <p:sp>
        <p:nvSpPr>
          <p:cNvPr id="45" name="矩形 44"/>
          <p:cNvSpPr>
            <a:spLocks noChangeArrowheads="1"/>
          </p:cNvSpPr>
          <p:nvPr/>
        </p:nvSpPr>
        <p:spPr bwMode="auto">
          <a:xfrm>
            <a:off x="6319916" y="2135424"/>
            <a:ext cx="1443517" cy="1446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50000"/>
              </a:lnSpc>
              <a:buNone/>
            </a:pPr>
            <a:r>
              <a:rPr lang="zh-CN" altLang="en-US" sz="1600" dirty="0" smtClean="0">
                <a:solidFill>
                  <a:srgbClr val="404040"/>
                </a:solidFill>
                <a:latin typeface="+mn-lt"/>
                <a:ea typeface="+mn-ea"/>
                <a:cs typeface="+mn-ea"/>
                <a:sym typeface="+mn-lt"/>
              </a:rPr>
              <a:t>客户渠道</a:t>
            </a:r>
            <a:endParaRPr lang="en-US" altLang="zh-CN" sz="1600" dirty="0" smtClean="0">
              <a:solidFill>
                <a:srgbClr val="404040"/>
              </a:solidFill>
              <a:latin typeface="+mn-lt"/>
              <a:ea typeface="+mn-ea"/>
              <a:cs typeface="+mn-ea"/>
              <a:sym typeface="+mn-lt"/>
            </a:endParaRPr>
          </a:p>
          <a:p>
            <a:pPr algn="ctr">
              <a:lnSpc>
                <a:spcPct val="150000"/>
              </a:lnSpc>
              <a:buNone/>
            </a:pPr>
            <a:r>
              <a:rPr lang="zh-CN" altLang="en-US" sz="1000" dirty="0" smtClean="0">
                <a:solidFill>
                  <a:srgbClr val="404040"/>
                </a:solidFill>
                <a:latin typeface="+mn-lt"/>
                <a:ea typeface="+mn-ea"/>
                <a:cs typeface="+mn-ea"/>
                <a:sym typeface="+mn-lt"/>
              </a:rPr>
              <a:t>请</a:t>
            </a:r>
            <a:r>
              <a:rPr lang="zh-CN" altLang="en-US" sz="1000" dirty="0">
                <a:solidFill>
                  <a:srgbClr val="404040"/>
                </a:solidFill>
                <a:latin typeface="+mn-lt"/>
                <a:ea typeface="+mn-ea"/>
                <a:cs typeface="+mn-ea"/>
                <a:sym typeface="+mn-lt"/>
              </a:rPr>
              <a:t>在这里输入您的主要叙述内容</a:t>
            </a:r>
            <a:endParaRPr lang="en-US" altLang="zh-CN" sz="1000" dirty="0">
              <a:solidFill>
                <a:srgbClr val="404040"/>
              </a:solidFill>
              <a:latin typeface="+mn-lt"/>
              <a:ea typeface="+mn-ea"/>
              <a:cs typeface="+mn-ea"/>
              <a:sym typeface="+mn-lt"/>
            </a:endParaRPr>
          </a:p>
          <a:p>
            <a:pPr algn="ctr">
              <a:lnSpc>
                <a:spcPct val="150000"/>
              </a:lnSpc>
              <a:buNone/>
            </a:pPr>
            <a:r>
              <a:rPr lang="zh-CN" altLang="en-US" sz="1000" dirty="0">
                <a:solidFill>
                  <a:srgbClr val="404040"/>
                </a:solidFill>
                <a:latin typeface="+mn-lt"/>
                <a:ea typeface="+mn-ea"/>
                <a:cs typeface="+mn-ea"/>
                <a:sym typeface="+mn-lt"/>
              </a:rPr>
              <a:t>请在这里输入您</a:t>
            </a:r>
            <a:r>
              <a:rPr lang="zh-CN" altLang="en-US" sz="1000" dirty="0">
                <a:solidFill>
                  <a:schemeClr val="tx1">
                    <a:lumMod val="85000"/>
                    <a:lumOff val="15000"/>
                  </a:schemeClr>
                </a:solidFill>
                <a:latin typeface="+mn-lt"/>
                <a:ea typeface="+mn-ea"/>
                <a:cs typeface="+mn-ea"/>
                <a:sym typeface="+mn-lt"/>
              </a:rPr>
              <a:t>的主要叙述内容</a:t>
            </a:r>
            <a:endParaRPr lang="en-US" altLang="zh-CN" sz="1000" dirty="0">
              <a:solidFill>
                <a:schemeClr val="tx1">
                  <a:lumMod val="85000"/>
                  <a:lumOff val="15000"/>
                </a:schemeClr>
              </a:solidFill>
              <a:latin typeface="+mn-lt"/>
              <a:ea typeface="+mn-ea"/>
              <a:cs typeface="+mn-ea"/>
              <a:sym typeface="+mn-lt"/>
            </a:endParaRPr>
          </a:p>
        </p:txBody>
      </p:sp>
      <p:sp>
        <p:nvSpPr>
          <p:cNvPr id="46" name="矩形 47"/>
          <p:cNvSpPr>
            <a:spLocks noChangeArrowheads="1"/>
          </p:cNvSpPr>
          <p:nvPr/>
        </p:nvSpPr>
        <p:spPr bwMode="auto">
          <a:xfrm>
            <a:off x="8676881" y="2136313"/>
            <a:ext cx="1443517" cy="1446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lnSpc>
                <a:spcPct val="150000"/>
              </a:lnSpc>
              <a:buNone/>
            </a:pPr>
            <a:r>
              <a:rPr lang="zh-CN" altLang="en-US" sz="1600" dirty="0" smtClean="0">
                <a:solidFill>
                  <a:srgbClr val="404040"/>
                </a:solidFill>
                <a:latin typeface="+mn-lt"/>
                <a:ea typeface="+mn-ea"/>
                <a:cs typeface="+mn-ea"/>
                <a:sym typeface="+mn-lt"/>
              </a:rPr>
              <a:t>团队管理</a:t>
            </a:r>
            <a:endParaRPr lang="en-US" altLang="zh-CN" sz="1600" dirty="0" smtClean="0">
              <a:solidFill>
                <a:srgbClr val="404040"/>
              </a:solidFill>
              <a:latin typeface="+mn-lt"/>
              <a:ea typeface="+mn-ea"/>
              <a:cs typeface="+mn-ea"/>
              <a:sym typeface="+mn-lt"/>
            </a:endParaRPr>
          </a:p>
          <a:p>
            <a:pPr algn="ctr">
              <a:lnSpc>
                <a:spcPct val="150000"/>
              </a:lnSpc>
              <a:buNone/>
            </a:pPr>
            <a:r>
              <a:rPr lang="zh-CN" altLang="en-US" sz="1000" dirty="0" smtClean="0">
                <a:solidFill>
                  <a:srgbClr val="404040"/>
                </a:solidFill>
                <a:latin typeface="+mn-lt"/>
                <a:ea typeface="+mn-ea"/>
                <a:cs typeface="+mn-ea"/>
                <a:sym typeface="+mn-lt"/>
              </a:rPr>
              <a:t>请</a:t>
            </a:r>
            <a:r>
              <a:rPr lang="zh-CN" altLang="en-US" sz="1000" dirty="0">
                <a:solidFill>
                  <a:srgbClr val="404040"/>
                </a:solidFill>
                <a:latin typeface="+mn-lt"/>
                <a:ea typeface="+mn-ea"/>
                <a:cs typeface="+mn-ea"/>
                <a:sym typeface="+mn-lt"/>
              </a:rPr>
              <a:t>在这里输入您的主要叙述内容</a:t>
            </a:r>
            <a:endParaRPr lang="en-US" altLang="zh-CN" sz="1000" dirty="0">
              <a:solidFill>
                <a:srgbClr val="404040"/>
              </a:solidFill>
              <a:latin typeface="+mn-lt"/>
              <a:ea typeface="+mn-ea"/>
              <a:cs typeface="+mn-ea"/>
              <a:sym typeface="+mn-lt"/>
            </a:endParaRPr>
          </a:p>
          <a:p>
            <a:pPr algn="ctr">
              <a:lnSpc>
                <a:spcPct val="150000"/>
              </a:lnSpc>
              <a:buNone/>
            </a:pPr>
            <a:r>
              <a:rPr lang="zh-CN" altLang="en-US" sz="1000" dirty="0">
                <a:solidFill>
                  <a:schemeClr val="tx1">
                    <a:lumMod val="85000"/>
                    <a:lumOff val="15000"/>
                  </a:schemeClr>
                </a:solidFill>
                <a:latin typeface="+mn-lt"/>
                <a:ea typeface="+mn-ea"/>
                <a:cs typeface="+mn-ea"/>
                <a:sym typeface="+mn-lt"/>
              </a:rPr>
              <a:t>请在这里输入您的主要叙述内容</a:t>
            </a:r>
            <a:endParaRPr lang="en-US" altLang="zh-CN" sz="1000" dirty="0">
              <a:solidFill>
                <a:schemeClr val="tx1">
                  <a:lumMod val="85000"/>
                  <a:lumOff val="15000"/>
                </a:schemeClr>
              </a:solidFill>
              <a:latin typeface="+mn-lt"/>
              <a:ea typeface="+mn-ea"/>
              <a:cs typeface="+mn-ea"/>
              <a:sym typeface="+mn-lt"/>
            </a:endParaRPr>
          </a:p>
        </p:txBody>
      </p:sp>
      <p:grpSp>
        <p:nvGrpSpPr>
          <p:cNvPr id="50" name="组合 49"/>
          <p:cNvGrpSpPr/>
          <p:nvPr/>
        </p:nvGrpSpPr>
        <p:grpSpPr>
          <a:xfrm>
            <a:off x="388190" y="568915"/>
            <a:ext cx="3078133" cy="585703"/>
            <a:chOff x="388190" y="568915"/>
            <a:chExt cx="3078133" cy="585703"/>
          </a:xfrm>
        </p:grpSpPr>
        <p:sp>
          <p:nvSpPr>
            <p:cNvPr id="51" name="文本框 50"/>
            <p:cNvSpPr txBox="1"/>
            <p:nvPr/>
          </p:nvSpPr>
          <p:spPr>
            <a:xfrm>
              <a:off x="1127221" y="568915"/>
              <a:ext cx="2339102"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其他工作情况</a:t>
              </a:r>
              <a:endParaRPr lang="zh-CN" altLang="en-US" sz="2800" b="1" dirty="0">
                <a:gradFill>
                  <a:gsLst>
                    <a:gs pos="0">
                      <a:srgbClr val="F8260C"/>
                    </a:gs>
                    <a:gs pos="72000">
                      <a:srgbClr val="9E0800"/>
                    </a:gs>
                  </a:gsLst>
                  <a:lin ang="5400000" scaled="1"/>
                </a:gradFill>
                <a:cs typeface="+mn-ea"/>
                <a:sym typeface="+mn-lt"/>
              </a:endParaRPr>
            </a:p>
          </p:txBody>
        </p:sp>
        <p:sp>
          <p:nvSpPr>
            <p:cNvPr id="52" name="椭圆 51"/>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04</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25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75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par>
                          <p:cTn id="17" fill="hold">
                            <p:stCondLst>
                              <p:cond delay="500"/>
                            </p:stCondLst>
                            <p:childTnLst>
                              <p:par>
                                <p:cTn id="18" presetID="2" presetClass="entr" presetSubtype="1" decel="4200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750" fill="hold"/>
                                        <p:tgtEl>
                                          <p:spTgt spid="11"/>
                                        </p:tgtEl>
                                        <p:attrNameLst>
                                          <p:attrName>ppt_x</p:attrName>
                                        </p:attrNameLst>
                                      </p:cBhvr>
                                      <p:tavLst>
                                        <p:tav tm="0">
                                          <p:val>
                                            <p:strVal val="#ppt_x"/>
                                          </p:val>
                                        </p:tav>
                                        <p:tav tm="100000">
                                          <p:val>
                                            <p:strVal val="#ppt_x"/>
                                          </p:val>
                                        </p:tav>
                                      </p:tavLst>
                                    </p:anim>
                                    <p:anim calcmode="lin" valueType="num">
                                      <p:cBhvr additive="base">
                                        <p:cTn id="21" dur="750" fill="hold"/>
                                        <p:tgtEl>
                                          <p:spTgt spid="11"/>
                                        </p:tgtEl>
                                        <p:attrNameLst>
                                          <p:attrName>ppt_y</p:attrName>
                                        </p:attrNameLst>
                                      </p:cBhvr>
                                      <p:tavLst>
                                        <p:tav tm="0">
                                          <p:val>
                                            <p:strVal val="0-#ppt_h/2"/>
                                          </p:val>
                                        </p:tav>
                                        <p:tav tm="100000">
                                          <p:val>
                                            <p:strVal val="#ppt_y"/>
                                          </p:val>
                                        </p:tav>
                                      </p:tavLst>
                                    </p:anim>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childTnLst>
                                </p:cTn>
                              </p:par>
                            </p:childTnLst>
                          </p:cTn>
                        </p:par>
                        <p:par>
                          <p:cTn id="26" fill="hold">
                            <p:stCondLst>
                              <p:cond delay="2000"/>
                            </p:stCondLst>
                            <p:childTnLst>
                              <p:par>
                                <p:cTn id="27" presetID="10" presetClass="entr" presetSubtype="0" fill="hold"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500"/>
                                        <p:tgtEl>
                                          <p:spTgt spid="37"/>
                                        </p:tgtEl>
                                      </p:cBhvr>
                                    </p:animEffect>
                                  </p:childTnLst>
                                </p:cTn>
                              </p:par>
                              <p:par>
                                <p:cTn id="30" presetID="10" presetClass="entr" presetSubtype="0" fill="hold" grpId="0" nodeType="withEffect">
                                  <p:stCondLst>
                                    <p:cond delay="25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par>
                                <p:cTn id="33" presetID="10" presetClass="entr" presetSubtype="0" fill="hold" grpId="0" nodeType="withEffect">
                                  <p:stCondLst>
                                    <p:cond delay="50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childTnLst>
                                </p:cTn>
                              </p:par>
                              <p:par>
                                <p:cTn id="36" presetID="10" presetClass="entr" presetSubtype="0" fill="hold" grpId="0" nodeType="withEffect">
                                  <p:stCondLst>
                                    <p:cond delay="75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500"/>
                                        <p:tgtEl>
                                          <p:spTgt spid="26"/>
                                        </p:tgtEl>
                                      </p:cBhvr>
                                    </p:animEffect>
                                  </p:childTnLst>
                                </p:cTn>
                              </p:par>
                            </p:childTnLst>
                          </p:cTn>
                        </p:par>
                        <p:par>
                          <p:cTn id="39" fill="hold">
                            <p:stCondLst>
                              <p:cond delay="2500"/>
                            </p:stCondLst>
                            <p:childTnLst>
                              <p:par>
                                <p:cTn id="40" presetID="2" presetClass="entr" presetSubtype="1" decel="42000"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additive="base">
                                        <p:cTn id="42" dur="750" fill="hold"/>
                                        <p:tgtEl>
                                          <p:spTgt spid="23"/>
                                        </p:tgtEl>
                                        <p:attrNameLst>
                                          <p:attrName>ppt_x</p:attrName>
                                        </p:attrNameLst>
                                      </p:cBhvr>
                                      <p:tavLst>
                                        <p:tav tm="0">
                                          <p:val>
                                            <p:strVal val="#ppt_x"/>
                                          </p:val>
                                        </p:tav>
                                        <p:tav tm="100000">
                                          <p:val>
                                            <p:strVal val="#ppt_x"/>
                                          </p:val>
                                        </p:tav>
                                      </p:tavLst>
                                    </p:anim>
                                    <p:anim calcmode="lin" valueType="num">
                                      <p:cBhvr additive="base">
                                        <p:cTn id="43" dur="750" fill="hold"/>
                                        <p:tgtEl>
                                          <p:spTgt spid="23"/>
                                        </p:tgtEl>
                                        <p:attrNameLst>
                                          <p:attrName>ppt_y</p:attrName>
                                        </p:attrNameLst>
                                      </p:cBhvr>
                                      <p:tavLst>
                                        <p:tav tm="0">
                                          <p:val>
                                            <p:strVal val="0-#ppt_h/2"/>
                                          </p:val>
                                        </p:tav>
                                        <p:tav tm="100000">
                                          <p:val>
                                            <p:strVal val="#ppt_y"/>
                                          </p:val>
                                        </p:tav>
                                      </p:tavLst>
                                    </p:anim>
                                  </p:childTnLst>
                                </p:cTn>
                              </p:par>
                            </p:childTnLst>
                          </p:cTn>
                        </p:par>
                        <p:par>
                          <p:cTn id="44" fill="hold">
                            <p:stCondLst>
                              <p:cond delay="3500"/>
                            </p:stCondLst>
                            <p:childTnLst>
                              <p:par>
                                <p:cTn id="45" presetID="10" presetClass="entr" presetSubtype="0" fill="hold" grpId="0" nodeType="after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fade">
                                      <p:cBhvr>
                                        <p:cTn id="47" dur="500"/>
                                        <p:tgtEl>
                                          <p:spTgt spid="44"/>
                                        </p:tgtEl>
                                      </p:cBhvr>
                                    </p:animEffect>
                                  </p:childTnLst>
                                </p:cTn>
                              </p:par>
                            </p:childTnLst>
                          </p:cTn>
                        </p:par>
                        <p:par>
                          <p:cTn id="48" fill="hold">
                            <p:stCondLst>
                              <p:cond delay="4000"/>
                            </p:stCondLst>
                            <p:childTnLst>
                              <p:par>
                                <p:cTn id="49" presetID="10" presetClass="entr" presetSubtype="0"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500"/>
                                        <p:tgtEl>
                                          <p:spTgt spid="31"/>
                                        </p:tgtEl>
                                      </p:cBhvr>
                                    </p:animEffect>
                                  </p:childTnLst>
                                </p:cTn>
                              </p:par>
                              <p:par>
                                <p:cTn id="52" presetID="10" presetClass="entr" presetSubtype="0" fill="hold" grpId="0" nodeType="withEffect">
                                  <p:stCondLst>
                                    <p:cond delay="25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500"/>
                                        <p:tgtEl>
                                          <p:spTgt spid="28"/>
                                        </p:tgtEl>
                                      </p:cBhvr>
                                    </p:animEffect>
                                  </p:childTnLst>
                                </p:cTn>
                              </p:par>
                              <p:par>
                                <p:cTn id="55" presetID="10" presetClass="entr" presetSubtype="0" fill="hold" grpId="0" nodeType="withEffect">
                                  <p:stCondLst>
                                    <p:cond delay="50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500"/>
                                        <p:tgtEl>
                                          <p:spTgt spid="29"/>
                                        </p:tgtEl>
                                      </p:cBhvr>
                                    </p:animEffect>
                                  </p:childTnLst>
                                </p:cTn>
                              </p:par>
                              <p:par>
                                <p:cTn id="58" presetID="10" presetClass="entr" presetSubtype="0" fill="hold" grpId="0" nodeType="withEffect">
                                  <p:stCondLst>
                                    <p:cond delay="750"/>
                                  </p:stCondLst>
                                  <p:childTnLst>
                                    <p:set>
                                      <p:cBhvr>
                                        <p:cTn id="59" dur="1" fill="hold">
                                          <p:stCondLst>
                                            <p:cond delay="0"/>
                                          </p:stCondLst>
                                        </p:cTn>
                                        <p:tgtEl>
                                          <p:spTgt spid="30"/>
                                        </p:tgtEl>
                                        <p:attrNameLst>
                                          <p:attrName>style.visibility</p:attrName>
                                        </p:attrNameLst>
                                      </p:cBhvr>
                                      <p:to>
                                        <p:strVal val="visible"/>
                                      </p:to>
                                    </p:set>
                                    <p:animEffect transition="in" filter="fade">
                                      <p:cBhvr>
                                        <p:cTn id="60" dur="500"/>
                                        <p:tgtEl>
                                          <p:spTgt spid="30"/>
                                        </p:tgtEl>
                                      </p:cBhvr>
                                    </p:animEffect>
                                  </p:childTnLst>
                                </p:cTn>
                              </p:par>
                            </p:childTnLst>
                          </p:cTn>
                        </p:par>
                        <p:par>
                          <p:cTn id="61" fill="hold">
                            <p:stCondLst>
                              <p:cond delay="4500"/>
                            </p:stCondLst>
                            <p:childTnLst>
                              <p:par>
                                <p:cTn id="62" presetID="2" presetClass="entr" presetSubtype="1" decel="4200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 calcmode="lin" valueType="num">
                                      <p:cBhvr additive="base">
                                        <p:cTn id="64" dur="750" fill="hold"/>
                                        <p:tgtEl>
                                          <p:spTgt spid="27"/>
                                        </p:tgtEl>
                                        <p:attrNameLst>
                                          <p:attrName>ppt_x</p:attrName>
                                        </p:attrNameLst>
                                      </p:cBhvr>
                                      <p:tavLst>
                                        <p:tav tm="0">
                                          <p:val>
                                            <p:strVal val="#ppt_x"/>
                                          </p:val>
                                        </p:tav>
                                        <p:tav tm="100000">
                                          <p:val>
                                            <p:strVal val="#ppt_x"/>
                                          </p:val>
                                        </p:tav>
                                      </p:tavLst>
                                    </p:anim>
                                    <p:anim calcmode="lin" valueType="num">
                                      <p:cBhvr additive="base">
                                        <p:cTn id="65" dur="750" fill="hold"/>
                                        <p:tgtEl>
                                          <p:spTgt spid="27"/>
                                        </p:tgtEl>
                                        <p:attrNameLst>
                                          <p:attrName>ppt_y</p:attrName>
                                        </p:attrNameLst>
                                      </p:cBhvr>
                                      <p:tavLst>
                                        <p:tav tm="0">
                                          <p:val>
                                            <p:strVal val="0-#ppt_h/2"/>
                                          </p:val>
                                        </p:tav>
                                        <p:tav tm="100000">
                                          <p:val>
                                            <p:strVal val="#ppt_y"/>
                                          </p:val>
                                        </p:tav>
                                      </p:tavLst>
                                    </p:anim>
                                  </p:childTnLst>
                                </p:cTn>
                              </p:par>
                            </p:childTnLst>
                          </p:cTn>
                        </p:par>
                        <p:par>
                          <p:cTn id="66" fill="hold">
                            <p:stCondLst>
                              <p:cond delay="5500"/>
                            </p:stCondLst>
                            <p:childTnLst>
                              <p:par>
                                <p:cTn id="67" presetID="10" presetClass="entr" presetSubtype="0" fill="hold" grpId="0" nodeType="after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fade">
                                      <p:cBhvr>
                                        <p:cTn id="69" dur="500"/>
                                        <p:tgtEl>
                                          <p:spTgt spid="45"/>
                                        </p:tgtEl>
                                      </p:cBhvr>
                                    </p:animEffect>
                                  </p:childTnLst>
                                </p:cTn>
                              </p:par>
                            </p:childTnLst>
                          </p:cTn>
                        </p:par>
                        <p:par>
                          <p:cTn id="70" fill="hold">
                            <p:stCondLst>
                              <p:cond delay="6000"/>
                            </p:stCondLst>
                            <p:childTnLst>
                              <p:par>
                                <p:cTn id="71" presetID="10" presetClass="entr" presetSubtype="0"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fade">
                                      <p:cBhvr>
                                        <p:cTn id="73" dur="500"/>
                                        <p:tgtEl>
                                          <p:spTgt spid="40"/>
                                        </p:tgtEl>
                                      </p:cBhvr>
                                    </p:animEffect>
                                  </p:childTnLst>
                                </p:cTn>
                              </p:par>
                              <p:par>
                                <p:cTn id="74" presetID="10" presetClass="entr" presetSubtype="0" fill="hold" grpId="0" nodeType="withEffect">
                                  <p:stCondLst>
                                    <p:cond delay="250"/>
                                  </p:stCondLst>
                                  <p:childTnLst>
                                    <p:set>
                                      <p:cBhvr>
                                        <p:cTn id="75" dur="1" fill="hold">
                                          <p:stCondLst>
                                            <p:cond delay="0"/>
                                          </p:stCondLst>
                                        </p:cTn>
                                        <p:tgtEl>
                                          <p:spTgt spid="16"/>
                                        </p:tgtEl>
                                        <p:attrNameLst>
                                          <p:attrName>style.visibility</p:attrName>
                                        </p:attrNameLst>
                                      </p:cBhvr>
                                      <p:to>
                                        <p:strVal val="visible"/>
                                      </p:to>
                                    </p:set>
                                    <p:animEffect transition="in" filter="fade">
                                      <p:cBhvr>
                                        <p:cTn id="76" dur="500"/>
                                        <p:tgtEl>
                                          <p:spTgt spid="16"/>
                                        </p:tgtEl>
                                      </p:cBhvr>
                                    </p:animEffect>
                                  </p:childTnLst>
                                </p:cTn>
                              </p:par>
                              <p:par>
                                <p:cTn id="77" presetID="10" presetClass="entr" presetSubtype="0" fill="hold" grpId="0" nodeType="withEffect">
                                  <p:stCondLst>
                                    <p:cond delay="500"/>
                                  </p:stCondLst>
                                  <p:childTnLst>
                                    <p:set>
                                      <p:cBhvr>
                                        <p:cTn id="78" dur="1" fill="hold">
                                          <p:stCondLst>
                                            <p:cond delay="0"/>
                                          </p:stCondLst>
                                        </p:cTn>
                                        <p:tgtEl>
                                          <p:spTgt spid="19"/>
                                        </p:tgtEl>
                                        <p:attrNameLst>
                                          <p:attrName>style.visibility</p:attrName>
                                        </p:attrNameLst>
                                      </p:cBhvr>
                                      <p:to>
                                        <p:strVal val="visible"/>
                                      </p:to>
                                    </p:set>
                                    <p:animEffect transition="in" filter="fade">
                                      <p:cBhvr>
                                        <p:cTn id="79" dur="500"/>
                                        <p:tgtEl>
                                          <p:spTgt spid="19"/>
                                        </p:tgtEl>
                                      </p:cBhvr>
                                    </p:animEffect>
                                  </p:childTnLst>
                                </p:cTn>
                              </p:par>
                              <p:par>
                                <p:cTn id="80" presetID="10" presetClass="entr" presetSubtype="0" fill="hold" grpId="0" nodeType="withEffect">
                                  <p:stCondLst>
                                    <p:cond delay="750"/>
                                  </p:stCondLst>
                                  <p:childTnLst>
                                    <p:set>
                                      <p:cBhvr>
                                        <p:cTn id="81" dur="1" fill="hold">
                                          <p:stCondLst>
                                            <p:cond delay="0"/>
                                          </p:stCondLst>
                                        </p:cTn>
                                        <p:tgtEl>
                                          <p:spTgt spid="22"/>
                                        </p:tgtEl>
                                        <p:attrNameLst>
                                          <p:attrName>style.visibility</p:attrName>
                                        </p:attrNameLst>
                                      </p:cBhvr>
                                      <p:to>
                                        <p:strVal val="visible"/>
                                      </p:to>
                                    </p:set>
                                    <p:animEffect transition="in" filter="fade">
                                      <p:cBhvr>
                                        <p:cTn id="82" dur="500"/>
                                        <p:tgtEl>
                                          <p:spTgt spid="22"/>
                                        </p:tgtEl>
                                      </p:cBhvr>
                                    </p:animEffect>
                                  </p:childTnLst>
                                </p:cTn>
                              </p:par>
                            </p:childTnLst>
                          </p:cTn>
                        </p:par>
                        <p:par>
                          <p:cTn id="83" fill="hold">
                            <p:stCondLst>
                              <p:cond delay="6500"/>
                            </p:stCondLst>
                            <p:childTnLst>
                              <p:par>
                                <p:cTn id="84" presetID="2" presetClass="entr" presetSubtype="1" decel="42000" fill="hold" grpId="0" nodeType="after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additive="base">
                                        <p:cTn id="86" dur="750" fill="hold"/>
                                        <p:tgtEl>
                                          <p:spTgt spid="15"/>
                                        </p:tgtEl>
                                        <p:attrNameLst>
                                          <p:attrName>ppt_x</p:attrName>
                                        </p:attrNameLst>
                                      </p:cBhvr>
                                      <p:tavLst>
                                        <p:tav tm="0">
                                          <p:val>
                                            <p:strVal val="#ppt_x"/>
                                          </p:val>
                                        </p:tav>
                                        <p:tav tm="100000">
                                          <p:val>
                                            <p:strVal val="#ppt_x"/>
                                          </p:val>
                                        </p:tav>
                                      </p:tavLst>
                                    </p:anim>
                                    <p:anim calcmode="lin" valueType="num">
                                      <p:cBhvr additive="base">
                                        <p:cTn id="87" dur="750" fill="hold"/>
                                        <p:tgtEl>
                                          <p:spTgt spid="15"/>
                                        </p:tgtEl>
                                        <p:attrNameLst>
                                          <p:attrName>ppt_y</p:attrName>
                                        </p:attrNameLst>
                                      </p:cBhvr>
                                      <p:tavLst>
                                        <p:tav tm="0">
                                          <p:val>
                                            <p:strVal val="0-#ppt_h/2"/>
                                          </p:val>
                                        </p:tav>
                                        <p:tav tm="100000">
                                          <p:val>
                                            <p:strVal val="#ppt_y"/>
                                          </p:val>
                                        </p:tav>
                                      </p:tavLst>
                                    </p:anim>
                                  </p:childTnLst>
                                </p:cTn>
                              </p:par>
                            </p:childTnLst>
                          </p:cTn>
                        </p:par>
                        <p:par>
                          <p:cTn id="88" fill="hold">
                            <p:stCondLst>
                              <p:cond delay="7500"/>
                            </p:stCondLst>
                            <p:childTnLst>
                              <p:par>
                                <p:cTn id="89" presetID="10" presetClass="entr" presetSubtype="0"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Effect transition="in" filter="fade">
                                      <p:cBhvr>
                                        <p:cTn id="9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9" grpId="0" animBg="1"/>
      <p:bldP spid="22" grpId="0" animBg="1"/>
      <p:bldP spid="23" grpId="0" animBg="1"/>
      <p:bldP spid="24" grpId="0" animBg="1"/>
      <p:bldP spid="25" grpId="0" animBg="1"/>
      <p:bldP spid="26" grpId="0" animBg="1"/>
      <p:bldP spid="27" grpId="0" animBg="1"/>
      <p:bldP spid="28" grpId="0" animBg="1"/>
      <p:bldP spid="29" grpId="0" animBg="1"/>
      <p:bldP spid="30" grpId="0" animBg="1"/>
      <p:bldP spid="43" grpId="0"/>
      <p:bldP spid="44" grpId="0"/>
      <p:bldP spid="45" grpId="0"/>
      <p:bldP spid="4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7"/>
          <p:cNvSpPr>
            <a:spLocks noChangeArrowheads="1"/>
          </p:cNvSpPr>
          <p:nvPr/>
        </p:nvSpPr>
        <p:spPr bwMode="auto">
          <a:xfrm>
            <a:off x="6538601" y="4456680"/>
            <a:ext cx="4169287" cy="2462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defRPr/>
            </a:pPr>
            <a:r>
              <a:rPr lang="zh-CN" altLang="en-US" sz="1600" b="1" dirty="0" smtClean="0">
                <a:solidFill>
                  <a:srgbClr val="262626"/>
                </a:solidFill>
                <a:cs typeface="+mn-ea"/>
                <a:sym typeface="+mn-lt"/>
              </a:rPr>
              <a:t>年终冲刺  </a:t>
            </a:r>
            <a:r>
              <a:rPr lang="en-US" altLang="zh-CN" sz="1600" b="1" dirty="0" smtClean="0">
                <a:solidFill>
                  <a:srgbClr val="262626"/>
                </a:solidFill>
                <a:cs typeface="+mn-ea"/>
                <a:sym typeface="+mn-lt"/>
              </a:rPr>
              <a:t>/ </a:t>
            </a:r>
            <a:r>
              <a:rPr lang="zh-CN" altLang="en-US" sz="1600" b="1" dirty="0" smtClean="0">
                <a:solidFill>
                  <a:srgbClr val="262626"/>
                </a:solidFill>
                <a:cs typeface="+mn-ea"/>
                <a:sym typeface="+mn-lt"/>
              </a:rPr>
              <a:t>年终总结  </a:t>
            </a:r>
            <a:r>
              <a:rPr lang="en-US" altLang="zh-CN" sz="1600" b="1" dirty="0" smtClean="0">
                <a:solidFill>
                  <a:srgbClr val="262626"/>
                </a:solidFill>
                <a:cs typeface="+mn-ea"/>
                <a:sym typeface="+mn-lt"/>
              </a:rPr>
              <a:t>/ </a:t>
            </a:r>
            <a:r>
              <a:rPr lang="zh-CN" altLang="en-US" sz="1600" b="1" dirty="0" smtClean="0">
                <a:solidFill>
                  <a:srgbClr val="262626"/>
                </a:solidFill>
                <a:cs typeface="+mn-ea"/>
                <a:sym typeface="+mn-lt"/>
              </a:rPr>
              <a:t>述职报告 </a:t>
            </a:r>
            <a:r>
              <a:rPr lang="en-US" altLang="zh-CN" sz="1600" b="1" dirty="0">
                <a:solidFill>
                  <a:srgbClr val="262626"/>
                </a:solidFill>
                <a:cs typeface="+mn-ea"/>
                <a:sym typeface="+mn-lt"/>
              </a:rPr>
              <a:t> </a:t>
            </a:r>
            <a:r>
              <a:rPr lang="en-US" altLang="zh-CN" sz="1600" b="1" dirty="0" smtClean="0">
                <a:solidFill>
                  <a:srgbClr val="262626"/>
                </a:solidFill>
                <a:cs typeface="+mn-ea"/>
                <a:sym typeface="+mn-lt"/>
              </a:rPr>
              <a:t>/  </a:t>
            </a:r>
            <a:r>
              <a:rPr lang="zh-CN" altLang="en-US" sz="1600" b="1" dirty="0" smtClean="0">
                <a:solidFill>
                  <a:srgbClr val="262626"/>
                </a:solidFill>
                <a:cs typeface="+mn-ea"/>
                <a:sym typeface="+mn-lt"/>
              </a:rPr>
              <a:t>年终大会</a:t>
            </a:r>
            <a:endParaRPr lang="zh-CN" altLang="en-US" sz="1600" b="1" dirty="0">
              <a:solidFill>
                <a:srgbClr val="262626"/>
              </a:solidFill>
              <a:cs typeface="+mn-ea"/>
              <a:sym typeface="+mn-lt"/>
            </a:endParaRPr>
          </a:p>
        </p:txBody>
      </p:sp>
      <p:pic>
        <p:nvPicPr>
          <p:cNvPr id="27" name="图片 26"/>
          <p:cNvPicPr>
            <a:picLocks noChangeAspect="1"/>
          </p:cNvPicPr>
          <p:nvPr/>
        </p:nvPicPr>
        <p:blipFill rotWithShape="1">
          <a:blip r:embed="rId1" cstate="print">
            <a:extLst>
              <a:ext uri="{28A0092B-C50C-407E-A947-70E740481C1C}">
                <a14:useLocalDpi xmlns:a14="http://schemas.microsoft.com/office/drawing/2010/main" val="0"/>
              </a:ext>
            </a:extLst>
          </a:blip>
          <a:srcRect/>
          <a:stretch>
            <a:fillRect/>
          </a:stretch>
        </p:blipFill>
        <p:spPr>
          <a:xfrm flipH="1">
            <a:off x="9593561" y="222969"/>
            <a:ext cx="2598439" cy="1399925"/>
          </a:xfrm>
          <a:prstGeom prst="rect">
            <a:avLst/>
          </a:prstGeom>
        </p:spPr>
      </p:pic>
      <p:sp>
        <p:nvSpPr>
          <p:cNvPr id="28" name="PA_文本框 62"/>
          <p:cNvSpPr txBox="1"/>
          <p:nvPr>
            <p:custDataLst>
              <p:tags r:id="rId2"/>
            </p:custDataLst>
          </p:nvPr>
        </p:nvSpPr>
        <p:spPr>
          <a:xfrm>
            <a:off x="6384738" y="4733225"/>
            <a:ext cx="4477012" cy="461665"/>
          </a:xfrm>
          <a:prstGeom prst="rect">
            <a:avLst/>
          </a:prstGeom>
          <a:noFill/>
          <a:effectLst/>
        </p:spPr>
        <p:txBody>
          <a:bodyPr wrap="square" rtlCol="0">
            <a:spAutoFit/>
          </a:bodyPr>
          <a:lstStyle/>
          <a:p>
            <a:pPr algn="ctr"/>
            <a:r>
              <a:rPr lang="en-US" altLang="zh-CN" sz="800" dirty="0">
                <a:solidFill>
                  <a:schemeClr val="tx1">
                    <a:lumMod val="65000"/>
                    <a:lumOff val="35000"/>
                  </a:schemeClr>
                </a:solidFill>
                <a:cs typeface="+mn-ea"/>
                <a:sym typeface="+mn-lt"/>
              </a:rPr>
              <a:t>Your content to play here, or through </a:t>
            </a:r>
            <a:r>
              <a:rPr lang="en-US" altLang="zh-CN" sz="800" dirty="0" smtClean="0">
                <a:solidFill>
                  <a:schemeClr val="tx1">
                    <a:lumMod val="65000"/>
                    <a:lumOff val="35000"/>
                  </a:schemeClr>
                </a:solidFill>
                <a:cs typeface="+mn-ea"/>
                <a:sym typeface="+mn-lt"/>
              </a:rPr>
              <a:t>paste in this box, and select only the text. Your content to play here, or through your copy, paste in this box</a:t>
            </a:r>
            <a:endParaRPr lang="en-US" altLang="zh-CN" sz="800" dirty="0" smtClean="0">
              <a:solidFill>
                <a:schemeClr val="tx1">
                  <a:lumMod val="65000"/>
                  <a:lumOff val="35000"/>
                </a:schemeClr>
              </a:solidFill>
              <a:cs typeface="+mn-ea"/>
              <a:sym typeface="+mn-lt"/>
            </a:endParaRPr>
          </a:p>
          <a:p>
            <a:pPr algn="ctr"/>
            <a:r>
              <a:rPr lang="en-US" altLang="zh-CN" sz="800" dirty="0" err="1" smtClean="0">
                <a:solidFill>
                  <a:schemeClr val="tx1">
                    <a:lumMod val="65000"/>
                    <a:lumOff val="35000"/>
                  </a:schemeClr>
                </a:solidFill>
                <a:cs typeface="+mn-ea"/>
                <a:sym typeface="+mn-lt"/>
              </a:rPr>
              <a:t>nd</a:t>
            </a:r>
            <a:r>
              <a:rPr lang="en-US" altLang="zh-CN" sz="800" dirty="0" smtClean="0">
                <a:solidFill>
                  <a:schemeClr val="tx1">
                    <a:lumMod val="65000"/>
                    <a:lumOff val="35000"/>
                  </a:schemeClr>
                </a:solidFill>
                <a:cs typeface="+mn-ea"/>
                <a:sym typeface="+mn-lt"/>
              </a:rPr>
              <a:t> select only the text.</a:t>
            </a:r>
            <a:endParaRPr lang="en-US" altLang="zh-CN" sz="800" dirty="0">
              <a:solidFill>
                <a:schemeClr val="tx1">
                  <a:lumMod val="65000"/>
                  <a:lumOff val="35000"/>
                </a:schemeClr>
              </a:solidFill>
              <a:cs typeface="+mn-ea"/>
              <a:sym typeface="+mn-lt"/>
            </a:endParaRPr>
          </a:p>
        </p:txBody>
      </p:sp>
      <p:sp>
        <p:nvSpPr>
          <p:cNvPr id="29" name="文本框 28"/>
          <p:cNvSpPr txBox="1"/>
          <p:nvPr/>
        </p:nvSpPr>
        <p:spPr>
          <a:xfrm>
            <a:off x="6105572" y="3678988"/>
            <a:ext cx="5035353" cy="769441"/>
          </a:xfrm>
          <a:prstGeom prst="rect">
            <a:avLst/>
          </a:prstGeom>
          <a:noFill/>
        </p:spPr>
        <p:txBody>
          <a:bodyPr wrap="none" rtlCol="0">
            <a:spAutoFit/>
          </a:bodyPr>
          <a:lstStyle/>
          <a:p>
            <a:pPr algn="ctr"/>
            <a:r>
              <a:rPr lang="zh-CN" altLang="en-US" sz="4400" b="1" dirty="0" smtClean="0">
                <a:solidFill>
                  <a:srgbClr val="262626"/>
                </a:solidFill>
                <a:effectLst>
                  <a:outerShdw blurRad="25400" dist="25400" dir="2700000" algn="tl">
                    <a:srgbClr val="000000">
                      <a:alpha val="25000"/>
                    </a:srgbClr>
                  </a:outerShdw>
                </a:effectLst>
                <a:cs typeface="+mn-ea"/>
                <a:sym typeface="+mn-lt"/>
              </a:rPr>
              <a:t>演示完毕  谢谢观看</a:t>
            </a:r>
            <a:endParaRPr lang="zh-CN" altLang="en-US" sz="4400" b="1" dirty="0">
              <a:solidFill>
                <a:srgbClr val="262626"/>
              </a:solidFill>
              <a:effectLst>
                <a:outerShdw blurRad="25400" dist="25400" dir="2700000" algn="tl">
                  <a:srgbClr val="000000">
                    <a:alpha val="25000"/>
                  </a:srgbClr>
                </a:outerShdw>
              </a:effectLst>
              <a:cs typeface="+mn-ea"/>
              <a:sym typeface="+mn-lt"/>
            </a:endParaRPr>
          </a:p>
        </p:txBody>
      </p:sp>
      <p:sp>
        <p:nvSpPr>
          <p:cNvPr id="31" name="文本框 30" descr="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
          <p:cNvSpPr txBox="1"/>
          <p:nvPr/>
        </p:nvSpPr>
        <p:spPr>
          <a:xfrm>
            <a:off x="5660770" y="1299996"/>
            <a:ext cx="5972114" cy="2400657"/>
          </a:xfrm>
          <a:prstGeom prst="rect">
            <a:avLst/>
          </a:prstGeom>
          <a:noFill/>
        </p:spPr>
        <p:txBody>
          <a:bodyPr wrap="square" rtlCol="0">
            <a:spAutoFit/>
          </a:bodyPr>
          <a:lstStyle/>
          <a:p>
            <a:pPr algn="ctr" defTabSz="1218565">
              <a:lnSpc>
                <a:spcPts val="9000"/>
              </a:lnSpc>
              <a:defRPr/>
            </a:pPr>
            <a:r>
              <a:rPr lang="zh-CN" altLang="en-US" sz="8800" spc="300" dirty="0" smtClean="0">
                <a:gradFill>
                  <a:gsLst>
                    <a:gs pos="14000">
                      <a:srgbClr val="E10000"/>
                    </a:gs>
                    <a:gs pos="100000">
                      <a:srgbClr val="9E0800"/>
                    </a:gs>
                  </a:gsLst>
                  <a:lin ang="5400000" scaled="1"/>
                </a:gradFill>
                <a:effectLst>
                  <a:outerShdw blurRad="38100" dist="38100" dir="2700000" algn="tl">
                    <a:srgbClr val="000000">
                      <a:alpha val="20000"/>
                    </a:srgbClr>
                  </a:outerShdw>
                </a:effectLst>
                <a:latin typeface="汉仪大宋简" panose="02010609000101010101" pitchFamily="49" charset="-122"/>
                <a:ea typeface="汉仪大宋简" panose="02010609000101010101" pitchFamily="49" charset="-122"/>
                <a:cs typeface="+mn-ea"/>
                <a:sym typeface="+mn-lt"/>
              </a:rPr>
              <a:t>撸起袖子</a:t>
            </a:r>
            <a:endParaRPr lang="en-US" altLang="zh-CN" sz="8800" spc="300" dirty="0" smtClean="0">
              <a:gradFill>
                <a:gsLst>
                  <a:gs pos="14000">
                    <a:srgbClr val="E10000"/>
                  </a:gs>
                  <a:gs pos="100000">
                    <a:srgbClr val="9E0800"/>
                  </a:gs>
                </a:gsLst>
                <a:lin ang="5400000" scaled="1"/>
              </a:gradFill>
              <a:effectLst>
                <a:outerShdw blurRad="38100" dist="38100" dir="2700000" algn="tl">
                  <a:srgbClr val="000000">
                    <a:alpha val="20000"/>
                  </a:srgbClr>
                </a:outerShdw>
              </a:effectLst>
              <a:latin typeface="汉仪大宋简" panose="02010609000101010101" pitchFamily="49" charset="-122"/>
              <a:ea typeface="汉仪大宋简" panose="02010609000101010101" pitchFamily="49" charset="-122"/>
              <a:cs typeface="+mn-ea"/>
              <a:sym typeface="+mn-lt"/>
            </a:endParaRPr>
          </a:p>
          <a:p>
            <a:pPr algn="ctr" defTabSz="1218565">
              <a:lnSpc>
                <a:spcPts val="9000"/>
              </a:lnSpc>
              <a:defRPr/>
            </a:pPr>
            <a:r>
              <a:rPr lang="zh-CN" altLang="en-US" sz="8800" spc="300" dirty="0">
                <a:gradFill>
                  <a:gsLst>
                    <a:gs pos="14000">
                      <a:srgbClr val="E10000"/>
                    </a:gs>
                    <a:gs pos="100000">
                      <a:srgbClr val="9E0800"/>
                    </a:gs>
                  </a:gsLst>
                  <a:lin ang="5400000" scaled="1"/>
                </a:gradFill>
                <a:effectLst>
                  <a:outerShdw blurRad="38100" dist="38100" dir="2700000" algn="tl">
                    <a:srgbClr val="000000">
                      <a:alpha val="20000"/>
                    </a:srgbClr>
                  </a:outerShdw>
                </a:effectLst>
                <a:latin typeface="汉仪大宋简" panose="02010609000101010101" pitchFamily="49" charset="-122"/>
                <a:ea typeface="汉仪大宋简" panose="02010609000101010101" pitchFamily="49" charset="-122"/>
                <a:cs typeface="+mn-ea"/>
                <a:sym typeface="+mn-lt"/>
              </a:rPr>
              <a:t>加油干</a:t>
            </a:r>
            <a:endParaRPr lang="en-US" altLang="zh-CN" sz="8800" spc="300" dirty="0">
              <a:gradFill>
                <a:gsLst>
                  <a:gs pos="14000">
                    <a:srgbClr val="E10000"/>
                  </a:gs>
                  <a:gs pos="100000">
                    <a:srgbClr val="9E0800"/>
                  </a:gs>
                </a:gsLst>
                <a:lin ang="5400000" scaled="1"/>
              </a:gradFill>
              <a:effectLst>
                <a:outerShdw blurRad="38100" dist="38100" dir="2700000" algn="tl">
                  <a:srgbClr val="000000">
                    <a:alpha val="20000"/>
                  </a:srgbClr>
                </a:outerShdw>
              </a:effectLst>
              <a:latin typeface="汉仪大宋简" panose="02010609000101010101" pitchFamily="49" charset="-122"/>
              <a:ea typeface="汉仪大宋简" panose="02010609000101010101" pitchFamily="49" charset="-122"/>
              <a:cs typeface="+mn-ea"/>
              <a:sym typeface="+mn-lt"/>
            </a:endParaRPr>
          </a:p>
        </p:txBody>
      </p:sp>
      <p:pic>
        <p:nvPicPr>
          <p:cNvPr id="32" name="图片 31"/>
          <p:cNvPicPr>
            <a:picLocks noChangeAspect="1"/>
          </p:cNvPicPr>
          <p:nvPr/>
        </p:nvPicPr>
        <p:blipFill rotWithShape="1">
          <a:blip r:embed="rId3" cstate="print">
            <a:extLst>
              <a:ext uri="{28A0092B-C50C-407E-A947-70E740481C1C}">
                <a14:useLocalDpi xmlns:a14="http://schemas.microsoft.com/office/drawing/2010/main" val="0"/>
              </a:ext>
            </a:extLst>
          </a:blip>
          <a:srcRect l="24007" r="16739"/>
          <a:stretch>
            <a:fillRect/>
          </a:stretch>
        </p:blipFill>
        <p:spPr>
          <a:xfrm>
            <a:off x="650050" y="595882"/>
            <a:ext cx="4250576" cy="6235514"/>
          </a:xfrm>
          <a:prstGeom prst="rect">
            <a:avLst/>
          </a:prstGeom>
          <a:effectLst>
            <a:outerShdw blurRad="101600" dist="38100" dir="2700000" algn="tl" rotWithShape="0">
              <a:prstClr val="black">
                <a:alpha val="20000"/>
              </a:prstClr>
            </a:outerShdw>
          </a:effectLst>
        </p:spPr>
      </p:pic>
    </p:spTree>
  </p:cSld>
  <p:clrMapOvr>
    <a:masterClrMapping/>
  </p:clrMapOvr>
  <mc:AlternateContent xmlns:mc="http://schemas.openxmlformats.org/markup-compatibility/2006">
    <mc:Choice xmlns:p14="http://schemas.microsoft.com/office/powerpoint/2010/main" Requires="p14">
      <p:transition spd="med" p14:dur="700" advClick="0" advTm="0">
        <p:fade/>
      </p:transition>
    </mc:Choice>
    <mc:Fallback>
      <p:transition spd="med"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anim calcmode="lin" valueType="num">
                                      <p:cBhvr>
                                        <p:cTn id="8" dur="1000" fill="hold"/>
                                        <p:tgtEl>
                                          <p:spTgt spid="27"/>
                                        </p:tgtEl>
                                        <p:attrNameLst>
                                          <p:attrName>ppt_x</p:attrName>
                                        </p:attrNameLst>
                                      </p:cBhvr>
                                      <p:tavLst>
                                        <p:tav tm="0">
                                          <p:val>
                                            <p:strVal val="#ppt_x"/>
                                          </p:val>
                                        </p:tav>
                                        <p:tav tm="100000">
                                          <p:val>
                                            <p:strVal val="#ppt_x"/>
                                          </p:val>
                                        </p:tav>
                                      </p:tavLst>
                                    </p:anim>
                                    <p:anim calcmode="lin" valueType="num">
                                      <p:cBhvr>
                                        <p:cTn id="9" dur="1000" fill="hold"/>
                                        <p:tgtEl>
                                          <p:spTgt spid="2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25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1000"/>
                                        <p:tgtEl>
                                          <p:spTgt spid="32"/>
                                        </p:tgtEl>
                                      </p:cBhvr>
                                    </p:animEffect>
                                    <p:anim calcmode="lin" valueType="num">
                                      <p:cBhvr>
                                        <p:cTn id="13" dur="1000" fill="hold"/>
                                        <p:tgtEl>
                                          <p:spTgt spid="32"/>
                                        </p:tgtEl>
                                        <p:attrNameLst>
                                          <p:attrName>ppt_x</p:attrName>
                                        </p:attrNameLst>
                                      </p:cBhvr>
                                      <p:tavLst>
                                        <p:tav tm="0">
                                          <p:val>
                                            <p:strVal val="#ppt_x"/>
                                          </p:val>
                                        </p:tav>
                                        <p:tav tm="100000">
                                          <p:val>
                                            <p:strVal val="#ppt_x"/>
                                          </p:val>
                                        </p:tav>
                                      </p:tavLst>
                                    </p:anim>
                                    <p:anim calcmode="lin" valueType="num">
                                      <p:cBhvr>
                                        <p:cTn id="14" dur="1000" fill="hold"/>
                                        <p:tgtEl>
                                          <p:spTgt spid="32"/>
                                        </p:tgtEl>
                                        <p:attrNameLst>
                                          <p:attrName>ppt_y</p:attrName>
                                        </p:attrNameLst>
                                      </p:cBhvr>
                                      <p:tavLst>
                                        <p:tav tm="0">
                                          <p:val>
                                            <p:strVal val="#ppt_y+.1"/>
                                          </p:val>
                                        </p:tav>
                                        <p:tav tm="100000">
                                          <p:val>
                                            <p:strVal val="#ppt_y"/>
                                          </p:val>
                                        </p:tav>
                                      </p:tavLst>
                                    </p:anim>
                                  </p:childTnLst>
                                </p:cTn>
                              </p:par>
                              <p:par>
                                <p:cTn id="15" presetID="53" presetClass="entr" presetSubtype="16" fill="hold" grpId="0" nodeType="withEffect">
                                  <p:stCondLst>
                                    <p:cond delay="750"/>
                                  </p:stCondLst>
                                  <p:childTnLst>
                                    <p:set>
                                      <p:cBhvr>
                                        <p:cTn id="16" dur="1" fill="hold">
                                          <p:stCondLst>
                                            <p:cond delay="0"/>
                                          </p:stCondLst>
                                        </p:cTn>
                                        <p:tgtEl>
                                          <p:spTgt spid="31"/>
                                        </p:tgtEl>
                                        <p:attrNameLst>
                                          <p:attrName>style.visibility</p:attrName>
                                        </p:attrNameLst>
                                      </p:cBhvr>
                                      <p:to>
                                        <p:strVal val="visible"/>
                                      </p:to>
                                    </p:set>
                                    <p:anim calcmode="lin" valueType="num">
                                      <p:cBhvr>
                                        <p:cTn id="17" dur="750" fill="hold"/>
                                        <p:tgtEl>
                                          <p:spTgt spid="31"/>
                                        </p:tgtEl>
                                        <p:attrNameLst>
                                          <p:attrName>ppt_w</p:attrName>
                                        </p:attrNameLst>
                                      </p:cBhvr>
                                      <p:tavLst>
                                        <p:tav tm="0">
                                          <p:val>
                                            <p:fltVal val="0"/>
                                          </p:val>
                                        </p:tav>
                                        <p:tav tm="100000">
                                          <p:val>
                                            <p:strVal val="#ppt_w"/>
                                          </p:val>
                                        </p:tav>
                                      </p:tavLst>
                                    </p:anim>
                                    <p:anim calcmode="lin" valueType="num">
                                      <p:cBhvr>
                                        <p:cTn id="18" dur="750" fill="hold"/>
                                        <p:tgtEl>
                                          <p:spTgt spid="31"/>
                                        </p:tgtEl>
                                        <p:attrNameLst>
                                          <p:attrName>ppt_h</p:attrName>
                                        </p:attrNameLst>
                                      </p:cBhvr>
                                      <p:tavLst>
                                        <p:tav tm="0">
                                          <p:val>
                                            <p:fltVal val="0"/>
                                          </p:val>
                                        </p:tav>
                                        <p:tav tm="100000">
                                          <p:val>
                                            <p:strVal val="#ppt_h"/>
                                          </p:val>
                                        </p:tav>
                                      </p:tavLst>
                                    </p:anim>
                                    <p:animEffect transition="in" filter="fade">
                                      <p:cBhvr>
                                        <p:cTn id="19" dur="750"/>
                                        <p:tgtEl>
                                          <p:spTgt spid="31"/>
                                        </p:tgtEl>
                                      </p:cBhvr>
                                    </p:animEffect>
                                  </p:childTnLst>
                                </p:cTn>
                              </p:par>
                              <p:par>
                                <p:cTn id="20" presetID="41" presetClass="entr" presetSubtype="0" fill="hold" grpId="0" nodeType="withEffect">
                                  <p:stCondLst>
                                    <p:cond delay="1250"/>
                                  </p:stCondLst>
                                  <p:iterate type="lt">
                                    <p:tmPct val="10000"/>
                                  </p:iterate>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29"/>
                                        </p:tgtEl>
                                        <p:attrNameLst>
                                          <p:attrName>ppt_y</p:attrName>
                                        </p:attrNameLst>
                                      </p:cBhvr>
                                      <p:tavLst>
                                        <p:tav tm="0">
                                          <p:val>
                                            <p:strVal val="#ppt_y"/>
                                          </p:val>
                                        </p:tav>
                                        <p:tav tm="100000">
                                          <p:val>
                                            <p:strVal val="#ppt_y"/>
                                          </p:val>
                                        </p:tav>
                                      </p:tavLst>
                                    </p:anim>
                                    <p:anim calcmode="lin" valueType="num">
                                      <p:cBhvr>
                                        <p:cTn id="24" dur="500" fill="hold"/>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29"/>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29"/>
                                        </p:tgtEl>
                                      </p:cBhvr>
                                    </p:animEffect>
                                  </p:childTnLst>
                                </p:cTn>
                              </p:par>
                              <p:par>
                                <p:cTn id="27" presetID="22" presetClass="entr" presetSubtype="2" fill="hold" grpId="0" nodeType="withEffect">
                                  <p:stCondLst>
                                    <p:cond delay="1500"/>
                                  </p:stCondLst>
                                  <p:childTnLst>
                                    <p:set>
                                      <p:cBhvr>
                                        <p:cTn id="28" dur="1" fill="hold">
                                          <p:stCondLst>
                                            <p:cond delay="0"/>
                                          </p:stCondLst>
                                        </p:cTn>
                                        <p:tgtEl>
                                          <p:spTgt spid="25"/>
                                        </p:tgtEl>
                                        <p:attrNameLst>
                                          <p:attrName>style.visibility</p:attrName>
                                        </p:attrNameLst>
                                      </p:cBhvr>
                                      <p:to>
                                        <p:strVal val="visible"/>
                                      </p:to>
                                    </p:set>
                                    <p:animEffect transition="in" filter="wipe(right)">
                                      <p:cBhvr>
                                        <p:cTn id="29" dur="500"/>
                                        <p:tgtEl>
                                          <p:spTgt spid="25"/>
                                        </p:tgtEl>
                                      </p:cBhvr>
                                    </p:animEffect>
                                  </p:childTnLst>
                                </p:cTn>
                              </p:par>
                              <p:par>
                                <p:cTn id="30" presetID="22" presetClass="entr" presetSubtype="1" fill="hold" grpId="0" nodeType="withEffect">
                                  <p:stCondLst>
                                    <p:cond delay="1750"/>
                                  </p:stCondLst>
                                  <p:childTnLst>
                                    <p:set>
                                      <p:cBhvr>
                                        <p:cTn id="31" dur="1" fill="hold">
                                          <p:stCondLst>
                                            <p:cond delay="0"/>
                                          </p:stCondLst>
                                        </p:cTn>
                                        <p:tgtEl>
                                          <p:spTgt spid="28"/>
                                        </p:tgtEl>
                                        <p:attrNameLst>
                                          <p:attrName>style.visibility</p:attrName>
                                        </p:attrNameLst>
                                      </p:cBhvr>
                                      <p:to>
                                        <p:strVal val="visible"/>
                                      </p:to>
                                    </p:set>
                                    <p:animEffect transition="in" filter="wipe(up)">
                                      <p:cBhvr>
                                        <p:cTn id="3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8" grpId="0"/>
      <p:bldP spid="29" grpId="0"/>
      <p:bldP spid="3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文本框 70"/>
          <p:cNvSpPr txBox="1"/>
          <p:nvPr/>
        </p:nvSpPr>
        <p:spPr>
          <a:xfrm>
            <a:off x="6281940" y="2170008"/>
            <a:ext cx="3183179" cy="1015663"/>
          </a:xfrm>
          <a:prstGeom prst="rect">
            <a:avLst/>
          </a:prstGeom>
          <a:noFill/>
          <a:effectLst/>
        </p:spPr>
        <p:txBody>
          <a:bodyPr wrap="none" rtlCol="0">
            <a:spAutoFit/>
          </a:bodyPr>
          <a:lstStyle/>
          <a:p>
            <a:r>
              <a:rPr lang="en-US" altLang="zh-CN" sz="6000" dirty="0" smtClean="0">
                <a:gradFill>
                  <a:gsLst>
                    <a:gs pos="0">
                      <a:srgbClr val="F8260C"/>
                    </a:gs>
                    <a:gs pos="72000">
                      <a:srgbClr val="9E0800"/>
                    </a:gs>
                  </a:gsLst>
                  <a:lin ang="5400000" scaled="1"/>
                </a:gradFill>
                <a:effectLst>
                  <a:outerShdw blurRad="25400" dist="25400" dir="2700000" algn="tl">
                    <a:srgbClr val="000000">
                      <a:alpha val="20000"/>
                    </a:srgbClr>
                  </a:outerShdw>
                </a:effectLst>
                <a:cs typeface="+mn-ea"/>
                <a:sym typeface="+mn-lt"/>
              </a:rPr>
              <a:t>PART 01</a:t>
            </a:r>
            <a:endParaRPr lang="en-US" altLang="zh-CN" sz="6000" dirty="0" smtClean="0">
              <a:gradFill>
                <a:gsLst>
                  <a:gs pos="0">
                    <a:srgbClr val="F8260C"/>
                  </a:gs>
                  <a:gs pos="72000">
                    <a:srgbClr val="9E0800"/>
                  </a:gs>
                </a:gsLst>
                <a:lin ang="5400000" scaled="1"/>
              </a:gradFill>
              <a:effectLst>
                <a:outerShdw blurRad="25400" dist="25400" dir="2700000" algn="tl">
                  <a:srgbClr val="000000">
                    <a:alpha val="20000"/>
                  </a:srgbClr>
                </a:outerShdw>
              </a:effectLst>
              <a:cs typeface="+mn-ea"/>
              <a:sym typeface="+mn-lt"/>
            </a:endParaRPr>
          </a:p>
        </p:txBody>
      </p:sp>
      <p:sp>
        <p:nvSpPr>
          <p:cNvPr id="13" name="文本框 9"/>
          <p:cNvSpPr txBox="1"/>
          <p:nvPr/>
        </p:nvSpPr>
        <p:spPr>
          <a:xfrm>
            <a:off x="6374769" y="3399576"/>
            <a:ext cx="3343170" cy="492443"/>
          </a:xfrm>
          <a:prstGeom prst="rect">
            <a:avLst/>
          </a:prstGeom>
          <a:noFill/>
        </p:spPr>
        <p:txBody>
          <a:bodyPr wrap="square" lIns="0" tIns="0" rIns="0" bIns="0" rtlCol="0">
            <a:spAutoFit/>
          </a:bodyPr>
          <a:lstStyle/>
          <a:p>
            <a:r>
              <a:rPr lang="zh-CN" altLang="en-US" sz="3200" b="1" spc="300" dirty="0" smtClean="0">
                <a:solidFill>
                  <a:srgbClr val="262626"/>
                </a:solidFill>
                <a:effectLst>
                  <a:outerShdw blurRad="25400" dist="25400" dir="2700000" algn="tl">
                    <a:srgbClr val="000000">
                      <a:alpha val="20000"/>
                    </a:srgbClr>
                  </a:outerShdw>
                </a:effectLst>
                <a:cs typeface="+mn-ea"/>
                <a:sym typeface="+mn-lt"/>
              </a:rPr>
              <a:t>工作回顾</a:t>
            </a:r>
            <a:endParaRPr lang="zh-CN" altLang="en-US" sz="3200" b="1" spc="300" dirty="0">
              <a:solidFill>
                <a:srgbClr val="262626"/>
              </a:solidFill>
              <a:effectLst>
                <a:outerShdw blurRad="25400" dist="25400" dir="2700000" algn="tl">
                  <a:srgbClr val="000000">
                    <a:alpha val="20000"/>
                  </a:srgbClr>
                </a:outerShdw>
              </a:effectLst>
              <a:cs typeface="+mn-ea"/>
              <a:sym typeface="+mn-lt"/>
            </a:endParaRPr>
          </a:p>
        </p:txBody>
      </p:sp>
      <p:sp>
        <p:nvSpPr>
          <p:cNvPr id="15" name="TextBox 29"/>
          <p:cNvSpPr txBox="1"/>
          <p:nvPr/>
        </p:nvSpPr>
        <p:spPr>
          <a:xfrm>
            <a:off x="6387295" y="3977089"/>
            <a:ext cx="4134568" cy="532262"/>
          </a:xfrm>
          <a:prstGeom prst="rect">
            <a:avLst/>
          </a:prstGeom>
          <a:noFill/>
        </p:spPr>
        <p:txBody>
          <a:bodyPr wrap="square" lIns="0" tIns="0" rIns="0" bIns="0" rtlCol="0">
            <a:spAutoFit/>
          </a:bodyPr>
          <a:lstStyle/>
          <a:p>
            <a:pPr>
              <a:lnSpc>
                <a:spcPct val="150000"/>
              </a:lnSpc>
            </a:pPr>
            <a:r>
              <a:rPr lang="en-US" altLang="zh-CN" sz="800" dirty="0">
                <a:solidFill>
                  <a:schemeClr val="tx1">
                    <a:lumMod val="50000"/>
                    <a:lumOff val="50000"/>
                  </a:schemeClr>
                </a:solidFill>
                <a:cs typeface="+mn-ea"/>
                <a:sym typeface="+mn-lt"/>
              </a:rPr>
              <a:t>Your content to play here, or through paste in this box, </a:t>
            </a:r>
            <a:endParaRPr lang="en-US" altLang="zh-CN" sz="800" dirty="0" smtClean="0">
              <a:solidFill>
                <a:schemeClr val="tx1">
                  <a:lumMod val="50000"/>
                  <a:lumOff val="50000"/>
                </a:schemeClr>
              </a:solidFill>
              <a:cs typeface="+mn-ea"/>
              <a:sym typeface="+mn-lt"/>
            </a:endParaRPr>
          </a:p>
          <a:p>
            <a:pPr>
              <a:lnSpc>
                <a:spcPct val="150000"/>
              </a:lnSpc>
            </a:pPr>
            <a:r>
              <a:rPr lang="en-US" altLang="zh-CN" sz="800" dirty="0" smtClean="0">
                <a:solidFill>
                  <a:schemeClr val="tx1">
                    <a:lumMod val="50000"/>
                    <a:lumOff val="50000"/>
                  </a:schemeClr>
                </a:solidFill>
                <a:cs typeface="+mn-ea"/>
                <a:sym typeface="+mn-lt"/>
              </a:rPr>
              <a:t>and </a:t>
            </a:r>
            <a:r>
              <a:rPr lang="en-US" altLang="zh-CN" sz="800" dirty="0">
                <a:solidFill>
                  <a:schemeClr val="tx1">
                    <a:lumMod val="50000"/>
                    <a:lumOff val="50000"/>
                  </a:schemeClr>
                </a:solidFill>
                <a:cs typeface="+mn-ea"/>
                <a:sym typeface="+mn-lt"/>
              </a:rPr>
              <a:t>select only the text. Your content to play here, or through your copy, paste in this </a:t>
            </a:r>
            <a:r>
              <a:rPr lang="en-US" altLang="zh-CN" sz="800" dirty="0" smtClean="0">
                <a:solidFill>
                  <a:schemeClr val="tx1">
                    <a:lumMod val="50000"/>
                    <a:lumOff val="50000"/>
                  </a:schemeClr>
                </a:solidFill>
                <a:cs typeface="+mn-ea"/>
                <a:sym typeface="+mn-lt"/>
              </a:rPr>
              <a:t>box </a:t>
            </a:r>
            <a:r>
              <a:rPr lang="en-US" altLang="zh-CN" sz="800" dirty="0">
                <a:solidFill>
                  <a:schemeClr val="tx1">
                    <a:lumMod val="50000"/>
                    <a:lumOff val="50000"/>
                  </a:schemeClr>
                </a:solidFill>
                <a:cs typeface="+mn-ea"/>
                <a:sym typeface="+mn-lt"/>
              </a:rPr>
              <a:t>and select only the text.</a:t>
            </a:r>
            <a:endParaRPr lang="en-US" altLang="zh-CN" sz="800" dirty="0">
              <a:solidFill>
                <a:schemeClr val="tx1">
                  <a:lumMod val="50000"/>
                  <a:lumOff val="50000"/>
                </a:schemeClr>
              </a:solidFill>
              <a:cs typeface="+mn-ea"/>
              <a:sym typeface="+mn-lt"/>
            </a:endParaRPr>
          </a:p>
        </p:txBody>
      </p:sp>
      <p:cxnSp>
        <p:nvCxnSpPr>
          <p:cNvPr id="4" name="直接连接符 3"/>
          <p:cNvCxnSpPr/>
          <p:nvPr/>
        </p:nvCxnSpPr>
        <p:spPr>
          <a:xfrm flipH="1">
            <a:off x="6384314" y="3183670"/>
            <a:ext cx="778476" cy="0"/>
          </a:xfrm>
          <a:prstGeom prst="line">
            <a:avLst/>
          </a:prstGeom>
          <a:ln w="38100">
            <a:solidFill>
              <a:srgbClr val="9E0800"/>
            </a:solidFill>
          </a:ln>
        </p:spPr>
        <p:style>
          <a:lnRef idx="1">
            <a:schemeClr val="accent1"/>
          </a:lnRef>
          <a:fillRef idx="0">
            <a:schemeClr val="accent1"/>
          </a:fillRef>
          <a:effectRef idx="0">
            <a:schemeClr val="accent1"/>
          </a:effectRef>
          <a:fontRef idx="minor">
            <a:schemeClr val="tx1"/>
          </a:fontRef>
        </p:style>
      </p:cxnSp>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256803" y="999979"/>
            <a:ext cx="4768215" cy="4768215"/>
          </a:xfrm>
          <a:prstGeom prst="rect">
            <a:avLst/>
          </a:prstGeom>
        </p:spPr>
      </p:pic>
      <p:pic>
        <p:nvPicPr>
          <p:cNvPr id="10" name="图片 9"/>
          <p:cNvPicPr>
            <a:picLocks noChangeAspect="1"/>
          </p:cNvPicPr>
          <p:nvPr/>
        </p:nvPicPr>
        <p:blipFill rotWithShape="1">
          <a:blip r:embed="rId2" cstate="print">
            <a:extLst>
              <a:ext uri="{28A0092B-C50C-407E-A947-70E740481C1C}">
                <a14:useLocalDpi xmlns:a14="http://schemas.microsoft.com/office/drawing/2010/main" val="0"/>
              </a:ext>
            </a:extLst>
          </a:blip>
          <a:srcRect/>
          <a:stretch>
            <a:fillRect/>
          </a:stretch>
        </p:blipFill>
        <p:spPr>
          <a:xfrm flipH="1">
            <a:off x="9593561" y="222969"/>
            <a:ext cx="2598439" cy="1399925"/>
          </a:xfrm>
          <a:prstGeom prst="rect">
            <a:avLst/>
          </a:prstGeom>
        </p:spPr>
      </p:pic>
      <p:pic>
        <p:nvPicPr>
          <p:cNvPr id="11" name="图片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001182" y="5281700"/>
            <a:ext cx="1656169" cy="1656169"/>
          </a:xfrm>
          <a:prstGeom prst="rect">
            <a:avLst/>
          </a:prstGeom>
          <a:effectLst>
            <a:outerShdw blurRad="50800" dist="38100" dir="2700000" algn="tl" rotWithShape="0">
              <a:prstClr val="black">
                <a:alpha val="40000"/>
              </a:prstClr>
            </a:outerShdw>
          </a:effectLst>
        </p:spPr>
      </p:pic>
      <p:pic>
        <p:nvPicPr>
          <p:cNvPr id="12" name="图片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245947" y="5597589"/>
            <a:ext cx="1087295" cy="1087295"/>
          </a:xfrm>
          <a:prstGeom prst="rect">
            <a:avLst/>
          </a:prstGeom>
          <a:effectLst>
            <a:outerShdw blurRad="50800" dist="38100" dir="2700000" algn="tl" rotWithShape="0">
              <a:prstClr val="black">
                <a:alpha val="40000"/>
              </a:prstClr>
            </a:outerShdw>
          </a:effectLst>
        </p:spPr>
      </p:pic>
      <p:pic>
        <p:nvPicPr>
          <p:cNvPr id="16" name="图片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84508" y="5551015"/>
            <a:ext cx="1150198" cy="1150198"/>
          </a:xfrm>
          <a:prstGeom prst="rect">
            <a:avLst/>
          </a:prstGeom>
          <a:effectLst>
            <a:outerShdw blurRad="50800" dist="38100" dir="2700000" algn="tl" rotWithShape="0">
              <a:prstClr val="black">
                <a:alpha val="40000"/>
              </a:prstClr>
            </a:outerShdw>
          </a:effectLst>
        </p:spPr>
      </p:pic>
    </p:spTree>
  </p:cSld>
  <p:clrMapOvr>
    <a:masterClrMapping/>
  </p:clrMapOvr>
  <p:transition spd="slow" advClick="0" advTm="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1+#ppt_w/2"/>
                                          </p:val>
                                        </p:tav>
                                        <p:tav tm="100000">
                                          <p:val>
                                            <p:strVal val="#ppt_x"/>
                                          </p:val>
                                        </p:tav>
                                      </p:tavLst>
                                    </p:anim>
                                    <p:anim calcmode="lin" valueType="num">
                                      <p:cBhvr additive="base">
                                        <p:cTn id="8" dur="10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1+#ppt_w/2"/>
                                          </p:val>
                                        </p:tav>
                                        <p:tav tm="100000">
                                          <p:val>
                                            <p:strVal val="#ppt_x"/>
                                          </p:val>
                                        </p:tav>
                                      </p:tavLst>
                                    </p:anim>
                                    <p:anim calcmode="lin" valueType="num">
                                      <p:cBhvr additive="base">
                                        <p:cTn id="12" dur="1000" fill="hold"/>
                                        <p:tgtEl>
                                          <p:spTgt spid="12"/>
                                        </p:tgtEl>
                                        <p:attrNameLst>
                                          <p:attrName>ppt_y</p:attrName>
                                        </p:attrNameLst>
                                      </p:cBhvr>
                                      <p:tavLst>
                                        <p:tav tm="0">
                                          <p:val>
                                            <p:strVal val="#ppt_y"/>
                                          </p:val>
                                        </p:tav>
                                        <p:tav tm="100000">
                                          <p:val>
                                            <p:strVal val="#ppt_y"/>
                                          </p:val>
                                        </p:tav>
                                      </p:tavLst>
                                    </p:anim>
                                  </p:childTnLst>
                                </p:cTn>
                              </p:par>
                              <p:par>
                                <p:cTn id="13" presetID="47"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par>
                                <p:cTn id="18" presetID="2" presetClass="entr" presetSubtype="2" decel="100000" fill="hold"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1000" fill="hold"/>
                                        <p:tgtEl>
                                          <p:spTgt spid="16"/>
                                        </p:tgtEl>
                                        <p:attrNameLst>
                                          <p:attrName>ppt_x</p:attrName>
                                        </p:attrNameLst>
                                      </p:cBhvr>
                                      <p:tavLst>
                                        <p:tav tm="0">
                                          <p:val>
                                            <p:strVal val="1+#ppt_w/2"/>
                                          </p:val>
                                        </p:tav>
                                        <p:tav tm="100000">
                                          <p:val>
                                            <p:strVal val="#ppt_x"/>
                                          </p:val>
                                        </p:tav>
                                      </p:tavLst>
                                    </p:anim>
                                    <p:anim calcmode="lin" valueType="num">
                                      <p:cBhvr additive="base">
                                        <p:cTn id="21" dur="1000" fill="hold"/>
                                        <p:tgtEl>
                                          <p:spTgt spid="16"/>
                                        </p:tgtEl>
                                        <p:attrNameLst>
                                          <p:attrName>ppt_y</p:attrName>
                                        </p:attrNameLst>
                                      </p:cBhvr>
                                      <p:tavLst>
                                        <p:tav tm="0">
                                          <p:val>
                                            <p:strVal val="#ppt_y"/>
                                          </p:val>
                                        </p:tav>
                                        <p:tav tm="100000">
                                          <p:val>
                                            <p:strVal val="#ppt_y"/>
                                          </p:val>
                                        </p:tav>
                                      </p:tavLst>
                                    </p:anim>
                                  </p:childTnLst>
                                </p:cTn>
                              </p:par>
                              <p:par>
                                <p:cTn id="22" presetID="53" presetClass="entr" presetSubtype="16" fill="hold" nodeType="withEffect">
                                  <p:stCondLst>
                                    <p:cond delay="500"/>
                                  </p:stCondLst>
                                  <p:childTnLst>
                                    <p:set>
                                      <p:cBhvr>
                                        <p:cTn id="23" dur="1" fill="hold">
                                          <p:stCondLst>
                                            <p:cond delay="0"/>
                                          </p:stCondLst>
                                        </p:cTn>
                                        <p:tgtEl>
                                          <p:spTgt spid="3"/>
                                        </p:tgtEl>
                                        <p:attrNameLst>
                                          <p:attrName>style.visibility</p:attrName>
                                        </p:attrNameLst>
                                      </p:cBhvr>
                                      <p:to>
                                        <p:strVal val="visible"/>
                                      </p:to>
                                    </p:set>
                                    <p:anim calcmode="lin" valueType="num">
                                      <p:cBhvr>
                                        <p:cTn id="24" dur="750" fill="hold"/>
                                        <p:tgtEl>
                                          <p:spTgt spid="3"/>
                                        </p:tgtEl>
                                        <p:attrNameLst>
                                          <p:attrName>ppt_w</p:attrName>
                                        </p:attrNameLst>
                                      </p:cBhvr>
                                      <p:tavLst>
                                        <p:tav tm="0">
                                          <p:val>
                                            <p:fltVal val="0"/>
                                          </p:val>
                                        </p:tav>
                                        <p:tav tm="100000">
                                          <p:val>
                                            <p:strVal val="#ppt_w"/>
                                          </p:val>
                                        </p:tav>
                                      </p:tavLst>
                                    </p:anim>
                                    <p:anim calcmode="lin" valueType="num">
                                      <p:cBhvr>
                                        <p:cTn id="25" dur="750" fill="hold"/>
                                        <p:tgtEl>
                                          <p:spTgt spid="3"/>
                                        </p:tgtEl>
                                        <p:attrNameLst>
                                          <p:attrName>ppt_h</p:attrName>
                                        </p:attrNameLst>
                                      </p:cBhvr>
                                      <p:tavLst>
                                        <p:tav tm="0">
                                          <p:val>
                                            <p:fltVal val="0"/>
                                          </p:val>
                                        </p:tav>
                                        <p:tav tm="100000">
                                          <p:val>
                                            <p:strVal val="#ppt_h"/>
                                          </p:val>
                                        </p:tav>
                                      </p:tavLst>
                                    </p:anim>
                                    <p:animEffect transition="in" filter="fade">
                                      <p:cBhvr>
                                        <p:cTn id="26" dur="750"/>
                                        <p:tgtEl>
                                          <p:spTgt spid="3"/>
                                        </p:tgtEl>
                                      </p:cBhvr>
                                    </p:animEffect>
                                  </p:childTnLst>
                                </p:cTn>
                              </p:par>
                              <p:par>
                                <p:cTn id="27" presetID="37" presetClass="entr" presetSubtype="0" fill="hold" grpId="0" nodeType="withEffect">
                                  <p:stCondLst>
                                    <p:cond delay="1000"/>
                                  </p:stCondLst>
                                  <p:childTnLst>
                                    <p:set>
                                      <p:cBhvr>
                                        <p:cTn id="28" dur="1" fill="hold">
                                          <p:stCondLst>
                                            <p:cond delay="0"/>
                                          </p:stCondLst>
                                        </p:cTn>
                                        <p:tgtEl>
                                          <p:spTgt spid="71"/>
                                        </p:tgtEl>
                                        <p:attrNameLst>
                                          <p:attrName>style.visibility</p:attrName>
                                        </p:attrNameLst>
                                      </p:cBhvr>
                                      <p:to>
                                        <p:strVal val="visible"/>
                                      </p:to>
                                    </p:set>
                                    <p:animEffect transition="in" filter="fade">
                                      <p:cBhvr>
                                        <p:cTn id="29" dur="1000"/>
                                        <p:tgtEl>
                                          <p:spTgt spid="71"/>
                                        </p:tgtEl>
                                      </p:cBhvr>
                                    </p:animEffect>
                                    <p:anim calcmode="lin" valueType="num">
                                      <p:cBhvr>
                                        <p:cTn id="30" dur="1000" fill="hold"/>
                                        <p:tgtEl>
                                          <p:spTgt spid="71"/>
                                        </p:tgtEl>
                                        <p:attrNameLst>
                                          <p:attrName>ppt_x</p:attrName>
                                        </p:attrNameLst>
                                      </p:cBhvr>
                                      <p:tavLst>
                                        <p:tav tm="0">
                                          <p:val>
                                            <p:strVal val="#ppt_x"/>
                                          </p:val>
                                        </p:tav>
                                        <p:tav tm="100000">
                                          <p:val>
                                            <p:strVal val="#ppt_x"/>
                                          </p:val>
                                        </p:tav>
                                      </p:tavLst>
                                    </p:anim>
                                    <p:anim calcmode="lin" valueType="num">
                                      <p:cBhvr>
                                        <p:cTn id="31" dur="900" decel="100000" fill="hold"/>
                                        <p:tgtEl>
                                          <p:spTgt spid="71"/>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par>
                                <p:cTn id="33" presetID="22" presetClass="entr" presetSubtype="8" fill="hold" nodeType="withEffect">
                                  <p:stCondLst>
                                    <p:cond delay="1500"/>
                                  </p:stCondLst>
                                  <p:childTnLst>
                                    <p:set>
                                      <p:cBhvr>
                                        <p:cTn id="34" dur="1" fill="hold">
                                          <p:stCondLst>
                                            <p:cond delay="0"/>
                                          </p:stCondLst>
                                        </p:cTn>
                                        <p:tgtEl>
                                          <p:spTgt spid="4"/>
                                        </p:tgtEl>
                                        <p:attrNameLst>
                                          <p:attrName>style.visibility</p:attrName>
                                        </p:attrNameLst>
                                      </p:cBhvr>
                                      <p:to>
                                        <p:strVal val="visible"/>
                                      </p:to>
                                    </p:set>
                                    <p:animEffect transition="in" filter="wipe(left)">
                                      <p:cBhvr>
                                        <p:cTn id="35" dur="500"/>
                                        <p:tgtEl>
                                          <p:spTgt spid="4"/>
                                        </p:tgtEl>
                                      </p:cBhvr>
                                    </p:animEffect>
                                  </p:childTnLst>
                                </p:cTn>
                              </p:par>
                              <p:par>
                                <p:cTn id="36" presetID="25" presetClass="entr" presetSubtype="0" fill="hold" grpId="0" nodeType="withEffect">
                                  <p:stCondLst>
                                    <p:cond delay="150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decel="50000" fill="hold">
                                          <p:stCondLst>
                                            <p:cond delay="0"/>
                                          </p:stCondLst>
                                        </p:cTn>
                                        <p:tgtEl>
                                          <p:spTgt spid="13"/>
                                        </p:tgtEl>
                                        <p:attrNameLst>
                                          <p:attrName>style.rotation</p:attrName>
                                        </p:attrNameLst>
                                      </p:cBhvr>
                                      <p:tavLst>
                                        <p:tav tm="0">
                                          <p:val>
                                            <p:fltVal val="-90"/>
                                          </p:val>
                                        </p:tav>
                                        <p:tav tm="100000">
                                          <p:val>
                                            <p:fltVal val="0"/>
                                          </p:val>
                                        </p:tav>
                                      </p:tavLst>
                                    </p:anim>
                                    <p:anim calcmode="lin" valueType="num">
                                      <p:cBhvr>
                                        <p:cTn id="39" dur="500" decel="50000" fill="hold">
                                          <p:stCondLst>
                                            <p:cond delay="0"/>
                                          </p:stCondLst>
                                        </p:cTn>
                                        <p:tgtEl>
                                          <p:spTgt spid="13"/>
                                        </p:tgtEl>
                                        <p:attrNameLst>
                                          <p:attrName>ppt_w</p:attrName>
                                        </p:attrNameLst>
                                      </p:cBhvr>
                                      <p:tavLst>
                                        <p:tav tm="0">
                                          <p:val>
                                            <p:strVal val="#ppt_w"/>
                                          </p:val>
                                        </p:tav>
                                        <p:tav tm="100000">
                                          <p:val>
                                            <p:strVal val="#ppt_w*.05"/>
                                          </p:val>
                                        </p:tav>
                                      </p:tavLst>
                                    </p:anim>
                                    <p:anim calcmode="lin" valueType="num">
                                      <p:cBhvr>
                                        <p:cTn id="40" dur="500" accel="50000" fill="hold">
                                          <p:stCondLst>
                                            <p:cond delay="500"/>
                                          </p:stCondLst>
                                        </p:cTn>
                                        <p:tgtEl>
                                          <p:spTgt spid="13"/>
                                        </p:tgtEl>
                                        <p:attrNameLst>
                                          <p:attrName>ppt_w</p:attrName>
                                        </p:attrNameLst>
                                      </p:cBhvr>
                                      <p:tavLst>
                                        <p:tav tm="0">
                                          <p:val>
                                            <p:strVal val="#ppt_w*.05"/>
                                          </p:val>
                                        </p:tav>
                                        <p:tav tm="100000">
                                          <p:val>
                                            <p:strVal val="#ppt_w"/>
                                          </p:val>
                                        </p:tav>
                                      </p:tavLst>
                                    </p:anim>
                                    <p:anim calcmode="lin" valueType="num">
                                      <p:cBhvr>
                                        <p:cTn id="41" dur="1000" fill="hold"/>
                                        <p:tgtEl>
                                          <p:spTgt spid="13"/>
                                        </p:tgtEl>
                                        <p:attrNameLst>
                                          <p:attrName>ppt_h</p:attrName>
                                        </p:attrNameLst>
                                      </p:cBhvr>
                                      <p:tavLst>
                                        <p:tav tm="0">
                                          <p:val>
                                            <p:strVal val="#ppt_h"/>
                                          </p:val>
                                        </p:tav>
                                        <p:tav tm="100000">
                                          <p:val>
                                            <p:strVal val="#ppt_h"/>
                                          </p:val>
                                        </p:tav>
                                      </p:tavLst>
                                    </p:anim>
                                    <p:anim calcmode="lin" valueType="num">
                                      <p:cBhvr>
                                        <p:cTn id="42" dur="500" decel="50000" fill="hold">
                                          <p:stCondLst>
                                            <p:cond delay="0"/>
                                          </p:stCondLst>
                                        </p:cTn>
                                        <p:tgtEl>
                                          <p:spTgt spid="13"/>
                                        </p:tgtEl>
                                        <p:attrNameLst>
                                          <p:attrName>ppt_x</p:attrName>
                                        </p:attrNameLst>
                                      </p:cBhvr>
                                      <p:tavLst>
                                        <p:tav tm="0">
                                          <p:val>
                                            <p:strVal val="#ppt_x+.4"/>
                                          </p:val>
                                        </p:tav>
                                        <p:tav tm="100000">
                                          <p:val>
                                            <p:strVal val="#ppt_x"/>
                                          </p:val>
                                        </p:tav>
                                      </p:tavLst>
                                    </p:anim>
                                    <p:anim calcmode="lin" valueType="num">
                                      <p:cBhvr>
                                        <p:cTn id="43" dur="500" decel="50000" fill="hold">
                                          <p:stCondLst>
                                            <p:cond delay="0"/>
                                          </p:stCondLst>
                                        </p:cTn>
                                        <p:tgtEl>
                                          <p:spTgt spid="13"/>
                                        </p:tgtEl>
                                        <p:attrNameLst>
                                          <p:attrName>ppt_y</p:attrName>
                                        </p:attrNameLst>
                                      </p:cBhvr>
                                      <p:tavLst>
                                        <p:tav tm="0">
                                          <p:val>
                                            <p:strVal val="#ppt_y-.2"/>
                                          </p:val>
                                        </p:tav>
                                        <p:tav tm="100000">
                                          <p:val>
                                            <p:strVal val="#ppt_y+.1"/>
                                          </p:val>
                                        </p:tav>
                                      </p:tavLst>
                                    </p:anim>
                                    <p:anim calcmode="lin" valueType="num">
                                      <p:cBhvr>
                                        <p:cTn id="44" dur="500" accel="50000" fill="hold">
                                          <p:stCondLst>
                                            <p:cond delay="500"/>
                                          </p:stCondLst>
                                        </p:cTn>
                                        <p:tgtEl>
                                          <p:spTgt spid="13"/>
                                        </p:tgtEl>
                                        <p:attrNameLst>
                                          <p:attrName>ppt_y</p:attrName>
                                        </p:attrNameLst>
                                      </p:cBhvr>
                                      <p:tavLst>
                                        <p:tav tm="0">
                                          <p:val>
                                            <p:strVal val="#ppt_y+.1"/>
                                          </p:val>
                                        </p:tav>
                                        <p:tav tm="100000">
                                          <p:val>
                                            <p:strVal val="#ppt_y"/>
                                          </p:val>
                                        </p:tav>
                                      </p:tavLst>
                                    </p:anim>
                                    <p:animEffect transition="in" filter="fade">
                                      <p:cBhvr>
                                        <p:cTn id="45" dur="1000" decel="50000">
                                          <p:stCondLst>
                                            <p:cond delay="0"/>
                                          </p:stCondLst>
                                        </p:cTn>
                                        <p:tgtEl>
                                          <p:spTgt spid="13"/>
                                        </p:tgtEl>
                                      </p:cBhvr>
                                    </p:animEffect>
                                  </p:childTnLst>
                                </p:cTn>
                              </p:par>
                              <p:par>
                                <p:cTn id="46" presetID="42" presetClass="entr" presetSubtype="0" fill="hold" grpId="0" nodeType="withEffect">
                                  <p:stCondLst>
                                    <p:cond delay="200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1000"/>
                                        <p:tgtEl>
                                          <p:spTgt spid="15"/>
                                        </p:tgtEl>
                                      </p:cBhvr>
                                    </p:animEffect>
                                    <p:anim calcmode="lin" valueType="num">
                                      <p:cBhvr>
                                        <p:cTn id="49" dur="1000" fill="hold"/>
                                        <p:tgtEl>
                                          <p:spTgt spid="15"/>
                                        </p:tgtEl>
                                        <p:attrNameLst>
                                          <p:attrName>ppt_x</p:attrName>
                                        </p:attrNameLst>
                                      </p:cBhvr>
                                      <p:tavLst>
                                        <p:tav tm="0">
                                          <p:val>
                                            <p:strVal val="#ppt_x"/>
                                          </p:val>
                                        </p:tav>
                                        <p:tav tm="100000">
                                          <p:val>
                                            <p:strVal val="#ppt_x"/>
                                          </p:val>
                                        </p:tav>
                                      </p:tavLst>
                                    </p:anim>
                                    <p:anim calcmode="lin" valueType="num">
                                      <p:cBhvr>
                                        <p:cTn id="5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13"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6" name="组合 45"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4162716" y="2462905"/>
            <a:ext cx="3868054" cy="2921818"/>
            <a:chOff x="4003771" y="2421092"/>
            <a:chExt cx="4160045" cy="3142382"/>
          </a:xfrm>
          <a:solidFill>
            <a:srgbClr val="404040"/>
          </a:solidFill>
        </p:grpSpPr>
        <p:sp>
          <p:nvSpPr>
            <p:cNvPr id="47" name="矩形 1"/>
            <p:cNvSpPr/>
            <p:nvPr/>
          </p:nvSpPr>
          <p:spPr>
            <a:xfrm rot="293950">
              <a:off x="4973623" y="5233364"/>
              <a:ext cx="3190193" cy="330110"/>
            </a:xfrm>
            <a:custGeom>
              <a:avLst/>
              <a:gdLst>
                <a:gd name="connsiteX0" fmla="*/ 0 w 4180787"/>
                <a:gd name="connsiteY0" fmla="*/ 0 h 432613"/>
                <a:gd name="connsiteX1" fmla="*/ 4180787 w 4180787"/>
                <a:gd name="connsiteY1" fmla="*/ 0 h 432613"/>
                <a:gd name="connsiteX2" fmla="*/ 4180787 w 4180787"/>
                <a:gd name="connsiteY2" fmla="*/ 432613 h 432613"/>
                <a:gd name="connsiteX3" fmla="*/ 0 w 4180787"/>
                <a:gd name="connsiteY3" fmla="*/ 432613 h 432613"/>
                <a:gd name="connsiteX4" fmla="*/ 0 w 4180787"/>
                <a:gd name="connsiteY4" fmla="*/ 0 h 432613"/>
                <a:gd name="connsiteX0-1" fmla="*/ 0 w 4180787"/>
                <a:gd name="connsiteY0-2" fmla="*/ 0 h 446239"/>
                <a:gd name="connsiteX1-3" fmla="*/ 4180787 w 4180787"/>
                <a:gd name="connsiteY1-4" fmla="*/ 0 h 446239"/>
                <a:gd name="connsiteX2-5" fmla="*/ 4180787 w 4180787"/>
                <a:gd name="connsiteY2-6" fmla="*/ 432613 h 446239"/>
                <a:gd name="connsiteX3-7" fmla="*/ 1797892 w 4180787"/>
                <a:gd name="connsiteY3-8" fmla="*/ 446239 h 446239"/>
                <a:gd name="connsiteX4-9" fmla="*/ 0 w 4180787"/>
                <a:gd name="connsiteY4-10" fmla="*/ 432613 h 446239"/>
                <a:gd name="connsiteX5" fmla="*/ 0 w 4180787"/>
                <a:gd name="connsiteY5" fmla="*/ 0 h 446239"/>
                <a:gd name="connsiteX0-11" fmla="*/ 0 w 4180787"/>
                <a:gd name="connsiteY0-12" fmla="*/ 3102 h 449341"/>
                <a:gd name="connsiteX1-13" fmla="*/ 1774422 w 4180787"/>
                <a:gd name="connsiteY1-14" fmla="*/ 0 h 449341"/>
                <a:gd name="connsiteX2-15" fmla="*/ 4180787 w 4180787"/>
                <a:gd name="connsiteY2-16" fmla="*/ 3102 h 449341"/>
                <a:gd name="connsiteX3-17" fmla="*/ 4180787 w 4180787"/>
                <a:gd name="connsiteY3-18" fmla="*/ 435715 h 449341"/>
                <a:gd name="connsiteX4-19" fmla="*/ 1797892 w 4180787"/>
                <a:gd name="connsiteY4-20" fmla="*/ 449341 h 449341"/>
                <a:gd name="connsiteX5-21" fmla="*/ 0 w 4180787"/>
                <a:gd name="connsiteY5-22" fmla="*/ 435715 h 449341"/>
                <a:gd name="connsiteX6" fmla="*/ 0 w 4180787"/>
                <a:gd name="connsiteY6" fmla="*/ 3102 h 449341"/>
                <a:gd name="connsiteX0-23" fmla="*/ 0 w 4180787"/>
                <a:gd name="connsiteY0-24" fmla="*/ 0 h 446239"/>
                <a:gd name="connsiteX1-25" fmla="*/ 1791064 w 4180787"/>
                <a:gd name="connsiteY1-26" fmla="*/ 191058 h 446239"/>
                <a:gd name="connsiteX2-27" fmla="*/ 4180787 w 4180787"/>
                <a:gd name="connsiteY2-28" fmla="*/ 0 h 446239"/>
                <a:gd name="connsiteX3-29" fmla="*/ 4180787 w 4180787"/>
                <a:gd name="connsiteY3-30" fmla="*/ 432613 h 446239"/>
                <a:gd name="connsiteX4-31" fmla="*/ 1797892 w 4180787"/>
                <a:gd name="connsiteY4-32" fmla="*/ 446239 h 446239"/>
                <a:gd name="connsiteX5-33" fmla="*/ 0 w 4180787"/>
                <a:gd name="connsiteY5-34" fmla="*/ 432613 h 446239"/>
                <a:gd name="connsiteX6-35" fmla="*/ 0 w 4180787"/>
                <a:gd name="connsiteY6-36" fmla="*/ 0 h 446239"/>
                <a:gd name="connsiteX0-37" fmla="*/ 0 w 4180787"/>
                <a:gd name="connsiteY0-38" fmla="*/ 0 h 432613"/>
                <a:gd name="connsiteX1-39" fmla="*/ 1791064 w 4180787"/>
                <a:gd name="connsiteY1-40" fmla="*/ 191058 h 432613"/>
                <a:gd name="connsiteX2-41" fmla="*/ 4180787 w 4180787"/>
                <a:gd name="connsiteY2-42" fmla="*/ 0 h 432613"/>
                <a:gd name="connsiteX3-43" fmla="*/ 4180787 w 4180787"/>
                <a:gd name="connsiteY3-44" fmla="*/ 432613 h 432613"/>
                <a:gd name="connsiteX4-45" fmla="*/ 1740284 w 4180787"/>
                <a:gd name="connsiteY4-46" fmla="*/ 300725 h 432613"/>
                <a:gd name="connsiteX5-47" fmla="*/ 0 w 4180787"/>
                <a:gd name="connsiteY5-48" fmla="*/ 432613 h 432613"/>
                <a:gd name="connsiteX6-49" fmla="*/ 0 w 4180787"/>
                <a:gd name="connsiteY6-50" fmla="*/ 0 h 432613"/>
                <a:gd name="connsiteX0-51" fmla="*/ 0 w 4180787"/>
                <a:gd name="connsiteY0-52" fmla="*/ 0 h 432613"/>
                <a:gd name="connsiteX1-53" fmla="*/ 1835870 w 4180787"/>
                <a:gd name="connsiteY1-54" fmla="*/ 187218 h 432613"/>
                <a:gd name="connsiteX2-55" fmla="*/ 4180787 w 4180787"/>
                <a:gd name="connsiteY2-56" fmla="*/ 0 h 432613"/>
                <a:gd name="connsiteX3-57" fmla="*/ 4180787 w 4180787"/>
                <a:gd name="connsiteY3-58" fmla="*/ 432613 h 432613"/>
                <a:gd name="connsiteX4-59" fmla="*/ 1740284 w 4180787"/>
                <a:gd name="connsiteY4-60" fmla="*/ 300725 h 432613"/>
                <a:gd name="connsiteX5-61" fmla="*/ 0 w 4180787"/>
                <a:gd name="connsiteY5-62" fmla="*/ 432613 h 432613"/>
                <a:gd name="connsiteX6-63" fmla="*/ 0 w 4180787"/>
                <a:gd name="connsiteY6-64" fmla="*/ 0 h 432613"/>
                <a:gd name="connsiteX0-65" fmla="*/ 0 w 4180787"/>
                <a:gd name="connsiteY0-66" fmla="*/ 4908 h 437521"/>
                <a:gd name="connsiteX1-67" fmla="*/ 1835870 w 4180787"/>
                <a:gd name="connsiteY1-68" fmla="*/ 192126 h 437521"/>
                <a:gd name="connsiteX2-69" fmla="*/ 4180787 w 4180787"/>
                <a:gd name="connsiteY2-70" fmla="*/ 4908 h 437521"/>
                <a:gd name="connsiteX3-71" fmla="*/ 4180787 w 4180787"/>
                <a:gd name="connsiteY3-72" fmla="*/ 437521 h 437521"/>
                <a:gd name="connsiteX4-73" fmla="*/ 1740284 w 4180787"/>
                <a:gd name="connsiteY4-74" fmla="*/ 305633 h 437521"/>
                <a:gd name="connsiteX5-75" fmla="*/ 0 w 4180787"/>
                <a:gd name="connsiteY5-76" fmla="*/ 437521 h 437521"/>
                <a:gd name="connsiteX6-77" fmla="*/ 0 w 4180787"/>
                <a:gd name="connsiteY6-78" fmla="*/ 4908 h 437521"/>
                <a:gd name="connsiteX0-79" fmla="*/ 0 w 4180787"/>
                <a:gd name="connsiteY0-80" fmla="*/ 4908 h 446252"/>
                <a:gd name="connsiteX1-81" fmla="*/ 1835870 w 4180787"/>
                <a:gd name="connsiteY1-82" fmla="*/ 192126 h 446252"/>
                <a:gd name="connsiteX2-83" fmla="*/ 4180787 w 4180787"/>
                <a:gd name="connsiteY2-84" fmla="*/ 4908 h 446252"/>
                <a:gd name="connsiteX3-85" fmla="*/ 4180787 w 4180787"/>
                <a:gd name="connsiteY3-86" fmla="*/ 437521 h 446252"/>
                <a:gd name="connsiteX4-87" fmla="*/ 1740284 w 4180787"/>
                <a:gd name="connsiteY4-88" fmla="*/ 305633 h 446252"/>
                <a:gd name="connsiteX5-89" fmla="*/ 0 w 4180787"/>
                <a:gd name="connsiteY5-90" fmla="*/ 437521 h 446252"/>
                <a:gd name="connsiteX6-91" fmla="*/ 0 w 4180787"/>
                <a:gd name="connsiteY6-92" fmla="*/ 4908 h 446252"/>
                <a:gd name="connsiteX0-93" fmla="*/ 0 w 4180787"/>
                <a:gd name="connsiteY0-94" fmla="*/ 4107 h 445451"/>
                <a:gd name="connsiteX1-95" fmla="*/ 1779968 w 4180787"/>
                <a:gd name="connsiteY1-96" fmla="*/ 241252 h 445451"/>
                <a:gd name="connsiteX2-97" fmla="*/ 4180787 w 4180787"/>
                <a:gd name="connsiteY2-98" fmla="*/ 4107 h 445451"/>
                <a:gd name="connsiteX3-99" fmla="*/ 4180787 w 4180787"/>
                <a:gd name="connsiteY3-100" fmla="*/ 436720 h 445451"/>
                <a:gd name="connsiteX4-101" fmla="*/ 1740284 w 4180787"/>
                <a:gd name="connsiteY4-102" fmla="*/ 304832 h 445451"/>
                <a:gd name="connsiteX5-103" fmla="*/ 0 w 4180787"/>
                <a:gd name="connsiteY5-104" fmla="*/ 436720 h 445451"/>
                <a:gd name="connsiteX6-105" fmla="*/ 0 w 4180787"/>
                <a:gd name="connsiteY6-106" fmla="*/ 4107 h 445451"/>
                <a:gd name="connsiteX0-107" fmla="*/ 0 w 4180787"/>
                <a:gd name="connsiteY0-108" fmla="*/ 4107 h 445451"/>
                <a:gd name="connsiteX1-109" fmla="*/ 1779968 w 4180787"/>
                <a:gd name="connsiteY1-110" fmla="*/ 241252 h 445451"/>
                <a:gd name="connsiteX2-111" fmla="*/ 4180787 w 4180787"/>
                <a:gd name="connsiteY2-112" fmla="*/ 4107 h 445451"/>
                <a:gd name="connsiteX3-113" fmla="*/ 4180787 w 4180787"/>
                <a:gd name="connsiteY3-114" fmla="*/ 436720 h 445451"/>
                <a:gd name="connsiteX4-115" fmla="*/ 1740284 w 4180787"/>
                <a:gd name="connsiteY4-116" fmla="*/ 304832 h 445451"/>
                <a:gd name="connsiteX5-117" fmla="*/ 0 w 4180787"/>
                <a:gd name="connsiteY5-118" fmla="*/ 436720 h 445451"/>
                <a:gd name="connsiteX6-119" fmla="*/ 0 w 4180787"/>
                <a:gd name="connsiteY6-120" fmla="*/ 4107 h 445451"/>
                <a:gd name="connsiteX0-121" fmla="*/ 0 w 4180787"/>
                <a:gd name="connsiteY0-122" fmla="*/ 4107 h 436720"/>
                <a:gd name="connsiteX1-123" fmla="*/ 1779968 w 4180787"/>
                <a:gd name="connsiteY1-124" fmla="*/ 241252 h 436720"/>
                <a:gd name="connsiteX2-125" fmla="*/ 4180787 w 4180787"/>
                <a:gd name="connsiteY2-126" fmla="*/ 4107 h 436720"/>
                <a:gd name="connsiteX3-127" fmla="*/ 4180787 w 4180787"/>
                <a:gd name="connsiteY3-128" fmla="*/ 436720 h 436720"/>
                <a:gd name="connsiteX4-129" fmla="*/ 1740284 w 4180787"/>
                <a:gd name="connsiteY4-130" fmla="*/ 304832 h 436720"/>
                <a:gd name="connsiteX5-131" fmla="*/ 0 w 4180787"/>
                <a:gd name="connsiteY5-132" fmla="*/ 436720 h 436720"/>
                <a:gd name="connsiteX6-133" fmla="*/ 0 w 4180787"/>
                <a:gd name="connsiteY6-134" fmla="*/ 4107 h 436720"/>
                <a:gd name="connsiteX0-135" fmla="*/ 0 w 4180787"/>
                <a:gd name="connsiteY0-136" fmla="*/ 4107 h 436720"/>
                <a:gd name="connsiteX1-137" fmla="*/ 1779968 w 4180787"/>
                <a:gd name="connsiteY1-138" fmla="*/ 241252 h 436720"/>
                <a:gd name="connsiteX2-139" fmla="*/ 4180787 w 4180787"/>
                <a:gd name="connsiteY2-140" fmla="*/ 4107 h 436720"/>
                <a:gd name="connsiteX3-141" fmla="*/ 4180787 w 4180787"/>
                <a:gd name="connsiteY3-142" fmla="*/ 436720 h 436720"/>
                <a:gd name="connsiteX4-143" fmla="*/ 1740284 w 4180787"/>
                <a:gd name="connsiteY4-144" fmla="*/ 304832 h 436720"/>
                <a:gd name="connsiteX5-145" fmla="*/ 0 w 4180787"/>
                <a:gd name="connsiteY5-146" fmla="*/ 436720 h 436720"/>
                <a:gd name="connsiteX6-147" fmla="*/ 0 w 4180787"/>
                <a:gd name="connsiteY6-148" fmla="*/ 4107 h 436720"/>
                <a:gd name="connsiteX0-149" fmla="*/ 0 w 4180787"/>
                <a:gd name="connsiteY0-150" fmla="*/ 0 h 432613"/>
                <a:gd name="connsiteX1-151" fmla="*/ 1779968 w 4180787"/>
                <a:gd name="connsiteY1-152" fmla="*/ 237145 h 432613"/>
                <a:gd name="connsiteX2-153" fmla="*/ 4180787 w 4180787"/>
                <a:gd name="connsiteY2-154" fmla="*/ 0 h 432613"/>
                <a:gd name="connsiteX3-155" fmla="*/ 4180787 w 4180787"/>
                <a:gd name="connsiteY3-156" fmla="*/ 432613 h 432613"/>
                <a:gd name="connsiteX4-157" fmla="*/ 1740284 w 4180787"/>
                <a:gd name="connsiteY4-158" fmla="*/ 300725 h 432613"/>
                <a:gd name="connsiteX5-159" fmla="*/ 0 w 4180787"/>
                <a:gd name="connsiteY5-160" fmla="*/ 432613 h 432613"/>
                <a:gd name="connsiteX6-161" fmla="*/ 0 w 4180787"/>
                <a:gd name="connsiteY6-162" fmla="*/ 0 h 432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Lst>
              <a:rect l="l" t="t" r="r" b="b"/>
              <a:pathLst>
                <a:path w="4180787" h="432613">
                  <a:moveTo>
                    <a:pt x="0" y="0"/>
                  </a:moveTo>
                  <a:cubicBezTo>
                    <a:pt x="455759" y="126804"/>
                    <a:pt x="1083170" y="237145"/>
                    <a:pt x="1779968" y="237145"/>
                  </a:cubicBezTo>
                  <a:cubicBezTo>
                    <a:pt x="2476766" y="237145"/>
                    <a:pt x="3713158" y="116136"/>
                    <a:pt x="4180787" y="0"/>
                  </a:cubicBezTo>
                  <a:lnTo>
                    <a:pt x="4180787" y="432613"/>
                  </a:lnTo>
                  <a:cubicBezTo>
                    <a:pt x="3758675" y="303509"/>
                    <a:pt x="2437082" y="300725"/>
                    <a:pt x="1740284" y="300725"/>
                  </a:cubicBezTo>
                  <a:cubicBezTo>
                    <a:pt x="1043486" y="300725"/>
                    <a:pt x="357043" y="386721"/>
                    <a:pt x="0" y="432613"/>
                  </a:cubicBezTo>
                  <a:lnTo>
                    <a:pt x="0" y="0"/>
                  </a:lnTo>
                  <a:close/>
                </a:path>
              </a:pathLst>
            </a:custGeom>
            <a:grpFill/>
            <a:ln w="25400" cap="flat" cmpd="sng" algn="ctr">
              <a:noFill/>
              <a:prstDash val="solid"/>
            </a:ln>
            <a:effectLst/>
          </p:spPr>
          <p:txBody>
            <a:bodyPr rtlCol="0" anchor="ctr"/>
            <a:lstStyle/>
            <a:p>
              <a:pPr algn="ctr">
                <a:defRPr/>
              </a:pPr>
              <a:endParaRPr lang="en-US" sz="1600" kern="0">
                <a:solidFill>
                  <a:sysClr val="window" lastClr="FFFFFF"/>
                </a:solidFill>
                <a:cs typeface="+mn-ea"/>
                <a:sym typeface="+mn-lt"/>
              </a:endParaRPr>
            </a:p>
          </p:txBody>
        </p:sp>
        <p:sp>
          <p:nvSpPr>
            <p:cNvPr id="48" name="矩形 1"/>
            <p:cNvSpPr/>
            <p:nvPr/>
          </p:nvSpPr>
          <p:spPr>
            <a:xfrm rot="19913209">
              <a:off x="4924758" y="4651050"/>
              <a:ext cx="1931602" cy="322151"/>
            </a:xfrm>
            <a:custGeom>
              <a:avLst/>
              <a:gdLst>
                <a:gd name="connsiteX0" fmla="*/ 0 w 4180787"/>
                <a:gd name="connsiteY0" fmla="*/ 0 h 432613"/>
                <a:gd name="connsiteX1" fmla="*/ 4180787 w 4180787"/>
                <a:gd name="connsiteY1" fmla="*/ 0 h 432613"/>
                <a:gd name="connsiteX2" fmla="*/ 4180787 w 4180787"/>
                <a:gd name="connsiteY2" fmla="*/ 432613 h 432613"/>
                <a:gd name="connsiteX3" fmla="*/ 0 w 4180787"/>
                <a:gd name="connsiteY3" fmla="*/ 432613 h 432613"/>
                <a:gd name="connsiteX4" fmla="*/ 0 w 4180787"/>
                <a:gd name="connsiteY4" fmla="*/ 0 h 432613"/>
                <a:gd name="connsiteX0-1" fmla="*/ 0 w 4180787"/>
                <a:gd name="connsiteY0-2" fmla="*/ 0 h 446239"/>
                <a:gd name="connsiteX1-3" fmla="*/ 4180787 w 4180787"/>
                <a:gd name="connsiteY1-4" fmla="*/ 0 h 446239"/>
                <a:gd name="connsiteX2-5" fmla="*/ 4180787 w 4180787"/>
                <a:gd name="connsiteY2-6" fmla="*/ 432613 h 446239"/>
                <a:gd name="connsiteX3-7" fmla="*/ 1797892 w 4180787"/>
                <a:gd name="connsiteY3-8" fmla="*/ 446239 h 446239"/>
                <a:gd name="connsiteX4-9" fmla="*/ 0 w 4180787"/>
                <a:gd name="connsiteY4-10" fmla="*/ 432613 h 446239"/>
                <a:gd name="connsiteX5" fmla="*/ 0 w 4180787"/>
                <a:gd name="connsiteY5" fmla="*/ 0 h 446239"/>
                <a:gd name="connsiteX0-11" fmla="*/ 0 w 4180787"/>
                <a:gd name="connsiteY0-12" fmla="*/ 3102 h 449341"/>
                <a:gd name="connsiteX1-13" fmla="*/ 1774422 w 4180787"/>
                <a:gd name="connsiteY1-14" fmla="*/ 0 h 449341"/>
                <a:gd name="connsiteX2-15" fmla="*/ 4180787 w 4180787"/>
                <a:gd name="connsiteY2-16" fmla="*/ 3102 h 449341"/>
                <a:gd name="connsiteX3-17" fmla="*/ 4180787 w 4180787"/>
                <a:gd name="connsiteY3-18" fmla="*/ 435715 h 449341"/>
                <a:gd name="connsiteX4-19" fmla="*/ 1797892 w 4180787"/>
                <a:gd name="connsiteY4-20" fmla="*/ 449341 h 449341"/>
                <a:gd name="connsiteX5-21" fmla="*/ 0 w 4180787"/>
                <a:gd name="connsiteY5-22" fmla="*/ 435715 h 449341"/>
                <a:gd name="connsiteX6" fmla="*/ 0 w 4180787"/>
                <a:gd name="connsiteY6" fmla="*/ 3102 h 449341"/>
                <a:gd name="connsiteX0-23" fmla="*/ 0 w 4180787"/>
                <a:gd name="connsiteY0-24" fmla="*/ 0 h 446239"/>
                <a:gd name="connsiteX1-25" fmla="*/ 1791064 w 4180787"/>
                <a:gd name="connsiteY1-26" fmla="*/ 191058 h 446239"/>
                <a:gd name="connsiteX2-27" fmla="*/ 4180787 w 4180787"/>
                <a:gd name="connsiteY2-28" fmla="*/ 0 h 446239"/>
                <a:gd name="connsiteX3-29" fmla="*/ 4180787 w 4180787"/>
                <a:gd name="connsiteY3-30" fmla="*/ 432613 h 446239"/>
                <a:gd name="connsiteX4-31" fmla="*/ 1797892 w 4180787"/>
                <a:gd name="connsiteY4-32" fmla="*/ 446239 h 446239"/>
                <a:gd name="connsiteX5-33" fmla="*/ 0 w 4180787"/>
                <a:gd name="connsiteY5-34" fmla="*/ 432613 h 446239"/>
                <a:gd name="connsiteX6-35" fmla="*/ 0 w 4180787"/>
                <a:gd name="connsiteY6-36" fmla="*/ 0 h 446239"/>
                <a:gd name="connsiteX0-37" fmla="*/ 0 w 4180787"/>
                <a:gd name="connsiteY0-38" fmla="*/ 0 h 432613"/>
                <a:gd name="connsiteX1-39" fmla="*/ 1791064 w 4180787"/>
                <a:gd name="connsiteY1-40" fmla="*/ 191058 h 432613"/>
                <a:gd name="connsiteX2-41" fmla="*/ 4180787 w 4180787"/>
                <a:gd name="connsiteY2-42" fmla="*/ 0 h 432613"/>
                <a:gd name="connsiteX3-43" fmla="*/ 4180787 w 4180787"/>
                <a:gd name="connsiteY3-44" fmla="*/ 432613 h 432613"/>
                <a:gd name="connsiteX4-45" fmla="*/ 1740284 w 4180787"/>
                <a:gd name="connsiteY4-46" fmla="*/ 300725 h 432613"/>
                <a:gd name="connsiteX5-47" fmla="*/ 0 w 4180787"/>
                <a:gd name="connsiteY5-48" fmla="*/ 432613 h 432613"/>
                <a:gd name="connsiteX6-49" fmla="*/ 0 w 4180787"/>
                <a:gd name="connsiteY6-50" fmla="*/ 0 h 432613"/>
                <a:gd name="connsiteX0-51" fmla="*/ 0 w 4180787"/>
                <a:gd name="connsiteY0-52" fmla="*/ 0 h 432613"/>
                <a:gd name="connsiteX1-53" fmla="*/ 1835870 w 4180787"/>
                <a:gd name="connsiteY1-54" fmla="*/ 187218 h 432613"/>
                <a:gd name="connsiteX2-55" fmla="*/ 4180787 w 4180787"/>
                <a:gd name="connsiteY2-56" fmla="*/ 0 h 432613"/>
                <a:gd name="connsiteX3-57" fmla="*/ 4180787 w 4180787"/>
                <a:gd name="connsiteY3-58" fmla="*/ 432613 h 432613"/>
                <a:gd name="connsiteX4-59" fmla="*/ 1740284 w 4180787"/>
                <a:gd name="connsiteY4-60" fmla="*/ 300725 h 432613"/>
                <a:gd name="connsiteX5-61" fmla="*/ 0 w 4180787"/>
                <a:gd name="connsiteY5-62" fmla="*/ 432613 h 432613"/>
                <a:gd name="connsiteX6-63" fmla="*/ 0 w 4180787"/>
                <a:gd name="connsiteY6-64" fmla="*/ 0 h 432613"/>
                <a:gd name="connsiteX0-65" fmla="*/ 0 w 4180787"/>
                <a:gd name="connsiteY0-66" fmla="*/ 4908 h 437521"/>
                <a:gd name="connsiteX1-67" fmla="*/ 1835870 w 4180787"/>
                <a:gd name="connsiteY1-68" fmla="*/ 192126 h 437521"/>
                <a:gd name="connsiteX2-69" fmla="*/ 4180787 w 4180787"/>
                <a:gd name="connsiteY2-70" fmla="*/ 4908 h 437521"/>
                <a:gd name="connsiteX3-71" fmla="*/ 4180787 w 4180787"/>
                <a:gd name="connsiteY3-72" fmla="*/ 437521 h 437521"/>
                <a:gd name="connsiteX4-73" fmla="*/ 1740284 w 4180787"/>
                <a:gd name="connsiteY4-74" fmla="*/ 305633 h 437521"/>
                <a:gd name="connsiteX5-75" fmla="*/ 0 w 4180787"/>
                <a:gd name="connsiteY5-76" fmla="*/ 437521 h 437521"/>
                <a:gd name="connsiteX6-77" fmla="*/ 0 w 4180787"/>
                <a:gd name="connsiteY6-78" fmla="*/ 4908 h 437521"/>
                <a:gd name="connsiteX0-79" fmla="*/ 0 w 4180787"/>
                <a:gd name="connsiteY0-80" fmla="*/ 4908 h 446252"/>
                <a:gd name="connsiteX1-81" fmla="*/ 1835870 w 4180787"/>
                <a:gd name="connsiteY1-82" fmla="*/ 192126 h 446252"/>
                <a:gd name="connsiteX2-83" fmla="*/ 4180787 w 4180787"/>
                <a:gd name="connsiteY2-84" fmla="*/ 4908 h 446252"/>
                <a:gd name="connsiteX3-85" fmla="*/ 4180787 w 4180787"/>
                <a:gd name="connsiteY3-86" fmla="*/ 437521 h 446252"/>
                <a:gd name="connsiteX4-87" fmla="*/ 1740284 w 4180787"/>
                <a:gd name="connsiteY4-88" fmla="*/ 305633 h 446252"/>
                <a:gd name="connsiteX5-89" fmla="*/ 0 w 4180787"/>
                <a:gd name="connsiteY5-90" fmla="*/ 437521 h 446252"/>
                <a:gd name="connsiteX6-91" fmla="*/ 0 w 4180787"/>
                <a:gd name="connsiteY6-92" fmla="*/ 4908 h 446252"/>
                <a:gd name="connsiteX0-93" fmla="*/ 0 w 4180787"/>
                <a:gd name="connsiteY0-94" fmla="*/ 4107 h 445451"/>
                <a:gd name="connsiteX1-95" fmla="*/ 1779968 w 4180787"/>
                <a:gd name="connsiteY1-96" fmla="*/ 241252 h 445451"/>
                <a:gd name="connsiteX2-97" fmla="*/ 4180787 w 4180787"/>
                <a:gd name="connsiteY2-98" fmla="*/ 4107 h 445451"/>
                <a:gd name="connsiteX3-99" fmla="*/ 4180787 w 4180787"/>
                <a:gd name="connsiteY3-100" fmla="*/ 436720 h 445451"/>
                <a:gd name="connsiteX4-101" fmla="*/ 1740284 w 4180787"/>
                <a:gd name="connsiteY4-102" fmla="*/ 304832 h 445451"/>
                <a:gd name="connsiteX5-103" fmla="*/ 0 w 4180787"/>
                <a:gd name="connsiteY5-104" fmla="*/ 436720 h 445451"/>
                <a:gd name="connsiteX6-105" fmla="*/ 0 w 4180787"/>
                <a:gd name="connsiteY6-106" fmla="*/ 4107 h 445451"/>
                <a:gd name="connsiteX0-107" fmla="*/ 0 w 4180787"/>
                <a:gd name="connsiteY0-108" fmla="*/ 4107 h 445451"/>
                <a:gd name="connsiteX1-109" fmla="*/ 1779968 w 4180787"/>
                <a:gd name="connsiteY1-110" fmla="*/ 241252 h 445451"/>
                <a:gd name="connsiteX2-111" fmla="*/ 4180787 w 4180787"/>
                <a:gd name="connsiteY2-112" fmla="*/ 4107 h 445451"/>
                <a:gd name="connsiteX3-113" fmla="*/ 4180787 w 4180787"/>
                <a:gd name="connsiteY3-114" fmla="*/ 436720 h 445451"/>
                <a:gd name="connsiteX4-115" fmla="*/ 1740284 w 4180787"/>
                <a:gd name="connsiteY4-116" fmla="*/ 304832 h 445451"/>
                <a:gd name="connsiteX5-117" fmla="*/ 0 w 4180787"/>
                <a:gd name="connsiteY5-118" fmla="*/ 436720 h 445451"/>
                <a:gd name="connsiteX6-119" fmla="*/ 0 w 4180787"/>
                <a:gd name="connsiteY6-120" fmla="*/ 4107 h 445451"/>
                <a:gd name="connsiteX0-121" fmla="*/ 0 w 4180787"/>
                <a:gd name="connsiteY0-122" fmla="*/ 4107 h 436720"/>
                <a:gd name="connsiteX1-123" fmla="*/ 1779968 w 4180787"/>
                <a:gd name="connsiteY1-124" fmla="*/ 241252 h 436720"/>
                <a:gd name="connsiteX2-125" fmla="*/ 4180787 w 4180787"/>
                <a:gd name="connsiteY2-126" fmla="*/ 4107 h 436720"/>
                <a:gd name="connsiteX3-127" fmla="*/ 4180787 w 4180787"/>
                <a:gd name="connsiteY3-128" fmla="*/ 436720 h 436720"/>
                <a:gd name="connsiteX4-129" fmla="*/ 1740284 w 4180787"/>
                <a:gd name="connsiteY4-130" fmla="*/ 304832 h 436720"/>
                <a:gd name="connsiteX5-131" fmla="*/ 0 w 4180787"/>
                <a:gd name="connsiteY5-132" fmla="*/ 436720 h 436720"/>
                <a:gd name="connsiteX6-133" fmla="*/ 0 w 4180787"/>
                <a:gd name="connsiteY6-134" fmla="*/ 4107 h 436720"/>
                <a:gd name="connsiteX0-135" fmla="*/ 0 w 4180787"/>
                <a:gd name="connsiteY0-136" fmla="*/ 4107 h 436720"/>
                <a:gd name="connsiteX1-137" fmla="*/ 1779968 w 4180787"/>
                <a:gd name="connsiteY1-138" fmla="*/ 241252 h 436720"/>
                <a:gd name="connsiteX2-139" fmla="*/ 4180787 w 4180787"/>
                <a:gd name="connsiteY2-140" fmla="*/ 4107 h 436720"/>
                <a:gd name="connsiteX3-141" fmla="*/ 4180787 w 4180787"/>
                <a:gd name="connsiteY3-142" fmla="*/ 436720 h 436720"/>
                <a:gd name="connsiteX4-143" fmla="*/ 1740284 w 4180787"/>
                <a:gd name="connsiteY4-144" fmla="*/ 304832 h 436720"/>
                <a:gd name="connsiteX5-145" fmla="*/ 0 w 4180787"/>
                <a:gd name="connsiteY5-146" fmla="*/ 436720 h 436720"/>
                <a:gd name="connsiteX6-147" fmla="*/ 0 w 4180787"/>
                <a:gd name="connsiteY6-148" fmla="*/ 4107 h 436720"/>
                <a:gd name="connsiteX0-149" fmla="*/ 0 w 4180787"/>
                <a:gd name="connsiteY0-150" fmla="*/ 0 h 432613"/>
                <a:gd name="connsiteX1-151" fmla="*/ 1779968 w 4180787"/>
                <a:gd name="connsiteY1-152" fmla="*/ 237145 h 432613"/>
                <a:gd name="connsiteX2-153" fmla="*/ 4180787 w 4180787"/>
                <a:gd name="connsiteY2-154" fmla="*/ 0 h 432613"/>
                <a:gd name="connsiteX3-155" fmla="*/ 4180787 w 4180787"/>
                <a:gd name="connsiteY3-156" fmla="*/ 432613 h 432613"/>
                <a:gd name="connsiteX4-157" fmla="*/ 1740284 w 4180787"/>
                <a:gd name="connsiteY4-158" fmla="*/ 300725 h 432613"/>
                <a:gd name="connsiteX5-159" fmla="*/ 0 w 4180787"/>
                <a:gd name="connsiteY5-160" fmla="*/ 432613 h 432613"/>
                <a:gd name="connsiteX6-161" fmla="*/ 0 w 4180787"/>
                <a:gd name="connsiteY6-162" fmla="*/ 0 h 432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Lst>
              <a:rect l="l" t="t" r="r" b="b"/>
              <a:pathLst>
                <a:path w="4180787" h="432613">
                  <a:moveTo>
                    <a:pt x="0" y="0"/>
                  </a:moveTo>
                  <a:cubicBezTo>
                    <a:pt x="455759" y="126804"/>
                    <a:pt x="1083170" y="237145"/>
                    <a:pt x="1779968" y="237145"/>
                  </a:cubicBezTo>
                  <a:cubicBezTo>
                    <a:pt x="2476766" y="237145"/>
                    <a:pt x="3713158" y="116136"/>
                    <a:pt x="4180787" y="0"/>
                  </a:cubicBezTo>
                  <a:lnTo>
                    <a:pt x="4180787" y="432613"/>
                  </a:lnTo>
                  <a:cubicBezTo>
                    <a:pt x="3758675" y="303509"/>
                    <a:pt x="2437082" y="300725"/>
                    <a:pt x="1740284" y="300725"/>
                  </a:cubicBezTo>
                  <a:cubicBezTo>
                    <a:pt x="1043486" y="300725"/>
                    <a:pt x="357043" y="386721"/>
                    <a:pt x="0" y="432613"/>
                  </a:cubicBezTo>
                  <a:lnTo>
                    <a:pt x="0" y="0"/>
                  </a:lnTo>
                  <a:close/>
                </a:path>
              </a:pathLst>
            </a:custGeom>
            <a:solidFill>
              <a:srgbClr val="CB1706"/>
            </a:solidFill>
            <a:ln w="25400" cap="flat" cmpd="sng" algn="ctr">
              <a:noFill/>
              <a:prstDash val="solid"/>
            </a:ln>
            <a:effectLst/>
          </p:spPr>
          <p:txBody>
            <a:bodyPr rtlCol="0" anchor="ctr"/>
            <a:lstStyle/>
            <a:p>
              <a:pPr algn="ctr">
                <a:defRPr/>
              </a:pPr>
              <a:endParaRPr lang="en-US" sz="1600" kern="0">
                <a:solidFill>
                  <a:sysClr val="window" lastClr="FFFFFF"/>
                </a:solidFill>
                <a:cs typeface="+mn-ea"/>
                <a:sym typeface="+mn-lt"/>
              </a:endParaRPr>
            </a:p>
          </p:txBody>
        </p:sp>
        <p:sp>
          <p:nvSpPr>
            <p:cNvPr id="49" name="矩形 1"/>
            <p:cNvSpPr/>
            <p:nvPr/>
          </p:nvSpPr>
          <p:spPr>
            <a:xfrm rot="708470">
              <a:off x="4342335" y="3969535"/>
              <a:ext cx="2394472" cy="322151"/>
            </a:xfrm>
            <a:custGeom>
              <a:avLst/>
              <a:gdLst>
                <a:gd name="connsiteX0" fmla="*/ 0 w 4180787"/>
                <a:gd name="connsiteY0" fmla="*/ 0 h 432613"/>
                <a:gd name="connsiteX1" fmla="*/ 4180787 w 4180787"/>
                <a:gd name="connsiteY1" fmla="*/ 0 h 432613"/>
                <a:gd name="connsiteX2" fmla="*/ 4180787 w 4180787"/>
                <a:gd name="connsiteY2" fmla="*/ 432613 h 432613"/>
                <a:gd name="connsiteX3" fmla="*/ 0 w 4180787"/>
                <a:gd name="connsiteY3" fmla="*/ 432613 h 432613"/>
                <a:gd name="connsiteX4" fmla="*/ 0 w 4180787"/>
                <a:gd name="connsiteY4" fmla="*/ 0 h 432613"/>
                <a:gd name="connsiteX0-1" fmla="*/ 0 w 4180787"/>
                <a:gd name="connsiteY0-2" fmla="*/ 0 h 446239"/>
                <a:gd name="connsiteX1-3" fmla="*/ 4180787 w 4180787"/>
                <a:gd name="connsiteY1-4" fmla="*/ 0 h 446239"/>
                <a:gd name="connsiteX2-5" fmla="*/ 4180787 w 4180787"/>
                <a:gd name="connsiteY2-6" fmla="*/ 432613 h 446239"/>
                <a:gd name="connsiteX3-7" fmla="*/ 1797892 w 4180787"/>
                <a:gd name="connsiteY3-8" fmla="*/ 446239 h 446239"/>
                <a:gd name="connsiteX4-9" fmla="*/ 0 w 4180787"/>
                <a:gd name="connsiteY4-10" fmla="*/ 432613 h 446239"/>
                <a:gd name="connsiteX5" fmla="*/ 0 w 4180787"/>
                <a:gd name="connsiteY5" fmla="*/ 0 h 446239"/>
                <a:gd name="connsiteX0-11" fmla="*/ 0 w 4180787"/>
                <a:gd name="connsiteY0-12" fmla="*/ 3102 h 449341"/>
                <a:gd name="connsiteX1-13" fmla="*/ 1774422 w 4180787"/>
                <a:gd name="connsiteY1-14" fmla="*/ 0 h 449341"/>
                <a:gd name="connsiteX2-15" fmla="*/ 4180787 w 4180787"/>
                <a:gd name="connsiteY2-16" fmla="*/ 3102 h 449341"/>
                <a:gd name="connsiteX3-17" fmla="*/ 4180787 w 4180787"/>
                <a:gd name="connsiteY3-18" fmla="*/ 435715 h 449341"/>
                <a:gd name="connsiteX4-19" fmla="*/ 1797892 w 4180787"/>
                <a:gd name="connsiteY4-20" fmla="*/ 449341 h 449341"/>
                <a:gd name="connsiteX5-21" fmla="*/ 0 w 4180787"/>
                <a:gd name="connsiteY5-22" fmla="*/ 435715 h 449341"/>
                <a:gd name="connsiteX6" fmla="*/ 0 w 4180787"/>
                <a:gd name="connsiteY6" fmla="*/ 3102 h 449341"/>
                <a:gd name="connsiteX0-23" fmla="*/ 0 w 4180787"/>
                <a:gd name="connsiteY0-24" fmla="*/ 0 h 446239"/>
                <a:gd name="connsiteX1-25" fmla="*/ 1791064 w 4180787"/>
                <a:gd name="connsiteY1-26" fmla="*/ 191058 h 446239"/>
                <a:gd name="connsiteX2-27" fmla="*/ 4180787 w 4180787"/>
                <a:gd name="connsiteY2-28" fmla="*/ 0 h 446239"/>
                <a:gd name="connsiteX3-29" fmla="*/ 4180787 w 4180787"/>
                <a:gd name="connsiteY3-30" fmla="*/ 432613 h 446239"/>
                <a:gd name="connsiteX4-31" fmla="*/ 1797892 w 4180787"/>
                <a:gd name="connsiteY4-32" fmla="*/ 446239 h 446239"/>
                <a:gd name="connsiteX5-33" fmla="*/ 0 w 4180787"/>
                <a:gd name="connsiteY5-34" fmla="*/ 432613 h 446239"/>
                <a:gd name="connsiteX6-35" fmla="*/ 0 w 4180787"/>
                <a:gd name="connsiteY6-36" fmla="*/ 0 h 446239"/>
                <a:gd name="connsiteX0-37" fmla="*/ 0 w 4180787"/>
                <a:gd name="connsiteY0-38" fmla="*/ 0 h 432613"/>
                <a:gd name="connsiteX1-39" fmla="*/ 1791064 w 4180787"/>
                <a:gd name="connsiteY1-40" fmla="*/ 191058 h 432613"/>
                <a:gd name="connsiteX2-41" fmla="*/ 4180787 w 4180787"/>
                <a:gd name="connsiteY2-42" fmla="*/ 0 h 432613"/>
                <a:gd name="connsiteX3-43" fmla="*/ 4180787 w 4180787"/>
                <a:gd name="connsiteY3-44" fmla="*/ 432613 h 432613"/>
                <a:gd name="connsiteX4-45" fmla="*/ 1740284 w 4180787"/>
                <a:gd name="connsiteY4-46" fmla="*/ 300725 h 432613"/>
                <a:gd name="connsiteX5-47" fmla="*/ 0 w 4180787"/>
                <a:gd name="connsiteY5-48" fmla="*/ 432613 h 432613"/>
                <a:gd name="connsiteX6-49" fmla="*/ 0 w 4180787"/>
                <a:gd name="connsiteY6-50" fmla="*/ 0 h 432613"/>
                <a:gd name="connsiteX0-51" fmla="*/ 0 w 4180787"/>
                <a:gd name="connsiteY0-52" fmla="*/ 0 h 432613"/>
                <a:gd name="connsiteX1-53" fmla="*/ 1835870 w 4180787"/>
                <a:gd name="connsiteY1-54" fmla="*/ 187218 h 432613"/>
                <a:gd name="connsiteX2-55" fmla="*/ 4180787 w 4180787"/>
                <a:gd name="connsiteY2-56" fmla="*/ 0 h 432613"/>
                <a:gd name="connsiteX3-57" fmla="*/ 4180787 w 4180787"/>
                <a:gd name="connsiteY3-58" fmla="*/ 432613 h 432613"/>
                <a:gd name="connsiteX4-59" fmla="*/ 1740284 w 4180787"/>
                <a:gd name="connsiteY4-60" fmla="*/ 300725 h 432613"/>
                <a:gd name="connsiteX5-61" fmla="*/ 0 w 4180787"/>
                <a:gd name="connsiteY5-62" fmla="*/ 432613 h 432613"/>
                <a:gd name="connsiteX6-63" fmla="*/ 0 w 4180787"/>
                <a:gd name="connsiteY6-64" fmla="*/ 0 h 432613"/>
                <a:gd name="connsiteX0-65" fmla="*/ 0 w 4180787"/>
                <a:gd name="connsiteY0-66" fmla="*/ 4908 h 437521"/>
                <a:gd name="connsiteX1-67" fmla="*/ 1835870 w 4180787"/>
                <a:gd name="connsiteY1-68" fmla="*/ 192126 h 437521"/>
                <a:gd name="connsiteX2-69" fmla="*/ 4180787 w 4180787"/>
                <a:gd name="connsiteY2-70" fmla="*/ 4908 h 437521"/>
                <a:gd name="connsiteX3-71" fmla="*/ 4180787 w 4180787"/>
                <a:gd name="connsiteY3-72" fmla="*/ 437521 h 437521"/>
                <a:gd name="connsiteX4-73" fmla="*/ 1740284 w 4180787"/>
                <a:gd name="connsiteY4-74" fmla="*/ 305633 h 437521"/>
                <a:gd name="connsiteX5-75" fmla="*/ 0 w 4180787"/>
                <a:gd name="connsiteY5-76" fmla="*/ 437521 h 437521"/>
                <a:gd name="connsiteX6-77" fmla="*/ 0 w 4180787"/>
                <a:gd name="connsiteY6-78" fmla="*/ 4908 h 437521"/>
                <a:gd name="connsiteX0-79" fmla="*/ 0 w 4180787"/>
                <a:gd name="connsiteY0-80" fmla="*/ 4908 h 446252"/>
                <a:gd name="connsiteX1-81" fmla="*/ 1835870 w 4180787"/>
                <a:gd name="connsiteY1-82" fmla="*/ 192126 h 446252"/>
                <a:gd name="connsiteX2-83" fmla="*/ 4180787 w 4180787"/>
                <a:gd name="connsiteY2-84" fmla="*/ 4908 h 446252"/>
                <a:gd name="connsiteX3-85" fmla="*/ 4180787 w 4180787"/>
                <a:gd name="connsiteY3-86" fmla="*/ 437521 h 446252"/>
                <a:gd name="connsiteX4-87" fmla="*/ 1740284 w 4180787"/>
                <a:gd name="connsiteY4-88" fmla="*/ 305633 h 446252"/>
                <a:gd name="connsiteX5-89" fmla="*/ 0 w 4180787"/>
                <a:gd name="connsiteY5-90" fmla="*/ 437521 h 446252"/>
                <a:gd name="connsiteX6-91" fmla="*/ 0 w 4180787"/>
                <a:gd name="connsiteY6-92" fmla="*/ 4908 h 446252"/>
                <a:gd name="connsiteX0-93" fmla="*/ 0 w 4180787"/>
                <a:gd name="connsiteY0-94" fmla="*/ 4107 h 445451"/>
                <a:gd name="connsiteX1-95" fmla="*/ 1779968 w 4180787"/>
                <a:gd name="connsiteY1-96" fmla="*/ 241252 h 445451"/>
                <a:gd name="connsiteX2-97" fmla="*/ 4180787 w 4180787"/>
                <a:gd name="connsiteY2-98" fmla="*/ 4107 h 445451"/>
                <a:gd name="connsiteX3-99" fmla="*/ 4180787 w 4180787"/>
                <a:gd name="connsiteY3-100" fmla="*/ 436720 h 445451"/>
                <a:gd name="connsiteX4-101" fmla="*/ 1740284 w 4180787"/>
                <a:gd name="connsiteY4-102" fmla="*/ 304832 h 445451"/>
                <a:gd name="connsiteX5-103" fmla="*/ 0 w 4180787"/>
                <a:gd name="connsiteY5-104" fmla="*/ 436720 h 445451"/>
                <a:gd name="connsiteX6-105" fmla="*/ 0 w 4180787"/>
                <a:gd name="connsiteY6-106" fmla="*/ 4107 h 445451"/>
                <a:gd name="connsiteX0-107" fmla="*/ 0 w 4180787"/>
                <a:gd name="connsiteY0-108" fmla="*/ 4107 h 445451"/>
                <a:gd name="connsiteX1-109" fmla="*/ 1779968 w 4180787"/>
                <a:gd name="connsiteY1-110" fmla="*/ 241252 h 445451"/>
                <a:gd name="connsiteX2-111" fmla="*/ 4180787 w 4180787"/>
                <a:gd name="connsiteY2-112" fmla="*/ 4107 h 445451"/>
                <a:gd name="connsiteX3-113" fmla="*/ 4180787 w 4180787"/>
                <a:gd name="connsiteY3-114" fmla="*/ 436720 h 445451"/>
                <a:gd name="connsiteX4-115" fmla="*/ 1740284 w 4180787"/>
                <a:gd name="connsiteY4-116" fmla="*/ 304832 h 445451"/>
                <a:gd name="connsiteX5-117" fmla="*/ 0 w 4180787"/>
                <a:gd name="connsiteY5-118" fmla="*/ 436720 h 445451"/>
                <a:gd name="connsiteX6-119" fmla="*/ 0 w 4180787"/>
                <a:gd name="connsiteY6-120" fmla="*/ 4107 h 445451"/>
                <a:gd name="connsiteX0-121" fmla="*/ 0 w 4180787"/>
                <a:gd name="connsiteY0-122" fmla="*/ 4107 h 436720"/>
                <a:gd name="connsiteX1-123" fmla="*/ 1779968 w 4180787"/>
                <a:gd name="connsiteY1-124" fmla="*/ 241252 h 436720"/>
                <a:gd name="connsiteX2-125" fmla="*/ 4180787 w 4180787"/>
                <a:gd name="connsiteY2-126" fmla="*/ 4107 h 436720"/>
                <a:gd name="connsiteX3-127" fmla="*/ 4180787 w 4180787"/>
                <a:gd name="connsiteY3-128" fmla="*/ 436720 h 436720"/>
                <a:gd name="connsiteX4-129" fmla="*/ 1740284 w 4180787"/>
                <a:gd name="connsiteY4-130" fmla="*/ 304832 h 436720"/>
                <a:gd name="connsiteX5-131" fmla="*/ 0 w 4180787"/>
                <a:gd name="connsiteY5-132" fmla="*/ 436720 h 436720"/>
                <a:gd name="connsiteX6-133" fmla="*/ 0 w 4180787"/>
                <a:gd name="connsiteY6-134" fmla="*/ 4107 h 436720"/>
                <a:gd name="connsiteX0-135" fmla="*/ 0 w 4180787"/>
                <a:gd name="connsiteY0-136" fmla="*/ 4107 h 436720"/>
                <a:gd name="connsiteX1-137" fmla="*/ 1779968 w 4180787"/>
                <a:gd name="connsiteY1-138" fmla="*/ 241252 h 436720"/>
                <a:gd name="connsiteX2-139" fmla="*/ 4180787 w 4180787"/>
                <a:gd name="connsiteY2-140" fmla="*/ 4107 h 436720"/>
                <a:gd name="connsiteX3-141" fmla="*/ 4180787 w 4180787"/>
                <a:gd name="connsiteY3-142" fmla="*/ 436720 h 436720"/>
                <a:gd name="connsiteX4-143" fmla="*/ 1740284 w 4180787"/>
                <a:gd name="connsiteY4-144" fmla="*/ 304832 h 436720"/>
                <a:gd name="connsiteX5-145" fmla="*/ 0 w 4180787"/>
                <a:gd name="connsiteY5-146" fmla="*/ 436720 h 436720"/>
                <a:gd name="connsiteX6-147" fmla="*/ 0 w 4180787"/>
                <a:gd name="connsiteY6-148" fmla="*/ 4107 h 436720"/>
                <a:gd name="connsiteX0-149" fmla="*/ 0 w 4180787"/>
                <a:gd name="connsiteY0-150" fmla="*/ 0 h 432613"/>
                <a:gd name="connsiteX1-151" fmla="*/ 1779968 w 4180787"/>
                <a:gd name="connsiteY1-152" fmla="*/ 237145 h 432613"/>
                <a:gd name="connsiteX2-153" fmla="*/ 4180787 w 4180787"/>
                <a:gd name="connsiteY2-154" fmla="*/ 0 h 432613"/>
                <a:gd name="connsiteX3-155" fmla="*/ 4180787 w 4180787"/>
                <a:gd name="connsiteY3-156" fmla="*/ 432613 h 432613"/>
                <a:gd name="connsiteX4-157" fmla="*/ 1740284 w 4180787"/>
                <a:gd name="connsiteY4-158" fmla="*/ 300725 h 432613"/>
                <a:gd name="connsiteX5-159" fmla="*/ 0 w 4180787"/>
                <a:gd name="connsiteY5-160" fmla="*/ 432613 h 432613"/>
                <a:gd name="connsiteX6-161" fmla="*/ 0 w 4180787"/>
                <a:gd name="connsiteY6-162" fmla="*/ 0 h 432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Lst>
              <a:rect l="l" t="t" r="r" b="b"/>
              <a:pathLst>
                <a:path w="4180787" h="432613">
                  <a:moveTo>
                    <a:pt x="0" y="0"/>
                  </a:moveTo>
                  <a:cubicBezTo>
                    <a:pt x="455759" y="126804"/>
                    <a:pt x="1083170" y="237145"/>
                    <a:pt x="1779968" y="237145"/>
                  </a:cubicBezTo>
                  <a:cubicBezTo>
                    <a:pt x="2476766" y="237145"/>
                    <a:pt x="3713158" y="116136"/>
                    <a:pt x="4180787" y="0"/>
                  </a:cubicBezTo>
                  <a:lnTo>
                    <a:pt x="4180787" y="432613"/>
                  </a:lnTo>
                  <a:cubicBezTo>
                    <a:pt x="3758675" y="303509"/>
                    <a:pt x="2437082" y="300725"/>
                    <a:pt x="1740284" y="300725"/>
                  </a:cubicBezTo>
                  <a:cubicBezTo>
                    <a:pt x="1043486" y="300725"/>
                    <a:pt x="357043" y="386721"/>
                    <a:pt x="0" y="432613"/>
                  </a:cubicBezTo>
                  <a:lnTo>
                    <a:pt x="0" y="0"/>
                  </a:lnTo>
                  <a:close/>
                </a:path>
              </a:pathLst>
            </a:custGeom>
            <a:grpFill/>
            <a:ln w="25400" cap="flat" cmpd="sng" algn="ctr">
              <a:noFill/>
              <a:prstDash val="solid"/>
            </a:ln>
            <a:effectLst/>
          </p:spPr>
          <p:txBody>
            <a:bodyPr rtlCol="0" anchor="ctr"/>
            <a:lstStyle/>
            <a:p>
              <a:pPr algn="ctr">
                <a:defRPr/>
              </a:pPr>
              <a:endParaRPr lang="en-US" sz="1600" kern="0">
                <a:solidFill>
                  <a:sysClr val="window" lastClr="FFFFFF"/>
                </a:solidFill>
                <a:cs typeface="+mn-ea"/>
                <a:sym typeface="+mn-lt"/>
              </a:endParaRPr>
            </a:p>
          </p:txBody>
        </p:sp>
        <p:sp>
          <p:nvSpPr>
            <p:cNvPr id="50" name="矩形 1"/>
            <p:cNvSpPr/>
            <p:nvPr/>
          </p:nvSpPr>
          <p:spPr>
            <a:xfrm rot="293950">
              <a:off x="4560710" y="2421092"/>
              <a:ext cx="3190192" cy="330110"/>
            </a:xfrm>
            <a:custGeom>
              <a:avLst/>
              <a:gdLst>
                <a:gd name="connsiteX0" fmla="*/ 0 w 4180787"/>
                <a:gd name="connsiteY0" fmla="*/ 0 h 432613"/>
                <a:gd name="connsiteX1" fmla="*/ 4180787 w 4180787"/>
                <a:gd name="connsiteY1" fmla="*/ 0 h 432613"/>
                <a:gd name="connsiteX2" fmla="*/ 4180787 w 4180787"/>
                <a:gd name="connsiteY2" fmla="*/ 432613 h 432613"/>
                <a:gd name="connsiteX3" fmla="*/ 0 w 4180787"/>
                <a:gd name="connsiteY3" fmla="*/ 432613 h 432613"/>
                <a:gd name="connsiteX4" fmla="*/ 0 w 4180787"/>
                <a:gd name="connsiteY4" fmla="*/ 0 h 432613"/>
                <a:gd name="connsiteX0-1" fmla="*/ 0 w 4180787"/>
                <a:gd name="connsiteY0-2" fmla="*/ 0 h 446239"/>
                <a:gd name="connsiteX1-3" fmla="*/ 4180787 w 4180787"/>
                <a:gd name="connsiteY1-4" fmla="*/ 0 h 446239"/>
                <a:gd name="connsiteX2-5" fmla="*/ 4180787 w 4180787"/>
                <a:gd name="connsiteY2-6" fmla="*/ 432613 h 446239"/>
                <a:gd name="connsiteX3-7" fmla="*/ 1797892 w 4180787"/>
                <a:gd name="connsiteY3-8" fmla="*/ 446239 h 446239"/>
                <a:gd name="connsiteX4-9" fmla="*/ 0 w 4180787"/>
                <a:gd name="connsiteY4-10" fmla="*/ 432613 h 446239"/>
                <a:gd name="connsiteX5" fmla="*/ 0 w 4180787"/>
                <a:gd name="connsiteY5" fmla="*/ 0 h 446239"/>
                <a:gd name="connsiteX0-11" fmla="*/ 0 w 4180787"/>
                <a:gd name="connsiteY0-12" fmla="*/ 3102 h 449341"/>
                <a:gd name="connsiteX1-13" fmla="*/ 1774422 w 4180787"/>
                <a:gd name="connsiteY1-14" fmla="*/ 0 h 449341"/>
                <a:gd name="connsiteX2-15" fmla="*/ 4180787 w 4180787"/>
                <a:gd name="connsiteY2-16" fmla="*/ 3102 h 449341"/>
                <a:gd name="connsiteX3-17" fmla="*/ 4180787 w 4180787"/>
                <a:gd name="connsiteY3-18" fmla="*/ 435715 h 449341"/>
                <a:gd name="connsiteX4-19" fmla="*/ 1797892 w 4180787"/>
                <a:gd name="connsiteY4-20" fmla="*/ 449341 h 449341"/>
                <a:gd name="connsiteX5-21" fmla="*/ 0 w 4180787"/>
                <a:gd name="connsiteY5-22" fmla="*/ 435715 h 449341"/>
                <a:gd name="connsiteX6" fmla="*/ 0 w 4180787"/>
                <a:gd name="connsiteY6" fmla="*/ 3102 h 449341"/>
                <a:gd name="connsiteX0-23" fmla="*/ 0 w 4180787"/>
                <a:gd name="connsiteY0-24" fmla="*/ 0 h 446239"/>
                <a:gd name="connsiteX1-25" fmla="*/ 1791064 w 4180787"/>
                <a:gd name="connsiteY1-26" fmla="*/ 191058 h 446239"/>
                <a:gd name="connsiteX2-27" fmla="*/ 4180787 w 4180787"/>
                <a:gd name="connsiteY2-28" fmla="*/ 0 h 446239"/>
                <a:gd name="connsiteX3-29" fmla="*/ 4180787 w 4180787"/>
                <a:gd name="connsiteY3-30" fmla="*/ 432613 h 446239"/>
                <a:gd name="connsiteX4-31" fmla="*/ 1797892 w 4180787"/>
                <a:gd name="connsiteY4-32" fmla="*/ 446239 h 446239"/>
                <a:gd name="connsiteX5-33" fmla="*/ 0 w 4180787"/>
                <a:gd name="connsiteY5-34" fmla="*/ 432613 h 446239"/>
                <a:gd name="connsiteX6-35" fmla="*/ 0 w 4180787"/>
                <a:gd name="connsiteY6-36" fmla="*/ 0 h 446239"/>
                <a:gd name="connsiteX0-37" fmla="*/ 0 w 4180787"/>
                <a:gd name="connsiteY0-38" fmla="*/ 0 h 432613"/>
                <a:gd name="connsiteX1-39" fmla="*/ 1791064 w 4180787"/>
                <a:gd name="connsiteY1-40" fmla="*/ 191058 h 432613"/>
                <a:gd name="connsiteX2-41" fmla="*/ 4180787 w 4180787"/>
                <a:gd name="connsiteY2-42" fmla="*/ 0 h 432613"/>
                <a:gd name="connsiteX3-43" fmla="*/ 4180787 w 4180787"/>
                <a:gd name="connsiteY3-44" fmla="*/ 432613 h 432613"/>
                <a:gd name="connsiteX4-45" fmla="*/ 1740284 w 4180787"/>
                <a:gd name="connsiteY4-46" fmla="*/ 300725 h 432613"/>
                <a:gd name="connsiteX5-47" fmla="*/ 0 w 4180787"/>
                <a:gd name="connsiteY5-48" fmla="*/ 432613 h 432613"/>
                <a:gd name="connsiteX6-49" fmla="*/ 0 w 4180787"/>
                <a:gd name="connsiteY6-50" fmla="*/ 0 h 432613"/>
                <a:gd name="connsiteX0-51" fmla="*/ 0 w 4180787"/>
                <a:gd name="connsiteY0-52" fmla="*/ 0 h 432613"/>
                <a:gd name="connsiteX1-53" fmla="*/ 1835870 w 4180787"/>
                <a:gd name="connsiteY1-54" fmla="*/ 187218 h 432613"/>
                <a:gd name="connsiteX2-55" fmla="*/ 4180787 w 4180787"/>
                <a:gd name="connsiteY2-56" fmla="*/ 0 h 432613"/>
                <a:gd name="connsiteX3-57" fmla="*/ 4180787 w 4180787"/>
                <a:gd name="connsiteY3-58" fmla="*/ 432613 h 432613"/>
                <a:gd name="connsiteX4-59" fmla="*/ 1740284 w 4180787"/>
                <a:gd name="connsiteY4-60" fmla="*/ 300725 h 432613"/>
                <a:gd name="connsiteX5-61" fmla="*/ 0 w 4180787"/>
                <a:gd name="connsiteY5-62" fmla="*/ 432613 h 432613"/>
                <a:gd name="connsiteX6-63" fmla="*/ 0 w 4180787"/>
                <a:gd name="connsiteY6-64" fmla="*/ 0 h 432613"/>
                <a:gd name="connsiteX0-65" fmla="*/ 0 w 4180787"/>
                <a:gd name="connsiteY0-66" fmla="*/ 4908 h 437521"/>
                <a:gd name="connsiteX1-67" fmla="*/ 1835870 w 4180787"/>
                <a:gd name="connsiteY1-68" fmla="*/ 192126 h 437521"/>
                <a:gd name="connsiteX2-69" fmla="*/ 4180787 w 4180787"/>
                <a:gd name="connsiteY2-70" fmla="*/ 4908 h 437521"/>
                <a:gd name="connsiteX3-71" fmla="*/ 4180787 w 4180787"/>
                <a:gd name="connsiteY3-72" fmla="*/ 437521 h 437521"/>
                <a:gd name="connsiteX4-73" fmla="*/ 1740284 w 4180787"/>
                <a:gd name="connsiteY4-74" fmla="*/ 305633 h 437521"/>
                <a:gd name="connsiteX5-75" fmla="*/ 0 w 4180787"/>
                <a:gd name="connsiteY5-76" fmla="*/ 437521 h 437521"/>
                <a:gd name="connsiteX6-77" fmla="*/ 0 w 4180787"/>
                <a:gd name="connsiteY6-78" fmla="*/ 4908 h 437521"/>
                <a:gd name="connsiteX0-79" fmla="*/ 0 w 4180787"/>
                <a:gd name="connsiteY0-80" fmla="*/ 4908 h 446252"/>
                <a:gd name="connsiteX1-81" fmla="*/ 1835870 w 4180787"/>
                <a:gd name="connsiteY1-82" fmla="*/ 192126 h 446252"/>
                <a:gd name="connsiteX2-83" fmla="*/ 4180787 w 4180787"/>
                <a:gd name="connsiteY2-84" fmla="*/ 4908 h 446252"/>
                <a:gd name="connsiteX3-85" fmla="*/ 4180787 w 4180787"/>
                <a:gd name="connsiteY3-86" fmla="*/ 437521 h 446252"/>
                <a:gd name="connsiteX4-87" fmla="*/ 1740284 w 4180787"/>
                <a:gd name="connsiteY4-88" fmla="*/ 305633 h 446252"/>
                <a:gd name="connsiteX5-89" fmla="*/ 0 w 4180787"/>
                <a:gd name="connsiteY5-90" fmla="*/ 437521 h 446252"/>
                <a:gd name="connsiteX6-91" fmla="*/ 0 w 4180787"/>
                <a:gd name="connsiteY6-92" fmla="*/ 4908 h 446252"/>
                <a:gd name="connsiteX0-93" fmla="*/ 0 w 4180787"/>
                <a:gd name="connsiteY0-94" fmla="*/ 4107 h 445451"/>
                <a:gd name="connsiteX1-95" fmla="*/ 1779968 w 4180787"/>
                <a:gd name="connsiteY1-96" fmla="*/ 241252 h 445451"/>
                <a:gd name="connsiteX2-97" fmla="*/ 4180787 w 4180787"/>
                <a:gd name="connsiteY2-98" fmla="*/ 4107 h 445451"/>
                <a:gd name="connsiteX3-99" fmla="*/ 4180787 w 4180787"/>
                <a:gd name="connsiteY3-100" fmla="*/ 436720 h 445451"/>
                <a:gd name="connsiteX4-101" fmla="*/ 1740284 w 4180787"/>
                <a:gd name="connsiteY4-102" fmla="*/ 304832 h 445451"/>
                <a:gd name="connsiteX5-103" fmla="*/ 0 w 4180787"/>
                <a:gd name="connsiteY5-104" fmla="*/ 436720 h 445451"/>
                <a:gd name="connsiteX6-105" fmla="*/ 0 w 4180787"/>
                <a:gd name="connsiteY6-106" fmla="*/ 4107 h 445451"/>
                <a:gd name="connsiteX0-107" fmla="*/ 0 w 4180787"/>
                <a:gd name="connsiteY0-108" fmla="*/ 4107 h 445451"/>
                <a:gd name="connsiteX1-109" fmla="*/ 1779968 w 4180787"/>
                <a:gd name="connsiteY1-110" fmla="*/ 241252 h 445451"/>
                <a:gd name="connsiteX2-111" fmla="*/ 4180787 w 4180787"/>
                <a:gd name="connsiteY2-112" fmla="*/ 4107 h 445451"/>
                <a:gd name="connsiteX3-113" fmla="*/ 4180787 w 4180787"/>
                <a:gd name="connsiteY3-114" fmla="*/ 436720 h 445451"/>
                <a:gd name="connsiteX4-115" fmla="*/ 1740284 w 4180787"/>
                <a:gd name="connsiteY4-116" fmla="*/ 304832 h 445451"/>
                <a:gd name="connsiteX5-117" fmla="*/ 0 w 4180787"/>
                <a:gd name="connsiteY5-118" fmla="*/ 436720 h 445451"/>
                <a:gd name="connsiteX6-119" fmla="*/ 0 w 4180787"/>
                <a:gd name="connsiteY6-120" fmla="*/ 4107 h 445451"/>
                <a:gd name="connsiteX0-121" fmla="*/ 0 w 4180787"/>
                <a:gd name="connsiteY0-122" fmla="*/ 4107 h 436720"/>
                <a:gd name="connsiteX1-123" fmla="*/ 1779968 w 4180787"/>
                <a:gd name="connsiteY1-124" fmla="*/ 241252 h 436720"/>
                <a:gd name="connsiteX2-125" fmla="*/ 4180787 w 4180787"/>
                <a:gd name="connsiteY2-126" fmla="*/ 4107 h 436720"/>
                <a:gd name="connsiteX3-127" fmla="*/ 4180787 w 4180787"/>
                <a:gd name="connsiteY3-128" fmla="*/ 436720 h 436720"/>
                <a:gd name="connsiteX4-129" fmla="*/ 1740284 w 4180787"/>
                <a:gd name="connsiteY4-130" fmla="*/ 304832 h 436720"/>
                <a:gd name="connsiteX5-131" fmla="*/ 0 w 4180787"/>
                <a:gd name="connsiteY5-132" fmla="*/ 436720 h 436720"/>
                <a:gd name="connsiteX6-133" fmla="*/ 0 w 4180787"/>
                <a:gd name="connsiteY6-134" fmla="*/ 4107 h 436720"/>
                <a:gd name="connsiteX0-135" fmla="*/ 0 w 4180787"/>
                <a:gd name="connsiteY0-136" fmla="*/ 4107 h 436720"/>
                <a:gd name="connsiteX1-137" fmla="*/ 1779968 w 4180787"/>
                <a:gd name="connsiteY1-138" fmla="*/ 241252 h 436720"/>
                <a:gd name="connsiteX2-139" fmla="*/ 4180787 w 4180787"/>
                <a:gd name="connsiteY2-140" fmla="*/ 4107 h 436720"/>
                <a:gd name="connsiteX3-141" fmla="*/ 4180787 w 4180787"/>
                <a:gd name="connsiteY3-142" fmla="*/ 436720 h 436720"/>
                <a:gd name="connsiteX4-143" fmla="*/ 1740284 w 4180787"/>
                <a:gd name="connsiteY4-144" fmla="*/ 304832 h 436720"/>
                <a:gd name="connsiteX5-145" fmla="*/ 0 w 4180787"/>
                <a:gd name="connsiteY5-146" fmla="*/ 436720 h 436720"/>
                <a:gd name="connsiteX6-147" fmla="*/ 0 w 4180787"/>
                <a:gd name="connsiteY6-148" fmla="*/ 4107 h 436720"/>
                <a:gd name="connsiteX0-149" fmla="*/ 0 w 4180787"/>
                <a:gd name="connsiteY0-150" fmla="*/ 0 h 432613"/>
                <a:gd name="connsiteX1-151" fmla="*/ 1779968 w 4180787"/>
                <a:gd name="connsiteY1-152" fmla="*/ 237145 h 432613"/>
                <a:gd name="connsiteX2-153" fmla="*/ 4180787 w 4180787"/>
                <a:gd name="connsiteY2-154" fmla="*/ 0 h 432613"/>
                <a:gd name="connsiteX3-155" fmla="*/ 4180787 w 4180787"/>
                <a:gd name="connsiteY3-156" fmla="*/ 432613 h 432613"/>
                <a:gd name="connsiteX4-157" fmla="*/ 1740284 w 4180787"/>
                <a:gd name="connsiteY4-158" fmla="*/ 300725 h 432613"/>
                <a:gd name="connsiteX5-159" fmla="*/ 0 w 4180787"/>
                <a:gd name="connsiteY5-160" fmla="*/ 432613 h 432613"/>
                <a:gd name="connsiteX6-161" fmla="*/ 0 w 4180787"/>
                <a:gd name="connsiteY6-162" fmla="*/ 0 h 432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Lst>
              <a:rect l="l" t="t" r="r" b="b"/>
              <a:pathLst>
                <a:path w="4180787" h="432613">
                  <a:moveTo>
                    <a:pt x="0" y="0"/>
                  </a:moveTo>
                  <a:cubicBezTo>
                    <a:pt x="455759" y="126804"/>
                    <a:pt x="1083170" y="237145"/>
                    <a:pt x="1779968" y="237145"/>
                  </a:cubicBezTo>
                  <a:cubicBezTo>
                    <a:pt x="2476766" y="237145"/>
                    <a:pt x="3713158" y="116136"/>
                    <a:pt x="4180787" y="0"/>
                  </a:cubicBezTo>
                  <a:lnTo>
                    <a:pt x="4180787" y="432613"/>
                  </a:lnTo>
                  <a:cubicBezTo>
                    <a:pt x="3758675" y="303509"/>
                    <a:pt x="2437082" y="300725"/>
                    <a:pt x="1740284" y="300725"/>
                  </a:cubicBezTo>
                  <a:cubicBezTo>
                    <a:pt x="1043486" y="300725"/>
                    <a:pt x="357043" y="386721"/>
                    <a:pt x="0" y="432613"/>
                  </a:cubicBezTo>
                  <a:lnTo>
                    <a:pt x="0" y="0"/>
                  </a:lnTo>
                  <a:close/>
                </a:path>
              </a:pathLst>
            </a:custGeom>
            <a:grpFill/>
            <a:ln w="25400" cap="flat" cmpd="sng" algn="ctr">
              <a:noFill/>
              <a:prstDash val="solid"/>
            </a:ln>
            <a:effectLst/>
          </p:spPr>
          <p:txBody>
            <a:bodyPr rtlCol="0" anchor="ctr"/>
            <a:lstStyle/>
            <a:p>
              <a:pPr algn="ctr">
                <a:defRPr/>
              </a:pPr>
              <a:endParaRPr lang="en-US" sz="1600" kern="0">
                <a:solidFill>
                  <a:sysClr val="window" lastClr="FFFFFF"/>
                </a:solidFill>
                <a:cs typeface="+mn-ea"/>
                <a:sym typeface="+mn-lt"/>
              </a:endParaRPr>
            </a:p>
          </p:txBody>
        </p:sp>
        <p:sp>
          <p:nvSpPr>
            <p:cNvPr id="51" name="矩形 1"/>
            <p:cNvSpPr/>
            <p:nvPr/>
          </p:nvSpPr>
          <p:spPr>
            <a:xfrm rot="20453418">
              <a:off x="4003771" y="3101068"/>
              <a:ext cx="3827870" cy="421241"/>
            </a:xfrm>
            <a:custGeom>
              <a:avLst/>
              <a:gdLst>
                <a:gd name="connsiteX0" fmla="*/ 0 w 4180787"/>
                <a:gd name="connsiteY0" fmla="*/ 0 h 432613"/>
                <a:gd name="connsiteX1" fmla="*/ 4180787 w 4180787"/>
                <a:gd name="connsiteY1" fmla="*/ 0 h 432613"/>
                <a:gd name="connsiteX2" fmla="*/ 4180787 w 4180787"/>
                <a:gd name="connsiteY2" fmla="*/ 432613 h 432613"/>
                <a:gd name="connsiteX3" fmla="*/ 0 w 4180787"/>
                <a:gd name="connsiteY3" fmla="*/ 432613 h 432613"/>
                <a:gd name="connsiteX4" fmla="*/ 0 w 4180787"/>
                <a:gd name="connsiteY4" fmla="*/ 0 h 432613"/>
                <a:gd name="connsiteX0-1" fmla="*/ 0 w 4180787"/>
                <a:gd name="connsiteY0-2" fmla="*/ 0 h 446239"/>
                <a:gd name="connsiteX1-3" fmla="*/ 4180787 w 4180787"/>
                <a:gd name="connsiteY1-4" fmla="*/ 0 h 446239"/>
                <a:gd name="connsiteX2-5" fmla="*/ 4180787 w 4180787"/>
                <a:gd name="connsiteY2-6" fmla="*/ 432613 h 446239"/>
                <a:gd name="connsiteX3-7" fmla="*/ 1797892 w 4180787"/>
                <a:gd name="connsiteY3-8" fmla="*/ 446239 h 446239"/>
                <a:gd name="connsiteX4-9" fmla="*/ 0 w 4180787"/>
                <a:gd name="connsiteY4-10" fmla="*/ 432613 h 446239"/>
                <a:gd name="connsiteX5" fmla="*/ 0 w 4180787"/>
                <a:gd name="connsiteY5" fmla="*/ 0 h 446239"/>
                <a:gd name="connsiteX0-11" fmla="*/ 0 w 4180787"/>
                <a:gd name="connsiteY0-12" fmla="*/ 3102 h 449341"/>
                <a:gd name="connsiteX1-13" fmla="*/ 1774422 w 4180787"/>
                <a:gd name="connsiteY1-14" fmla="*/ 0 h 449341"/>
                <a:gd name="connsiteX2-15" fmla="*/ 4180787 w 4180787"/>
                <a:gd name="connsiteY2-16" fmla="*/ 3102 h 449341"/>
                <a:gd name="connsiteX3-17" fmla="*/ 4180787 w 4180787"/>
                <a:gd name="connsiteY3-18" fmla="*/ 435715 h 449341"/>
                <a:gd name="connsiteX4-19" fmla="*/ 1797892 w 4180787"/>
                <a:gd name="connsiteY4-20" fmla="*/ 449341 h 449341"/>
                <a:gd name="connsiteX5-21" fmla="*/ 0 w 4180787"/>
                <a:gd name="connsiteY5-22" fmla="*/ 435715 h 449341"/>
                <a:gd name="connsiteX6" fmla="*/ 0 w 4180787"/>
                <a:gd name="connsiteY6" fmla="*/ 3102 h 449341"/>
                <a:gd name="connsiteX0-23" fmla="*/ 0 w 4180787"/>
                <a:gd name="connsiteY0-24" fmla="*/ 0 h 446239"/>
                <a:gd name="connsiteX1-25" fmla="*/ 1791064 w 4180787"/>
                <a:gd name="connsiteY1-26" fmla="*/ 191058 h 446239"/>
                <a:gd name="connsiteX2-27" fmla="*/ 4180787 w 4180787"/>
                <a:gd name="connsiteY2-28" fmla="*/ 0 h 446239"/>
                <a:gd name="connsiteX3-29" fmla="*/ 4180787 w 4180787"/>
                <a:gd name="connsiteY3-30" fmla="*/ 432613 h 446239"/>
                <a:gd name="connsiteX4-31" fmla="*/ 1797892 w 4180787"/>
                <a:gd name="connsiteY4-32" fmla="*/ 446239 h 446239"/>
                <a:gd name="connsiteX5-33" fmla="*/ 0 w 4180787"/>
                <a:gd name="connsiteY5-34" fmla="*/ 432613 h 446239"/>
                <a:gd name="connsiteX6-35" fmla="*/ 0 w 4180787"/>
                <a:gd name="connsiteY6-36" fmla="*/ 0 h 446239"/>
                <a:gd name="connsiteX0-37" fmla="*/ 0 w 4180787"/>
                <a:gd name="connsiteY0-38" fmla="*/ 0 h 432613"/>
                <a:gd name="connsiteX1-39" fmla="*/ 1791064 w 4180787"/>
                <a:gd name="connsiteY1-40" fmla="*/ 191058 h 432613"/>
                <a:gd name="connsiteX2-41" fmla="*/ 4180787 w 4180787"/>
                <a:gd name="connsiteY2-42" fmla="*/ 0 h 432613"/>
                <a:gd name="connsiteX3-43" fmla="*/ 4180787 w 4180787"/>
                <a:gd name="connsiteY3-44" fmla="*/ 432613 h 432613"/>
                <a:gd name="connsiteX4-45" fmla="*/ 1740284 w 4180787"/>
                <a:gd name="connsiteY4-46" fmla="*/ 300725 h 432613"/>
                <a:gd name="connsiteX5-47" fmla="*/ 0 w 4180787"/>
                <a:gd name="connsiteY5-48" fmla="*/ 432613 h 432613"/>
                <a:gd name="connsiteX6-49" fmla="*/ 0 w 4180787"/>
                <a:gd name="connsiteY6-50" fmla="*/ 0 h 432613"/>
                <a:gd name="connsiteX0-51" fmla="*/ 0 w 4180787"/>
                <a:gd name="connsiteY0-52" fmla="*/ 0 h 432613"/>
                <a:gd name="connsiteX1-53" fmla="*/ 1835870 w 4180787"/>
                <a:gd name="connsiteY1-54" fmla="*/ 187218 h 432613"/>
                <a:gd name="connsiteX2-55" fmla="*/ 4180787 w 4180787"/>
                <a:gd name="connsiteY2-56" fmla="*/ 0 h 432613"/>
                <a:gd name="connsiteX3-57" fmla="*/ 4180787 w 4180787"/>
                <a:gd name="connsiteY3-58" fmla="*/ 432613 h 432613"/>
                <a:gd name="connsiteX4-59" fmla="*/ 1740284 w 4180787"/>
                <a:gd name="connsiteY4-60" fmla="*/ 300725 h 432613"/>
                <a:gd name="connsiteX5-61" fmla="*/ 0 w 4180787"/>
                <a:gd name="connsiteY5-62" fmla="*/ 432613 h 432613"/>
                <a:gd name="connsiteX6-63" fmla="*/ 0 w 4180787"/>
                <a:gd name="connsiteY6-64" fmla="*/ 0 h 432613"/>
                <a:gd name="connsiteX0-65" fmla="*/ 0 w 4180787"/>
                <a:gd name="connsiteY0-66" fmla="*/ 4908 h 437521"/>
                <a:gd name="connsiteX1-67" fmla="*/ 1835870 w 4180787"/>
                <a:gd name="connsiteY1-68" fmla="*/ 192126 h 437521"/>
                <a:gd name="connsiteX2-69" fmla="*/ 4180787 w 4180787"/>
                <a:gd name="connsiteY2-70" fmla="*/ 4908 h 437521"/>
                <a:gd name="connsiteX3-71" fmla="*/ 4180787 w 4180787"/>
                <a:gd name="connsiteY3-72" fmla="*/ 437521 h 437521"/>
                <a:gd name="connsiteX4-73" fmla="*/ 1740284 w 4180787"/>
                <a:gd name="connsiteY4-74" fmla="*/ 305633 h 437521"/>
                <a:gd name="connsiteX5-75" fmla="*/ 0 w 4180787"/>
                <a:gd name="connsiteY5-76" fmla="*/ 437521 h 437521"/>
                <a:gd name="connsiteX6-77" fmla="*/ 0 w 4180787"/>
                <a:gd name="connsiteY6-78" fmla="*/ 4908 h 437521"/>
                <a:gd name="connsiteX0-79" fmla="*/ 0 w 4180787"/>
                <a:gd name="connsiteY0-80" fmla="*/ 4908 h 446252"/>
                <a:gd name="connsiteX1-81" fmla="*/ 1835870 w 4180787"/>
                <a:gd name="connsiteY1-82" fmla="*/ 192126 h 446252"/>
                <a:gd name="connsiteX2-83" fmla="*/ 4180787 w 4180787"/>
                <a:gd name="connsiteY2-84" fmla="*/ 4908 h 446252"/>
                <a:gd name="connsiteX3-85" fmla="*/ 4180787 w 4180787"/>
                <a:gd name="connsiteY3-86" fmla="*/ 437521 h 446252"/>
                <a:gd name="connsiteX4-87" fmla="*/ 1740284 w 4180787"/>
                <a:gd name="connsiteY4-88" fmla="*/ 305633 h 446252"/>
                <a:gd name="connsiteX5-89" fmla="*/ 0 w 4180787"/>
                <a:gd name="connsiteY5-90" fmla="*/ 437521 h 446252"/>
                <a:gd name="connsiteX6-91" fmla="*/ 0 w 4180787"/>
                <a:gd name="connsiteY6-92" fmla="*/ 4908 h 446252"/>
                <a:gd name="connsiteX0-93" fmla="*/ 0 w 4180787"/>
                <a:gd name="connsiteY0-94" fmla="*/ 4107 h 445451"/>
                <a:gd name="connsiteX1-95" fmla="*/ 1779968 w 4180787"/>
                <a:gd name="connsiteY1-96" fmla="*/ 241252 h 445451"/>
                <a:gd name="connsiteX2-97" fmla="*/ 4180787 w 4180787"/>
                <a:gd name="connsiteY2-98" fmla="*/ 4107 h 445451"/>
                <a:gd name="connsiteX3-99" fmla="*/ 4180787 w 4180787"/>
                <a:gd name="connsiteY3-100" fmla="*/ 436720 h 445451"/>
                <a:gd name="connsiteX4-101" fmla="*/ 1740284 w 4180787"/>
                <a:gd name="connsiteY4-102" fmla="*/ 304832 h 445451"/>
                <a:gd name="connsiteX5-103" fmla="*/ 0 w 4180787"/>
                <a:gd name="connsiteY5-104" fmla="*/ 436720 h 445451"/>
                <a:gd name="connsiteX6-105" fmla="*/ 0 w 4180787"/>
                <a:gd name="connsiteY6-106" fmla="*/ 4107 h 445451"/>
                <a:gd name="connsiteX0-107" fmla="*/ 0 w 4180787"/>
                <a:gd name="connsiteY0-108" fmla="*/ 4107 h 445451"/>
                <a:gd name="connsiteX1-109" fmla="*/ 1779968 w 4180787"/>
                <a:gd name="connsiteY1-110" fmla="*/ 241252 h 445451"/>
                <a:gd name="connsiteX2-111" fmla="*/ 4180787 w 4180787"/>
                <a:gd name="connsiteY2-112" fmla="*/ 4107 h 445451"/>
                <a:gd name="connsiteX3-113" fmla="*/ 4180787 w 4180787"/>
                <a:gd name="connsiteY3-114" fmla="*/ 436720 h 445451"/>
                <a:gd name="connsiteX4-115" fmla="*/ 1740284 w 4180787"/>
                <a:gd name="connsiteY4-116" fmla="*/ 304832 h 445451"/>
                <a:gd name="connsiteX5-117" fmla="*/ 0 w 4180787"/>
                <a:gd name="connsiteY5-118" fmla="*/ 436720 h 445451"/>
                <a:gd name="connsiteX6-119" fmla="*/ 0 w 4180787"/>
                <a:gd name="connsiteY6-120" fmla="*/ 4107 h 445451"/>
                <a:gd name="connsiteX0-121" fmla="*/ 0 w 4180787"/>
                <a:gd name="connsiteY0-122" fmla="*/ 4107 h 436720"/>
                <a:gd name="connsiteX1-123" fmla="*/ 1779968 w 4180787"/>
                <a:gd name="connsiteY1-124" fmla="*/ 241252 h 436720"/>
                <a:gd name="connsiteX2-125" fmla="*/ 4180787 w 4180787"/>
                <a:gd name="connsiteY2-126" fmla="*/ 4107 h 436720"/>
                <a:gd name="connsiteX3-127" fmla="*/ 4180787 w 4180787"/>
                <a:gd name="connsiteY3-128" fmla="*/ 436720 h 436720"/>
                <a:gd name="connsiteX4-129" fmla="*/ 1740284 w 4180787"/>
                <a:gd name="connsiteY4-130" fmla="*/ 304832 h 436720"/>
                <a:gd name="connsiteX5-131" fmla="*/ 0 w 4180787"/>
                <a:gd name="connsiteY5-132" fmla="*/ 436720 h 436720"/>
                <a:gd name="connsiteX6-133" fmla="*/ 0 w 4180787"/>
                <a:gd name="connsiteY6-134" fmla="*/ 4107 h 436720"/>
                <a:gd name="connsiteX0-135" fmla="*/ 0 w 4180787"/>
                <a:gd name="connsiteY0-136" fmla="*/ 4107 h 436720"/>
                <a:gd name="connsiteX1-137" fmla="*/ 1779968 w 4180787"/>
                <a:gd name="connsiteY1-138" fmla="*/ 241252 h 436720"/>
                <a:gd name="connsiteX2-139" fmla="*/ 4180787 w 4180787"/>
                <a:gd name="connsiteY2-140" fmla="*/ 4107 h 436720"/>
                <a:gd name="connsiteX3-141" fmla="*/ 4180787 w 4180787"/>
                <a:gd name="connsiteY3-142" fmla="*/ 436720 h 436720"/>
                <a:gd name="connsiteX4-143" fmla="*/ 1740284 w 4180787"/>
                <a:gd name="connsiteY4-144" fmla="*/ 304832 h 436720"/>
                <a:gd name="connsiteX5-145" fmla="*/ 0 w 4180787"/>
                <a:gd name="connsiteY5-146" fmla="*/ 436720 h 436720"/>
                <a:gd name="connsiteX6-147" fmla="*/ 0 w 4180787"/>
                <a:gd name="connsiteY6-148" fmla="*/ 4107 h 436720"/>
                <a:gd name="connsiteX0-149" fmla="*/ 0 w 4180787"/>
                <a:gd name="connsiteY0-150" fmla="*/ 0 h 432613"/>
                <a:gd name="connsiteX1-151" fmla="*/ 1779968 w 4180787"/>
                <a:gd name="connsiteY1-152" fmla="*/ 237145 h 432613"/>
                <a:gd name="connsiteX2-153" fmla="*/ 4180787 w 4180787"/>
                <a:gd name="connsiteY2-154" fmla="*/ 0 h 432613"/>
                <a:gd name="connsiteX3-155" fmla="*/ 4180787 w 4180787"/>
                <a:gd name="connsiteY3-156" fmla="*/ 432613 h 432613"/>
                <a:gd name="connsiteX4-157" fmla="*/ 1740284 w 4180787"/>
                <a:gd name="connsiteY4-158" fmla="*/ 300725 h 432613"/>
                <a:gd name="connsiteX5-159" fmla="*/ 0 w 4180787"/>
                <a:gd name="connsiteY5-160" fmla="*/ 432613 h 432613"/>
                <a:gd name="connsiteX6-161" fmla="*/ 0 w 4180787"/>
                <a:gd name="connsiteY6-162" fmla="*/ 0 h 432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Lst>
              <a:rect l="l" t="t" r="r" b="b"/>
              <a:pathLst>
                <a:path w="4180787" h="432613">
                  <a:moveTo>
                    <a:pt x="0" y="0"/>
                  </a:moveTo>
                  <a:cubicBezTo>
                    <a:pt x="455759" y="126804"/>
                    <a:pt x="1083170" y="237145"/>
                    <a:pt x="1779968" y="237145"/>
                  </a:cubicBezTo>
                  <a:cubicBezTo>
                    <a:pt x="2476766" y="237145"/>
                    <a:pt x="3713158" y="116136"/>
                    <a:pt x="4180787" y="0"/>
                  </a:cubicBezTo>
                  <a:lnTo>
                    <a:pt x="4180787" y="432613"/>
                  </a:lnTo>
                  <a:cubicBezTo>
                    <a:pt x="3758675" y="303509"/>
                    <a:pt x="2437082" y="300725"/>
                    <a:pt x="1740284" y="300725"/>
                  </a:cubicBezTo>
                  <a:cubicBezTo>
                    <a:pt x="1043486" y="300725"/>
                    <a:pt x="357043" y="386721"/>
                    <a:pt x="0" y="432613"/>
                  </a:cubicBezTo>
                  <a:lnTo>
                    <a:pt x="0" y="0"/>
                  </a:lnTo>
                  <a:close/>
                </a:path>
              </a:pathLst>
            </a:custGeom>
            <a:solidFill>
              <a:srgbClr val="CB1706"/>
            </a:solidFill>
            <a:ln w="25400" cap="flat" cmpd="sng" algn="ctr">
              <a:noFill/>
              <a:prstDash val="solid"/>
            </a:ln>
            <a:effectLst/>
          </p:spPr>
          <p:txBody>
            <a:bodyPr rtlCol="0" anchor="ctr"/>
            <a:lstStyle/>
            <a:p>
              <a:pPr algn="ctr">
                <a:defRPr/>
              </a:pPr>
              <a:endParaRPr lang="en-US" sz="1600" kern="0">
                <a:solidFill>
                  <a:sysClr val="window" lastClr="FFFFFF"/>
                </a:solidFill>
                <a:cs typeface="+mn-ea"/>
                <a:sym typeface="+mn-lt"/>
              </a:endParaRPr>
            </a:p>
          </p:txBody>
        </p:sp>
      </p:grpSp>
      <p:grpSp>
        <p:nvGrpSpPr>
          <p:cNvPr id="52" name="组合 51"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3584507" y="3436180"/>
            <a:ext cx="923086" cy="881340"/>
            <a:chOff x="3370573" y="3456406"/>
            <a:chExt cx="1170925" cy="1117972"/>
          </a:xfrm>
          <a:effectLst>
            <a:outerShdw blurRad="190500" dist="63500" dir="2700000" algn="tl" rotWithShape="0">
              <a:prstClr val="black">
                <a:alpha val="25000"/>
              </a:prstClr>
            </a:outerShdw>
          </a:effectLst>
        </p:grpSpPr>
        <p:sp>
          <p:nvSpPr>
            <p:cNvPr id="53" name="椭圆 52"/>
            <p:cNvSpPr/>
            <p:nvPr/>
          </p:nvSpPr>
          <p:spPr>
            <a:xfrm>
              <a:off x="3412706" y="3456406"/>
              <a:ext cx="1117972" cy="1117972"/>
            </a:xfrm>
            <a:prstGeom prst="ellipse">
              <a:avLst/>
            </a:prstGeom>
            <a:solidFill>
              <a:srgbClr val="404040"/>
            </a:solidFill>
            <a:ln w="571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sp>
          <p:nvSpPr>
            <p:cNvPr id="54" name="TextBox 64"/>
            <p:cNvSpPr txBox="1"/>
            <p:nvPr/>
          </p:nvSpPr>
          <p:spPr>
            <a:xfrm flipH="1">
              <a:off x="3370573" y="3741974"/>
              <a:ext cx="1170925" cy="616851"/>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sz="3200" b="0" dirty="0">
                  <a:solidFill>
                    <a:srgbClr val="FFFFFF"/>
                  </a:solidFill>
                  <a:latin typeface="+mn-lt"/>
                  <a:ea typeface="+mn-ea"/>
                  <a:cs typeface="+mn-ea"/>
                  <a:sym typeface="+mn-lt"/>
                </a:rPr>
                <a:t>03</a:t>
              </a:r>
              <a:endParaRPr lang="zh-CN" altLang="en-US" sz="3200" b="0" dirty="0">
                <a:solidFill>
                  <a:srgbClr val="FFFFFF"/>
                </a:solidFill>
                <a:latin typeface="+mn-lt"/>
                <a:ea typeface="+mn-ea"/>
                <a:cs typeface="+mn-ea"/>
                <a:sym typeface="+mn-lt"/>
              </a:endParaRPr>
            </a:p>
          </p:txBody>
        </p:sp>
      </p:grpSp>
      <p:grpSp>
        <p:nvGrpSpPr>
          <p:cNvPr id="55" name="组合 54"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7213486" y="2196549"/>
            <a:ext cx="923086" cy="881340"/>
            <a:chOff x="7505915" y="2091715"/>
            <a:chExt cx="1170925" cy="1117972"/>
          </a:xfrm>
          <a:effectLst>
            <a:outerShdw blurRad="190500" dist="63500" dir="2700000" algn="tl" rotWithShape="0">
              <a:prstClr val="black">
                <a:alpha val="25000"/>
              </a:prstClr>
            </a:outerShdw>
          </a:effectLst>
        </p:grpSpPr>
        <p:sp>
          <p:nvSpPr>
            <p:cNvPr id="56" name="椭圆 55"/>
            <p:cNvSpPr/>
            <p:nvPr/>
          </p:nvSpPr>
          <p:spPr>
            <a:xfrm>
              <a:off x="7558868" y="2091715"/>
              <a:ext cx="1117972" cy="1117972"/>
            </a:xfrm>
            <a:prstGeom prst="ellipse">
              <a:avLst/>
            </a:prstGeom>
            <a:solidFill>
              <a:srgbClr val="404040"/>
            </a:solidFill>
            <a:ln w="571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sp>
          <p:nvSpPr>
            <p:cNvPr id="57" name="TextBox 65"/>
            <p:cNvSpPr txBox="1"/>
            <p:nvPr/>
          </p:nvSpPr>
          <p:spPr>
            <a:xfrm flipH="1">
              <a:off x="7505915" y="2371491"/>
              <a:ext cx="1170925" cy="616851"/>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sz="3200" b="0" dirty="0">
                  <a:solidFill>
                    <a:srgbClr val="FFFFFF"/>
                  </a:solidFill>
                  <a:latin typeface="+mn-lt"/>
                  <a:ea typeface="+mn-ea"/>
                  <a:cs typeface="+mn-ea"/>
                  <a:sym typeface="+mn-lt"/>
                </a:rPr>
                <a:t>02</a:t>
              </a:r>
              <a:endParaRPr lang="zh-CN" altLang="en-US" sz="3200" b="0" dirty="0">
                <a:solidFill>
                  <a:srgbClr val="FFFFFF"/>
                </a:solidFill>
                <a:latin typeface="+mn-lt"/>
                <a:ea typeface="+mn-ea"/>
                <a:cs typeface="+mn-ea"/>
                <a:sym typeface="+mn-lt"/>
              </a:endParaRPr>
            </a:p>
          </p:txBody>
        </p:sp>
      </p:grpSp>
      <p:grpSp>
        <p:nvGrpSpPr>
          <p:cNvPr id="58" name="组合 57"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7533114" y="4984921"/>
            <a:ext cx="923086" cy="881340"/>
            <a:chOff x="7697230" y="5223661"/>
            <a:chExt cx="1170925" cy="1117972"/>
          </a:xfrm>
          <a:effectLst>
            <a:outerShdw blurRad="190500" dist="63500" dir="2700000" algn="tl" rotWithShape="0">
              <a:prstClr val="black">
                <a:alpha val="25000"/>
              </a:prstClr>
            </a:outerShdw>
          </a:effectLst>
        </p:grpSpPr>
        <p:sp>
          <p:nvSpPr>
            <p:cNvPr id="59" name="椭圆 58"/>
            <p:cNvSpPr/>
            <p:nvPr/>
          </p:nvSpPr>
          <p:spPr>
            <a:xfrm>
              <a:off x="7723707" y="5223661"/>
              <a:ext cx="1117972" cy="1117972"/>
            </a:xfrm>
            <a:prstGeom prst="ellipse">
              <a:avLst/>
            </a:prstGeom>
            <a:solidFill>
              <a:srgbClr val="404040"/>
            </a:solidFill>
            <a:ln w="571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400" kern="0">
                <a:solidFill>
                  <a:sysClr val="window" lastClr="FFFFFF"/>
                </a:solidFill>
                <a:cs typeface="+mn-ea"/>
                <a:sym typeface="+mn-lt"/>
              </a:endParaRPr>
            </a:p>
          </p:txBody>
        </p:sp>
        <p:sp>
          <p:nvSpPr>
            <p:cNvPr id="60" name="TextBox 66"/>
            <p:cNvSpPr txBox="1"/>
            <p:nvPr/>
          </p:nvSpPr>
          <p:spPr>
            <a:xfrm flipH="1">
              <a:off x="7697230" y="5535706"/>
              <a:ext cx="1170925" cy="616851"/>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sz="3200" b="0" dirty="0">
                  <a:solidFill>
                    <a:srgbClr val="FFFFFF"/>
                  </a:solidFill>
                  <a:latin typeface="+mn-lt"/>
                  <a:ea typeface="+mn-ea"/>
                  <a:cs typeface="+mn-ea"/>
                  <a:sym typeface="+mn-lt"/>
                </a:rPr>
                <a:t>06</a:t>
              </a:r>
              <a:endParaRPr lang="zh-CN" altLang="en-US" sz="3200" b="0" dirty="0">
                <a:solidFill>
                  <a:srgbClr val="FFFFFF"/>
                </a:solidFill>
                <a:latin typeface="+mn-lt"/>
                <a:ea typeface="+mn-ea"/>
                <a:cs typeface="+mn-ea"/>
                <a:sym typeface="+mn-lt"/>
              </a:endParaRPr>
            </a:p>
          </p:txBody>
        </p:sp>
      </p:grpSp>
      <p:grpSp>
        <p:nvGrpSpPr>
          <p:cNvPr id="61" name="组合 60"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6334234" y="3940547"/>
            <a:ext cx="804174" cy="613878"/>
            <a:chOff x="6505252" y="4144467"/>
            <a:chExt cx="864880" cy="660219"/>
          </a:xfrm>
          <a:effectLst>
            <a:outerShdw blurRad="190500" dist="63500" dir="2700000" algn="tl" rotWithShape="0">
              <a:prstClr val="black">
                <a:alpha val="25000"/>
              </a:prstClr>
            </a:outerShdw>
          </a:effectLst>
        </p:grpSpPr>
        <p:sp>
          <p:nvSpPr>
            <p:cNvPr id="62" name="椭圆 61"/>
            <p:cNvSpPr/>
            <p:nvPr/>
          </p:nvSpPr>
          <p:spPr>
            <a:xfrm>
              <a:off x="6597025" y="4144467"/>
              <a:ext cx="660219" cy="660219"/>
            </a:xfrm>
            <a:prstGeom prst="ellipse">
              <a:avLst/>
            </a:prstGeom>
            <a:solidFill>
              <a:srgbClr val="CB1706"/>
            </a:solidFill>
            <a:ln w="571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600" kern="0">
                <a:solidFill>
                  <a:sysClr val="window" lastClr="FFFFFF"/>
                </a:solidFill>
                <a:cs typeface="+mn-ea"/>
                <a:sym typeface="+mn-lt"/>
              </a:endParaRPr>
            </a:p>
          </p:txBody>
        </p:sp>
        <p:sp>
          <p:nvSpPr>
            <p:cNvPr id="63" name="TextBox 67"/>
            <p:cNvSpPr txBox="1"/>
            <p:nvPr/>
          </p:nvSpPr>
          <p:spPr>
            <a:xfrm flipH="1">
              <a:off x="6505252" y="4270942"/>
              <a:ext cx="864880" cy="417072"/>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sz="2400" b="0" dirty="0">
                  <a:solidFill>
                    <a:srgbClr val="FFFFFF"/>
                  </a:solidFill>
                  <a:latin typeface="+mn-lt"/>
                  <a:ea typeface="+mn-ea"/>
                  <a:cs typeface="+mn-ea"/>
                  <a:sym typeface="+mn-lt"/>
                </a:rPr>
                <a:t>04</a:t>
              </a:r>
              <a:endParaRPr lang="zh-CN" altLang="en-US" sz="2400" b="0" dirty="0">
                <a:solidFill>
                  <a:srgbClr val="FFFFFF"/>
                </a:solidFill>
                <a:latin typeface="+mn-lt"/>
                <a:ea typeface="+mn-ea"/>
                <a:cs typeface="+mn-ea"/>
                <a:sym typeface="+mn-lt"/>
              </a:endParaRPr>
            </a:p>
          </p:txBody>
        </p:sp>
      </p:grpSp>
      <p:grpSp>
        <p:nvGrpSpPr>
          <p:cNvPr id="64" name="组合 63"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4579594" y="4808720"/>
            <a:ext cx="804174" cy="613878"/>
            <a:chOff x="4417179" y="5246626"/>
            <a:chExt cx="864880" cy="660219"/>
          </a:xfrm>
          <a:effectLst>
            <a:outerShdw blurRad="190500" dist="63500" dir="2700000" algn="tl" rotWithShape="0">
              <a:prstClr val="black">
                <a:alpha val="25000"/>
              </a:prstClr>
            </a:outerShdw>
          </a:effectLst>
        </p:grpSpPr>
        <p:sp>
          <p:nvSpPr>
            <p:cNvPr id="65" name="椭圆 64"/>
            <p:cNvSpPr/>
            <p:nvPr/>
          </p:nvSpPr>
          <p:spPr>
            <a:xfrm>
              <a:off x="4546293" y="5246626"/>
              <a:ext cx="660219" cy="660219"/>
            </a:xfrm>
            <a:prstGeom prst="ellipse">
              <a:avLst/>
            </a:prstGeom>
            <a:solidFill>
              <a:srgbClr val="CB1706"/>
            </a:solidFill>
            <a:ln w="571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600" kern="0">
                <a:solidFill>
                  <a:sysClr val="window" lastClr="FFFFFF"/>
                </a:solidFill>
                <a:cs typeface="+mn-ea"/>
                <a:sym typeface="+mn-lt"/>
              </a:endParaRPr>
            </a:p>
          </p:txBody>
        </p:sp>
        <p:sp>
          <p:nvSpPr>
            <p:cNvPr id="66" name="TextBox 68"/>
            <p:cNvSpPr txBox="1"/>
            <p:nvPr/>
          </p:nvSpPr>
          <p:spPr>
            <a:xfrm flipH="1">
              <a:off x="4417179" y="5408343"/>
              <a:ext cx="864880" cy="364111"/>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sz="2000" b="0" dirty="0">
                  <a:solidFill>
                    <a:srgbClr val="FFFFFF"/>
                  </a:solidFill>
                  <a:latin typeface="+mn-lt"/>
                  <a:ea typeface="+mn-ea"/>
                  <a:cs typeface="+mn-ea"/>
                  <a:sym typeface="+mn-lt"/>
                </a:rPr>
                <a:t>05</a:t>
              </a:r>
              <a:endParaRPr lang="zh-CN" altLang="en-US" sz="2000" b="0" dirty="0">
                <a:solidFill>
                  <a:srgbClr val="FFFFFF"/>
                </a:solidFill>
                <a:latin typeface="+mn-lt"/>
                <a:ea typeface="+mn-ea"/>
                <a:cs typeface="+mn-ea"/>
                <a:sym typeface="+mn-lt"/>
              </a:endParaRPr>
            </a:p>
          </p:txBody>
        </p:sp>
      </p:grpSp>
      <p:sp>
        <p:nvSpPr>
          <p:cNvPr id="67" name="TextBox 69"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SpPr txBox="1"/>
          <p:nvPr/>
        </p:nvSpPr>
        <p:spPr>
          <a:xfrm>
            <a:off x="1552239" y="1963057"/>
            <a:ext cx="2430479" cy="784830"/>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这里输入您的主要叙述内容这里输入您的主要叙述</a:t>
            </a:r>
            <a:r>
              <a:rPr lang="zh-CN" altLang="en-US" sz="1000" dirty="0">
                <a:solidFill>
                  <a:schemeClr val="tx1">
                    <a:lumMod val="65000"/>
                    <a:lumOff val="35000"/>
                  </a:schemeClr>
                </a:solidFill>
                <a:cs typeface="+mn-ea"/>
                <a:sym typeface="+mn-lt"/>
              </a:rPr>
              <a:t>内容主要叙述内容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smtClean="0">
              <a:solidFill>
                <a:schemeClr val="tx1">
                  <a:lumMod val="65000"/>
                  <a:lumOff val="35000"/>
                </a:schemeClr>
              </a:solidFill>
              <a:cs typeface="+mn-ea"/>
              <a:sym typeface="+mn-lt"/>
            </a:endParaRPr>
          </a:p>
        </p:txBody>
      </p:sp>
      <p:sp>
        <p:nvSpPr>
          <p:cNvPr id="68" name="TextBox 70"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SpPr txBox="1"/>
          <p:nvPr/>
        </p:nvSpPr>
        <p:spPr>
          <a:xfrm>
            <a:off x="1089397" y="3670182"/>
            <a:ext cx="2430479" cy="784830"/>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这里输入您的主要叙述内容这里输入您的主要叙述</a:t>
            </a:r>
            <a:r>
              <a:rPr lang="zh-CN" altLang="en-US" sz="1000" dirty="0">
                <a:solidFill>
                  <a:schemeClr val="tx1">
                    <a:lumMod val="65000"/>
                    <a:lumOff val="35000"/>
                  </a:schemeClr>
                </a:solidFill>
                <a:cs typeface="+mn-ea"/>
                <a:sym typeface="+mn-lt"/>
              </a:rPr>
              <a:t>内容主要叙述内容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smtClean="0">
              <a:solidFill>
                <a:schemeClr val="tx1">
                  <a:lumMod val="65000"/>
                  <a:lumOff val="35000"/>
                </a:schemeClr>
              </a:solidFill>
              <a:cs typeface="+mn-ea"/>
              <a:sym typeface="+mn-lt"/>
            </a:endParaRPr>
          </a:p>
        </p:txBody>
      </p:sp>
      <p:sp>
        <p:nvSpPr>
          <p:cNvPr id="69" name="TextBox 71"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SpPr txBox="1"/>
          <p:nvPr/>
        </p:nvSpPr>
        <p:spPr>
          <a:xfrm>
            <a:off x="1980428" y="5297640"/>
            <a:ext cx="2430479" cy="784830"/>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这里输入您的主要叙述内容这里输入您的主要叙述</a:t>
            </a:r>
            <a:r>
              <a:rPr lang="zh-CN" altLang="en-US" sz="1000" dirty="0">
                <a:solidFill>
                  <a:schemeClr val="tx1">
                    <a:lumMod val="65000"/>
                    <a:lumOff val="35000"/>
                  </a:schemeClr>
                </a:solidFill>
                <a:cs typeface="+mn-ea"/>
                <a:sym typeface="+mn-lt"/>
              </a:rPr>
              <a:t>内容主要叙述内容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smtClean="0">
              <a:solidFill>
                <a:schemeClr val="tx1">
                  <a:lumMod val="65000"/>
                  <a:lumOff val="35000"/>
                </a:schemeClr>
              </a:solidFill>
              <a:cs typeface="+mn-ea"/>
              <a:sym typeface="+mn-lt"/>
            </a:endParaRPr>
          </a:p>
        </p:txBody>
      </p:sp>
      <p:sp>
        <p:nvSpPr>
          <p:cNvPr id="70" name="TextBox 72"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SpPr txBox="1"/>
          <p:nvPr/>
        </p:nvSpPr>
        <p:spPr>
          <a:xfrm>
            <a:off x="8316038" y="2322877"/>
            <a:ext cx="2430479" cy="784830"/>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这里输入您的主要叙述内容这里输入您的主要叙述</a:t>
            </a:r>
            <a:r>
              <a:rPr lang="zh-CN" altLang="en-US" sz="1000" dirty="0">
                <a:solidFill>
                  <a:schemeClr val="tx1">
                    <a:lumMod val="65000"/>
                    <a:lumOff val="35000"/>
                  </a:schemeClr>
                </a:solidFill>
                <a:cs typeface="+mn-ea"/>
                <a:sym typeface="+mn-lt"/>
              </a:rPr>
              <a:t>内容主要叙述内容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smtClean="0">
              <a:solidFill>
                <a:schemeClr val="tx1">
                  <a:lumMod val="65000"/>
                  <a:lumOff val="35000"/>
                </a:schemeClr>
              </a:solidFill>
              <a:cs typeface="+mn-ea"/>
              <a:sym typeface="+mn-lt"/>
            </a:endParaRPr>
          </a:p>
        </p:txBody>
      </p:sp>
      <p:sp>
        <p:nvSpPr>
          <p:cNvPr id="71" name="TextBox 73"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SpPr txBox="1"/>
          <p:nvPr/>
        </p:nvSpPr>
        <p:spPr>
          <a:xfrm>
            <a:off x="7382530" y="3976367"/>
            <a:ext cx="2315974" cy="784830"/>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这里输入您的主要叙述内容这里输入您的主要叙述</a:t>
            </a:r>
            <a:r>
              <a:rPr lang="zh-CN" altLang="en-US" sz="1000" dirty="0">
                <a:solidFill>
                  <a:schemeClr val="tx1">
                    <a:lumMod val="65000"/>
                    <a:lumOff val="35000"/>
                  </a:schemeClr>
                </a:solidFill>
                <a:cs typeface="+mn-ea"/>
                <a:sym typeface="+mn-lt"/>
              </a:rPr>
              <a:t>内容主要叙述内容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smtClean="0">
              <a:solidFill>
                <a:schemeClr val="tx1">
                  <a:lumMod val="65000"/>
                  <a:lumOff val="35000"/>
                </a:schemeClr>
              </a:solidFill>
              <a:cs typeface="+mn-ea"/>
              <a:sym typeface="+mn-lt"/>
            </a:endParaRPr>
          </a:p>
        </p:txBody>
      </p:sp>
      <p:sp>
        <p:nvSpPr>
          <p:cNvPr id="72" name="TextBox 74"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SpPr txBox="1"/>
          <p:nvPr/>
        </p:nvSpPr>
        <p:spPr>
          <a:xfrm>
            <a:off x="8671255" y="5447023"/>
            <a:ext cx="2261253" cy="784830"/>
          </a:xfrm>
          <a:prstGeom prst="rect">
            <a:avLst/>
          </a:prstGeom>
          <a:noFill/>
        </p:spPr>
        <p:txBody>
          <a:bodyPr wrap="square" rtlCol="0">
            <a:spAutoFit/>
          </a:bodyPr>
          <a:lstStyle/>
          <a:p>
            <a:pPr>
              <a:lnSpc>
                <a:spcPct val="150000"/>
              </a:lnSpc>
            </a:pPr>
            <a:r>
              <a:rPr lang="zh-CN" altLang="en-US" sz="1000" dirty="0" smtClean="0">
                <a:solidFill>
                  <a:schemeClr val="tx1">
                    <a:lumMod val="65000"/>
                    <a:lumOff val="35000"/>
                  </a:schemeClr>
                </a:solidFill>
                <a:cs typeface="+mn-ea"/>
                <a:sym typeface="+mn-lt"/>
              </a:rPr>
              <a:t>这里输入您的主要叙述内容这里输入您的主要叙述</a:t>
            </a:r>
            <a:r>
              <a:rPr lang="zh-CN" altLang="en-US" sz="1000" dirty="0">
                <a:solidFill>
                  <a:schemeClr val="tx1">
                    <a:lumMod val="65000"/>
                    <a:lumOff val="35000"/>
                  </a:schemeClr>
                </a:solidFill>
                <a:cs typeface="+mn-ea"/>
                <a:sym typeface="+mn-lt"/>
              </a:rPr>
              <a:t>内容主要叙述内容</a:t>
            </a:r>
            <a:endParaRPr lang="en-US" altLang="zh-CN" sz="1000" dirty="0">
              <a:solidFill>
                <a:schemeClr val="tx1">
                  <a:lumMod val="65000"/>
                  <a:lumOff val="35000"/>
                </a:schemeClr>
              </a:solidFill>
              <a:cs typeface="+mn-ea"/>
              <a:sym typeface="+mn-lt"/>
            </a:endParaRPr>
          </a:p>
          <a:p>
            <a:pPr>
              <a:lnSpc>
                <a:spcPct val="150000"/>
              </a:lnSpc>
            </a:pPr>
            <a:endParaRPr lang="en-US" altLang="zh-CN" sz="1000" dirty="0" smtClean="0">
              <a:solidFill>
                <a:schemeClr val="tx1">
                  <a:lumMod val="65000"/>
                  <a:lumOff val="35000"/>
                </a:schemeClr>
              </a:solidFill>
              <a:cs typeface="+mn-ea"/>
              <a:sym typeface="+mn-lt"/>
            </a:endParaRPr>
          </a:p>
        </p:txBody>
      </p:sp>
      <p:grpSp>
        <p:nvGrpSpPr>
          <p:cNvPr id="73" name="组合 72"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4116401" y="2114853"/>
            <a:ext cx="812642" cy="613878"/>
            <a:chOff x="3880424" y="2081547"/>
            <a:chExt cx="873986" cy="660219"/>
          </a:xfrm>
          <a:effectLst>
            <a:outerShdw blurRad="190500" dist="63500" dir="2700000" algn="tl" rotWithShape="0">
              <a:prstClr val="black">
                <a:alpha val="25000"/>
              </a:prstClr>
            </a:outerShdw>
          </a:effectLst>
        </p:grpSpPr>
        <p:sp>
          <p:nvSpPr>
            <p:cNvPr id="74" name="椭圆 73"/>
            <p:cNvSpPr/>
            <p:nvPr/>
          </p:nvSpPr>
          <p:spPr>
            <a:xfrm>
              <a:off x="3987308" y="2081547"/>
              <a:ext cx="660219" cy="660219"/>
            </a:xfrm>
            <a:prstGeom prst="ellipse">
              <a:avLst/>
            </a:prstGeom>
            <a:solidFill>
              <a:srgbClr val="CB1706"/>
            </a:solidFill>
            <a:ln w="571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1600" kern="0">
                <a:solidFill>
                  <a:sysClr val="window" lastClr="FFFFFF"/>
                </a:solidFill>
                <a:cs typeface="+mn-ea"/>
                <a:sym typeface="+mn-lt"/>
              </a:endParaRPr>
            </a:p>
          </p:txBody>
        </p:sp>
        <p:sp>
          <p:nvSpPr>
            <p:cNvPr id="75" name="TextBox 63"/>
            <p:cNvSpPr txBox="1"/>
            <p:nvPr/>
          </p:nvSpPr>
          <p:spPr>
            <a:xfrm flipH="1">
              <a:off x="3880424" y="2222892"/>
              <a:ext cx="873986" cy="417072"/>
            </a:xfrm>
            <a:prstGeom prst="rect">
              <a:avLst/>
            </a:prstGeom>
            <a:noFill/>
            <a:effectLst>
              <a:outerShdw blurRad="190500" dist="63500" dir="2700000" algn="tl" rotWithShape="0">
                <a:prstClr val="black">
                  <a:alpha val="25000"/>
                </a:prstClr>
              </a:outerShdw>
            </a:effectLst>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sz="2400" b="0" dirty="0">
                  <a:solidFill>
                    <a:srgbClr val="FFFFFF"/>
                  </a:solidFill>
                  <a:latin typeface="+mn-lt"/>
                  <a:ea typeface="+mn-ea"/>
                  <a:cs typeface="+mn-ea"/>
                  <a:sym typeface="+mn-lt"/>
                </a:rPr>
                <a:t>01</a:t>
              </a:r>
              <a:endParaRPr lang="zh-CN" altLang="en-US" sz="2400" b="0" dirty="0">
                <a:solidFill>
                  <a:srgbClr val="FFFFFF"/>
                </a:solidFill>
                <a:latin typeface="+mn-lt"/>
                <a:ea typeface="+mn-ea"/>
                <a:cs typeface="+mn-ea"/>
                <a:sym typeface="+mn-lt"/>
              </a:endParaRPr>
            </a:p>
          </p:txBody>
        </p:sp>
      </p:grpSp>
      <p:grpSp>
        <p:nvGrpSpPr>
          <p:cNvPr id="17" name="组合 16"/>
          <p:cNvGrpSpPr/>
          <p:nvPr/>
        </p:nvGrpSpPr>
        <p:grpSpPr>
          <a:xfrm>
            <a:off x="388190" y="568915"/>
            <a:ext cx="3448427" cy="585703"/>
            <a:chOff x="388190" y="568915"/>
            <a:chExt cx="3448427" cy="585703"/>
          </a:xfrm>
        </p:grpSpPr>
        <p:sp>
          <p:nvSpPr>
            <p:cNvPr id="76" name="文本框 75"/>
            <p:cNvSpPr txBox="1"/>
            <p:nvPr/>
          </p:nvSpPr>
          <p:spPr>
            <a:xfrm>
              <a:off x="1127221" y="568915"/>
              <a:ext cx="2709396" cy="523220"/>
            </a:xfrm>
            <a:prstGeom prst="rect">
              <a:avLst/>
            </a:prstGeom>
            <a:noFill/>
          </p:spPr>
          <p:txBody>
            <a:bodyPr wrap="none" rtlCol="0">
              <a:spAutoFit/>
            </a:bodyPr>
            <a:lstStyle/>
            <a:p>
              <a:r>
                <a:rPr lang="zh-CN" altLang="en-US" sz="2800" b="1" dirty="0" smtClean="0">
                  <a:gradFill>
                    <a:gsLst>
                      <a:gs pos="0">
                        <a:srgbClr val="F8260C"/>
                      </a:gs>
                      <a:gs pos="72000">
                        <a:srgbClr val="9E0800"/>
                      </a:gs>
                    </a:gsLst>
                    <a:lin ang="5400000" scaled="1"/>
                  </a:gradFill>
                  <a:cs typeface="+mn-ea"/>
                  <a:sym typeface="+mn-lt"/>
                </a:rPr>
                <a:t>工作岗位</a:t>
              </a:r>
              <a:r>
                <a:rPr lang="zh-CN" altLang="en-US" sz="2800" b="1" dirty="0">
                  <a:gradFill>
                    <a:gsLst>
                      <a:gs pos="0">
                        <a:srgbClr val="F8260C"/>
                      </a:gs>
                      <a:gs pos="72000">
                        <a:srgbClr val="9E0800"/>
                      </a:gs>
                    </a:gsLst>
                    <a:lin ang="5400000" scaled="1"/>
                  </a:gradFill>
                  <a:cs typeface="+mn-ea"/>
                  <a:sym typeface="+mn-lt"/>
                </a:rPr>
                <a:t>及职责</a:t>
              </a:r>
              <a:endParaRPr lang="zh-CN" altLang="en-US" sz="2800" b="1" dirty="0">
                <a:gradFill>
                  <a:gsLst>
                    <a:gs pos="0">
                      <a:srgbClr val="F8260C"/>
                    </a:gs>
                    <a:gs pos="72000">
                      <a:srgbClr val="9E0800"/>
                    </a:gs>
                  </a:gsLst>
                  <a:lin ang="5400000" scaled="1"/>
                </a:gradFill>
                <a:cs typeface="+mn-ea"/>
                <a:sym typeface="+mn-lt"/>
              </a:endParaRPr>
            </a:p>
          </p:txBody>
        </p:sp>
        <p:sp>
          <p:nvSpPr>
            <p:cNvPr id="81" name="椭圆 80"/>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01</a:t>
              </a:r>
              <a:endParaRPr lang="zh-CN" altLang="en-US" sz="2400" dirty="0">
                <a:solidFill>
                  <a:schemeClr val="bg1"/>
                </a:solidFill>
                <a:cs typeface="+mn-ea"/>
                <a:sym typeface="+mn-lt"/>
              </a:endParaRPr>
            </a:p>
          </p:txBody>
        </p:sp>
      </p:grpSp>
      <p:sp>
        <p:nvSpPr>
          <p:cNvPr id="2" name="文本框 1"/>
          <p:cNvSpPr txBox="1"/>
          <p:nvPr/>
        </p:nvSpPr>
        <p:spPr>
          <a:xfrm>
            <a:off x="4829662" y="568915"/>
            <a:ext cx="1589903" cy="230832"/>
          </a:xfrm>
          <a:prstGeom prst="rect">
            <a:avLst/>
          </a:prstGeom>
          <a:noFill/>
        </p:spPr>
        <p:txBody>
          <a:bodyPr wrap="square" rtlCol="0">
            <a:spAutoFit/>
          </a:bodyPr>
          <a:lstStyle/>
          <a:p>
            <a:r>
              <a:rPr lang="en-US" altLang="zh-CN" sz="900" dirty="0">
                <a:solidFill>
                  <a:srgbClr val="FEFEFC"/>
                </a:solidFill>
              </a:rPr>
              <a:t>https://www.ypppt.com/</a:t>
            </a:r>
            <a:endParaRPr lang="zh-CN" altLang="en-US" sz="900" dirty="0">
              <a:solidFill>
                <a:srgbClr val="FEFEFC"/>
              </a:solidFill>
            </a:endParaRPr>
          </a:p>
        </p:txBody>
      </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withEffect">
                                  <p:stCondLst>
                                    <p:cond delay="0"/>
                                  </p:stCondLst>
                                  <p:childTnLst>
                                    <p:set>
                                      <p:cBhvr>
                                        <p:cTn id="6" dur="1" fill="hold">
                                          <p:stCondLst>
                                            <p:cond delay="0"/>
                                          </p:stCondLst>
                                        </p:cTn>
                                        <p:tgtEl>
                                          <p:spTgt spid="73"/>
                                        </p:tgtEl>
                                        <p:attrNameLst>
                                          <p:attrName>style.visibility</p:attrName>
                                        </p:attrNameLst>
                                      </p:cBhvr>
                                      <p:to>
                                        <p:strVal val="visible"/>
                                      </p:to>
                                    </p:set>
                                    <p:anim calcmode="lin" valueType="num">
                                      <p:cBhvr>
                                        <p:cTn id="7" dur="750" fill="hold"/>
                                        <p:tgtEl>
                                          <p:spTgt spid="73"/>
                                        </p:tgtEl>
                                        <p:attrNameLst>
                                          <p:attrName>ppt_w</p:attrName>
                                        </p:attrNameLst>
                                      </p:cBhvr>
                                      <p:tavLst>
                                        <p:tav tm="0">
                                          <p:val>
                                            <p:strVal val="4*#ppt_w"/>
                                          </p:val>
                                        </p:tav>
                                        <p:tav tm="100000">
                                          <p:val>
                                            <p:strVal val="#ppt_w"/>
                                          </p:val>
                                        </p:tav>
                                      </p:tavLst>
                                    </p:anim>
                                    <p:anim calcmode="lin" valueType="num">
                                      <p:cBhvr>
                                        <p:cTn id="8" dur="750" fill="hold"/>
                                        <p:tgtEl>
                                          <p:spTgt spid="73"/>
                                        </p:tgtEl>
                                        <p:attrNameLst>
                                          <p:attrName>ppt_h</p:attrName>
                                        </p:attrNameLst>
                                      </p:cBhvr>
                                      <p:tavLst>
                                        <p:tav tm="0">
                                          <p:val>
                                            <p:strVal val="4*#ppt_h"/>
                                          </p:val>
                                        </p:tav>
                                        <p:tav tm="100000">
                                          <p:val>
                                            <p:strVal val="#ppt_h"/>
                                          </p:val>
                                        </p:tav>
                                      </p:tavLst>
                                    </p:anim>
                                  </p:childTnLst>
                                </p:cTn>
                              </p:par>
                              <p:par>
                                <p:cTn id="9" presetID="23" presetClass="entr" presetSubtype="32" fill="hold" nodeType="withEffect">
                                  <p:stCondLst>
                                    <p:cond delay="250"/>
                                  </p:stCondLst>
                                  <p:childTnLst>
                                    <p:set>
                                      <p:cBhvr>
                                        <p:cTn id="10" dur="1" fill="hold">
                                          <p:stCondLst>
                                            <p:cond delay="0"/>
                                          </p:stCondLst>
                                        </p:cTn>
                                        <p:tgtEl>
                                          <p:spTgt spid="55"/>
                                        </p:tgtEl>
                                        <p:attrNameLst>
                                          <p:attrName>style.visibility</p:attrName>
                                        </p:attrNameLst>
                                      </p:cBhvr>
                                      <p:to>
                                        <p:strVal val="visible"/>
                                      </p:to>
                                    </p:set>
                                    <p:anim calcmode="lin" valueType="num">
                                      <p:cBhvr>
                                        <p:cTn id="11" dur="750" fill="hold"/>
                                        <p:tgtEl>
                                          <p:spTgt spid="55"/>
                                        </p:tgtEl>
                                        <p:attrNameLst>
                                          <p:attrName>ppt_w</p:attrName>
                                        </p:attrNameLst>
                                      </p:cBhvr>
                                      <p:tavLst>
                                        <p:tav tm="0">
                                          <p:val>
                                            <p:strVal val="4*#ppt_w"/>
                                          </p:val>
                                        </p:tav>
                                        <p:tav tm="100000">
                                          <p:val>
                                            <p:strVal val="#ppt_w"/>
                                          </p:val>
                                        </p:tav>
                                      </p:tavLst>
                                    </p:anim>
                                    <p:anim calcmode="lin" valueType="num">
                                      <p:cBhvr>
                                        <p:cTn id="12" dur="750" fill="hold"/>
                                        <p:tgtEl>
                                          <p:spTgt spid="55"/>
                                        </p:tgtEl>
                                        <p:attrNameLst>
                                          <p:attrName>ppt_h</p:attrName>
                                        </p:attrNameLst>
                                      </p:cBhvr>
                                      <p:tavLst>
                                        <p:tav tm="0">
                                          <p:val>
                                            <p:strVal val="4*#ppt_h"/>
                                          </p:val>
                                        </p:tav>
                                        <p:tav tm="100000">
                                          <p:val>
                                            <p:strVal val="#ppt_h"/>
                                          </p:val>
                                        </p:tav>
                                      </p:tavLst>
                                    </p:anim>
                                  </p:childTnLst>
                                </p:cTn>
                              </p:par>
                              <p:par>
                                <p:cTn id="13" presetID="23" presetClass="entr" presetSubtype="32" fill="hold" nodeType="withEffect">
                                  <p:stCondLst>
                                    <p:cond delay="500"/>
                                  </p:stCondLst>
                                  <p:childTnLst>
                                    <p:set>
                                      <p:cBhvr>
                                        <p:cTn id="14" dur="1" fill="hold">
                                          <p:stCondLst>
                                            <p:cond delay="0"/>
                                          </p:stCondLst>
                                        </p:cTn>
                                        <p:tgtEl>
                                          <p:spTgt spid="52"/>
                                        </p:tgtEl>
                                        <p:attrNameLst>
                                          <p:attrName>style.visibility</p:attrName>
                                        </p:attrNameLst>
                                      </p:cBhvr>
                                      <p:to>
                                        <p:strVal val="visible"/>
                                      </p:to>
                                    </p:set>
                                    <p:anim calcmode="lin" valueType="num">
                                      <p:cBhvr>
                                        <p:cTn id="15" dur="750" fill="hold"/>
                                        <p:tgtEl>
                                          <p:spTgt spid="52"/>
                                        </p:tgtEl>
                                        <p:attrNameLst>
                                          <p:attrName>ppt_w</p:attrName>
                                        </p:attrNameLst>
                                      </p:cBhvr>
                                      <p:tavLst>
                                        <p:tav tm="0">
                                          <p:val>
                                            <p:strVal val="4*#ppt_w"/>
                                          </p:val>
                                        </p:tav>
                                        <p:tav tm="100000">
                                          <p:val>
                                            <p:strVal val="#ppt_w"/>
                                          </p:val>
                                        </p:tav>
                                      </p:tavLst>
                                    </p:anim>
                                    <p:anim calcmode="lin" valueType="num">
                                      <p:cBhvr>
                                        <p:cTn id="16" dur="750" fill="hold"/>
                                        <p:tgtEl>
                                          <p:spTgt spid="52"/>
                                        </p:tgtEl>
                                        <p:attrNameLst>
                                          <p:attrName>ppt_h</p:attrName>
                                        </p:attrNameLst>
                                      </p:cBhvr>
                                      <p:tavLst>
                                        <p:tav tm="0">
                                          <p:val>
                                            <p:strVal val="4*#ppt_h"/>
                                          </p:val>
                                        </p:tav>
                                        <p:tav tm="100000">
                                          <p:val>
                                            <p:strVal val="#ppt_h"/>
                                          </p:val>
                                        </p:tav>
                                      </p:tavLst>
                                    </p:anim>
                                  </p:childTnLst>
                                </p:cTn>
                              </p:par>
                              <p:par>
                                <p:cTn id="17" presetID="23" presetClass="entr" presetSubtype="32" fill="hold" nodeType="withEffect">
                                  <p:stCondLst>
                                    <p:cond delay="750"/>
                                  </p:stCondLst>
                                  <p:childTnLst>
                                    <p:set>
                                      <p:cBhvr>
                                        <p:cTn id="18" dur="1" fill="hold">
                                          <p:stCondLst>
                                            <p:cond delay="0"/>
                                          </p:stCondLst>
                                        </p:cTn>
                                        <p:tgtEl>
                                          <p:spTgt spid="61"/>
                                        </p:tgtEl>
                                        <p:attrNameLst>
                                          <p:attrName>style.visibility</p:attrName>
                                        </p:attrNameLst>
                                      </p:cBhvr>
                                      <p:to>
                                        <p:strVal val="visible"/>
                                      </p:to>
                                    </p:set>
                                    <p:anim calcmode="lin" valueType="num">
                                      <p:cBhvr>
                                        <p:cTn id="19" dur="750" fill="hold"/>
                                        <p:tgtEl>
                                          <p:spTgt spid="61"/>
                                        </p:tgtEl>
                                        <p:attrNameLst>
                                          <p:attrName>ppt_w</p:attrName>
                                        </p:attrNameLst>
                                      </p:cBhvr>
                                      <p:tavLst>
                                        <p:tav tm="0">
                                          <p:val>
                                            <p:strVal val="4*#ppt_w"/>
                                          </p:val>
                                        </p:tav>
                                        <p:tav tm="100000">
                                          <p:val>
                                            <p:strVal val="#ppt_w"/>
                                          </p:val>
                                        </p:tav>
                                      </p:tavLst>
                                    </p:anim>
                                    <p:anim calcmode="lin" valueType="num">
                                      <p:cBhvr>
                                        <p:cTn id="20" dur="750" fill="hold"/>
                                        <p:tgtEl>
                                          <p:spTgt spid="61"/>
                                        </p:tgtEl>
                                        <p:attrNameLst>
                                          <p:attrName>ppt_h</p:attrName>
                                        </p:attrNameLst>
                                      </p:cBhvr>
                                      <p:tavLst>
                                        <p:tav tm="0">
                                          <p:val>
                                            <p:strVal val="4*#ppt_h"/>
                                          </p:val>
                                        </p:tav>
                                        <p:tav tm="100000">
                                          <p:val>
                                            <p:strVal val="#ppt_h"/>
                                          </p:val>
                                        </p:tav>
                                      </p:tavLst>
                                    </p:anim>
                                  </p:childTnLst>
                                </p:cTn>
                              </p:par>
                              <p:par>
                                <p:cTn id="21" presetID="23" presetClass="entr" presetSubtype="32" fill="hold" nodeType="withEffect">
                                  <p:stCondLst>
                                    <p:cond delay="1000"/>
                                  </p:stCondLst>
                                  <p:childTnLst>
                                    <p:set>
                                      <p:cBhvr>
                                        <p:cTn id="22" dur="1" fill="hold">
                                          <p:stCondLst>
                                            <p:cond delay="0"/>
                                          </p:stCondLst>
                                        </p:cTn>
                                        <p:tgtEl>
                                          <p:spTgt spid="64"/>
                                        </p:tgtEl>
                                        <p:attrNameLst>
                                          <p:attrName>style.visibility</p:attrName>
                                        </p:attrNameLst>
                                      </p:cBhvr>
                                      <p:to>
                                        <p:strVal val="visible"/>
                                      </p:to>
                                    </p:set>
                                    <p:anim calcmode="lin" valueType="num">
                                      <p:cBhvr>
                                        <p:cTn id="23" dur="750" fill="hold"/>
                                        <p:tgtEl>
                                          <p:spTgt spid="64"/>
                                        </p:tgtEl>
                                        <p:attrNameLst>
                                          <p:attrName>ppt_w</p:attrName>
                                        </p:attrNameLst>
                                      </p:cBhvr>
                                      <p:tavLst>
                                        <p:tav tm="0">
                                          <p:val>
                                            <p:strVal val="4*#ppt_w"/>
                                          </p:val>
                                        </p:tav>
                                        <p:tav tm="100000">
                                          <p:val>
                                            <p:strVal val="#ppt_w"/>
                                          </p:val>
                                        </p:tav>
                                      </p:tavLst>
                                    </p:anim>
                                    <p:anim calcmode="lin" valueType="num">
                                      <p:cBhvr>
                                        <p:cTn id="24" dur="750" fill="hold"/>
                                        <p:tgtEl>
                                          <p:spTgt spid="64"/>
                                        </p:tgtEl>
                                        <p:attrNameLst>
                                          <p:attrName>ppt_h</p:attrName>
                                        </p:attrNameLst>
                                      </p:cBhvr>
                                      <p:tavLst>
                                        <p:tav tm="0">
                                          <p:val>
                                            <p:strVal val="4*#ppt_h"/>
                                          </p:val>
                                        </p:tav>
                                        <p:tav tm="100000">
                                          <p:val>
                                            <p:strVal val="#ppt_h"/>
                                          </p:val>
                                        </p:tav>
                                      </p:tavLst>
                                    </p:anim>
                                  </p:childTnLst>
                                </p:cTn>
                              </p:par>
                              <p:par>
                                <p:cTn id="25" presetID="23" presetClass="entr" presetSubtype="32" fill="hold" nodeType="withEffect">
                                  <p:stCondLst>
                                    <p:cond delay="1250"/>
                                  </p:stCondLst>
                                  <p:childTnLst>
                                    <p:set>
                                      <p:cBhvr>
                                        <p:cTn id="26" dur="1" fill="hold">
                                          <p:stCondLst>
                                            <p:cond delay="0"/>
                                          </p:stCondLst>
                                        </p:cTn>
                                        <p:tgtEl>
                                          <p:spTgt spid="58"/>
                                        </p:tgtEl>
                                        <p:attrNameLst>
                                          <p:attrName>style.visibility</p:attrName>
                                        </p:attrNameLst>
                                      </p:cBhvr>
                                      <p:to>
                                        <p:strVal val="visible"/>
                                      </p:to>
                                    </p:set>
                                    <p:anim calcmode="lin" valueType="num">
                                      <p:cBhvr>
                                        <p:cTn id="27" dur="750" fill="hold"/>
                                        <p:tgtEl>
                                          <p:spTgt spid="58"/>
                                        </p:tgtEl>
                                        <p:attrNameLst>
                                          <p:attrName>ppt_w</p:attrName>
                                        </p:attrNameLst>
                                      </p:cBhvr>
                                      <p:tavLst>
                                        <p:tav tm="0">
                                          <p:val>
                                            <p:strVal val="4*#ppt_w"/>
                                          </p:val>
                                        </p:tav>
                                        <p:tav tm="100000">
                                          <p:val>
                                            <p:strVal val="#ppt_w"/>
                                          </p:val>
                                        </p:tav>
                                      </p:tavLst>
                                    </p:anim>
                                    <p:anim calcmode="lin" valueType="num">
                                      <p:cBhvr>
                                        <p:cTn id="28" dur="750" fill="hold"/>
                                        <p:tgtEl>
                                          <p:spTgt spid="58"/>
                                        </p:tgtEl>
                                        <p:attrNameLst>
                                          <p:attrName>ppt_h</p:attrName>
                                        </p:attrNameLst>
                                      </p:cBhvr>
                                      <p:tavLst>
                                        <p:tav tm="0">
                                          <p:val>
                                            <p:strVal val="4*#ppt_h"/>
                                          </p:val>
                                        </p:tav>
                                        <p:tav tm="100000">
                                          <p:val>
                                            <p:strVal val="#ppt_h"/>
                                          </p:val>
                                        </p:tav>
                                      </p:tavLst>
                                    </p:anim>
                                  </p:childTnLst>
                                </p:cTn>
                              </p:par>
                            </p:childTnLst>
                          </p:cTn>
                        </p:par>
                        <p:par>
                          <p:cTn id="29" fill="hold">
                            <p:stCondLst>
                              <p:cond delay="1000"/>
                            </p:stCondLst>
                            <p:childTnLst>
                              <p:par>
                                <p:cTn id="30" presetID="22" presetClass="entr" presetSubtype="1" fill="hold" nodeType="after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wipe(up)">
                                      <p:cBhvr>
                                        <p:cTn id="32" dur="500"/>
                                        <p:tgtEl>
                                          <p:spTgt spid="46"/>
                                        </p:tgtEl>
                                      </p:cBhvr>
                                    </p:animEffect>
                                  </p:childTnLst>
                                </p:cTn>
                              </p:par>
                            </p:childTnLst>
                          </p:cTn>
                        </p:par>
                        <p:par>
                          <p:cTn id="33" fill="hold">
                            <p:stCondLst>
                              <p:cond delay="1500"/>
                            </p:stCondLst>
                            <p:childTnLst>
                              <p:par>
                                <p:cTn id="34" presetID="10" presetClass="entr" presetSubtype="0" fill="hold" grpId="0" nodeType="afterEffect">
                                  <p:stCondLst>
                                    <p:cond delay="0"/>
                                  </p:stCondLst>
                                  <p:childTnLst>
                                    <p:set>
                                      <p:cBhvr>
                                        <p:cTn id="35" dur="1" fill="hold">
                                          <p:stCondLst>
                                            <p:cond delay="0"/>
                                          </p:stCondLst>
                                        </p:cTn>
                                        <p:tgtEl>
                                          <p:spTgt spid="67"/>
                                        </p:tgtEl>
                                        <p:attrNameLst>
                                          <p:attrName>style.visibility</p:attrName>
                                        </p:attrNameLst>
                                      </p:cBhvr>
                                      <p:to>
                                        <p:strVal val="visible"/>
                                      </p:to>
                                    </p:set>
                                    <p:animEffect transition="in" filter="fade">
                                      <p:cBhvr>
                                        <p:cTn id="36" dur="500"/>
                                        <p:tgtEl>
                                          <p:spTgt spid="67"/>
                                        </p:tgtEl>
                                      </p:cBhvr>
                                    </p:animEffect>
                                  </p:childTnLst>
                                </p:cTn>
                              </p:par>
                              <p:par>
                                <p:cTn id="37" presetID="10" presetClass="entr" presetSubtype="0" fill="hold" grpId="0" nodeType="withEffect">
                                  <p:stCondLst>
                                    <p:cond delay="250"/>
                                  </p:stCondLst>
                                  <p:childTnLst>
                                    <p:set>
                                      <p:cBhvr>
                                        <p:cTn id="38" dur="1" fill="hold">
                                          <p:stCondLst>
                                            <p:cond delay="0"/>
                                          </p:stCondLst>
                                        </p:cTn>
                                        <p:tgtEl>
                                          <p:spTgt spid="70"/>
                                        </p:tgtEl>
                                        <p:attrNameLst>
                                          <p:attrName>style.visibility</p:attrName>
                                        </p:attrNameLst>
                                      </p:cBhvr>
                                      <p:to>
                                        <p:strVal val="visible"/>
                                      </p:to>
                                    </p:set>
                                    <p:animEffect transition="in" filter="fade">
                                      <p:cBhvr>
                                        <p:cTn id="39" dur="500"/>
                                        <p:tgtEl>
                                          <p:spTgt spid="70"/>
                                        </p:tgtEl>
                                      </p:cBhvr>
                                    </p:animEffect>
                                  </p:childTnLst>
                                </p:cTn>
                              </p:par>
                              <p:par>
                                <p:cTn id="40" presetID="10" presetClass="entr" presetSubtype="0" fill="hold" grpId="0" nodeType="withEffect">
                                  <p:stCondLst>
                                    <p:cond delay="500"/>
                                  </p:stCondLst>
                                  <p:childTnLst>
                                    <p:set>
                                      <p:cBhvr>
                                        <p:cTn id="41" dur="1" fill="hold">
                                          <p:stCondLst>
                                            <p:cond delay="0"/>
                                          </p:stCondLst>
                                        </p:cTn>
                                        <p:tgtEl>
                                          <p:spTgt spid="68"/>
                                        </p:tgtEl>
                                        <p:attrNameLst>
                                          <p:attrName>style.visibility</p:attrName>
                                        </p:attrNameLst>
                                      </p:cBhvr>
                                      <p:to>
                                        <p:strVal val="visible"/>
                                      </p:to>
                                    </p:set>
                                    <p:animEffect transition="in" filter="fade">
                                      <p:cBhvr>
                                        <p:cTn id="42" dur="500"/>
                                        <p:tgtEl>
                                          <p:spTgt spid="68"/>
                                        </p:tgtEl>
                                      </p:cBhvr>
                                    </p:animEffect>
                                  </p:childTnLst>
                                </p:cTn>
                              </p:par>
                              <p:par>
                                <p:cTn id="43" presetID="10" presetClass="entr" presetSubtype="0" fill="hold" grpId="0" nodeType="withEffect">
                                  <p:stCondLst>
                                    <p:cond delay="750"/>
                                  </p:stCondLst>
                                  <p:childTnLst>
                                    <p:set>
                                      <p:cBhvr>
                                        <p:cTn id="44" dur="1" fill="hold">
                                          <p:stCondLst>
                                            <p:cond delay="0"/>
                                          </p:stCondLst>
                                        </p:cTn>
                                        <p:tgtEl>
                                          <p:spTgt spid="71"/>
                                        </p:tgtEl>
                                        <p:attrNameLst>
                                          <p:attrName>style.visibility</p:attrName>
                                        </p:attrNameLst>
                                      </p:cBhvr>
                                      <p:to>
                                        <p:strVal val="visible"/>
                                      </p:to>
                                    </p:set>
                                    <p:animEffect transition="in" filter="fade">
                                      <p:cBhvr>
                                        <p:cTn id="45" dur="500"/>
                                        <p:tgtEl>
                                          <p:spTgt spid="71"/>
                                        </p:tgtEl>
                                      </p:cBhvr>
                                    </p:animEffect>
                                  </p:childTnLst>
                                </p:cTn>
                              </p:par>
                              <p:par>
                                <p:cTn id="46" presetID="10" presetClass="entr" presetSubtype="0" fill="hold" grpId="0" nodeType="withEffect">
                                  <p:stCondLst>
                                    <p:cond delay="1000"/>
                                  </p:stCondLst>
                                  <p:childTnLst>
                                    <p:set>
                                      <p:cBhvr>
                                        <p:cTn id="47" dur="1" fill="hold">
                                          <p:stCondLst>
                                            <p:cond delay="0"/>
                                          </p:stCondLst>
                                        </p:cTn>
                                        <p:tgtEl>
                                          <p:spTgt spid="69"/>
                                        </p:tgtEl>
                                        <p:attrNameLst>
                                          <p:attrName>style.visibility</p:attrName>
                                        </p:attrNameLst>
                                      </p:cBhvr>
                                      <p:to>
                                        <p:strVal val="visible"/>
                                      </p:to>
                                    </p:set>
                                    <p:animEffect transition="in" filter="fade">
                                      <p:cBhvr>
                                        <p:cTn id="48" dur="500"/>
                                        <p:tgtEl>
                                          <p:spTgt spid="69"/>
                                        </p:tgtEl>
                                      </p:cBhvr>
                                    </p:animEffect>
                                  </p:childTnLst>
                                </p:cTn>
                              </p:par>
                              <p:par>
                                <p:cTn id="49" presetID="10" presetClass="entr" presetSubtype="0" fill="hold" grpId="0" nodeType="withEffect">
                                  <p:stCondLst>
                                    <p:cond delay="1250"/>
                                  </p:stCondLst>
                                  <p:childTnLst>
                                    <p:set>
                                      <p:cBhvr>
                                        <p:cTn id="50" dur="1" fill="hold">
                                          <p:stCondLst>
                                            <p:cond delay="0"/>
                                          </p:stCondLst>
                                        </p:cTn>
                                        <p:tgtEl>
                                          <p:spTgt spid="72"/>
                                        </p:tgtEl>
                                        <p:attrNameLst>
                                          <p:attrName>style.visibility</p:attrName>
                                        </p:attrNameLst>
                                      </p:cBhvr>
                                      <p:to>
                                        <p:strVal val="visible"/>
                                      </p:to>
                                    </p:set>
                                    <p:animEffect transition="in" filter="fade">
                                      <p:cBhvr>
                                        <p:cTn id="5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p:bldP spid="7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TextBox 29"/>
          <p:cNvSpPr txBox="1"/>
          <p:nvPr/>
        </p:nvSpPr>
        <p:spPr>
          <a:xfrm>
            <a:off x="7856717" y="2183725"/>
            <a:ext cx="3407716" cy="194027"/>
          </a:xfrm>
          <a:prstGeom prst="rect">
            <a:avLst/>
          </a:prstGeom>
          <a:noFill/>
        </p:spPr>
        <p:txBody>
          <a:bodyPr wrap="square" lIns="0" tIns="0" rIns="0" bIns="0" rtlCol="0">
            <a:spAutoFit/>
          </a:bodyPr>
          <a:lstStyle/>
          <a:p>
            <a:pPr algn="just">
              <a:lnSpc>
                <a:spcPts val="1735"/>
              </a:lnSpc>
            </a:pPr>
            <a:r>
              <a:rPr lang="zh-CN" altLang="en-US" sz="1000" dirty="0">
                <a:solidFill>
                  <a:schemeClr val="tx1">
                    <a:lumMod val="65000"/>
                    <a:lumOff val="35000"/>
                  </a:schemeClr>
                </a:solidFill>
                <a:cs typeface="+mn-ea"/>
                <a:sym typeface="+mn-lt"/>
              </a:rPr>
              <a:t>点击输入简要文字内容，言简意赅的说明分项内容</a:t>
            </a:r>
            <a:endParaRPr lang="en-US" altLang="zh-CN" sz="1000" dirty="0">
              <a:solidFill>
                <a:schemeClr val="tx1">
                  <a:lumMod val="65000"/>
                  <a:lumOff val="35000"/>
                </a:schemeClr>
              </a:solidFill>
              <a:cs typeface="+mn-ea"/>
              <a:sym typeface="+mn-lt"/>
            </a:endParaRPr>
          </a:p>
        </p:txBody>
      </p:sp>
      <p:grpSp>
        <p:nvGrpSpPr>
          <p:cNvPr id="42" name="组合 41"/>
          <p:cNvGrpSpPr/>
          <p:nvPr/>
        </p:nvGrpSpPr>
        <p:grpSpPr>
          <a:xfrm>
            <a:off x="4275571" y="1997766"/>
            <a:ext cx="3450538" cy="508366"/>
            <a:chOff x="4017302" y="1887432"/>
            <a:chExt cx="3850349" cy="567270"/>
          </a:xfrm>
          <a:effectLst>
            <a:outerShdw blurRad="190500" dist="63500" dir="2700000" algn="tl" rotWithShape="0">
              <a:prstClr val="black">
                <a:alpha val="25000"/>
              </a:prstClr>
            </a:outerShdw>
          </a:effectLst>
        </p:grpSpPr>
        <p:sp>
          <p:nvSpPr>
            <p:cNvPr id="43" name="任意多边形 42"/>
            <p:cNvSpPr/>
            <p:nvPr/>
          </p:nvSpPr>
          <p:spPr>
            <a:xfrm>
              <a:off x="4017302" y="1887432"/>
              <a:ext cx="3850349" cy="567270"/>
            </a:xfrm>
            <a:custGeom>
              <a:avLst/>
              <a:gdLst>
                <a:gd name="connsiteX0" fmla="*/ 0 w 3850349"/>
                <a:gd name="connsiteY0" fmla="*/ 0 h 567270"/>
                <a:gd name="connsiteX1" fmla="*/ 3566714 w 3850349"/>
                <a:gd name="connsiteY1" fmla="*/ 0 h 567270"/>
                <a:gd name="connsiteX2" fmla="*/ 3850349 w 3850349"/>
                <a:gd name="connsiteY2" fmla="*/ 283635 h 567270"/>
                <a:gd name="connsiteX3" fmla="*/ 3566714 w 3850349"/>
                <a:gd name="connsiteY3" fmla="*/ 567270 h 567270"/>
                <a:gd name="connsiteX4" fmla="*/ 592483 w 3850349"/>
                <a:gd name="connsiteY4" fmla="*/ 567270 h 567270"/>
                <a:gd name="connsiteX5" fmla="*/ 504765 w 3850349"/>
                <a:gd name="connsiteY5" fmla="*/ 449966 h 567270"/>
                <a:gd name="connsiteX6" fmla="*/ 28846 w 3850349"/>
                <a:gd name="connsiteY6" fmla="*/ 17524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0349" h="567270">
                  <a:moveTo>
                    <a:pt x="0" y="0"/>
                  </a:moveTo>
                  <a:lnTo>
                    <a:pt x="3566714" y="0"/>
                  </a:lnTo>
                  <a:lnTo>
                    <a:pt x="3850349" y="283635"/>
                  </a:lnTo>
                  <a:lnTo>
                    <a:pt x="3566714" y="567270"/>
                  </a:lnTo>
                  <a:lnTo>
                    <a:pt x="592483" y="567270"/>
                  </a:lnTo>
                  <a:lnTo>
                    <a:pt x="504765" y="449966"/>
                  </a:lnTo>
                  <a:cubicBezTo>
                    <a:pt x="367864" y="284081"/>
                    <a:pt x="207536" y="138245"/>
                    <a:pt x="28846" y="17524"/>
                  </a:cubicBez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1600">
                <a:cs typeface="+mn-ea"/>
                <a:sym typeface="+mn-lt"/>
              </a:endParaRPr>
            </a:p>
          </p:txBody>
        </p:sp>
        <p:sp>
          <p:nvSpPr>
            <p:cNvPr id="44" name="TextBox 30"/>
            <p:cNvSpPr txBox="1"/>
            <p:nvPr/>
          </p:nvSpPr>
          <p:spPr>
            <a:xfrm>
              <a:off x="5085111" y="2039485"/>
              <a:ext cx="2366890" cy="307777"/>
            </a:xfrm>
            <a:prstGeom prst="rect">
              <a:avLst/>
            </a:prstGeom>
            <a:noFill/>
          </p:spPr>
          <p:txBody>
            <a:bodyPr wrap="square" lIns="0" tIns="0" rIns="0" bIns="0" rtlCol="0">
              <a:spAutoFit/>
            </a:bodyPr>
            <a:lstStyle/>
            <a:p>
              <a:pPr algn="ctr"/>
              <a:r>
                <a:rPr lang="zh-CN" altLang="en-US" dirty="0" smtClean="0">
                  <a:solidFill>
                    <a:schemeClr val="bg1"/>
                  </a:solidFill>
                  <a:cs typeface="+mn-ea"/>
                  <a:sym typeface="+mn-lt"/>
                </a:rPr>
                <a:t>日常工作概述</a:t>
              </a:r>
              <a:endParaRPr lang="zh-CN" altLang="en-US" dirty="0">
                <a:solidFill>
                  <a:schemeClr val="bg1"/>
                </a:solidFill>
                <a:cs typeface="+mn-ea"/>
                <a:sym typeface="+mn-lt"/>
              </a:endParaRPr>
            </a:p>
          </p:txBody>
        </p:sp>
      </p:grpSp>
      <p:grpSp>
        <p:nvGrpSpPr>
          <p:cNvPr id="45" name="组合 44"/>
          <p:cNvGrpSpPr/>
          <p:nvPr/>
        </p:nvGrpSpPr>
        <p:grpSpPr>
          <a:xfrm>
            <a:off x="4975976" y="2793103"/>
            <a:ext cx="2788488" cy="508366"/>
            <a:chOff x="4756064" y="2682769"/>
            <a:chExt cx="3111586" cy="567270"/>
          </a:xfrm>
          <a:effectLst>
            <a:outerShdw blurRad="190500" dist="63500" dir="2700000" algn="tl" rotWithShape="0">
              <a:prstClr val="black">
                <a:alpha val="25000"/>
              </a:prstClr>
            </a:outerShdw>
          </a:effectLst>
        </p:grpSpPr>
        <p:sp>
          <p:nvSpPr>
            <p:cNvPr id="77" name="任意多边形 76"/>
            <p:cNvSpPr/>
            <p:nvPr/>
          </p:nvSpPr>
          <p:spPr>
            <a:xfrm>
              <a:off x="4756064" y="2682769"/>
              <a:ext cx="3111586" cy="567270"/>
            </a:xfrm>
            <a:custGeom>
              <a:avLst/>
              <a:gdLst>
                <a:gd name="connsiteX0" fmla="*/ 0 w 3111586"/>
                <a:gd name="connsiteY0" fmla="*/ 0 h 567270"/>
                <a:gd name="connsiteX1" fmla="*/ 2827951 w 3111586"/>
                <a:gd name="connsiteY1" fmla="*/ 0 h 567270"/>
                <a:gd name="connsiteX2" fmla="*/ 3111586 w 3111586"/>
                <a:gd name="connsiteY2" fmla="*/ 283635 h 567270"/>
                <a:gd name="connsiteX3" fmla="*/ 2827951 w 3111586"/>
                <a:gd name="connsiteY3" fmla="*/ 567270 h 567270"/>
                <a:gd name="connsiteX4" fmla="*/ 216299 w 3111586"/>
                <a:gd name="connsiteY4" fmla="*/ 567270 h 567270"/>
                <a:gd name="connsiteX5" fmla="*/ 176658 w 3111586"/>
                <a:gd name="connsiteY5" fmla="*/ 413101 h 567270"/>
                <a:gd name="connsiteX6" fmla="*/ 7068 w 3111586"/>
                <a:gd name="connsiteY6" fmla="*/ 11634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1586" h="567270">
                  <a:moveTo>
                    <a:pt x="0" y="0"/>
                  </a:moveTo>
                  <a:lnTo>
                    <a:pt x="2827951" y="0"/>
                  </a:lnTo>
                  <a:lnTo>
                    <a:pt x="3111586" y="283635"/>
                  </a:lnTo>
                  <a:lnTo>
                    <a:pt x="2827951" y="567270"/>
                  </a:lnTo>
                  <a:lnTo>
                    <a:pt x="216299" y="567270"/>
                  </a:lnTo>
                  <a:lnTo>
                    <a:pt x="176658" y="413101"/>
                  </a:lnTo>
                  <a:cubicBezTo>
                    <a:pt x="133041" y="272869"/>
                    <a:pt x="76011" y="138546"/>
                    <a:pt x="7068" y="11634"/>
                  </a:cubicBez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1600">
                <a:cs typeface="+mn-ea"/>
                <a:sym typeface="+mn-lt"/>
              </a:endParaRPr>
            </a:p>
          </p:txBody>
        </p:sp>
        <p:sp>
          <p:nvSpPr>
            <p:cNvPr id="78" name="TextBox 30"/>
            <p:cNvSpPr txBox="1"/>
            <p:nvPr/>
          </p:nvSpPr>
          <p:spPr>
            <a:xfrm>
              <a:off x="5085111" y="2835183"/>
              <a:ext cx="2366890" cy="307777"/>
            </a:xfrm>
            <a:prstGeom prst="rect">
              <a:avLst/>
            </a:prstGeom>
            <a:noFill/>
          </p:spPr>
          <p:txBody>
            <a:bodyPr wrap="square" lIns="0" tIns="0" rIns="0" bIns="0" rtlCol="0">
              <a:spAutoFit/>
            </a:bodyPr>
            <a:lstStyle/>
            <a:p>
              <a:pPr algn="ctr"/>
              <a:r>
                <a:rPr lang="zh-CN" altLang="en-US" dirty="0" smtClean="0">
                  <a:solidFill>
                    <a:schemeClr val="bg1"/>
                  </a:solidFill>
                  <a:cs typeface="+mn-ea"/>
                  <a:sym typeface="+mn-lt"/>
                </a:rPr>
                <a:t>项目管理工作</a:t>
              </a:r>
              <a:endParaRPr lang="zh-CN" altLang="en-US" dirty="0">
                <a:solidFill>
                  <a:schemeClr val="bg1"/>
                </a:solidFill>
                <a:cs typeface="+mn-ea"/>
                <a:sym typeface="+mn-lt"/>
              </a:endParaRPr>
            </a:p>
          </p:txBody>
        </p:sp>
      </p:grpSp>
      <p:grpSp>
        <p:nvGrpSpPr>
          <p:cNvPr id="79" name="组合 78"/>
          <p:cNvGrpSpPr/>
          <p:nvPr/>
        </p:nvGrpSpPr>
        <p:grpSpPr>
          <a:xfrm>
            <a:off x="5220034" y="3588446"/>
            <a:ext cx="2557796" cy="508366"/>
            <a:chOff x="5013486" y="3478106"/>
            <a:chExt cx="2854165" cy="567270"/>
          </a:xfrm>
          <a:effectLst>
            <a:outerShdw blurRad="190500" dist="63500" dir="2700000" algn="tl" rotWithShape="0">
              <a:prstClr val="black">
                <a:alpha val="25000"/>
              </a:prstClr>
            </a:outerShdw>
          </a:effectLst>
        </p:grpSpPr>
        <p:sp>
          <p:nvSpPr>
            <p:cNvPr id="80" name="任意多边形 79"/>
            <p:cNvSpPr/>
            <p:nvPr/>
          </p:nvSpPr>
          <p:spPr>
            <a:xfrm>
              <a:off x="5013486" y="3478106"/>
              <a:ext cx="2854165" cy="567270"/>
            </a:xfrm>
            <a:custGeom>
              <a:avLst/>
              <a:gdLst>
                <a:gd name="connsiteX0" fmla="*/ 0 w 2854165"/>
                <a:gd name="connsiteY0" fmla="*/ 0 h 567270"/>
                <a:gd name="connsiteX1" fmla="*/ 2570530 w 2854165"/>
                <a:gd name="connsiteY1" fmla="*/ 0 h 567270"/>
                <a:gd name="connsiteX2" fmla="*/ 2854165 w 2854165"/>
                <a:gd name="connsiteY2" fmla="*/ 283635 h 567270"/>
                <a:gd name="connsiteX3" fmla="*/ 2570530 w 2854165"/>
                <a:gd name="connsiteY3" fmla="*/ 567270 h 567270"/>
                <a:gd name="connsiteX4" fmla="*/ 0 w 2854165"/>
                <a:gd name="connsiteY4" fmla="*/ 567270 h 567270"/>
                <a:gd name="connsiteX5" fmla="*/ 8346 w 2854165"/>
                <a:gd name="connsiteY5" fmla="*/ 512582 h 567270"/>
                <a:gd name="connsiteX6" fmla="*/ 19907 w 2854165"/>
                <a:gd name="connsiteY6" fmla="*/ 283636 h 567270"/>
                <a:gd name="connsiteX7" fmla="*/ 8346 w 2854165"/>
                <a:gd name="connsiteY7" fmla="*/ 54690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4165" h="567270">
                  <a:moveTo>
                    <a:pt x="0" y="0"/>
                  </a:moveTo>
                  <a:lnTo>
                    <a:pt x="2570530" y="0"/>
                  </a:lnTo>
                  <a:lnTo>
                    <a:pt x="2854165" y="283635"/>
                  </a:lnTo>
                  <a:lnTo>
                    <a:pt x="2570530" y="567270"/>
                  </a:lnTo>
                  <a:lnTo>
                    <a:pt x="0" y="567270"/>
                  </a:lnTo>
                  <a:lnTo>
                    <a:pt x="8346" y="512582"/>
                  </a:lnTo>
                  <a:cubicBezTo>
                    <a:pt x="15991" y="437306"/>
                    <a:pt x="19907" y="360929"/>
                    <a:pt x="19907" y="283636"/>
                  </a:cubicBezTo>
                  <a:cubicBezTo>
                    <a:pt x="19907" y="206344"/>
                    <a:pt x="15991" y="129966"/>
                    <a:pt x="8346" y="54690"/>
                  </a:cubicBez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1600">
                <a:cs typeface="+mn-ea"/>
                <a:sym typeface="+mn-lt"/>
              </a:endParaRPr>
            </a:p>
          </p:txBody>
        </p:sp>
        <p:sp>
          <p:nvSpPr>
            <p:cNvPr id="81" name="TextBox 30"/>
            <p:cNvSpPr txBox="1"/>
            <p:nvPr/>
          </p:nvSpPr>
          <p:spPr>
            <a:xfrm>
              <a:off x="5116429" y="3618489"/>
              <a:ext cx="2304256" cy="307776"/>
            </a:xfrm>
            <a:prstGeom prst="rect">
              <a:avLst/>
            </a:prstGeom>
            <a:noFill/>
          </p:spPr>
          <p:txBody>
            <a:bodyPr wrap="square" lIns="0" tIns="0" rIns="0" bIns="0" rtlCol="0">
              <a:spAutoFit/>
            </a:bodyPr>
            <a:lstStyle/>
            <a:p>
              <a:pPr algn="ctr"/>
              <a:r>
                <a:rPr lang="zh-CN" altLang="en-US" dirty="0" smtClean="0">
                  <a:solidFill>
                    <a:schemeClr val="bg1"/>
                  </a:solidFill>
                  <a:cs typeface="+mn-ea"/>
                  <a:sym typeface="+mn-lt"/>
                </a:rPr>
                <a:t>入职岗位介绍</a:t>
              </a:r>
              <a:endParaRPr lang="zh-CN" altLang="en-US" dirty="0">
                <a:solidFill>
                  <a:schemeClr val="bg1"/>
                </a:solidFill>
                <a:cs typeface="+mn-ea"/>
                <a:sym typeface="+mn-lt"/>
              </a:endParaRPr>
            </a:p>
          </p:txBody>
        </p:sp>
      </p:grpSp>
      <p:grpSp>
        <p:nvGrpSpPr>
          <p:cNvPr id="82" name="组合 81"/>
          <p:cNvGrpSpPr/>
          <p:nvPr/>
        </p:nvGrpSpPr>
        <p:grpSpPr>
          <a:xfrm>
            <a:off x="4975979" y="4383774"/>
            <a:ext cx="2788484" cy="508366"/>
            <a:chOff x="4756066" y="4273443"/>
            <a:chExt cx="3111584" cy="567270"/>
          </a:xfrm>
          <a:effectLst>
            <a:outerShdw blurRad="190500" dist="63500" dir="2700000" algn="tl" rotWithShape="0">
              <a:prstClr val="black">
                <a:alpha val="25000"/>
              </a:prstClr>
            </a:outerShdw>
          </a:effectLst>
        </p:grpSpPr>
        <p:sp>
          <p:nvSpPr>
            <p:cNvPr id="83" name="任意多边形 82"/>
            <p:cNvSpPr/>
            <p:nvPr/>
          </p:nvSpPr>
          <p:spPr>
            <a:xfrm>
              <a:off x="4756066" y="4273443"/>
              <a:ext cx="3111584" cy="567270"/>
            </a:xfrm>
            <a:custGeom>
              <a:avLst/>
              <a:gdLst>
                <a:gd name="connsiteX0" fmla="*/ 216297 w 3111584"/>
                <a:gd name="connsiteY0" fmla="*/ 0 h 567270"/>
                <a:gd name="connsiteX1" fmla="*/ 2827949 w 3111584"/>
                <a:gd name="connsiteY1" fmla="*/ 0 h 567270"/>
                <a:gd name="connsiteX2" fmla="*/ 3111584 w 3111584"/>
                <a:gd name="connsiteY2" fmla="*/ 283635 h 567270"/>
                <a:gd name="connsiteX3" fmla="*/ 2827949 w 3111584"/>
                <a:gd name="connsiteY3" fmla="*/ 567270 h 567270"/>
                <a:gd name="connsiteX4" fmla="*/ 0 w 3111584"/>
                <a:gd name="connsiteY4" fmla="*/ 567270 h 567270"/>
                <a:gd name="connsiteX5" fmla="*/ 7066 w 3111584"/>
                <a:gd name="connsiteY5" fmla="*/ 555638 h 567270"/>
                <a:gd name="connsiteX6" fmla="*/ 176656 w 3111584"/>
                <a:gd name="connsiteY6" fmla="*/ 154171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1584" h="567270">
                  <a:moveTo>
                    <a:pt x="216297" y="0"/>
                  </a:moveTo>
                  <a:lnTo>
                    <a:pt x="2827949" y="0"/>
                  </a:lnTo>
                  <a:lnTo>
                    <a:pt x="3111584" y="283635"/>
                  </a:lnTo>
                  <a:lnTo>
                    <a:pt x="2827949" y="567270"/>
                  </a:lnTo>
                  <a:lnTo>
                    <a:pt x="0" y="567270"/>
                  </a:lnTo>
                  <a:lnTo>
                    <a:pt x="7066" y="555638"/>
                  </a:lnTo>
                  <a:cubicBezTo>
                    <a:pt x="76009" y="428726"/>
                    <a:pt x="133039" y="294403"/>
                    <a:pt x="176656" y="154171"/>
                  </a:cubicBez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1600">
                <a:cs typeface="+mn-ea"/>
                <a:sym typeface="+mn-lt"/>
              </a:endParaRPr>
            </a:p>
          </p:txBody>
        </p:sp>
        <p:sp>
          <p:nvSpPr>
            <p:cNvPr id="84" name="TextBox 30"/>
            <p:cNvSpPr txBox="1"/>
            <p:nvPr/>
          </p:nvSpPr>
          <p:spPr>
            <a:xfrm>
              <a:off x="5085111" y="4401795"/>
              <a:ext cx="2366891" cy="307777"/>
            </a:xfrm>
            <a:prstGeom prst="rect">
              <a:avLst/>
            </a:prstGeom>
            <a:noFill/>
          </p:spPr>
          <p:txBody>
            <a:bodyPr wrap="square" lIns="0" tIns="0" rIns="0" bIns="0" rtlCol="0">
              <a:spAutoFit/>
            </a:bodyPr>
            <a:lstStyle/>
            <a:p>
              <a:pPr algn="ctr"/>
              <a:r>
                <a:rPr lang="zh-CN" altLang="en-US" dirty="0" smtClean="0">
                  <a:solidFill>
                    <a:schemeClr val="bg1"/>
                  </a:solidFill>
                  <a:cs typeface="+mn-ea"/>
                  <a:sym typeface="+mn-lt"/>
                </a:rPr>
                <a:t>市场推广调查</a:t>
              </a:r>
              <a:endParaRPr lang="zh-CN" altLang="en-US" dirty="0">
                <a:solidFill>
                  <a:schemeClr val="bg1"/>
                </a:solidFill>
                <a:cs typeface="+mn-ea"/>
                <a:sym typeface="+mn-lt"/>
              </a:endParaRPr>
            </a:p>
          </p:txBody>
        </p:sp>
      </p:grpSp>
      <p:grpSp>
        <p:nvGrpSpPr>
          <p:cNvPr id="85" name="组合 84"/>
          <p:cNvGrpSpPr/>
          <p:nvPr/>
        </p:nvGrpSpPr>
        <p:grpSpPr>
          <a:xfrm>
            <a:off x="4275571" y="5179113"/>
            <a:ext cx="3450538" cy="508366"/>
            <a:chOff x="4017302" y="5068782"/>
            <a:chExt cx="3850349" cy="567270"/>
          </a:xfrm>
          <a:effectLst>
            <a:outerShdw blurRad="190500" dist="63500" dir="2700000" algn="tl" rotWithShape="0">
              <a:prstClr val="black">
                <a:alpha val="25000"/>
              </a:prstClr>
            </a:outerShdw>
          </a:effectLst>
        </p:grpSpPr>
        <p:sp>
          <p:nvSpPr>
            <p:cNvPr id="86" name="任意多边形 85"/>
            <p:cNvSpPr/>
            <p:nvPr/>
          </p:nvSpPr>
          <p:spPr>
            <a:xfrm>
              <a:off x="4017302" y="5068782"/>
              <a:ext cx="3850349" cy="567270"/>
            </a:xfrm>
            <a:custGeom>
              <a:avLst/>
              <a:gdLst>
                <a:gd name="connsiteX0" fmla="*/ 592483 w 3850349"/>
                <a:gd name="connsiteY0" fmla="*/ 0 h 567270"/>
                <a:gd name="connsiteX1" fmla="*/ 3566714 w 3850349"/>
                <a:gd name="connsiteY1" fmla="*/ 0 h 567270"/>
                <a:gd name="connsiteX2" fmla="*/ 3850349 w 3850349"/>
                <a:gd name="connsiteY2" fmla="*/ 283635 h 567270"/>
                <a:gd name="connsiteX3" fmla="*/ 3566714 w 3850349"/>
                <a:gd name="connsiteY3" fmla="*/ 567270 h 567270"/>
                <a:gd name="connsiteX4" fmla="*/ 0 w 3850349"/>
                <a:gd name="connsiteY4" fmla="*/ 567270 h 567270"/>
                <a:gd name="connsiteX5" fmla="*/ 28846 w 3850349"/>
                <a:gd name="connsiteY5" fmla="*/ 549746 h 567270"/>
                <a:gd name="connsiteX6" fmla="*/ 504765 w 3850349"/>
                <a:gd name="connsiteY6" fmla="*/ 117304 h 5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0349" h="567270">
                  <a:moveTo>
                    <a:pt x="592483" y="0"/>
                  </a:moveTo>
                  <a:lnTo>
                    <a:pt x="3566714" y="0"/>
                  </a:lnTo>
                  <a:lnTo>
                    <a:pt x="3850349" y="283635"/>
                  </a:lnTo>
                  <a:lnTo>
                    <a:pt x="3566714" y="567270"/>
                  </a:lnTo>
                  <a:lnTo>
                    <a:pt x="0" y="567270"/>
                  </a:lnTo>
                  <a:lnTo>
                    <a:pt x="28846" y="549746"/>
                  </a:lnTo>
                  <a:cubicBezTo>
                    <a:pt x="207536" y="429025"/>
                    <a:pt x="367864" y="283190"/>
                    <a:pt x="504765" y="117304"/>
                  </a:cubicBez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noAutofit/>
            </a:bodyPr>
            <a:lstStyle/>
            <a:p>
              <a:pPr algn="ctr"/>
              <a:endParaRPr lang="zh-CN" altLang="en-US" sz="1600">
                <a:cs typeface="+mn-ea"/>
                <a:sym typeface="+mn-lt"/>
              </a:endParaRPr>
            </a:p>
          </p:txBody>
        </p:sp>
        <p:sp>
          <p:nvSpPr>
            <p:cNvPr id="87" name="TextBox 30"/>
            <p:cNvSpPr txBox="1"/>
            <p:nvPr/>
          </p:nvSpPr>
          <p:spPr>
            <a:xfrm>
              <a:off x="5085111" y="5185102"/>
              <a:ext cx="2366890" cy="307777"/>
            </a:xfrm>
            <a:prstGeom prst="rect">
              <a:avLst/>
            </a:prstGeom>
            <a:noFill/>
          </p:spPr>
          <p:txBody>
            <a:bodyPr wrap="square" lIns="0" tIns="0" rIns="0" bIns="0" rtlCol="0">
              <a:spAutoFit/>
            </a:bodyPr>
            <a:lstStyle/>
            <a:p>
              <a:pPr algn="ctr"/>
              <a:r>
                <a:rPr lang="zh-CN" altLang="en-US" dirty="0" smtClean="0">
                  <a:solidFill>
                    <a:schemeClr val="bg1"/>
                  </a:solidFill>
                  <a:cs typeface="+mn-ea"/>
                  <a:sym typeface="+mn-lt"/>
                </a:rPr>
                <a:t>项目跟踪列表</a:t>
              </a:r>
              <a:endParaRPr lang="zh-CN" altLang="en-US" dirty="0">
                <a:solidFill>
                  <a:schemeClr val="bg1"/>
                </a:solidFill>
                <a:cs typeface="+mn-ea"/>
                <a:sym typeface="+mn-lt"/>
              </a:endParaRPr>
            </a:p>
          </p:txBody>
        </p:sp>
      </p:grpSp>
      <p:sp>
        <p:nvSpPr>
          <p:cNvPr id="88" name="TextBox 29"/>
          <p:cNvSpPr txBox="1"/>
          <p:nvPr/>
        </p:nvSpPr>
        <p:spPr>
          <a:xfrm>
            <a:off x="7856717" y="2979061"/>
            <a:ext cx="3407716" cy="194027"/>
          </a:xfrm>
          <a:prstGeom prst="rect">
            <a:avLst/>
          </a:prstGeom>
          <a:noFill/>
        </p:spPr>
        <p:txBody>
          <a:bodyPr wrap="square" lIns="0" tIns="0" rIns="0" bIns="0" rtlCol="0">
            <a:spAutoFit/>
          </a:bodyPr>
          <a:lstStyle/>
          <a:p>
            <a:pPr algn="just">
              <a:lnSpc>
                <a:spcPts val="1735"/>
              </a:lnSpc>
            </a:pPr>
            <a:r>
              <a:rPr lang="zh-CN" altLang="en-US" sz="1000" dirty="0">
                <a:solidFill>
                  <a:schemeClr val="tx1">
                    <a:lumMod val="65000"/>
                    <a:lumOff val="35000"/>
                  </a:schemeClr>
                </a:solidFill>
                <a:cs typeface="+mn-ea"/>
                <a:sym typeface="+mn-lt"/>
              </a:rPr>
              <a:t>点击输入简要文字内容，言简意赅的说明分项内容</a:t>
            </a:r>
            <a:endParaRPr lang="en-US" altLang="zh-CN" sz="1000" dirty="0">
              <a:solidFill>
                <a:schemeClr val="tx1">
                  <a:lumMod val="65000"/>
                  <a:lumOff val="35000"/>
                </a:schemeClr>
              </a:solidFill>
              <a:cs typeface="+mn-ea"/>
              <a:sym typeface="+mn-lt"/>
            </a:endParaRPr>
          </a:p>
        </p:txBody>
      </p:sp>
      <p:sp>
        <p:nvSpPr>
          <p:cNvPr id="89" name="TextBox 29"/>
          <p:cNvSpPr txBox="1"/>
          <p:nvPr/>
        </p:nvSpPr>
        <p:spPr>
          <a:xfrm>
            <a:off x="7856717" y="3774398"/>
            <a:ext cx="3407716" cy="194027"/>
          </a:xfrm>
          <a:prstGeom prst="rect">
            <a:avLst/>
          </a:prstGeom>
          <a:noFill/>
        </p:spPr>
        <p:txBody>
          <a:bodyPr wrap="square" lIns="0" tIns="0" rIns="0" bIns="0" rtlCol="0">
            <a:spAutoFit/>
          </a:bodyPr>
          <a:lstStyle/>
          <a:p>
            <a:pPr algn="just">
              <a:lnSpc>
                <a:spcPts val="1735"/>
              </a:lnSpc>
            </a:pPr>
            <a:r>
              <a:rPr lang="zh-CN" altLang="en-US" sz="1000" dirty="0">
                <a:solidFill>
                  <a:schemeClr val="tx1">
                    <a:lumMod val="65000"/>
                    <a:lumOff val="35000"/>
                  </a:schemeClr>
                </a:solidFill>
                <a:cs typeface="+mn-ea"/>
                <a:sym typeface="+mn-lt"/>
              </a:rPr>
              <a:t>点击输入简要文字内容，言简意赅的说明分项内容</a:t>
            </a:r>
            <a:endParaRPr lang="en-US" altLang="zh-CN" sz="1000" dirty="0">
              <a:solidFill>
                <a:schemeClr val="tx1">
                  <a:lumMod val="65000"/>
                  <a:lumOff val="35000"/>
                </a:schemeClr>
              </a:solidFill>
              <a:cs typeface="+mn-ea"/>
              <a:sym typeface="+mn-lt"/>
            </a:endParaRPr>
          </a:p>
        </p:txBody>
      </p:sp>
      <p:sp>
        <p:nvSpPr>
          <p:cNvPr id="90" name="TextBox 29"/>
          <p:cNvSpPr txBox="1"/>
          <p:nvPr/>
        </p:nvSpPr>
        <p:spPr>
          <a:xfrm>
            <a:off x="7856717" y="4569735"/>
            <a:ext cx="3407716" cy="194027"/>
          </a:xfrm>
          <a:prstGeom prst="rect">
            <a:avLst/>
          </a:prstGeom>
          <a:noFill/>
        </p:spPr>
        <p:txBody>
          <a:bodyPr wrap="square" lIns="0" tIns="0" rIns="0" bIns="0" rtlCol="0">
            <a:spAutoFit/>
          </a:bodyPr>
          <a:lstStyle/>
          <a:p>
            <a:pPr algn="just">
              <a:lnSpc>
                <a:spcPts val="1735"/>
              </a:lnSpc>
            </a:pPr>
            <a:r>
              <a:rPr lang="zh-CN" altLang="en-US" sz="1000" dirty="0">
                <a:solidFill>
                  <a:schemeClr val="tx1">
                    <a:lumMod val="65000"/>
                    <a:lumOff val="35000"/>
                  </a:schemeClr>
                </a:solidFill>
                <a:cs typeface="+mn-ea"/>
                <a:sym typeface="+mn-lt"/>
              </a:rPr>
              <a:t>点击输入简要文字内容，言简意赅的说明分项内容</a:t>
            </a:r>
            <a:endParaRPr lang="en-US" altLang="zh-CN" sz="1000" dirty="0">
              <a:solidFill>
                <a:schemeClr val="tx1">
                  <a:lumMod val="65000"/>
                  <a:lumOff val="35000"/>
                </a:schemeClr>
              </a:solidFill>
              <a:cs typeface="+mn-ea"/>
              <a:sym typeface="+mn-lt"/>
            </a:endParaRPr>
          </a:p>
        </p:txBody>
      </p:sp>
      <p:sp>
        <p:nvSpPr>
          <p:cNvPr id="91" name="TextBox 29"/>
          <p:cNvSpPr txBox="1"/>
          <p:nvPr/>
        </p:nvSpPr>
        <p:spPr>
          <a:xfrm>
            <a:off x="7856717" y="5365074"/>
            <a:ext cx="3407716" cy="194027"/>
          </a:xfrm>
          <a:prstGeom prst="rect">
            <a:avLst/>
          </a:prstGeom>
          <a:noFill/>
        </p:spPr>
        <p:txBody>
          <a:bodyPr wrap="square" lIns="0" tIns="0" rIns="0" bIns="0" rtlCol="0">
            <a:spAutoFit/>
          </a:bodyPr>
          <a:lstStyle/>
          <a:p>
            <a:pPr algn="just">
              <a:lnSpc>
                <a:spcPts val="1735"/>
              </a:lnSpc>
            </a:pPr>
            <a:r>
              <a:rPr lang="zh-CN" altLang="en-US" sz="1000" dirty="0">
                <a:solidFill>
                  <a:schemeClr val="tx1">
                    <a:lumMod val="65000"/>
                    <a:lumOff val="35000"/>
                  </a:schemeClr>
                </a:solidFill>
                <a:cs typeface="+mn-ea"/>
                <a:sym typeface="+mn-lt"/>
              </a:rPr>
              <a:t>点击输入简要文字内容，言简意赅的说明分项内容</a:t>
            </a:r>
            <a:endParaRPr lang="en-US" altLang="zh-CN" sz="1000" dirty="0">
              <a:solidFill>
                <a:schemeClr val="tx1">
                  <a:lumMod val="65000"/>
                  <a:lumOff val="35000"/>
                </a:schemeClr>
              </a:solidFill>
              <a:cs typeface="+mn-ea"/>
              <a:sym typeface="+mn-lt"/>
            </a:endParaRPr>
          </a:p>
        </p:txBody>
      </p:sp>
      <p:sp>
        <p:nvSpPr>
          <p:cNvPr id="92" name="椭圆 91"/>
          <p:cNvSpPr/>
          <p:nvPr/>
        </p:nvSpPr>
        <p:spPr>
          <a:xfrm>
            <a:off x="1218668" y="1963974"/>
            <a:ext cx="3757308" cy="3757308"/>
          </a:xfrm>
          <a:prstGeom prst="ellipse">
            <a:avLst/>
          </a:prstGeom>
          <a:blipFill dpi="0" rotWithShape="1">
            <a:blip r:embed="rId1"/>
            <a:srcRect/>
            <a:stretch>
              <a:fillRect l="-33488" r="-33488"/>
            </a:stretch>
          </a:blipFill>
          <a:ln>
            <a:no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a:cs typeface="+mn-ea"/>
              <a:sym typeface="+mn-lt"/>
            </a:endParaRPr>
          </a:p>
        </p:txBody>
      </p:sp>
      <p:grpSp>
        <p:nvGrpSpPr>
          <p:cNvPr id="30" name="组合 29"/>
          <p:cNvGrpSpPr/>
          <p:nvPr/>
        </p:nvGrpSpPr>
        <p:grpSpPr>
          <a:xfrm>
            <a:off x="388190" y="568915"/>
            <a:ext cx="3796278" cy="585703"/>
            <a:chOff x="388190" y="568915"/>
            <a:chExt cx="3796278" cy="585703"/>
          </a:xfrm>
        </p:grpSpPr>
        <p:sp>
          <p:nvSpPr>
            <p:cNvPr id="31" name="文本框 30"/>
            <p:cNvSpPr txBox="1"/>
            <p:nvPr/>
          </p:nvSpPr>
          <p:spPr>
            <a:xfrm>
              <a:off x="1127221" y="568915"/>
              <a:ext cx="3057247"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具体工作完成情况</a:t>
              </a:r>
              <a:endParaRPr lang="zh-CN" altLang="en-US" sz="2800" b="1" dirty="0">
                <a:gradFill>
                  <a:gsLst>
                    <a:gs pos="0">
                      <a:srgbClr val="F8260C"/>
                    </a:gs>
                    <a:gs pos="72000">
                      <a:srgbClr val="9E0800"/>
                    </a:gs>
                  </a:gsLst>
                  <a:lin ang="5400000" scaled="1"/>
                </a:gradFill>
                <a:cs typeface="+mn-ea"/>
                <a:sym typeface="+mn-lt"/>
              </a:endParaRPr>
            </a:p>
          </p:txBody>
        </p:sp>
        <p:sp>
          <p:nvSpPr>
            <p:cNvPr id="35" name="椭圆 34"/>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01</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92"/>
                                        </p:tgtEl>
                                        <p:attrNameLst>
                                          <p:attrName>style.visibility</p:attrName>
                                        </p:attrNameLst>
                                      </p:cBhvr>
                                      <p:to>
                                        <p:strVal val="visible"/>
                                      </p:to>
                                    </p:set>
                                    <p:anim calcmode="lin" valueType="num">
                                      <p:cBhvr>
                                        <p:cTn id="7" dur="500" fill="hold"/>
                                        <p:tgtEl>
                                          <p:spTgt spid="92"/>
                                        </p:tgtEl>
                                        <p:attrNameLst>
                                          <p:attrName>ppt_w</p:attrName>
                                        </p:attrNameLst>
                                      </p:cBhvr>
                                      <p:tavLst>
                                        <p:tav tm="0">
                                          <p:val>
                                            <p:fltVal val="0"/>
                                          </p:val>
                                        </p:tav>
                                        <p:tav tm="100000">
                                          <p:val>
                                            <p:strVal val="#ppt_w"/>
                                          </p:val>
                                        </p:tav>
                                      </p:tavLst>
                                    </p:anim>
                                    <p:anim calcmode="lin" valueType="num">
                                      <p:cBhvr>
                                        <p:cTn id="8" dur="500" fill="hold"/>
                                        <p:tgtEl>
                                          <p:spTgt spid="92"/>
                                        </p:tgtEl>
                                        <p:attrNameLst>
                                          <p:attrName>ppt_h</p:attrName>
                                        </p:attrNameLst>
                                      </p:cBhvr>
                                      <p:tavLst>
                                        <p:tav tm="0">
                                          <p:val>
                                            <p:fltVal val="0"/>
                                          </p:val>
                                        </p:tav>
                                        <p:tav tm="100000">
                                          <p:val>
                                            <p:strVal val="#ppt_h"/>
                                          </p:val>
                                        </p:tav>
                                      </p:tavLst>
                                    </p:anim>
                                    <p:animEffect transition="in" filter="fade">
                                      <p:cBhvr>
                                        <p:cTn id="9" dur="500"/>
                                        <p:tgtEl>
                                          <p:spTgt spid="92"/>
                                        </p:tgtEl>
                                      </p:cBhvr>
                                    </p:animEffect>
                                  </p:childTnLst>
                                </p:cTn>
                              </p:par>
                            </p:childTnLst>
                          </p:cTn>
                        </p:par>
                        <p:par>
                          <p:cTn id="10" fill="hold">
                            <p:stCondLst>
                              <p:cond delay="500"/>
                            </p:stCondLst>
                            <p:childTnLst>
                              <p:par>
                                <p:cTn id="11" presetID="2" presetClass="entr" presetSubtype="8" fill="hold" nodeType="afterEffect">
                                  <p:stCondLst>
                                    <p:cond delay="0"/>
                                  </p:stCondLst>
                                  <p:childTnLst>
                                    <p:set>
                                      <p:cBhvr>
                                        <p:cTn id="12" dur="1" fill="hold">
                                          <p:stCondLst>
                                            <p:cond delay="0"/>
                                          </p:stCondLst>
                                        </p:cTn>
                                        <p:tgtEl>
                                          <p:spTgt spid="45"/>
                                        </p:tgtEl>
                                        <p:attrNameLst>
                                          <p:attrName>style.visibility</p:attrName>
                                        </p:attrNameLst>
                                      </p:cBhvr>
                                      <p:to>
                                        <p:strVal val="visible"/>
                                      </p:to>
                                    </p:set>
                                    <p:anim calcmode="lin" valueType="num">
                                      <p:cBhvr additive="base">
                                        <p:cTn id="13" dur="500" fill="hold"/>
                                        <p:tgtEl>
                                          <p:spTgt spid="45"/>
                                        </p:tgtEl>
                                        <p:attrNameLst>
                                          <p:attrName>ppt_x</p:attrName>
                                        </p:attrNameLst>
                                      </p:cBhvr>
                                      <p:tavLst>
                                        <p:tav tm="0">
                                          <p:val>
                                            <p:strVal val="0-#ppt_w/2"/>
                                          </p:val>
                                        </p:tav>
                                        <p:tav tm="100000">
                                          <p:val>
                                            <p:strVal val="#ppt_x"/>
                                          </p:val>
                                        </p:tav>
                                      </p:tavLst>
                                    </p:anim>
                                    <p:anim calcmode="lin" valueType="num">
                                      <p:cBhvr additive="base">
                                        <p:cTn id="14" dur="500" fill="hold"/>
                                        <p:tgtEl>
                                          <p:spTgt spid="45"/>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200"/>
                                  </p:stCondLst>
                                  <p:childTnLst>
                                    <p:set>
                                      <p:cBhvr>
                                        <p:cTn id="16" dur="1" fill="hold">
                                          <p:stCondLst>
                                            <p:cond delay="0"/>
                                          </p:stCondLst>
                                        </p:cTn>
                                        <p:tgtEl>
                                          <p:spTgt spid="42"/>
                                        </p:tgtEl>
                                        <p:attrNameLst>
                                          <p:attrName>style.visibility</p:attrName>
                                        </p:attrNameLst>
                                      </p:cBhvr>
                                      <p:to>
                                        <p:strVal val="visible"/>
                                      </p:to>
                                    </p:set>
                                    <p:anim calcmode="lin" valueType="num">
                                      <p:cBhvr additive="base">
                                        <p:cTn id="17" dur="500" fill="hold"/>
                                        <p:tgtEl>
                                          <p:spTgt spid="42"/>
                                        </p:tgtEl>
                                        <p:attrNameLst>
                                          <p:attrName>ppt_x</p:attrName>
                                        </p:attrNameLst>
                                      </p:cBhvr>
                                      <p:tavLst>
                                        <p:tav tm="0">
                                          <p:val>
                                            <p:strVal val="0-#ppt_w/2"/>
                                          </p:val>
                                        </p:tav>
                                        <p:tav tm="100000">
                                          <p:val>
                                            <p:strVal val="#ppt_x"/>
                                          </p:val>
                                        </p:tav>
                                      </p:tavLst>
                                    </p:anim>
                                    <p:anim calcmode="lin" valueType="num">
                                      <p:cBhvr additive="base">
                                        <p:cTn id="18" dur="500" fill="hold"/>
                                        <p:tgtEl>
                                          <p:spTgt spid="42"/>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400"/>
                                  </p:stCondLst>
                                  <p:childTnLst>
                                    <p:set>
                                      <p:cBhvr>
                                        <p:cTn id="20" dur="1" fill="hold">
                                          <p:stCondLst>
                                            <p:cond delay="0"/>
                                          </p:stCondLst>
                                        </p:cTn>
                                        <p:tgtEl>
                                          <p:spTgt spid="79"/>
                                        </p:tgtEl>
                                        <p:attrNameLst>
                                          <p:attrName>style.visibility</p:attrName>
                                        </p:attrNameLst>
                                      </p:cBhvr>
                                      <p:to>
                                        <p:strVal val="visible"/>
                                      </p:to>
                                    </p:set>
                                    <p:anim calcmode="lin" valueType="num">
                                      <p:cBhvr additive="base">
                                        <p:cTn id="21" dur="500" fill="hold"/>
                                        <p:tgtEl>
                                          <p:spTgt spid="79"/>
                                        </p:tgtEl>
                                        <p:attrNameLst>
                                          <p:attrName>ppt_x</p:attrName>
                                        </p:attrNameLst>
                                      </p:cBhvr>
                                      <p:tavLst>
                                        <p:tav tm="0">
                                          <p:val>
                                            <p:strVal val="0-#ppt_w/2"/>
                                          </p:val>
                                        </p:tav>
                                        <p:tav tm="100000">
                                          <p:val>
                                            <p:strVal val="#ppt_x"/>
                                          </p:val>
                                        </p:tav>
                                      </p:tavLst>
                                    </p:anim>
                                    <p:anim calcmode="lin" valueType="num">
                                      <p:cBhvr additive="base">
                                        <p:cTn id="22" dur="500" fill="hold"/>
                                        <p:tgtEl>
                                          <p:spTgt spid="79"/>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600"/>
                                  </p:stCondLst>
                                  <p:childTnLst>
                                    <p:set>
                                      <p:cBhvr>
                                        <p:cTn id="24" dur="1" fill="hold">
                                          <p:stCondLst>
                                            <p:cond delay="0"/>
                                          </p:stCondLst>
                                        </p:cTn>
                                        <p:tgtEl>
                                          <p:spTgt spid="82"/>
                                        </p:tgtEl>
                                        <p:attrNameLst>
                                          <p:attrName>style.visibility</p:attrName>
                                        </p:attrNameLst>
                                      </p:cBhvr>
                                      <p:to>
                                        <p:strVal val="visible"/>
                                      </p:to>
                                    </p:set>
                                    <p:anim calcmode="lin" valueType="num">
                                      <p:cBhvr additive="base">
                                        <p:cTn id="25" dur="500" fill="hold"/>
                                        <p:tgtEl>
                                          <p:spTgt spid="82"/>
                                        </p:tgtEl>
                                        <p:attrNameLst>
                                          <p:attrName>ppt_x</p:attrName>
                                        </p:attrNameLst>
                                      </p:cBhvr>
                                      <p:tavLst>
                                        <p:tav tm="0">
                                          <p:val>
                                            <p:strVal val="0-#ppt_w/2"/>
                                          </p:val>
                                        </p:tav>
                                        <p:tav tm="100000">
                                          <p:val>
                                            <p:strVal val="#ppt_x"/>
                                          </p:val>
                                        </p:tav>
                                      </p:tavLst>
                                    </p:anim>
                                    <p:anim calcmode="lin" valueType="num">
                                      <p:cBhvr additive="base">
                                        <p:cTn id="26" dur="500" fill="hold"/>
                                        <p:tgtEl>
                                          <p:spTgt spid="82"/>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800"/>
                                  </p:stCondLst>
                                  <p:childTnLst>
                                    <p:set>
                                      <p:cBhvr>
                                        <p:cTn id="28" dur="1" fill="hold">
                                          <p:stCondLst>
                                            <p:cond delay="0"/>
                                          </p:stCondLst>
                                        </p:cTn>
                                        <p:tgtEl>
                                          <p:spTgt spid="85"/>
                                        </p:tgtEl>
                                        <p:attrNameLst>
                                          <p:attrName>style.visibility</p:attrName>
                                        </p:attrNameLst>
                                      </p:cBhvr>
                                      <p:to>
                                        <p:strVal val="visible"/>
                                      </p:to>
                                    </p:set>
                                    <p:anim calcmode="lin" valueType="num">
                                      <p:cBhvr additive="base">
                                        <p:cTn id="29" dur="500" fill="hold"/>
                                        <p:tgtEl>
                                          <p:spTgt spid="85"/>
                                        </p:tgtEl>
                                        <p:attrNameLst>
                                          <p:attrName>ppt_x</p:attrName>
                                        </p:attrNameLst>
                                      </p:cBhvr>
                                      <p:tavLst>
                                        <p:tav tm="0">
                                          <p:val>
                                            <p:strVal val="0-#ppt_w/2"/>
                                          </p:val>
                                        </p:tav>
                                        <p:tav tm="100000">
                                          <p:val>
                                            <p:strVal val="#ppt_x"/>
                                          </p:val>
                                        </p:tav>
                                      </p:tavLst>
                                    </p:anim>
                                    <p:anim calcmode="lin" valueType="num">
                                      <p:cBhvr additive="base">
                                        <p:cTn id="30" dur="500" fill="hold"/>
                                        <p:tgtEl>
                                          <p:spTgt spid="85"/>
                                        </p:tgtEl>
                                        <p:attrNameLst>
                                          <p:attrName>ppt_y</p:attrName>
                                        </p:attrNameLst>
                                      </p:cBhvr>
                                      <p:tavLst>
                                        <p:tav tm="0">
                                          <p:val>
                                            <p:strVal val="#ppt_y"/>
                                          </p:val>
                                        </p:tav>
                                        <p:tav tm="100000">
                                          <p:val>
                                            <p:strVal val="#ppt_y"/>
                                          </p:val>
                                        </p:tav>
                                      </p:tavLst>
                                    </p:anim>
                                  </p:childTnLst>
                                </p:cTn>
                              </p:par>
                            </p:childTnLst>
                          </p:cTn>
                        </p:par>
                        <p:par>
                          <p:cTn id="31" fill="hold">
                            <p:stCondLst>
                              <p:cond delay="1000"/>
                            </p:stCondLst>
                            <p:childTnLst>
                              <p:par>
                                <p:cTn id="32" presetID="2" presetClass="entr" presetSubtype="2" fill="hold" grpId="0" nodeType="afterEffect">
                                  <p:stCondLst>
                                    <p:cond delay="0"/>
                                  </p:stCondLst>
                                  <p:childTnLst>
                                    <p:set>
                                      <p:cBhvr>
                                        <p:cTn id="33" dur="1" fill="hold">
                                          <p:stCondLst>
                                            <p:cond delay="0"/>
                                          </p:stCondLst>
                                        </p:cTn>
                                        <p:tgtEl>
                                          <p:spTgt spid="41"/>
                                        </p:tgtEl>
                                        <p:attrNameLst>
                                          <p:attrName>style.visibility</p:attrName>
                                        </p:attrNameLst>
                                      </p:cBhvr>
                                      <p:to>
                                        <p:strVal val="visible"/>
                                      </p:to>
                                    </p:set>
                                    <p:anim calcmode="lin" valueType="num">
                                      <p:cBhvr additive="base">
                                        <p:cTn id="34" dur="500" fill="hold"/>
                                        <p:tgtEl>
                                          <p:spTgt spid="41"/>
                                        </p:tgtEl>
                                        <p:attrNameLst>
                                          <p:attrName>ppt_x</p:attrName>
                                        </p:attrNameLst>
                                      </p:cBhvr>
                                      <p:tavLst>
                                        <p:tav tm="0">
                                          <p:val>
                                            <p:strVal val="1+#ppt_w/2"/>
                                          </p:val>
                                        </p:tav>
                                        <p:tav tm="100000">
                                          <p:val>
                                            <p:strVal val="#ppt_x"/>
                                          </p:val>
                                        </p:tav>
                                      </p:tavLst>
                                    </p:anim>
                                    <p:anim calcmode="lin" valueType="num">
                                      <p:cBhvr additive="base">
                                        <p:cTn id="35" dur="500" fill="hold"/>
                                        <p:tgtEl>
                                          <p:spTgt spid="41"/>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200"/>
                                  </p:stCondLst>
                                  <p:childTnLst>
                                    <p:set>
                                      <p:cBhvr>
                                        <p:cTn id="37" dur="1" fill="hold">
                                          <p:stCondLst>
                                            <p:cond delay="0"/>
                                          </p:stCondLst>
                                        </p:cTn>
                                        <p:tgtEl>
                                          <p:spTgt spid="88"/>
                                        </p:tgtEl>
                                        <p:attrNameLst>
                                          <p:attrName>style.visibility</p:attrName>
                                        </p:attrNameLst>
                                      </p:cBhvr>
                                      <p:to>
                                        <p:strVal val="visible"/>
                                      </p:to>
                                    </p:set>
                                    <p:anim calcmode="lin" valueType="num">
                                      <p:cBhvr additive="base">
                                        <p:cTn id="38" dur="500" fill="hold"/>
                                        <p:tgtEl>
                                          <p:spTgt spid="88"/>
                                        </p:tgtEl>
                                        <p:attrNameLst>
                                          <p:attrName>ppt_x</p:attrName>
                                        </p:attrNameLst>
                                      </p:cBhvr>
                                      <p:tavLst>
                                        <p:tav tm="0">
                                          <p:val>
                                            <p:strVal val="1+#ppt_w/2"/>
                                          </p:val>
                                        </p:tav>
                                        <p:tav tm="100000">
                                          <p:val>
                                            <p:strVal val="#ppt_x"/>
                                          </p:val>
                                        </p:tav>
                                      </p:tavLst>
                                    </p:anim>
                                    <p:anim calcmode="lin" valueType="num">
                                      <p:cBhvr additive="base">
                                        <p:cTn id="39" dur="500" fill="hold"/>
                                        <p:tgtEl>
                                          <p:spTgt spid="8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400"/>
                                  </p:stCondLst>
                                  <p:childTnLst>
                                    <p:set>
                                      <p:cBhvr>
                                        <p:cTn id="41" dur="1" fill="hold">
                                          <p:stCondLst>
                                            <p:cond delay="0"/>
                                          </p:stCondLst>
                                        </p:cTn>
                                        <p:tgtEl>
                                          <p:spTgt spid="89"/>
                                        </p:tgtEl>
                                        <p:attrNameLst>
                                          <p:attrName>style.visibility</p:attrName>
                                        </p:attrNameLst>
                                      </p:cBhvr>
                                      <p:to>
                                        <p:strVal val="visible"/>
                                      </p:to>
                                    </p:set>
                                    <p:anim calcmode="lin" valueType="num">
                                      <p:cBhvr additive="base">
                                        <p:cTn id="42" dur="500" fill="hold"/>
                                        <p:tgtEl>
                                          <p:spTgt spid="89"/>
                                        </p:tgtEl>
                                        <p:attrNameLst>
                                          <p:attrName>ppt_x</p:attrName>
                                        </p:attrNameLst>
                                      </p:cBhvr>
                                      <p:tavLst>
                                        <p:tav tm="0">
                                          <p:val>
                                            <p:strVal val="1+#ppt_w/2"/>
                                          </p:val>
                                        </p:tav>
                                        <p:tav tm="100000">
                                          <p:val>
                                            <p:strVal val="#ppt_x"/>
                                          </p:val>
                                        </p:tav>
                                      </p:tavLst>
                                    </p:anim>
                                    <p:anim calcmode="lin" valueType="num">
                                      <p:cBhvr additive="base">
                                        <p:cTn id="43" dur="500" fill="hold"/>
                                        <p:tgtEl>
                                          <p:spTgt spid="89"/>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600"/>
                                  </p:stCondLst>
                                  <p:childTnLst>
                                    <p:set>
                                      <p:cBhvr>
                                        <p:cTn id="45" dur="1" fill="hold">
                                          <p:stCondLst>
                                            <p:cond delay="0"/>
                                          </p:stCondLst>
                                        </p:cTn>
                                        <p:tgtEl>
                                          <p:spTgt spid="90"/>
                                        </p:tgtEl>
                                        <p:attrNameLst>
                                          <p:attrName>style.visibility</p:attrName>
                                        </p:attrNameLst>
                                      </p:cBhvr>
                                      <p:to>
                                        <p:strVal val="visible"/>
                                      </p:to>
                                    </p:set>
                                    <p:anim calcmode="lin" valueType="num">
                                      <p:cBhvr additive="base">
                                        <p:cTn id="46" dur="500" fill="hold"/>
                                        <p:tgtEl>
                                          <p:spTgt spid="90"/>
                                        </p:tgtEl>
                                        <p:attrNameLst>
                                          <p:attrName>ppt_x</p:attrName>
                                        </p:attrNameLst>
                                      </p:cBhvr>
                                      <p:tavLst>
                                        <p:tav tm="0">
                                          <p:val>
                                            <p:strVal val="1+#ppt_w/2"/>
                                          </p:val>
                                        </p:tav>
                                        <p:tav tm="100000">
                                          <p:val>
                                            <p:strVal val="#ppt_x"/>
                                          </p:val>
                                        </p:tav>
                                      </p:tavLst>
                                    </p:anim>
                                    <p:anim calcmode="lin" valueType="num">
                                      <p:cBhvr additive="base">
                                        <p:cTn id="47" dur="500" fill="hold"/>
                                        <p:tgtEl>
                                          <p:spTgt spid="90"/>
                                        </p:tgtEl>
                                        <p:attrNameLst>
                                          <p:attrName>ppt_y</p:attrName>
                                        </p:attrNameLst>
                                      </p:cBhvr>
                                      <p:tavLst>
                                        <p:tav tm="0">
                                          <p:val>
                                            <p:strVal val="#ppt_y"/>
                                          </p:val>
                                        </p:tav>
                                        <p:tav tm="100000">
                                          <p:val>
                                            <p:strVal val="#ppt_y"/>
                                          </p:val>
                                        </p:tav>
                                      </p:tavLst>
                                    </p:anim>
                                  </p:childTnLst>
                                </p:cTn>
                              </p:par>
                              <p:par>
                                <p:cTn id="48" presetID="2" presetClass="entr" presetSubtype="2" fill="hold" grpId="0" nodeType="withEffect">
                                  <p:stCondLst>
                                    <p:cond delay="800"/>
                                  </p:stCondLst>
                                  <p:childTnLst>
                                    <p:set>
                                      <p:cBhvr>
                                        <p:cTn id="49" dur="1" fill="hold">
                                          <p:stCondLst>
                                            <p:cond delay="0"/>
                                          </p:stCondLst>
                                        </p:cTn>
                                        <p:tgtEl>
                                          <p:spTgt spid="91"/>
                                        </p:tgtEl>
                                        <p:attrNameLst>
                                          <p:attrName>style.visibility</p:attrName>
                                        </p:attrNameLst>
                                      </p:cBhvr>
                                      <p:to>
                                        <p:strVal val="visible"/>
                                      </p:to>
                                    </p:set>
                                    <p:anim calcmode="lin" valueType="num">
                                      <p:cBhvr additive="base">
                                        <p:cTn id="50" dur="500" fill="hold"/>
                                        <p:tgtEl>
                                          <p:spTgt spid="91"/>
                                        </p:tgtEl>
                                        <p:attrNameLst>
                                          <p:attrName>ppt_x</p:attrName>
                                        </p:attrNameLst>
                                      </p:cBhvr>
                                      <p:tavLst>
                                        <p:tav tm="0">
                                          <p:val>
                                            <p:strVal val="1+#ppt_w/2"/>
                                          </p:val>
                                        </p:tav>
                                        <p:tav tm="100000">
                                          <p:val>
                                            <p:strVal val="#ppt_x"/>
                                          </p:val>
                                        </p:tav>
                                      </p:tavLst>
                                    </p:anim>
                                    <p:anim calcmode="lin" valueType="num">
                                      <p:cBhvr additive="base">
                                        <p:cTn id="51" dur="5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88" grpId="0"/>
      <p:bldP spid="89" grpId="0"/>
      <p:bldP spid="90" grpId="0"/>
      <p:bldP spid="91" grpId="0"/>
      <p:bldP spid="9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组合 35"/>
          <p:cNvGrpSpPr/>
          <p:nvPr/>
        </p:nvGrpSpPr>
        <p:grpSpPr>
          <a:xfrm>
            <a:off x="5623041" y="2891976"/>
            <a:ext cx="885130" cy="3589948"/>
            <a:chOff x="5633797" y="2887893"/>
            <a:chExt cx="863618" cy="3502696"/>
          </a:xfrm>
        </p:grpSpPr>
        <p:cxnSp>
          <p:nvCxnSpPr>
            <p:cNvPr id="37" name="直接连接符 36"/>
            <p:cNvCxnSpPr/>
            <p:nvPr/>
          </p:nvCxnSpPr>
          <p:spPr>
            <a:xfrm>
              <a:off x="6061687" y="2887893"/>
              <a:ext cx="0" cy="2567863"/>
            </a:xfrm>
            <a:prstGeom prst="line">
              <a:avLst/>
            </a:prstGeom>
            <a:ln w="38100">
              <a:solidFill>
                <a:srgbClr val="7F7F7F"/>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260251" y="3329208"/>
              <a:ext cx="0" cy="2296350"/>
            </a:xfrm>
            <a:prstGeom prst="line">
              <a:avLst/>
            </a:prstGeom>
            <a:ln w="38100">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497415" y="4094239"/>
              <a:ext cx="0" cy="2296350"/>
            </a:xfrm>
            <a:prstGeom prst="line">
              <a:avLst/>
            </a:prstGeom>
            <a:ln w="38100">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5854735" y="3329208"/>
              <a:ext cx="0" cy="2296350"/>
            </a:xfrm>
            <a:prstGeom prst="line">
              <a:avLst/>
            </a:prstGeom>
            <a:ln w="38100">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5633797" y="4094239"/>
              <a:ext cx="0" cy="2296350"/>
            </a:xfrm>
            <a:prstGeom prst="line">
              <a:avLst/>
            </a:prstGeom>
            <a:ln w="38100">
              <a:solidFill>
                <a:srgbClr val="404040"/>
              </a:solidFill>
            </a:ln>
          </p:spPr>
          <p:style>
            <a:lnRef idx="1">
              <a:schemeClr val="accent1"/>
            </a:lnRef>
            <a:fillRef idx="0">
              <a:schemeClr val="accent1"/>
            </a:fillRef>
            <a:effectRef idx="0">
              <a:schemeClr val="accent1"/>
            </a:effectRef>
            <a:fontRef idx="minor">
              <a:schemeClr val="tx1"/>
            </a:fontRef>
          </p:style>
        </p:cxnSp>
      </p:grpSp>
      <p:sp>
        <p:nvSpPr>
          <p:cNvPr id="42" name="任意多边形 41"/>
          <p:cNvSpPr/>
          <p:nvPr/>
        </p:nvSpPr>
        <p:spPr bwMode="auto">
          <a:xfrm>
            <a:off x="5084254" y="5202468"/>
            <a:ext cx="1988424" cy="1504900"/>
          </a:xfrm>
          <a:custGeom>
            <a:avLst/>
            <a:gdLst>
              <a:gd name="connsiteX0" fmla="*/ 11545 w 1667022"/>
              <a:gd name="connsiteY0" fmla="*/ 0 h 1261653"/>
              <a:gd name="connsiteX1" fmla="*/ 1461805 w 1667022"/>
              <a:gd name="connsiteY1" fmla="*/ 0 h 1261653"/>
              <a:gd name="connsiteX2" fmla="*/ 1469930 w 1667022"/>
              <a:gd name="connsiteY2" fmla="*/ 23627 h 1261653"/>
              <a:gd name="connsiteX3" fmla="*/ 1505166 w 1667022"/>
              <a:gd name="connsiteY3" fmla="*/ 215353 h 1261653"/>
              <a:gd name="connsiteX4" fmla="*/ 1505166 w 1667022"/>
              <a:gd name="connsiteY4" fmla="*/ 219103 h 1261653"/>
              <a:gd name="connsiteX5" fmla="*/ 1501408 w 1667022"/>
              <a:gd name="connsiteY5" fmla="*/ 222854 h 1261653"/>
              <a:gd name="connsiteX6" fmla="*/ 1471340 w 1667022"/>
              <a:gd name="connsiteY6" fmla="*/ 279106 h 1261653"/>
              <a:gd name="connsiteX7" fmla="*/ 1493891 w 1667022"/>
              <a:gd name="connsiteY7" fmla="*/ 335358 h 1261653"/>
              <a:gd name="connsiteX8" fmla="*/ 1659264 w 1667022"/>
              <a:gd name="connsiteY8" fmla="*/ 545367 h 1261653"/>
              <a:gd name="connsiteX9" fmla="*/ 1659264 w 1667022"/>
              <a:gd name="connsiteY9" fmla="*/ 549117 h 1261653"/>
              <a:gd name="connsiteX10" fmla="*/ 1636713 w 1667022"/>
              <a:gd name="connsiteY10" fmla="*/ 624120 h 1261653"/>
              <a:gd name="connsiteX11" fmla="*/ 1587853 w 1667022"/>
              <a:gd name="connsiteY11" fmla="*/ 642870 h 1261653"/>
              <a:gd name="connsiteX12" fmla="*/ 1546510 w 1667022"/>
              <a:gd name="connsiteY12" fmla="*/ 661621 h 1261653"/>
              <a:gd name="connsiteX13" fmla="*/ 1531475 w 1667022"/>
              <a:gd name="connsiteY13" fmla="*/ 680372 h 1261653"/>
              <a:gd name="connsiteX14" fmla="*/ 1542751 w 1667022"/>
              <a:gd name="connsiteY14" fmla="*/ 702873 h 1261653"/>
              <a:gd name="connsiteX15" fmla="*/ 1565302 w 1667022"/>
              <a:gd name="connsiteY15" fmla="*/ 755375 h 1261653"/>
              <a:gd name="connsiteX16" fmla="*/ 1538993 w 1667022"/>
              <a:gd name="connsiteY16" fmla="*/ 800377 h 1261653"/>
              <a:gd name="connsiteX17" fmla="*/ 1523959 w 1667022"/>
              <a:gd name="connsiteY17" fmla="*/ 811627 h 1261653"/>
              <a:gd name="connsiteX18" fmla="*/ 1538993 w 1667022"/>
              <a:gd name="connsiteY18" fmla="*/ 841629 h 1261653"/>
              <a:gd name="connsiteX19" fmla="*/ 1516442 w 1667022"/>
              <a:gd name="connsiteY19" fmla="*/ 886630 h 1261653"/>
              <a:gd name="connsiteX20" fmla="*/ 1490132 w 1667022"/>
              <a:gd name="connsiteY20" fmla="*/ 946633 h 1261653"/>
              <a:gd name="connsiteX21" fmla="*/ 1490132 w 1667022"/>
              <a:gd name="connsiteY21" fmla="*/ 950383 h 1261653"/>
              <a:gd name="connsiteX22" fmla="*/ 1493891 w 1667022"/>
              <a:gd name="connsiteY22" fmla="*/ 972884 h 1261653"/>
              <a:gd name="connsiteX23" fmla="*/ 1497649 w 1667022"/>
              <a:gd name="connsiteY23" fmla="*/ 1044137 h 1261653"/>
              <a:gd name="connsiteX24" fmla="*/ 1369860 w 1667022"/>
              <a:gd name="connsiteY24" fmla="*/ 1119140 h 1261653"/>
              <a:gd name="connsiteX25" fmla="*/ 1366102 w 1667022"/>
              <a:gd name="connsiteY25" fmla="*/ 1119140 h 1261653"/>
              <a:gd name="connsiteX26" fmla="*/ 1230796 w 1667022"/>
              <a:gd name="connsiteY26" fmla="*/ 1115390 h 1261653"/>
              <a:gd name="connsiteX27" fmla="*/ 1155627 w 1667022"/>
              <a:gd name="connsiteY27" fmla="*/ 1119140 h 1261653"/>
              <a:gd name="connsiteX28" fmla="*/ 1151868 w 1667022"/>
              <a:gd name="connsiteY28" fmla="*/ 1119140 h 1261653"/>
              <a:gd name="connsiteX29" fmla="*/ 1118041 w 1667022"/>
              <a:gd name="connsiteY29" fmla="*/ 1126640 h 1261653"/>
              <a:gd name="connsiteX30" fmla="*/ 1054147 w 1667022"/>
              <a:gd name="connsiteY30" fmla="*/ 1239145 h 1261653"/>
              <a:gd name="connsiteX31" fmla="*/ 1049840 w 1667022"/>
              <a:gd name="connsiteY31" fmla="*/ 1261653 h 1261653"/>
              <a:gd name="connsiteX32" fmla="*/ 1025060 w 1667022"/>
              <a:gd name="connsiteY32" fmla="*/ 1248503 h 1261653"/>
              <a:gd name="connsiteX33" fmla="*/ 339355 w 1667022"/>
              <a:gd name="connsiteY33" fmla="*/ 1140445 h 1261653"/>
              <a:gd name="connsiteX34" fmla="*/ 306943 w 1667022"/>
              <a:gd name="connsiteY34" fmla="*/ 1144874 h 1261653"/>
              <a:gd name="connsiteX35" fmla="*/ 311811 w 1667022"/>
              <a:gd name="connsiteY35" fmla="*/ 1129012 h 1261653"/>
              <a:gd name="connsiteX36" fmla="*/ 321241 w 1667022"/>
              <a:gd name="connsiteY36" fmla="*/ 1089139 h 1261653"/>
              <a:gd name="connsiteX37" fmla="*/ 340034 w 1667022"/>
              <a:gd name="connsiteY37" fmla="*/ 909131 h 1261653"/>
              <a:gd name="connsiteX38" fmla="*/ 336275 w 1667022"/>
              <a:gd name="connsiteY38" fmla="*/ 890380 h 1261653"/>
              <a:gd name="connsiteX39" fmla="*/ 272381 w 1667022"/>
              <a:gd name="connsiteY39" fmla="*/ 759125 h 1261653"/>
              <a:gd name="connsiteX40" fmla="*/ 227279 w 1667022"/>
              <a:gd name="connsiteY40" fmla="*/ 695373 h 1261653"/>
              <a:gd name="connsiteX41" fmla="*/ 65664 w 1667022"/>
              <a:gd name="connsiteY41" fmla="*/ 455363 h 1261653"/>
              <a:gd name="connsiteX42" fmla="*/ 54389 w 1667022"/>
              <a:gd name="connsiteY42" fmla="*/ 425362 h 1261653"/>
              <a:gd name="connsiteX43" fmla="*/ 1535 w 1667022"/>
              <a:gd name="connsiteY43" fmla="*/ 78355 h 1261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667022" h="1261653">
                <a:moveTo>
                  <a:pt x="11545" y="0"/>
                </a:moveTo>
                <a:lnTo>
                  <a:pt x="1461805" y="0"/>
                </a:lnTo>
                <a:lnTo>
                  <a:pt x="1469930" y="23627"/>
                </a:lnTo>
                <a:cubicBezTo>
                  <a:pt x="1490132" y="85973"/>
                  <a:pt x="1508925" y="160976"/>
                  <a:pt x="1505166" y="215353"/>
                </a:cubicBezTo>
                <a:cubicBezTo>
                  <a:pt x="1505166" y="215353"/>
                  <a:pt x="1505166" y="215353"/>
                  <a:pt x="1505166" y="219103"/>
                </a:cubicBezTo>
                <a:cubicBezTo>
                  <a:pt x="1505166" y="219103"/>
                  <a:pt x="1505166" y="219103"/>
                  <a:pt x="1501408" y="222854"/>
                </a:cubicBezTo>
                <a:cubicBezTo>
                  <a:pt x="1501408" y="222854"/>
                  <a:pt x="1471340" y="245354"/>
                  <a:pt x="1471340" y="279106"/>
                </a:cubicBezTo>
                <a:cubicBezTo>
                  <a:pt x="1471340" y="297857"/>
                  <a:pt x="1478857" y="316607"/>
                  <a:pt x="1493891" y="335358"/>
                </a:cubicBezTo>
                <a:cubicBezTo>
                  <a:pt x="1554026" y="402861"/>
                  <a:pt x="1655506" y="541616"/>
                  <a:pt x="1659264" y="545367"/>
                </a:cubicBezTo>
                <a:cubicBezTo>
                  <a:pt x="1659264" y="545367"/>
                  <a:pt x="1659264" y="545367"/>
                  <a:pt x="1659264" y="549117"/>
                </a:cubicBezTo>
                <a:cubicBezTo>
                  <a:pt x="1670540" y="567867"/>
                  <a:pt x="1674298" y="605369"/>
                  <a:pt x="1636713" y="624120"/>
                </a:cubicBezTo>
                <a:cubicBezTo>
                  <a:pt x="1617921" y="635370"/>
                  <a:pt x="1602887" y="639120"/>
                  <a:pt x="1587853" y="642870"/>
                </a:cubicBezTo>
                <a:cubicBezTo>
                  <a:pt x="1569061" y="650371"/>
                  <a:pt x="1557785" y="654121"/>
                  <a:pt x="1546510" y="661621"/>
                </a:cubicBezTo>
                <a:cubicBezTo>
                  <a:pt x="1535234" y="669122"/>
                  <a:pt x="1531475" y="676622"/>
                  <a:pt x="1531475" y="680372"/>
                </a:cubicBezTo>
                <a:cubicBezTo>
                  <a:pt x="1527717" y="687872"/>
                  <a:pt x="1535234" y="695373"/>
                  <a:pt x="1542751" y="702873"/>
                </a:cubicBezTo>
                <a:cubicBezTo>
                  <a:pt x="1561543" y="717874"/>
                  <a:pt x="1569061" y="736624"/>
                  <a:pt x="1565302" y="755375"/>
                </a:cubicBezTo>
                <a:cubicBezTo>
                  <a:pt x="1565302" y="774126"/>
                  <a:pt x="1554026" y="789126"/>
                  <a:pt x="1538993" y="800377"/>
                </a:cubicBezTo>
                <a:cubicBezTo>
                  <a:pt x="1535234" y="804127"/>
                  <a:pt x="1527717" y="807877"/>
                  <a:pt x="1523959" y="811627"/>
                </a:cubicBezTo>
                <a:cubicBezTo>
                  <a:pt x="1531475" y="819128"/>
                  <a:pt x="1538993" y="830378"/>
                  <a:pt x="1538993" y="841629"/>
                </a:cubicBezTo>
                <a:cubicBezTo>
                  <a:pt x="1538993" y="860379"/>
                  <a:pt x="1531475" y="871630"/>
                  <a:pt x="1516442" y="886630"/>
                </a:cubicBezTo>
                <a:cubicBezTo>
                  <a:pt x="1482615" y="912881"/>
                  <a:pt x="1486374" y="927882"/>
                  <a:pt x="1490132" y="946633"/>
                </a:cubicBezTo>
                <a:cubicBezTo>
                  <a:pt x="1490132" y="946633"/>
                  <a:pt x="1490132" y="950383"/>
                  <a:pt x="1490132" y="950383"/>
                </a:cubicBezTo>
                <a:cubicBezTo>
                  <a:pt x="1490132" y="957883"/>
                  <a:pt x="1493891" y="965384"/>
                  <a:pt x="1493891" y="972884"/>
                </a:cubicBezTo>
                <a:cubicBezTo>
                  <a:pt x="1501408" y="991635"/>
                  <a:pt x="1508925" y="1017886"/>
                  <a:pt x="1497649" y="1044137"/>
                </a:cubicBezTo>
                <a:cubicBezTo>
                  <a:pt x="1478857" y="1085388"/>
                  <a:pt x="1437513" y="1107889"/>
                  <a:pt x="1369860" y="1119140"/>
                </a:cubicBezTo>
                <a:cubicBezTo>
                  <a:pt x="1369860" y="1119140"/>
                  <a:pt x="1369860" y="1119140"/>
                  <a:pt x="1366102" y="1119140"/>
                </a:cubicBezTo>
                <a:cubicBezTo>
                  <a:pt x="1366102" y="1119140"/>
                  <a:pt x="1294691" y="1115390"/>
                  <a:pt x="1230796" y="1115390"/>
                </a:cubicBezTo>
                <a:cubicBezTo>
                  <a:pt x="1181936" y="1115390"/>
                  <a:pt x="1163143" y="1119140"/>
                  <a:pt x="1155627" y="1119140"/>
                </a:cubicBezTo>
                <a:cubicBezTo>
                  <a:pt x="1155627" y="1119140"/>
                  <a:pt x="1155627" y="1119140"/>
                  <a:pt x="1151868" y="1119140"/>
                </a:cubicBezTo>
                <a:cubicBezTo>
                  <a:pt x="1125559" y="1122890"/>
                  <a:pt x="1118041" y="1126640"/>
                  <a:pt x="1118041" y="1126640"/>
                </a:cubicBezTo>
                <a:cubicBezTo>
                  <a:pt x="1110525" y="1130390"/>
                  <a:pt x="1065423" y="1160391"/>
                  <a:pt x="1054147" y="1239145"/>
                </a:cubicBezTo>
                <a:lnTo>
                  <a:pt x="1049840" y="1261653"/>
                </a:lnTo>
                <a:lnTo>
                  <a:pt x="1025060" y="1248503"/>
                </a:lnTo>
                <a:cubicBezTo>
                  <a:pt x="638270" y="1049159"/>
                  <a:pt x="506393" y="1112949"/>
                  <a:pt x="339355" y="1140445"/>
                </a:cubicBezTo>
                <a:lnTo>
                  <a:pt x="306943" y="1144874"/>
                </a:lnTo>
                <a:lnTo>
                  <a:pt x="311811" y="1129012"/>
                </a:lnTo>
                <a:cubicBezTo>
                  <a:pt x="315486" y="1115580"/>
                  <a:pt x="318657" y="1102264"/>
                  <a:pt x="321241" y="1089139"/>
                </a:cubicBezTo>
                <a:cubicBezTo>
                  <a:pt x="321241" y="1089139"/>
                  <a:pt x="351309" y="957883"/>
                  <a:pt x="340034" y="909131"/>
                </a:cubicBezTo>
                <a:cubicBezTo>
                  <a:pt x="340034" y="901631"/>
                  <a:pt x="340034" y="897881"/>
                  <a:pt x="336275" y="890380"/>
                </a:cubicBezTo>
                <a:cubicBezTo>
                  <a:pt x="332517" y="852879"/>
                  <a:pt x="328759" y="837878"/>
                  <a:pt x="272381" y="759125"/>
                </a:cubicBezTo>
                <a:cubicBezTo>
                  <a:pt x="257347" y="740374"/>
                  <a:pt x="242313" y="717874"/>
                  <a:pt x="227279" y="695373"/>
                </a:cubicBezTo>
                <a:cubicBezTo>
                  <a:pt x="159626" y="601619"/>
                  <a:pt x="80698" y="492864"/>
                  <a:pt x="65664" y="455363"/>
                </a:cubicBezTo>
                <a:cubicBezTo>
                  <a:pt x="65664" y="447863"/>
                  <a:pt x="54389" y="425362"/>
                  <a:pt x="54389" y="425362"/>
                </a:cubicBezTo>
                <a:cubicBezTo>
                  <a:pt x="51570" y="422549"/>
                  <a:pt x="-10446" y="272074"/>
                  <a:pt x="1535" y="78355"/>
                </a:cubicBezTo>
                <a:close/>
              </a:path>
            </a:pathLst>
          </a:custGeom>
          <a:solidFill>
            <a:srgbClr val="262626"/>
          </a:solidFill>
          <a:ln w="25400">
            <a:noFill/>
          </a:ln>
          <a:effectLst>
            <a:outerShdw blurRad="190500" dist="63500" dir="2700000" algn="tl" rotWithShape="0">
              <a:prstClr val="black">
                <a:alpha val="25000"/>
              </a:prstClr>
            </a:outerShdw>
            <a:softEdge rad="0"/>
          </a:effectLst>
        </p:spPr>
        <p:txBody>
          <a:bodyPr vert="horz" wrap="square" lIns="91440" tIns="45720" rIns="91440" bIns="45720" numCol="1" anchor="t" anchorCtr="0" compatLnSpc="1">
            <a:noAutofit/>
          </a:bodyPr>
          <a:lstStyle/>
          <a:p>
            <a:endParaRPr lang="zh-CN" altLang="en-US" dirty="0">
              <a:solidFill>
                <a:prstClr val="black"/>
              </a:solidFill>
              <a:cs typeface="+mn-ea"/>
              <a:sym typeface="+mn-lt"/>
            </a:endParaRPr>
          </a:p>
        </p:txBody>
      </p:sp>
      <p:grpSp>
        <p:nvGrpSpPr>
          <p:cNvPr id="43" name="组合 42"/>
          <p:cNvGrpSpPr/>
          <p:nvPr/>
        </p:nvGrpSpPr>
        <p:grpSpPr>
          <a:xfrm>
            <a:off x="3133883" y="4132901"/>
            <a:ext cx="2530670" cy="572136"/>
            <a:chOff x="3164637" y="4092144"/>
            <a:chExt cx="2469161" cy="558231"/>
          </a:xfrm>
          <a:effectLst>
            <a:outerShdw blurRad="190500" dist="63500" dir="2700000" algn="tl" rotWithShape="0">
              <a:prstClr val="black">
                <a:alpha val="25000"/>
              </a:prstClr>
            </a:outerShdw>
          </a:effectLst>
        </p:grpSpPr>
        <p:sp>
          <p:nvSpPr>
            <p:cNvPr id="44" name="五边形 43"/>
            <p:cNvSpPr/>
            <p:nvPr/>
          </p:nvSpPr>
          <p:spPr>
            <a:xfrm flipH="1">
              <a:off x="3164637" y="4092144"/>
              <a:ext cx="2469161" cy="558231"/>
            </a:xfrm>
            <a:prstGeom prst="homePlate">
              <a:avLst/>
            </a:pr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prstClr val="white"/>
                </a:solidFill>
                <a:cs typeface="+mn-ea"/>
                <a:sym typeface="+mn-lt"/>
              </a:endParaRPr>
            </a:p>
          </p:txBody>
        </p:sp>
        <p:sp>
          <p:nvSpPr>
            <p:cNvPr id="45" name="文本框 44"/>
            <p:cNvSpPr txBox="1"/>
            <p:nvPr/>
          </p:nvSpPr>
          <p:spPr>
            <a:xfrm>
              <a:off x="3893456" y="4160352"/>
              <a:ext cx="755745" cy="390386"/>
            </a:xfrm>
            <a:prstGeom prst="rect">
              <a:avLst/>
            </a:prstGeom>
            <a:noFill/>
          </p:spPr>
          <p:txBody>
            <a:bodyPr wrap="none" rtlCol="0">
              <a:spAutoFit/>
            </a:bodyPr>
            <a:lstStyle/>
            <a:p>
              <a:r>
                <a:rPr lang="zh-CN" altLang="en-US" sz="2000" b="1" dirty="0" smtClean="0">
                  <a:solidFill>
                    <a:srgbClr val="FFFFFF"/>
                  </a:solidFill>
                  <a:cs typeface="+mn-ea"/>
                  <a:sym typeface="+mn-lt"/>
                </a:rPr>
                <a:t>读 </a:t>
              </a:r>
              <a:r>
                <a:rPr lang="zh-CN" altLang="en-US" sz="2000" b="1" dirty="0">
                  <a:solidFill>
                    <a:srgbClr val="FFFFFF"/>
                  </a:solidFill>
                  <a:cs typeface="+mn-ea"/>
                  <a:sym typeface="+mn-lt"/>
                </a:rPr>
                <a:t>书</a:t>
              </a:r>
              <a:endParaRPr lang="zh-CN" altLang="en-US" sz="2000" b="1" dirty="0">
                <a:solidFill>
                  <a:srgbClr val="FFFFFF"/>
                </a:solidFill>
                <a:cs typeface="+mn-ea"/>
                <a:sym typeface="+mn-lt"/>
              </a:endParaRPr>
            </a:p>
          </p:txBody>
        </p:sp>
      </p:grpSp>
      <p:grpSp>
        <p:nvGrpSpPr>
          <p:cNvPr id="46" name="组合 45"/>
          <p:cNvGrpSpPr/>
          <p:nvPr/>
        </p:nvGrpSpPr>
        <p:grpSpPr>
          <a:xfrm>
            <a:off x="2614352" y="3292820"/>
            <a:ext cx="3300790" cy="572136"/>
            <a:chOff x="2654466" y="3252063"/>
            <a:chExt cx="3220561" cy="558231"/>
          </a:xfrm>
          <a:effectLst>
            <a:outerShdw blurRad="190500" dist="63500" dir="2700000" algn="tl" rotWithShape="0">
              <a:prstClr val="black">
                <a:alpha val="25000"/>
              </a:prstClr>
            </a:outerShdw>
          </a:effectLst>
        </p:grpSpPr>
        <p:sp>
          <p:nvSpPr>
            <p:cNvPr id="47" name="五边形 46"/>
            <p:cNvSpPr/>
            <p:nvPr/>
          </p:nvSpPr>
          <p:spPr>
            <a:xfrm flipH="1">
              <a:off x="2654466" y="3252063"/>
              <a:ext cx="3220561" cy="558231"/>
            </a:xfrm>
            <a:prstGeom prst="homePlat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cs typeface="+mn-ea"/>
                <a:sym typeface="+mn-lt"/>
              </a:endParaRPr>
            </a:p>
          </p:txBody>
        </p:sp>
        <p:sp>
          <p:nvSpPr>
            <p:cNvPr id="48" name="文本框 47"/>
            <p:cNvSpPr txBox="1"/>
            <p:nvPr/>
          </p:nvSpPr>
          <p:spPr>
            <a:xfrm>
              <a:off x="3847810" y="3294066"/>
              <a:ext cx="830818" cy="390386"/>
            </a:xfrm>
            <a:prstGeom prst="rect">
              <a:avLst/>
            </a:prstGeom>
            <a:noFill/>
          </p:spPr>
          <p:txBody>
            <a:bodyPr wrap="none" rtlCol="0">
              <a:spAutoFit/>
            </a:bodyPr>
            <a:lstStyle/>
            <a:p>
              <a:r>
                <a:rPr lang="zh-CN" altLang="en-US" sz="2000" b="1" dirty="0">
                  <a:solidFill>
                    <a:srgbClr val="FFFFFF"/>
                  </a:solidFill>
                  <a:cs typeface="+mn-ea"/>
                  <a:sym typeface="+mn-lt"/>
                </a:rPr>
                <a:t>工  作</a:t>
              </a:r>
              <a:endParaRPr lang="zh-CN" altLang="en-US" sz="2000" b="1" dirty="0">
                <a:solidFill>
                  <a:srgbClr val="FFFFFF"/>
                </a:solidFill>
                <a:cs typeface="+mn-ea"/>
                <a:sym typeface="+mn-lt"/>
              </a:endParaRPr>
            </a:p>
          </p:txBody>
        </p:sp>
      </p:grpSp>
      <p:grpSp>
        <p:nvGrpSpPr>
          <p:cNvPr id="49" name="组合 48"/>
          <p:cNvGrpSpPr/>
          <p:nvPr/>
        </p:nvGrpSpPr>
        <p:grpSpPr>
          <a:xfrm>
            <a:off x="4520994" y="2415211"/>
            <a:ext cx="3114944" cy="575204"/>
            <a:chOff x="4558847" y="2374491"/>
            <a:chExt cx="3039238" cy="561225"/>
          </a:xfrm>
          <a:effectLst>
            <a:outerShdw blurRad="190500" dist="63500" dir="2700000" algn="tl" rotWithShape="0">
              <a:prstClr val="black">
                <a:alpha val="25000"/>
              </a:prstClr>
            </a:outerShdw>
          </a:effectLst>
        </p:grpSpPr>
        <p:sp>
          <p:nvSpPr>
            <p:cNvPr id="50" name="任意多边形 49"/>
            <p:cNvSpPr/>
            <p:nvPr/>
          </p:nvSpPr>
          <p:spPr>
            <a:xfrm>
              <a:off x="4558847" y="2374491"/>
              <a:ext cx="3039238" cy="561225"/>
            </a:xfrm>
            <a:custGeom>
              <a:avLst/>
              <a:gdLst>
                <a:gd name="connsiteX0" fmla="*/ 477932 w 2547985"/>
                <a:gd name="connsiteY0" fmla="*/ 0 h 470510"/>
                <a:gd name="connsiteX1" fmla="*/ 2313985 w 2547985"/>
                <a:gd name="connsiteY1" fmla="*/ 0 h 470510"/>
                <a:gd name="connsiteX2" fmla="*/ 2547985 w 2547985"/>
                <a:gd name="connsiteY2" fmla="*/ 234000 h 470510"/>
                <a:gd name="connsiteX3" fmla="*/ 2313985 w 2547985"/>
                <a:gd name="connsiteY3" fmla="*/ 468000 h 470510"/>
                <a:gd name="connsiteX4" fmla="*/ 2070053 w 2547985"/>
                <a:gd name="connsiteY4" fmla="*/ 468000 h 470510"/>
                <a:gd name="connsiteX5" fmla="*/ 2070053 w 2547985"/>
                <a:gd name="connsiteY5" fmla="*/ 470510 h 470510"/>
                <a:gd name="connsiteX6" fmla="*/ 234000 w 2547985"/>
                <a:gd name="connsiteY6" fmla="*/ 470510 h 470510"/>
                <a:gd name="connsiteX7" fmla="*/ 0 w 2547985"/>
                <a:gd name="connsiteY7" fmla="*/ 236510 h 470510"/>
                <a:gd name="connsiteX8" fmla="*/ 234000 w 2547985"/>
                <a:gd name="connsiteY8" fmla="*/ 2510 h 470510"/>
                <a:gd name="connsiteX9" fmla="*/ 477932 w 2547985"/>
                <a:gd name="connsiteY9" fmla="*/ 2510 h 47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47985" h="470510">
                  <a:moveTo>
                    <a:pt x="477932" y="0"/>
                  </a:moveTo>
                  <a:lnTo>
                    <a:pt x="2313985" y="0"/>
                  </a:lnTo>
                  <a:lnTo>
                    <a:pt x="2547985" y="234000"/>
                  </a:lnTo>
                  <a:lnTo>
                    <a:pt x="2313985" y="468000"/>
                  </a:lnTo>
                  <a:lnTo>
                    <a:pt x="2070053" y="468000"/>
                  </a:lnTo>
                  <a:lnTo>
                    <a:pt x="2070053" y="470510"/>
                  </a:lnTo>
                  <a:lnTo>
                    <a:pt x="234000" y="470510"/>
                  </a:lnTo>
                  <a:lnTo>
                    <a:pt x="0" y="236510"/>
                  </a:lnTo>
                  <a:lnTo>
                    <a:pt x="234000" y="2510"/>
                  </a:lnTo>
                  <a:lnTo>
                    <a:pt x="477932" y="2510"/>
                  </a:ln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cs typeface="+mn-ea"/>
                <a:sym typeface="+mn-lt"/>
              </a:endParaRPr>
            </a:p>
          </p:txBody>
        </p:sp>
        <p:sp>
          <p:nvSpPr>
            <p:cNvPr id="51" name="文本框 50"/>
            <p:cNvSpPr txBox="1"/>
            <p:nvPr/>
          </p:nvSpPr>
          <p:spPr>
            <a:xfrm>
              <a:off x="5715789" y="2412979"/>
              <a:ext cx="830820" cy="390386"/>
            </a:xfrm>
            <a:prstGeom prst="rect">
              <a:avLst/>
            </a:prstGeom>
            <a:noFill/>
          </p:spPr>
          <p:txBody>
            <a:bodyPr wrap="none" rtlCol="0">
              <a:spAutoFit/>
            </a:bodyPr>
            <a:lstStyle/>
            <a:p>
              <a:r>
                <a:rPr lang="zh-CN" altLang="en-US" sz="2000" b="1" dirty="0">
                  <a:solidFill>
                    <a:srgbClr val="FFFFFF"/>
                  </a:solidFill>
                  <a:cs typeface="+mn-ea"/>
                  <a:sym typeface="+mn-lt"/>
                </a:rPr>
                <a:t>网  络</a:t>
              </a:r>
              <a:endParaRPr lang="zh-CN" altLang="en-US" sz="2000" b="1" dirty="0">
                <a:solidFill>
                  <a:srgbClr val="FFFFFF"/>
                </a:solidFill>
                <a:cs typeface="+mn-ea"/>
                <a:sym typeface="+mn-lt"/>
              </a:endParaRPr>
            </a:p>
          </p:txBody>
        </p:sp>
      </p:grpSp>
      <p:grpSp>
        <p:nvGrpSpPr>
          <p:cNvPr id="52" name="组合 51"/>
          <p:cNvGrpSpPr/>
          <p:nvPr/>
        </p:nvGrpSpPr>
        <p:grpSpPr>
          <a:xfrm>
            <a:off x="6204464" y="3261967"/>
            <a:ext cx="3300790" cy="572136"/>
            <a:chOff x="6259818" y="3221210"/>
            <a:chExt cx="3220561" cy="558231"/>
          </a:xfrm>
          <a:effectLst>
            <a:outerShdw blurRad="190500" dist="63500" dir="2700000" algn="tl" rotWithShape="0">
              <a:prstClr val="black">
                <a:alpha val="25000"/>
              </a:prstClr>
            </a:outerShdw>
          </a:effectLst>
        </p:grpSpPr>
        <p:sp>
          <p:nvSpPr>
            <p:cNvPr id="53" name="五边形 52"/>
            <p:cNvSpPr/>
            <p:nvPr/>
          </p:nvSpPr>
          <p:spPr>
            <a:xfrm>
              <a:off x="6259818" y="3221210"/>
              <a:ext cx="3220561" cy="558231"/>
            </a:xfrm>
            <a:prstGeom prst="homePlate">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cs typeface="+mn-ea"/>
                <a:sym typeface="+mn-lt"/>
              </a:endParaRPr>
            </a:p>
          </p:txBody>
        </p:sp>
        <p:sp>
          <p:nvSpPr>
            <p:cNvPr id="54" name="文本框 53"/>
            <p:cNvSpPr txBox="1"/>
            <p:nvPr/>
          </p:nvSpPr>
          <p:spPr>
            <a:xfrm>
              <a:off x="7179781" y="3264095"/>
              <a:ext cx="830818" cy="390386"/>
            </a:xfrm>
            <a:prstGeom prst="rect">
              <a:avLst/>
            </a:prstGeom>
            <a:noFill/>
          </p:spPr>
          <p:txBody>
            <a:bodyPr wrap="none" rtlCol="0">
              <a:spAutoFit/>
            </a:bodyPr>
            <a:lstStyle/>
            <a:p>
              <a:r>
                <a:rPr lang="zh-CN" altLang="en-US" sz="2000" b="1" dirty="0">
                  <a:solidFill>
                    <a:srgbClr val="FFFFFF"/>
                  </a:solidFill>
                  <a:cs typeface="+mn-ea"/>
                  <a:sym typeface="+mn-lt"/>
                </a:rPr>
                <a:t>培  训</a:t>
              </a:r>
              <a:endParaRPr lang="zh-CN" altLang="en-US" sz="2000" b="1" dirty="0">
                <a:solidFill>
                  <a:srgbClr val="FFFFFF"/>
                </a:solidFill>
                <a:cs typeface="+mn-ea"/>
                <a:sym typeface="+mn-lt"/>
              </a:endParaRPr>
            </a:p>
          </p:txBody>
        </p:sp>
      </p:grpSp>
      <p:grpSp>
        <p:nvGrpSpPr>
          <p:cNvPr id="55" name="组合 54"/>
          <p:cNvGrpSpPr/>
          <p:nvPr/>
        </p:nvGrpSpPr>
        <p:grpSpPr>
          <a:xfrm>
            <a:off x="6468899" y="4132901"/>
            <a:ext cx="2530670" cy="572136"/>
            <a:chOff x="6499653" y="4092144"/>
            <a:chExt cx="2469161" cy="558231"/>
          </a:xfrm>
          <a:effectLst>
            <a:outerShdw blurRad="190500" dist="63500" dir="2700000" algn="tl" rotWithShape="0">
              <a:prstClr val="black">
                <a:alpha val="25000"/>
              </a:prstClr>
            </a:outerShdw>
          </a:effectLst>
        </p:grpSpPr>
        <p:sp>
          <p:nvSpPr>
            <p:cNvPr id="56" name="五边形 55"/>
            <p:cNvSpPr/>
            <p:nvPr/>
          </p:nvSpPr>
          <p:spPr>
            <a:xfrm>
              <a:off x="6499653" y="4092144"/>
              <a:ext cx="2469161" cy="558231"/>
            </a:xfrm>
            <a:prstGeom prst="homePlate">
              <a:avLst/>
            </a:pr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prstClr val="white"/>
                </a:solidFill>
                <a:cs typeface="+mn-ea"/>
                <a:sym typeface="+mn-lt"/>
              </a:endParaRPr>
            </a:p>
          </p:txBody>
        </p:sp>
        <p:sp>
          <p:nvSpPr>
            <p:cNvPr id="57" name="文本框 56"/>
            <p:cNvSpPr txBox="1"/>
            <p:nvPr/>
          </p:nvSpPr>
          <p:spPr>
            <a:xfrm>
              <a:off x="7133303" y="4131775"/>
              <a:ext cx="830819" cy="390386"/>
            </a:xfrm>
            <a:prstGeom prst="rect">
              <a:avLst/>
            </a:prstGeom>
            <a:noFill/>
          </p:spPr>
          <p:txBody>
            <a:bodyPr wrap="none" rtlCol="0">
              <a:spAutoFit/>
            </a:bodyPr>
            <a:lstStyle/>
            <a:p>
              <a:r>
                <a:rPr lang="zh-CN" altLang="en-US" sz="2000" b="1" dirty="0">
                  <a:solidFill>
                    <a:srgbClr val="FFFFFF"/>
                  </a:solidFill>
                  <a:cs typeface="+mn-ea"/>
                  <a:sym typeface="+mn-lt"/>
                </a:rPr>
                <a:t>会  议</a:t>
              </a:r>
              <a:endParaRPr lang="zh-CN" altLang="en-US" sz="2000" b="1" dirty="0">
                <a:solidFill>
                  <a:srgbClr val="FFFFFF"/>
                </a:solidFill>
                <a:cs typeface="+mn-ea"/>
                <a:sym typeface="+mn-lt"/>
              </a:endParaRPr>
            </a:p>
          </p:txBody>
        </p:sp>
      </p:grpSp>
      <p:sp>
        <p:nvSpPr>
          <p:cNvPr id="58" name="矩形 47"/>
          <p:cNvSpPr>
            <a:spLocks noChangeArrowheads="1"/>
          </p:cNvSpPr>
          <p:nvPr/>
        </p:nvSpPr>
        <p:spPr bwMode="auto">
          <a:xfrm>
            <a:off x="561617" y="4342800"/>
            <a:ext cx="2425819" cy="461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defTabSz="914400">
              <a:lnSpc>
                <a:spcPct val="120000"/>
              </a:lnSpc>
              <a:spcBef>
                <a:spcPct val="0"/>
              </a:spcBef>
              <a:buFont typeface="Arial" panose="020B0604020202020204" pitchFamily="34" charset="0"/>
              <a:buNone/>
            </a:pPr>
            <a:r>
              <a:rPr lang="zh-CN" altLang="en-US" sz="1000" dirty="0">
                <a:solidFill>
                  <a:schemeClr val="tx1">
                    <a:lumMod val="65000"/>
                    <a:lumOff val="35000"/>
                  </a:schemeClr>
                </a:solidFill>
                <a:latin typeface="+mn-lt"/>
                <a:ea typeface="+mn-ea"/>
                <a:cs typeface="+mn-ea"/>
                <a:sym typeface="+mn-lt"/>
              </a:rPr>
              <a:t>在此录入上述图表的描述</a:t>
            </a:r>
            <a:r>
              <a:rPr lang="zh-CN" altLang="en-US" sz="1000" dirty="0" smtClean="0">
                <a:solidFill>
                  <a:schemeClr val="tx1">
                    <a:lumMod val="65000"/>
                    <a:lumOff val="35000"/>
                  </a:schemeClr>
                </a:solidFill>
                <a:latin typeface="+mn-lt"/>
                <a:ea typeface="+mn-ea"/>
                <a:cs typeface="+mn-ea"/>
                <a:sym typeface="+mn-lt"/>
              </a:rPr>
              <a:t>说明在此</a:t>
            </a:r>
            <a:r>
              <a:rPr lang="zh-CN" altLang="en-US" sz="1000" dirty="0">
                <a:solidFill>
                  <a:schemeClr val="tx1">
                    <a:lumMod val="65000"/>
                    <a:lumOff val="35000"/>
                  </a:schemeClr>
                </a:solidFill>
                <a:latin typeface="+mn-lt"/>
                <a:ea typeface="+mn-ea"/>
                <a:cs typeface="+mn-ea"/>
                <a:sym typeface="+mn-lt"/>
              </a:rPr>
              <a:t>录入上述图表的描述</a:t>
            </a:r>
            <a:r>
              <a:rPr lang="zh-CN" altLang="en-US" sz="1000" dirty="0" smtClean="0">
                <a:solidFill>
                  <a:schemeClr val="tx1">
                    <a:lumMod val="65000"/>
                    <a:lumOff val="35000"/>
                  </a:schemeClr>
                </a:solidFill>
                <a:latin typeface="+mn-lt"/>
                <a:ea typeface="+mn-ea"/>
                <a:cs typeface="+mn-ea"/>
                <a:sym typeface="+mn-lt"/>
              </a:rPr>
              <a:t>说明</a:t>
            </a:r>
            <a:endParaRPr lang="zh-CN" altLang="en-US" sz="1000" dirty="0">
              <a:solidFill>
                <a:schemeClr val="tx1">
                  <a:lumMod val="65000"/>
                  <a:lumOff val="35000"/>
                </a:schemeClr>
              </a:solidFill>
              <a:latin typeface="+mn-lt"/>
              <a:ea typeface="+mn-ea"/>
              <a:cs typeface="+mn-ea"/>
              <a:sym typeface="+mn-lt"/>
            </a:endParaRPr>
          </a:p>
        </p:txBody>
      </p:sp>
      <p:sp>
        <p:nvSpPr>
          <p:cNvPr id="59" name="矩形 47"/>
          <p:cNvSpPr>
            <a:spLocks noChangeArrowheads="1"/>
          </p:cNvSpPr>
          <p:nvPr/>
        </p:nvSpPr>
        <p:spPr bwMode="auto">
          <a:xfrm>
            <a:off x="4900366" y="1710016"/>
            <a:ext cx="2425819" cy="461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914400">
              <a:lnSpc>
                <a:spcPct val="120000"/>
              </a:lnSpc>
              <a:spcBef>
                <a:spcPct val="0"/>
              </a:spcBef>
              <a:buFont typeface="Arial" panose="020B0604020202020204" pitchFamily="34" charset="0"/>
              <a:buNone/>
            </a:pPr>
            <a:r>
              <a:rPr lang="zh-CN" altLang="en-US" sz="1000" dirty="0">
                <a:solidFill>
                  <a:schemeClr val="tx1">
                    <a:lumMod val="65000"/>
                    <a:lumOff val="35000"/>
                  </a:schemeClr>
                </a:solidFill>
                <a:latin typeface="+mn-lt"/>
                <a:ea typeface="+mn-ea"/>
                <a:cs typeface="+mn-ea"/>
                <a:sym typeface="+mn-lt"/>
              </a:rPr>
              <a:t>在此录入上述图表的描述</a:t>
            </a:r>
            <a:r>
              <a:rPr lang="zh-CN" altLang="en-US" sz="1000" dirty="0" smtClean="0">
                <a:solidFill>
                  <a:schemeClr val="tx1">
                    <a:lumMod val="65000"/>
                    <a:lumOff val="35000"/>
                  </a:schemeClr>
                </a:solidFill>
                <a:latin typeface="+mn-lt"/>
                <a:ea typeface="+mn-ea"/>
                <a:cs typeface="+mn-ea"/>
                <a:sym typeface="+mn-lt"/>
              </a:rPr>
              <a:t>说明在此</a:t>
            </a:r>
            <a:r>
              <a:rPr lang="zh-CN" altLang="en-US" sz="1000" dirty="0">
                <a:solidFill>
                  <a:schemeClr val="tx1">
                    <a:lumMod val="65000"/>
                    <a:lumOff val="35000"/>
                  </a:schemeClr>
                </a:solidFill>
                <a:latin typeface="+mn-lt"/>
                <a:ea typeface="+mn-ea"/>
                <a:cs typeface="+mn-ea"/>
                <a:sym typeface="+mn-lt"/>
              </a:rPr>
              <a:t>录入上述图表的描述</a:t>
            </a:r>
            <a:r>
              <a:rPr lang="zh-CN" altLang="en-US" sz="1000" dirty="0" smtClean="0">
                <a:solidFill>
                  <a:schemeClr val="tx1">
                    <a:lumMod val="65000"/>
                    <a:lumOff val="35000"/>
                  </a:schemeClr>
                </a:solidFill>
                <a:latin typeface="+mn-lt"/>
                <a:ea typeface="+mn-ea"/>
                <a:cs typeface="+mn-ea"/>
                <a:sym typeface="+mn-lt"/>
              </a:rPr>
              <a:t>说明</a:t>
            </a:r>
            <a:endParaRPr lang="zh-CN" altLang="en-US" sz="1000" dirty="0">
              <a:solidFill>
                <a:schemeClr val="tx1">
                  <a:lumMod val="65000"/>
                  <a:lumOff val="35000"/>
                </a:schemeClr>
              </a:solidFill>
              <a:latin typeface="+mn-lt"/>
              <a:ea typeface="+mn-ea"/>
              <a:cs typeface="+mn-ea"/>
              <a:sym typeface="+mn-lt"/>
            </a:endParaRPr>
          </a:p>
        </p:txBody>
      </p:sp>
      <p:sp>
        <p:nvSpPr>
          <p:cNvPr id="60" name="矩形 47"/>
          <p:cNvSpPr>
            <a:spLocks noChangeArrowheads="1"/>
          </p:cNvSpPr>
          <p:nvPr/>
        </p:nvSpPr>
        <p:spPr bwMode="auto">
          <a:xfrm>
            <a:off x="9230123" y="4311538"/>
            <a:ext cx="2425819" cy="461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defTabSz="914400">
              <a:lnSpc>
                <a:spcPct val="120000"/>
              </a:lnSpc>
              <a:spcBef>
                <a:spcPct val="0"/>
              </a:spcBef>
              <a:buFont typeface="Arial" panose="020B0604020202020204" pitchFamily="34" charset="0"/>
              <a:buNone/>
            </a:pPr>
            <a:r>
              <a:rPr lang="zh-CN" altLang="en-US" sz="1000" dirty="0">
                <a:solidFill>
                  <a:schemeClr val="tx1">
                    <a:lumMod val="65000"/>
                    <a:lumOff val="35000"/>
                  </a:schemeClr>
                </a:solidFill>
                <a:latin typeface="+mn-lt"/>
                <a:ea typeface="+mn-ea"/>
                <a:cs typeface="+mn-ea"/>
                <a:sym typeface="+mn-lt"/>
              </a:rPr>
              <a:t>在此录入上述图表的描述</a:t>
            </a:r>
            <a:r>
              <a:rPr lang="zh-CN" altLang="en-US" sz="1000" dirty="0" smtClean="0">
                <a:solidFill>
                  <a:schemeClr val="tx1">
                    <a:lumMod val="65000"/>
                    <a:lumOff val="35000"/>
                  </a:schemeClr>
                </a:solidFill>
                <a:latin typeface="+mn-lt"/>
                <a:ea typeface="+mn-ea"/>
                <a:cs typeface="+mn-ea"/>
                <a:sym typeface="+mn-lt"/>
              </a:rPr>
              <a:t>说明在此</a:t>
            </a:r>
            <a:r>
              <a:rPr lang="zh-CN" altLang="en-US" sz="1000" dirty="0">
                <a:solidFill>
                  <a:schemeClr val="tx1">
                    <a:lumMod val="65000"/>
                    <a:lumOff val="35000"/>
                  </a:schemeClr>
                </a:solidFill>
                <a:latin typeface="+mn-lt"/>
                <a:ea typeface="+mn-ea"/>
                <a:cs typeface="+mn-ea"/>
                <a:sym typeface="+mn-lt"/>
              </a:rPr>
              <a:t>录入上述图表的描述</a:t>
            </a:r>
            <a:r>
              <a:rPr lang="zh-CN" altLang="en-US" sz="1000" dirty="0" smtClean="0">
                <a:solidFill>
                  <a:schemeClr val="tx1">
                    <a:lumMod val="65000"/>
                    <a:lumOff val="35000"/>
                  </a:schemeClr>
                </a:solidFill>
                <a:latin typeface="+mn-lt"/>
                <a:ea typeface="+mn-ea"/>
                <a:cs typeface="+mn-ea"/>
                <a:sym typeface="+mn-lt"/>
              </a:rPr>
              <a:t>说明</a:t>
            </a:r>
            <a:endParaRPr lang="zh-CN" altLang="en-US" sz="1000" dirty="0">
              <a:solidFill>
                <a:schemeClr val="tx1">
                  <a:lumMod val="65000"/>
                  <a:lumOff val="35000"/>
                </a:schemeClr>
              </a:solidFill>
              <a:latin typeface="+mn-lt"/>
              <a:ea typeface="+mn-ea"/>
              <a:cs typeface="+mn-ea"/>
              <a:sym typeface="+mn-lt"/>
            </a:endParaRPr>
          </a:p>
        </p:txBody>
      </p:sp>
      <p:sp>
        <p:nvSpPr>
          <p:cNvPr id="61" name="矩形 47"/>
          <p:cNvSpPr>
            <a:spLocks noChangeArrowheads="1"/>
          </p:cNvSpPr>
          <p:nvPr/>
        </p:nvSpPr>
        <p:spPr bwMode="auto">
          <a:xfrm>
            <a:off x="9565889" y="3317206"/>
            <a:ext cx="2093711" cy="461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defTabSz="914400">
              <a:lnSpc>
                <a:spcPct val="120000"/>
              </a:lnSpc>
              <a:spcBef>
                <a:spcPct val="0"/>
              </a:spcBef>
              <a:buFont typeface="Arial" panose="020B0604020202020204" pitchFamily="34" charset="0"/>
              <a:buNone/>
            </a:pPr>
            <a:r>
              <a:rPr lang="zh-CN" altLang="en-US" sz="1000" dirty="0">
                <a:solidFill>
                  <a:schemeClr val="tx1">
                    <a:lumMod val="65000"/>
                    <a:lumOff val="35000"/>
                  </a:schemeClr>
                </a:solidFill>
                <a:latin typeface="+mn-lt"/>
                <a:ea typeface="+mn-ea"/>
                <a:cs typeface="+mn-ea"/>
                <a:sym typeface="+mn-lt"/>
              </a:rPr>
              <a:t>在此录入上述图表的描述</a:t>
            </a:r>
            <a:r>
              <a:rPr lang="zh-CN" altLang="en-US" sz="1000" dirty="0" smtClean="0">
                <a:solidFill>
                  <a:schemeClr val="tx1">
                    <a:lumMod val="65000"/>
                    <a:lumOff val="35000"/>
                  </a:schemeClr>
                </a:solidFill>
                <a:latin typeface="+mn-lt"/>
                <a:ea typeface="+mn-ea"/>
                <a:cs typeface="+mn-ea"/>
                <a:sym typeface="+mn-lt"/>
              </a:rPr>
              <a:t>说明在此</a:t>
            </a:r>
            <a:r>
              <a:rPr lang="zh-CN" altLang="en-US" sz="1000" dirty="0">
                <a:solidFill>
                  <a:schemeClr val="tx1">
                    <a:lumMod val="65000"/>
                    <a:lumOff val="35000"/>
                  </a:schemeClr>
                </a:solidFill>
                <a:latin typeface="+mn-lt"/>
                <a:ea typeface="+mn-ea"/>
                <a:cs typeface="+mn-ea"/>
                <a:sym typeface="+mn-lt"/>
              </a:rPr>
              <a:t>录入上述图表的描述</a:t>
            </a:r>
            <a:r>
              <a:rPr lang="zh-CN" altLang="en-US" sz="1000" dirty="0" smtClean="0">
                <a:solidFill>
                  <a:schemeClr val="tx1">
                    <a:lumMod val="65000"/>
                    <a:lumOff val="35000"/>
                  </a:schemeClr>
                </a:solidFill>
                <a:latin typeface="+mn-lt"/>
                <a:ea typeface="+mn-ea"/>
                <a:cs typeface="+mn-ea"/>
                <a:sym typeface="+mn-lt"/>
              </a:rPr>
              <a:t>说明</a:t>
            </a:r>
            <a:endParaRPr lang="zh-CN" altLang="en-US" sz="1000" dirty="0">
              <a:solidFill>
                <a:schemeClr val="tx1">
                  <a:lumMod val="65000"/>
                  <a:lumOff val="35000"/>
                </a:schemeClr>
              </a:solidFill>
              <a:latin typeface="+mn-lt"/>
              <a:ea typeface="+mn-ea"/>
              <a:cs typeface="+mn-ea"/>
              <a:sym typeface="+mn-lt"/>
            </a:endParaRPr>
          </a:p>
        </p:txBody>
      </p:sp>
      <p:sp>
        <p:nvSpPr>
          <p:cNvPr id="62" name="矩形 47"/>
          <p:cNvSpPr>
            <a:spLocks noChangeArrowheads="1"/>
          </p:cNvSpPr>
          <p:nvPr/>
        </p:nvSpPr>
        <p:spPr bwMode="auto">
          <a:xfrm>
            <a:off x="543707" y="3246658"/>
            <a:ext cx="2102651" cy="461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defTabSz="914400">
              <a:lnSpc>
                <a:spcPct val="120000"/>
              </a:lnSpc>
              <a:spcBef>
                <a:spcPct val="0"/>
              </a:spcBef>
              <a:buFont typeface="Arial" panose="020B0604020202020204" pitchFamily="34" charset="0"/>
              <a:buNone/>
            </a:pPr>
            <a:r>
              <a:rPr lang="zh-CN" altLang="en-US" sz="1000" dirty="0">
                <a:solidFill>
                  <a:schemeClr val="tx1">
                    <a:lumMod val="65000"/>
                    <a:lumOff val="35000"/>
                  </a:schemeClr>
                </a:solidFill>
                <a:latin typeface="+mn-lt"/>
                <a:ea typeface="+mn-ea"/>
                <a:cs typeface="+mn-ea"/>
                <a:sym typeface="+mn-lt"/>
              </a:rPr>
              <a:t>在此录入上述图表的描述</a:t>
            </a:r>
            <a:r>
              <a:rPr lang="zh-CN" altLang="en-US" sz="1000" dirty="0" smtClean="0">
                <a:solidFill>
                  <a:schemeClr val="tx1">
                    <a:lumMod val="65000"/>
                    <a:lumOff val="35000"/>
                  </a:schemeClr>
                </a:solidFill>
                <a:latin typeface="+mn-lt"/>
                <a:ea typeface="+mn-ea"/>
                <a:cs typeface="+mn-ea"/>
                <a:sym typeface="+mn-lt"/>
              </a:rPr>
              <a:t>说明在此</a:t>
            </a:r>
            <a:r>
              <a:rPr lang="zh-CN" altLang="en-US" sz="1000" dirty="0">
                <a:solidFill>
                  <a:schemeClr val="tx1">
                    <a:lumMod val="65000"/>
                    <a:lumOff val="35000"/>
                  </a:schemeClr>
                </a:solidFill>
                <a:latin typeface="+mn-lt"/>
                <a:ea typeface="+mn-ea"/>
                <a:cs typeface="+mn-ea"/>
                <a:sym typeface="+mn-lt"/>
              </a:rPr>
              <a:t>录入上述图表的描述</a:t>
            </a:r>
            <a:r>
              <a:rPr lang="zh-CN" altLang="en-US" sz="1000" dirty="0" smtClean="0">
                <a:solidFill>
                  <a:schemeClr val="tx1">
                    <a:lumMod val="65000"/>
                    <a:lumOff val="35000"/>
                  </a:schemeClr>
                </a:solidFill>
                <a:latin typeface="+mn-lt"/>
                <a:ea typeface="+mn-ea"/>
                <a:cs typeface="+mn-ea"/>
                <a:sym typeface="+mn-lt"/>
              </a:rPr>
              <a:t>说明</a:t>
            </a:r>
            <a:endParaRPr lang="zh-CN" altLang="en-US" sz="1000" dirty="0">
              <a:solidFill>
                <a:schemeClr val="tx1">
                  <a:lumMod val="65000"/>
                  <a:lumOff val="35000"/>
                </a:schemeClr>
              </a:solidFill>
              <a:latin typeface="+mn-lt"/>
              <a:ea typeface="+mn-ea"/>
              <a:cs typeface="+mn-ea"/>
              <a:sym typeface="+mn-lt"/>
            </a:endParaRPr>
          </a:p>
        </p:txBody>
      </p:sp>
      <p:grpSp>
        <p:nvGrpSpPr>
          <p:cNvPr id="66" name="组合 65"/>
          <p:cNvGrpSpPr/>
          <p:nvPr/>
        </p:nvGrpSpPr>
        <p:grpSpPr>
          <a:xfrm>
            <a:off x="388190" y="568915"/>
            <a:ext cx="3078133" cy="585703"/>
            <a:chOff x="388190" y="568915"/>
            <a:chExt cx="3078133" cy="585703"/>
          </a:xfrm>
        </p:grpSpPr>
        <p:sp>
          <p:nvSpPr>
            <p:cNvPr id="67" name="文本框 66"/>
            <p:cNvSpPr txBox="1"/>
            <p:nvPr/>
          </p:nvSpPr>
          <p:spPr>
            <a:xfrm>
              <a:off x="1127221" y="568915"/>
              <a:ext cx="2339102"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自主学习情况</a:t>
              </a:r>
              <a:endParaRPr lang="zh-CN" altLang="en-US" sz="2800" b="1" dirty="0">
                <a:gradFill>
                  <a:gsLst>
                    <a:gs pos="0">
                      <a:srgbClr val="F8260C"/>
                    </a:gs>
                    <a:gs pos="72000">
                      <a:srgbClr val="9E0800"/>
                    </a:gs>
                  </a:gsLst>
                  <a:lin ang="5400000" scaled="1"/>
                </a:gradFill>
                <a:cs typeface="+mn-ea"/>
                <a:sym typeface="+mn-lt"/>
              </a:endParaRPr>
            </a:p>
          </p:txBody>
        </p:sp>
        <p:sp>
          <p:nvSpPr>
            <p:cNvPr id="68" name="椭圆 67"/>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01</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1000"/>
                                        <p:tgtEl>
                                          <p:spTgt spid="42"/>
                                        </p:tgtEl>
                                      </p:cBhvr>
                                    </p:animEffect>
                                    <p:anim calcmode="lin" valueType="num">
                                      <p:cBhvr>
                                        <p:cTn id="8" dur="1000" fill="hold"/>
                                        <p:tgtEl>
                                          <p:spTgt spid="42"/>
                                        </p:tgtEl>
                                        <p:attrNameLst>
                                          <p:attrName>ppt_x</p:attrName>
                                        </p:attrNameLst>
                                      </p:cBhvr>
                                      <p:tavLst>
                                        <p:tav tm="0">
                                          <p:val>
                                            <p:strVal val="#ppt_x"/>
                                          </p:val>
                                        </p:tav>
                                        <p:tav tm="100000">
                                          <p:val>
                                            <p:strVal val="#ppt_x"/>
                                          </p:val>
                                        </p:tav>
                                      </p:tavLst>
                                    </p:anim>
                                    <p:anim calcmode="lin" valueType="num">
                                      <p:cBhvr>
                                        <p:cTn id="9" dur="1000" fill="hold"/>
                                        <p:tgtEl>
                                          <p:spTgt spid="4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nodeType="after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wipe(down)">
                                      <p:cBhvr>
                                        <p:cTn id="13" dur="500"/>
                                        <p:tgtEl>
                                          <p:spTgt spid="36"/>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right)">
                                      <p:cBhvr>
                                        <p:cTn id="17" dur="500"/>
                                        <p:tgtEl>
                                          <p:spTgt spid="43"/>
                                        </p:tgtEl>
                                      </p:cBhvr>
                                    </p:animEffect>
                                  </p:childTnLst>
                                </p:cTn>
                              </p:par>
                            </p:childTnLst>
                          </p:cTn>
                        </p:par>
                        <p:par>
                          <p:cTn id="18" fill="hold">
                            <p:stCondLst>
                              <p:cond delay="2000"/>
                            </p:stCondLst>
                            <p:childTnLst>
                              <p:par>
                                <p:cTn id="19" presetID="22" presetClass="entr" presetSubtype="2" fill="hold"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right)">
                                      <p:cBhvr>
                                        <p:cTn id="21" dur="500"/>
                                        <p:tgtEl>
                                          <p:spTgt spid="46"/>
                                        </p:tgtEl>
                                      </p:cBhvr>
                                    </p:animEffect>
                                  </p:childTnLst>
                                </p:cTn>
                              </p:par>
                            </p:childTnLst>
                          </p:cTn>
                        </p:par>
                        <p:par>
                          <p:cTn id="22" fill="hold">
                            <p:stCondLst>
                              <p:cond delay="2500"/>
                            </p:stCondLst>
                            <p:childTnLst>
                              <p:par>
                                <p:cTn id="23" presetID="16" presetClass="entr" presetSubtype="37" fill="hold" nodeType="after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barn(outVertical)">
                                      <p:cBhvr>
                                        <p:cTn id="25" dur="500"/>
                                        <p:tgtEl>
                                          <p:spTgt spid="49"/>
                                        </p:tgtEl>
                                      </p:cBhvr>
                                    </p:animEffect>
                                  </p:childTnLst>
                                </p:cTn>
                              </p:par>
                            </p:childTnLst>
                          </p:cTn>
                        </p:par>
                        <p:par>
                          <p:cTn id="26" fill="hold">
                            <p:stCondLst>
                              <p:cond delay="3000"/>
                            </p:stCondLst>
                            <p:childTnLst>
                              <p:par>
                                <p:cTn id="27" presetID="22" presetClass="entr" presetSubtype="8" fill="hold" nodeType="after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wipe(left)">
                                      <p:cBhvr>
                                        <p:cTn id="29" dur="500"/>
                                        <p:tgtEl>
                                          <p:spTgt spid="52"/>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childTnLst>
                          </p:cTn>
                        </p:par>
                        <p:par>
                          <p:cTn id="34" fill="hold">
                            <p:stCondLst>
                              <p:cond delay="4000"/>
                            </p:stCondLst>
                            <p:childTnLst>
                              <p:par>
                                <p:cTn id="35" presetID="10" presetClass="entr" presetSubtype="0" fill="hold" grpId="0" nodeType="after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fade">
                                      <p:cBhvr>
                                        <p:cTn id="37" dur="500"/>
                                        <p:tgtEl>
                                          <p:spTgt spid="58"/>
                                        </p:tgtEl>
                                      </p:cBhvr>
                                    </p:animEffect>
                                  </p:childTnLst>
                                </p:cTn>
                              </p:par>
                              <p:par>
                                <p:cTn id="38" presetID="10" presetClass="entr" presetSubtype="0" fill="hold" grpId="0" nodeType="withEffect">
                                  <p:stCondLst>
                                    <p:cond delay="250"/>
                                  </p:stCondLst>
                                  <p:childTnLst>
                                    <p:set>
                                      <p:cBhvr>
                                        <p:cTn id="39" dur="1" fill="hold">
                                          <p:stCondLst>
                                            <p:cond delay="0"/>
                                          </p:stCondLst>
                                        </p:cTn>
                                        <p:tgtEl>
                                          <p:spTgt spid="62"/>
                                        </p:tgtEl>
                                        <p:attrNameLst>
                                          <p:attrName>style.visibility</p:attrName>
                                        </p:attrNameLst>
                                      </p:cBhvr>
                                      <p:to>
                                        <p:strVal val="visible"/>
                                      </p:to>
                                    </p:set>
                                    <p:animEffect transition="in" filter="fade">
                                      <p:cBhvr>
                                        <p:cTn id="40" dur="500"/>
                                        <p:tgtEl>
                                          <p:spTgt spid="62"/>
                                        </p:tgtEl>
                                      </p:cBhvr>
                                    </p:animEffect>
                                  </p:childTnLst>
                                </p:cTn>
                              </p:par>
                              <p:par>
                                <p:cTn id="41" presetID="10" presetClass="entr" presetSubtype="0" fill="hold" grpId="0" nodeType="withEffect">
                                  <p:stCondLst>
                                    <p:cond delay="500"/>
                                  </p:stCondLst>
                                  <p:childTnLst>
                                    <p:set>
                                      <p:cBhvr>
                                        <p:cTn id="42" dur="1" fill="hold">
                                          <p:stCondLst>
                                            <p:cond delay="0"/>
                                          </p:stCondLst>
                                        </p:cTn>
                                        <p:tgtEl>
                                          <p:spTgt spid="59"/>
                                        </p:tgtEl>
                                        <p:attrNameLst>
                                          <p:attrName>style.visibility</p:attrName>
                                        </p:attrNameLst>
                                      </p:cBhvr>
                                      <p:to>
                                        <p:strVal val="visible"/>
                                      </p:to>
                                    </p:set>
                                    <p:animEffect transition="in" filter="fade">
                                      <p:cBhvr>
                                        <p:cTn id="43" dur="500"/>
                                        <p:tgtEl>
                                          <p:spTgt spid="59"/>
                                        </p:tgtEl>
                                      </p:cBhvr>
                                    </p:animEffect>
                                  </p:childTnLst>
                                </p:cTn>
                              </p:par>
                              <p:par>
                                <p:cTn id="44" presetID="10" presetClass="entr" presetSubtype="0" fill="hold" grpId="0" nodeType="withEffect">
                                  <p:stCondLst>
                                    <p:cond delay="750"/>
                                  </p:stCondLst>
                                  <p:childTnLst>
                                    <p:set>
                                      <p:cBhvr>
                                        <p:cTn id="45" dur="1" fill="hold">
                                          <p:stCondLst>
                                            <p:cond delay="0"/>
                                          </p:stCondLst>
                                        </p:cTn>
                                        <p:tgtEl>
                                          <p:spTgt spid="61"/>
                                        </p:tgtEl>
                                        <p:attrNameLst>
                                          <p:attrName>style.visibility</p:attrName>
                                        </p:attrNameLst>
                                      </p:cBhvr>
                                      <p:to>
                                        <p:strVal val="visible"/>
                                      </p:to>
                                    </p:set>
                                    <p:animEffect transition="in" filter="fade">
                                      <p:cBhvr>
                                        <p:cTn id="46" dur="500"/>
                                        <p:tgtEl>
                                          <p:spTgt spid="61"/>
                                        </p:tgtEl>
                                      </p:cBhvr>
                                    </p:animEffect>
                                  </p:childTnLst>
                                </p:cTn>
                              </p:par>
                              <p:par>
                                <p:cTn id="47" presetID="10" presetClass="entr" presetSubtype="0" fill="hold" grpId="0" nodeType="withEffect">
                                  <p:stCondLst>
                                    <p:cond delay="1000"/>
                                  </p:stCondLst>
                                  <p:childTnLst>
                                    <p:set>
                                      <p:cBhvr>
                                        <p:cTn id="48" dur="1" fill="hold">
                                          <p:stCondLst>
                                            <p:cond delay="0"/>
                                          </p:stCondLst>
                                        </p:cTn>
                                        <p:tgtEl>
                                          <p:spTgt spid="60"/>
                                        </p:tgtEl>
                                        <p:attrNameLst>
                                          <p:attrName>style.visibility</p:attrName>
                                        </p:attrNameLst>
                                      </p:cBhvr>
                                      <p:to>
                                        <p:strVal val="visible"/>
                                      </p:to>
                                    </p:set>
                                    <p:animEffect transition="in" filter="fade">
                                      <p:cBhvr>
                                        <p:cTn id="49"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58" grpId="0"/>
      <p:bldP spid="59" grpId="0"/>
      <p:bldP spid="60" grpId="0"/>
      <p:bldP spid="61" grpId="0"/>
      <p:bldP spid="6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组合 10"/>
          <p:cNvGrpSpPr/>
          <p:nvPr/>
        </p:nvGrpSpPr>
        <p:grpSpPr>
          <a:xfrm>
            <a:off x="973893" y="2206488"/>
            <a:ext cx="2187458" cy="3735860"/>
            <a:chOff x="1108288" y="2186627"/>
            <a:chExt cx="2523949" cy="4310537"/>
          </a:xfrm>
          <a:effectLst>
            <a:outerShdw blurRad="190500" dist="63500" dir="2700000" algn="tl" rotWithShape="0">
              <a:prstClr val="black">
                <a:alpha val="25000"/>
              </a:prstClr>
            </a:outerShdw>
          </a:effectLst>
        </p:grpSpPr>
        <p:sp>
          <p:nvSpPr>
            <p:cNvPr id="12" name="任意多边形 11"/>
            <p:cNvSpPr/>
            <p:nvPr/>
          </p:nvSpPr>
          <p:spPr>
            <a:xfrm>
              <a:off x="1108288" y="2186627"/>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13" name="TextBox 29"/>
            <p:cNvSpPr txBox="1"/>
            <p:nvPr/>
          </p:nvSpPr>
          <p:spPr>
            <a:xfrm>
              <a:off x="1527139" y="4283315"/>
              <a:ext cx="1686244" cy="1183737"/>
            </a:xfrm>
            <a:prstGeom prst="rect">
              <a:avLst/>
            </a:prstGeom>
            <a:noFill/>
          </p:spPr>
          <p:txBody>
            <a:bodyPr wrap="square" lIns="0" tIns="0" rIns="0" bIns="0" rtlCol="0">
              <a:spAutoFit/>
            </a:bodyPr>
            <a:lstStyle/>
            <a:p>
              <a:pPr algn="just">
                <a:lnSpc>
                  <a:spcPts val="2000"/>
                </a:lnSpc>
              </a:pPr>
              <a:r>
                <a:rPr lang="zh-CN" altLang="en-US" sz="1000" dirty="0">
                  <a:solidFill>
                    <a:schemeClr val="tx1">
                      <a:lumMod val="75000"/>
                      <a:lumOff val="25000"/>
                    </a:schemeClr>
                  </a:solidFill>
                  <a:cs typeface="+mn-ea"/>
                  <a:sym typeface="+mn-lt"/>
                </a:rPr>
                <a:t>点击输入简要文字内容，文字内容需概括精炼，言简意赅的说明分项内容</a:t>
              </a:r>
              <a:r>
                <a:rPr lang="zh-CN" altLang="en-US" sz="1000" dirty="0">
                  <a:solidFill>
                    <a:schemeClr val="tx1">
                      <a:lumMod val="65000"/>
                      <a:lumOff val="35000"/>
                    </a:schemeClr>
                  </a:solidFill>
                  <a:cs typeface="+mn-ea"/>
                  <a:sym typeface="+mn-lt"/>
                </a:rPr>
                <a:t>言简意赅的说明分项内容</a:t>
              </a:r>
              <a:endParaRPr lang="en-US" altLang="zh-CN" sz="1000" dirty="0">
                <a:solidFill>
                  <a:schemeClr val="tx1">
                    <a:lumMod val="75000"/>
                    <a:lumOff val="25000"/>
                  </a:schemeClr>
                </a:solidFill>
                <a:cs typeface="+mn-ea"/>
                <a:sym typeface="+mn-lt"/>
              </a:endParaRPr>
            </a:p>
          </p:txBody>
        </p:sp>
        <p:sp>
          <p:nvSpPr>
            <p:cNvPr id="14" name="TextBox 30"/>
            <p:cNvSpPr txBox="1"/>
            <p:nvPr/>
          </p:nvSpPr>
          <p:spPr>
            <a:xfrm>
              <a:off x="1416219" y="3382486"/>
              <a:ext cx="1797320" cy="319609"/>
            </a:xfrm>
            <a:prstGeom prst="rect">
              <a:avLst/>
            </a:prstGeom>
            <a:noFill/>
          </p:spPr>
          <p:txBody>
            <a:bodyPr wrap="square" lIns="0" tIns="0" rIns="0" bIns="0" rtlCol="0">
              <a:spAutoFit/>
            </a:bodyPr>
            <a:lstStyle/>
            <a:p>
              <a:pPr algn="ctr"/>
              <a:r>
                <a:rPr lang="zh-CN" altLang="en-US" b="1" dirty="0" smtClean="0">
                  <a:solidFill>
                    <a:srgbClr val="FFFFFF"/>
                  </a:solidFill>
                  <a:cs typeface="+mn-ea"/>
                  <a:sym typeface="+mn-lt"/>
                </a:rPr>
                <a:t>日常事务</a:t>
              </a:r>
              <a:endParaRPr lang="zh-CN" altLang="en-US" b="1" dirty="0">
                <a:solidFill>
                  <a:srgbClr val="FFFFFF"/>
                </a:solidFill>
                <a:cs typeface="+mn-ea"/>
                <a:sym typeface="+mn-lt"/>
              </a:endParaRPr>
            </a:p>
          </p:txBody>
        </p:sp>
        <p:sp>
          <p:nvSpPr>
            <p:cNvPr id="15" name="TextBox 20"/>
            <p:cNvSpPr txBox="1"/>
            <p:nvPr/>
          </p:nvSpPr>
          <p:spPr>
            <a:xfrm>
              <a:off x="2033636" y="2551571"/>
              <a:ext cx="673251" cy="568194"/>
            </a:xfrm>
            <a:prstGeom prst="rect">
              <a:avLst/>
            </a:prstGeom>
            <a:noFill/>
          </p:spPr>
          <p:txBody>
            <a:bodyPr wrap="none" lIns="0" tIns="0" rIns="0" bIns="0" rtlCol="0">
              <a:spAutoFit/>
            </a:bodyPr>
            <a:lstStyle/>
            <a:p>
              <a:pPr algn="ctr"/>
              <a:r>
                <a:rPr lang="en-US" altLang="zh-CN" sz="3200" spc="400" dirty="0">
                  <a:solidFill>
                    <a:srgbClr val="CB1706"/>
                  </a:solidFill>
                  <a:cs typeface="+mn-ea"/>
                  <a:sym typeface="+mn-lt"/>
                </a:rPr>
                <a:t>01</a:t>
              </a:r>
              <a:endParaRPr lang="zh-CN" altLang="en-US" sz="3200" spc="400" dirty="0">
                <a:solidFill>
                  <a:srgbClr val="CB1706"/>
                </a:solidFill>
                <a:cs typeface="+mn-ea"/>
                <a:sym typeface="+mn-lt"/>
              </a:endParaRPr>
            </a:p>
          </p:txBody>
        </p:sp>
      </p:grpSp>
      <p:grpSp>
        <p:nvGrpSpPr>
          <p:cNvPr id="16" name="组合 15"/>
          <p:cNvGrpSpPr/>
          <p:nvPr/>
        </p:nvGrpSpPr>
        <p:grpSpPr>
          <a:xfrm>
            <a:off x="6321033" y="2206488"/>
            <a:ext cx="2197886" cy="3735860"/>
            <a:chOff x="1108288" y="2186627"/>
            <a:chExt cx="2535981" cy="4310537"/>
          </a:xfrm>
          <a:effectLst>
            <a:outerShdw blurRad="190500" dist="63500" dir="2700000" algn="tl" rotWithShape="0">
              <a:prstClr val="black">
                <a:alpha val="25000"/>
              </a:prstClr>
            </a:outerShdw>
          </a:effectLst>
        </p:grpSpPr>
        <p:sp>
          <p:nvSpPr>
            <p:cNvPr id="19" name="任意多边形 18"/>
            <p:cNvSpPr/>
            <p:nvPr/>
          </p:nvSpPr>
          <p:spPr>
            <a:xfrm>
              <a:off x="1108288" y="2186627"/>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CB170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2" name="TextBox 29"/>
            <p:cNvSpPr txBox="1"/>
            <p:nvPr/>
          </p:nvSpPr>
          <p:spPr>
            <a:xfrm>
              <a:off x="1527139" y="4283315"/>
              <a:ext cx="1686244" cy="1183737"/>
            </a:xfrm>
            <a:prstGeom prst="rect">
              <a:avLst/>
            </a:prstGeom>
            <a:noFill/>
          </p:spPr>
          <p:txBody>
            <a:bodyPr wrap="square" lIns="0" tIns="0" rIns="0" bIns="0" rtlCol="0">
              <a:spAutoFit/>
            </a:bodyPr>
            <a:lstStyle/>
            <a:p>
              <a:pPr algn="just">
                <a:lnSpc>
                  <a:spcPts val="2000"/>
                </a:lnSpc>
              </a:pPr>
              <a:r>
                <a:rPr lang="zh-CN" altLang="en-US" sz="1000" dirty="0">
                  <a:solidFill>
                    <a:schemeClr val="tx1">
                      <a:lumMod val="75000"/>
                      <a:lumOff val="25000"/>
                    </a:schemeClr>
                  </a:solidFill>
                  <a:cs typeface="+mn-ea"/>
                  <a:sym typeface="+mn-lt"/>
                </a:rPr>
                <a:t>点击输入简要文字内容，文字内容需概括精炼，言简意赅的说明分项内容</a:t>
              </a:r>
              <a:r>
                <a:rPr lang="zh-CN" altLang="en-US" sz="1000" dirty="0">
                  <a:solidFill>
                    <a:schemeClr val="tx1">
                      <a:lumMod val="65000"/>
                      <a:lumOff val="35000"/>
                    </a:schemeClr>
                  </a:solidFill>
                  <a:cs typeface="+mn-ea"/>
                  <a:sym typeface="+mn-lt"/>
                </a:rPr>
                <a:t>言简意赅的说明分项内容</a:t>
              </a:r>
              <a:endParaRPr lang="en-US" altLang="zh-CN" sz="1000" dirty="0">
                <a:solidFill>
                  <a:schemeClr val="tx1">
                    <a:lumMod val="75000"/>
                    <a:lumOff val="25000"/>
                  </a:schemeClr>
                </a:solidFill>
                <a:cs typeface="+mn-ea"/>
                <a:sym typeface="+mn-lt"/>
              </a:endParaRPr>
            </a:p>
          </p:txBody>
        </p:sp>
        <p:sp>
          <p:nvSpPr>
            <p:cNvPr id="23" name="TextBox 30"/>
            <p:cNvSpPr txBox="1"/>
            <p:nvPr/>
          </p:nvSpPr>
          <p:spPr>
            <a:xfrm>
              <a:off x="1428098" y="3393413"/>
              <a:ext cx="2216171" cy="319609"/>
            </a:xfrm>
            <a:prstGeom prst="rect">
              <a:avLst/>
            </a:prstGeom>
            <a:noFill/>
          </p:spPr>
          <p:txBody>
            <a:bodyPr wrap="square" lIns="0" tIns="0" rIns="0" bIns="0" rtlCol="0">
              <a:spAutoFit/>
            </a:bodyPr>
            <a:lstStyle/>
            <a:p>
              <a:r>
                <a:rPr lang="zh-CN" altLang="en-US" b="1" dirty="0" smtClean="0">
                  <a:solidFill>
                    <a:srgbClr val="FFFFFF"/>
                  </a:solidFill>
                  <a:cs typeface="+mn-ea"/>
                  <a:sym typeface="+mn-lt"/>
                </a:rPr>
                <a:t>人力资源管理</a:t>
              </a:r>
              <a:endParaRPr lang="zh-CN" altLang="en-US" b="1" dirty="0">
                <a:solidFill>
                  <a:srgbClr val="FFFFFF"/>
                </a:solidFill>
                <a:cs typeface="+mn-ea"/>
                <a:sym typeface="+mn-lt"/>
              </a:endParaRPr>
            </a:p>
          </p:txBody>
        </p:sp>
        <p:sp>
          <p:nvSpPr>
            <p:cNvPr id="24" name="TextBox 20"/>
            <p:cNvSpPr txBox="1"/>
            <p:nvPr/>
          </p:nvSpPr>
          <p:spPr>
            <a:xfrm>
              <a:off x="2033636" y="2551571"/>
              <a:ext cx="673251" cy="568194"/>
            </a:xfrm>
            <a:prstGeom prst="rect">
              <a:avLst/>
            </a:prstGeom>
            <a:noFill/>
          </p:spPr>
          <p:txBody>
            <a:bodyPr wrap="none" lIns="0" tIns="0" rIns="0" bIns="0" rtlCol="0">
              <a:spAutoFit/>
            </a:bodyPr>
            <a:lstStyle/>
            <a:p>
              <a:pPr algn="ctr"/>
              <a:r>
                <a:rPr lang="en-US" altLang="zh-CN" sz="3200" spc="400" dirty="0" smtClean="0">
                  <a:solidFill>
                    <a:srgbClr val="CB1706"/>
                  </a:solidFill>
                  <a:cs typeface="+mn-ea"/>
                  <a:sym typeface="+mn-lt"/>
                </a:rPr>
                <a:t>03</a:t>
              </a:r>
              <a:endParaRPr lang="zh-CN" altLang="en-US" sz="3200" spc="400" dirty="0">
                <a:solidFill>
                  <a:srgbClr val="CB1706"/>
                </a:solidFill>
                <a:cs typeface="+mn-ea"/>
                <a:sym typeface="+mn-lt"/>
              </a:endParaRPr>
            </a:p>
          </p:txBody>
        </p:sp>
      </p:grpSp>
      <p:grpSp>
        <p:nvGrpSpPr>
          <p:cNvPr id="25" name="组合 24"/>
          <p:cNvGrpSpPr/>
          <p:nvPr/>
        </p:nvGrpSpPr>
        <p:grpSpPr>
          <a:xfrm>
            <a:off x="9005031" y="2206488"/>
            <a:ext cx="2187458" cy="3735860"/>
            <a:chOff x="1108288" y="2186627"/>
            <a:chExt cx="2523949" cy="4310537"/>
          </a:xfrm>
          <a:effectLst>
            <a:outerShdw blurRad="190500" dist="63500" dir="2700000" algn="tl" rotWithShape="0">
              <a:prstClr val="black">
                <a:alpha val="25000"/>
              </a:prstClr>
            </a:outerShdw>
          </a:effectLst>
        </p:grpSpPr>
        <p:sp>
          <p:nvSpPr>
            <p:cNvPr id="26" name="任意多边形 25"/>
            <p:cNvSpPr/>
            <p:nvPr/>
          </p:nvSpPr>
          <p:spPr>
            <a:xfrm>
              <a:off x="1108288" y="2186627"/>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27" name="TextBox 29"/>
            <p:cNvSpPr txBox="1"/>
            <p:nvPr/>
          </p:nvSpPr>
          <p:spPr>
            <a:xfrm>
              <a:off x="1527139" y="4283315"/>
              <a:ext cx="1686244" cy="1183737"/>
            </a:xfrm>
            <a:prstGeom prst="rect">
              <a:avLst/>
            </a:prstGeom>
            <a:noFill/>
          </p:spPr>
          <p:txBody>
            <a:bodyPr wrap="square" lIns="0" tIns="0" rIns="0" bIns="0" rtlCol="0">
              <a:spAutoFit/>
            </a:bodyPr>
            <a:lstStyle/>
            <a:p>
              <a:pPr algn="just">
                <a:lnSpc>
                  <a:spcPts val="2000"/>
                </a:lnSpc>
              </a:pPr>
              <a:r>
                <a:rPr lang="zh-CN" altLang="en-US" sz="1000" dirty="0">
                  <a:solidFill>
                    <a:schemeClr val="tx1">
                      <a:lumMod val="75000"/>
                      <a:lumOff val="25000"/>
                    </a:schemeClr>
                  </a:solidFill>
                  <a:cs typeface="+mn-ea"/>
                  <a:sym typeface="+mn-lt"/>
                </a:rPr>
                <a:t>点击输入简要文字内容，文字内容需概括精炼，言简意赅的说明分项内容</a:t>
              </a:r>
              <a:r>
                <a:rPr lang="zh-CN" altLang="en-US" sz="1000" dirty="0">
                  <a:solidFill>
                    <a:schemeClr val="tx1">
                      <a:lumMod val="65000"/>
                      <a:lumOff val="35000"/>
                    </a:schemeClr>
                  </a:solidFill>
                  <a:cs typeface="+mn-ea"/>
                  <a:sym typeface="+mn-lt"/>
                </a:rPr>
                <a:t>言简意赅的说明分项内容</a:t>
              </a:r>
              <a:endParaRPr lang="en-US" altLang="zh-CN" sz="1000" dirty="0">
                <a:solidFill>
                  <a:schemeClr val="tx1">
                    <a:lumMod val="75000"/>
                    <a:lumOff val="25000"/>
                  </a:schemeClr>
                </a:solidFill>
                <a:cs typeface="+mn-ea"/>
                <a:sym typeface="+mn-lt"/>
              </a:endParaRPr>
            </a:p>
          </p:txBody>
        </p:sp>
        <p:sp>
          <p:nvSpPr>
            <p:cNvPr id="28" name="TextBox 30"/>
            <p:cNvSpPr txBox="1"/>
            <p:nvPr/>
          </p:nvSpPr>
          <p:spPr>
            <a:xfrm>
              <a:off x="1796201" y="3405445"/>
              <a:ext cx="1797320" cy="319609"/>
            </a:xfrm>
            <a:prstGeom prst="rect">
              <a:avLst/>
            </a:prstGeom>
            <a:noFill/>
          </p:spPr>
          <p:txBody>
            <a:bodyPr wrap="square" lIns="0" tIns="0" rIns="0" bIns="0" rtlCol="0">
              <a:spAutoFit/>
            </a:bodyPr>
            <a:lstStyle/>
            <a:p>
              <a:r>
                <a:rPr lang="zh-CN" altLang="en-US" b="1" dirty="0" smtClean="0">
                  <a:solidFill>
                    <a:srgbClr val="FFFFFF"/>
                  </a:solidFill>
                  <a:cs typeface="+mn-ea"/>
                  <a:sym typeface="+mn-lt"/>
                </a:rPr>
                <a:t>对外事务</a:t>
              </a:r>
              <a:endParaRPr lang="zh-CN" altLang="en-US" b="1" dirty="0">
                <a:solidFill>
                  <a:srgbClr val="FFFFFF"/>
                </a:solidFill>
                <a:cs typeface="+mn-ea"/>
                <a:sym typeface="+mn-lt"/>
              </a:endParaRPr>
            </a:p>
          </p:txBody>
        </p:sp>
        <p:sp>
          <p:nvSpPr>
            <p:cNvPr id="29" name="TextBox 20"/>
            <p:cNvSpPr txBox="1"/>
            <p:nvPr/>
          </p:nvSpPr>
          <p:spPr>
            <a:xfrm>
              <a:off x="2033637" y="2551571"/>
              <a:ext cx="673250" cy="568194"/>
            </a:xfrm>
            <a:prstGeom prst="rect">
              <a:avLst/>
            </a:prstGeom>
            <a:noFill/>
          </p:spPr>
          <p:txBody>
            <a:bodyPr wrap="none" lIns="0" tIns="0" rIns="0" bIns="0" rtlCol="0">
              <a:spAutoFit/>
            </a:bodyPr>
            <a:lstStyle/>
            <a:p>
              <a:pPr algn="ctr"/>
              <a:r>
                <a:rPr lang="en-US" altLang="zh-CN" sz="3200" spc="400" dirty="0" smtClean="0">
                  <a:solidFill>
                    <a:srgbClr val="404040"/>
                  </a:solidFill>
                  <a:cs typeface="+mn-ea"/>
                  <a:sym typeface="+mn-lt"/>
                </a:rPr>
                <a:t>04</a:t>
              </a:r>
              <a:endParaRPr lang="zh-CN" altLang="en-US" sz="3200" spc="400" dirty="0">
                <a:solidFill>
                  <a:srgbClr val="404040"/>
                </a:solidFill>
                <a:cs typeface="+mn-ea"/>
                <a:sym typeface="+mn-lt"/>
              </a:endParaRPr>
            </a:p>
          </p:txBody>
        </p:sp>
      </p:grpSp>
      <p:grpSp>
        <p:nvGrpSpPr>
          <p:cNvPr id="30" name="组合 29"/>
          <p:cNvGrpSpPr/>
          <p:nvPr/>
        </p:nvGrpSpPr>
        <p:grpSpPr>
          <a:xfrm>
            <a:off x="3647463" y="2206488"/>
            <a:ext cx="2187458" cy="3735860"/>
            <a:chOff x="1108288" y="2186627"/>
            <a:chExt cx="2523949" cy="4310537"/>
          </a:xfrm>
          <a:effectLst>
            <a:outerShdw blurRad="190500" dist="63500" dir="2700000" algn="tl" rotWithShape="0">
              <a:prstClr val="black">
                <a:alpha val="25000"/>
              </a:prstClr>
            </a:outerShdw>
          </a:effectLst>
        </p:grpSpPr>
        <p:sp>
          <p:nvSpPr>
            <p:cNvPr id="31" name="任意多边形 30"/>
            <p:cNvSpPr/>
            <p:nvPr/>
          </p:nvSpPr>
          <p:spPr>
            <a:xfrm>
              <a:off x="1108288" y="2186627"/>
              <a:ext cx="2523949" cy="4310537"/>
            </a:xfrm>
            <a:custGeom>
              <a:avLst/>
              <a:gdLst>
                <a:gd name="connsiteX0" fmla="*/ 113408 w 2523949"/>
                <a:gd name="connsiteY0" fmla="*/ 1709102 h 4310537"/>
                <a:gd name="connsiteX1" fmla="*/ 113408 w 2523949"/>
                <a:gd name="connsiteY1" fmla="*/ 1934122 h 4310537"/>
                <a:gd name="connsiteX2" fmla="*/ 113408 w 2523949"/>
                <a:gd name="connsiteY2" fmla="*/ 1949425 h 4310537"/>
                <a:gd name="connsiteX3" fmla="*/ 113408 w 2523949"/>
                <a:gd name="connsiteY3" fmla="*/ 1956221 h 4310537"/>
                <a:gd name="connsiteX4" fmla="*/ 113408 w 2523949"/>
                <a:gd name="connsiteY4" fmla="*/ 2124622 h 4310537"/>
                <a:gd name="connsiteX5" fmla="*/ 113408 w 2523949"/>
                <a:gd name="connsiteY5" fmla="*/ 2139925 h 4310537"/>
                <a:gd name="connsiteX6" fmla="*/ 113408 w 2523949"/>
                <a:gd name="connsiteY6" fmla="*/ 2146721 h 4310537"/>
                <a:gd name="connsiteX7" fmla="*/ 113408 w 2523949"/>
                <a:gd name="connsiteY7" fmla="*/ 2989710 h 4310537"/>
                <a:gd name="connsiteX8" fmla="*/ 113408 w 2523949"/>
                <a:gd name="connsiteY8" fmla="*/ 2996506 h 4310537"/>
                <a:gd name="connsiteX9" fmla="*/ 113408 w 2523949"/>
                <a:gd name="connsiteY9" fmla="*/ 3011809 h 4310537"/>
                <a:gd name="connsiteX10" fmla="*/ 113408 w 2523949"/>
                <a:gd name="connsiteY10" fmla="*/ 3180210 h 4310537"/>
                <a:gd name="connsiteX11" fmla="*/ 113408 w 2523949"/>
                <a:gd name="connsiteY11" fmla="*/ 3187006 h 4310537"/>
                <a:gd name="connsiteX12" fmla="*/ 113408 w 2523949"/>
                <a:gd name="connsiteY12" fmla="*/ 3202309 h 4310537"/>
                <a:gd name="connsiteX13" fmla="*/ 113408 w 2523949"/>
                <a:gd name="connsiteY13" fmla="*/ 3402691 h 4310537"/>
                <a:gd name="connsiteX14" fmla="*/ 113407 w 2523949"/>
                <a:gd name="connsiteY14" fmla="*/ 3402691 h 4310537"/>
                <a:gd name="connsiteX15" fmla="*/ 113407 w 2523949"/>
                <a:gd name="connsiteY15" fmla="*/ 3415286 h 4310537"/>
                <a:gd name="connsiteX16" fmla="*/ 230338 w 2523949"/>
                <a:gd name="connsiteY16" fmla="*/ 3618864 h 4310537"/>
                <a:gd name="connsiteX17" fmla="*/ 1145042 w 2523949"/>
                <a:gd name="connsiteY17" fmla="*/ 4146658 h 4310537"/>
                <a:gd name="connsiteX18" fmla="*/ 1378905 w 2523949"/>
                <a:gd name="connsiteY18" fmla="*/ 4146658 h 4310537"/>
                <a:gd name="connsiteX19" fmla="*/ 2293609 w 2523949"/>
                <a:gd name="connsiteY19" fmla="*/ 3618864 h 4310537"/>
                <a:gd name="connsiteX20" fmla="*/ 2410541 w 2523949"/>
                <a:gd name="connsiteY20" fmla="*/ 3415286 h 4310537"/>
                <a:gd name="connsiteX21" fmla="*/ 2410541 w 2523949"/>
                <a:gd name="connsiteY21" fmla="*/ 3306564 h 4310537"/>
                <a:gd name="connsiteX22" fmla="*/ 2410541 w 2523949"/>
                <a:gd name="connsiteY22" fmla="*/ 3224786 h 4310537"/>
                <a:gd name="connsiteX23" fmla="*/ 2410541 w 2523949"/>
                <a:gd name="connsiteY23" fmla="*/ 3223087 h 4310537"/>
                <a:gd name="connsiteX24" fmla="*/ 2410541 w 2523949"/>
                <a:gd name="connsiteY24" fmla="*/ 3211196 h 4310537"/>
                <a:gd name="connsiteX25" fmla="*/ 2410541 w 2523949"/>
                <a:gd name="connsiteY25" fmla="*/ 3202938 h 4310537"/>
                <a:gd name="connsiteX26" fmla="*/ 2410541 w 2523949"/>
                <a:gd name="connsiteY26" fmla="*/ 3178919 h 4310537"/>
                <a:gd name="connsiteX27" fmla="*/ 2410541 w 2523949"/>
                <a:gd name="connsiteY27" fmla="*/ 3116064 h 4310537"/>
                <a:gd name="connsiteX28" fmla="*/ 2410541 w 2523949"/>
                <a:gd name="connsiteY28" fmla="*/ 3048349 h 4310537"/>
                <a:gd name="connsiteX29" fmla="*/ 2410541 w 2523949"/>
                <a:gd name="connsiteY29" fmla="*/ 3012438 h 4310537"/>
                <a:gd name="connsiteX30" fmla="*/ 2410541 w 2523949"/>
                <a:gd name="connsiteY30" fmla="*/ 2948758 h 4310537"/>
                <a:gd name="connsiteX31" fmla="*/ 2410541 w 2523949"/>
                <a:gd name="connsiteY31" fmla="*/ 2884161 h 4310537"/>
                <a:gd name="connsiteX32" fmla="*/ 2410542 w 2523949"/>
                <a:gd name="connsiteY32" fmla="*/ 2884161 h 4310537"/>
                <a:gd name="connsiteX33" fmla="*/ 2410542 w 2523949"/>
                <a:gd name="connsiteY33" fmla="*/ 2879860 h 4310537"/>
                <a:gd name="connsiteX34" fmla="*/ 2410542 w 2523949"/>
                <a:gd name="connsiteY34" fmla="*/ 2859294 h 4310537"/>
                <a:gd name="connsiteX35" fmla="*/ 2410542 w 2523949"/>
                <a:gd name="connsiteY35" fmla="*/ 2857762 h 4310537"/>
                <a:gd name="connsiteX36" fmla="*/ 2410542 w 2523949"/>
                <a:gd name="connsiteY36" fmla="*/ 2837195 h 4310537"/>
                <a:gd name="connsiteX37" fmla="*/ 2410542 w 2523949"/>
                <a:gd name="connsiteY37" fmla="*/ 2823937 h 4310537"/>
                <a:gd name="connsiteX38" fmla="*/ 2410542 w 2523949"/>
                <a:gd name="connsiteY38" fmla="*/ 2801838 h 4310537"/>
                <a:gd name="connsiteX39" fmla="*/ 2410542 w 2523949"/>
                <a:gd name="connsiteY39" fmla="*/ 2756982 h 4310537"/>
                <a:gd name="connsiteX40" fmla="*/ 2410542 w 2523949"/>
                <a:gd name="connsiteY40" fmla="*/ 2754097 h 4310537"/>
                <a:gd name="connsiteX41" fmla="*/ 2410542 w 2523949"/>
                <a:gd name="connsiteY41" fmla="*/ 2734884 h 4310537"/>
                <a:gd name="connsiteX42" fmla="*/ 2410542 w 2523949"/>
                <a:gd name="connsiteY42" fmla="*/ 2731998 h 4310537"/>
                <a:gd name="connsiteX43" fmla="*/ 2410542 w 2523949"/>
                <a:gd name="connsiteY43" fmla="*/ 2668794 h 4310537"/>
                <a:gd name="connsiteX44" fmla="*/ 2410542 w 2523949"/>
                <a:gd name="connsiteY44" fmla="*/ 2646695 h 4310537"/>
                <a:gd name="connsiteX45" fmla="*/ 2410542 w 2523949"/>
                <a:gd name="connsiteY45" fmla="*/ 2636115 h 4310537"/>
                <a:gd name="connsiteX46" fmla="*/ 2410542 w 2523949"/>
                <a:gd name="connsiteY46" fmla="*/ 2614017 h 4310537"/>
                <a:gd name="connsiteX47" fmla="*/ 2410542 w 2523949"/>
                <a:gd name="connsiteY47" fmla="*/ 2566482 h 4310537"/>
                <a:gd name="connsiteX48" fmla="*/ 2410542 w 2523949"/>
                <a:gd name="connsiteY48" fmla="*/ 2544384 h 4310537"/>
                <a:gd name="connsiteX49" fmla="*/ 2410542 w 2523949"/>
                <a:gd name="connsiteY49" fmla="*/ 2495147 h 4310537"/>
                <a:gd name="connsiteX50" fmla="*/ 2410542 w 2523949"/>
                <a:gd name="connsiteY50" fmla="*/ 2473049 h 4310537"/>
                <a:gd name="connsiteX51" fmla="*/ 2410542 w 2523949"/>
                <a:gd name="connsiteY51" fmla="*/ 2445615 h 4310537"/>
                <a:gd name="connsiteX52" fmla="*/ 2410542 w 2523949"/>
                <a:gd name="connsiteY52" fmla="*/ 2423517 h 4310537"/>
                <a:gd name="connsiteX53" fmla="*/ 2410542 w 2523949"/>
                <a:gd name="connsiteY53" fmla="*/ 2332532 h 4310537"/>
                <a:gd name="connsiteX54" fmla="*/ 2410542 w 2523949"/>
                <a:gd name="connsiteY54" fmla="*/ 2310433 h 4310537"/>
                <a:gd name="connsiteX55" fmla="*/ 2410542 w 2523949"/>
                <a:gd name="connsiteY55" fmla="*/ 2304647 h 4310537"/>
                <a:gd name="connsiteX56" fmla="*/ 2410542 w 2523949"/>
                <a:gd name="connsiteY56" fmla="*/ 2282549 h 4310537"/>
                <a:gd name="connsiteX57" fmla="*/ 2410542 w 2523949"/>
                <a:gd name="connsiteY57" fmla="*/ 2146721 h 4310537"/>
                <a:gd name="connsiteX58" fmla="*/ 2410542 w 2523949"/>
                <a:gd name="connsiteY58" fmla="*/ 2142032 h 4310537"/>
                <a:gd name="connsiteX59" fmla="*/ 2410542 w 2523949"/>
                <a:gd name="connsiteY59" fmla="*/ 2139925 h 4310537"/>
                <a:gd name="connsiteX60" fmla="*/ 2410542 w 2523949"/>
                <a:gd name="connsiteY60" fmla="*/ 2137864 h 4310537"/>
                <a:gd name="connsiteX61" fmla="*/ 2410542 w 2523949"/>
                <a:gd name="connsiteY61" fmla="*/ 2124622 h 4310537"/>
                <a:gd name="connsiteX62" fmla="*/ 2410542 w 2523949"/>
                <a:gd name="connsiteY62" fmla="*/ 2123432 h 4310537"/>
                <a:gd name="connsiteX63" fmla="*/ 2410542 w 2523949"/>
                <a:gd name="connsiteY63" fmla="*/ 2119933 h 4310537"/>
                <a:gd name="connsiteX64" fmla="*/ 2410542 w 2523949"/>
                <a:gd name="connsiteY64" fmla="*/ 2097049 h 4310537"/>
                <a:gd name="connsiteX65" fmla="*/ 2410542 w 2523949"/>
                <a:gd name="connsiteY65" fmla="*/ 1981658 h 4310537"/>
                <a:gd name="connsiteX66" fmla="*/ 2410542 w 2523949"/>
                <a:gd name="connsiteY66" fmla="*/ 1956221 h 4310537"/>
                <a:gd name="connsiteX67" fmla="*/ 2410542 w 2523949"/>
                <a:gd name="connsiteY67" fmla="*/ 1949425 h 4310537"/>
                <a:gd name="connsiteX68" fmla="*/ 2410542 w 2523949"/>
                <a:gd name="connsiteY68" fmla="*/ 1947364 h 4310537"/>
                <a:gd name="connsiteX69" fmla="*/ 2410542 w 2523949"/>
                <a:gd name="connsiteY69" fmla="*/ 1934122 h 4310537"/>
                <a:gd name="connsiteX70" fmla="*/ 2410542 w 2523949"/>
                <a:gd name="connsiteY70" fmla="*/ 1932932 h 4310537"/>
                <a:gd name="connsiteX71" fmla="*/ 2410542 w 2523949"/>
                <a:gd name="connsiteY71" fmla="*/ 1906549 h 4310537"/>
                <a:gd name="connsiteX72" fmla="*/ 2410542 w 2523949"/>
                <a:gd name="connsiteY72" fmla="*/ 1882214 h 4310537"/>
                <a:gd name="connsiteX73" fmla="*/ 2410542 w 2523949"/>
                <a:gd name="connsiteY73" fmla="*/ 1861030 h 4310537"/>
                <a:gd name="connsiteX74" fmla="*/ 2410542 w 2523949"/>
                <a:gd name="connsiteY74" fmla="*/ 1791158 h 4310537"/>
                <a:gd name="connsiteX75" fmla="*/ 2410542 w 2523949"/>
                <a:gd name="connsiteY75" fmla="*/ 1747978 h 4310537"/>
                <a:gd name="connsiteX76" fmla="*/ 2410542 w 2523949"/>
                <a:gd name="connsiteY76" fmla="*/ 1709102 h 4310537"/>
                <a:gd name="connsiteX77" fmla="*/ 1261975 w 2523949"/>
                <a:gd name="connsiteY77" fmla="*/ 135606 h 4310537"/>
                <a:gd name="connsiteX78" fmla="*/ 1145043 w 2523949"/>
                <a:gd name="connsiteY78" fmla="*/ 162467 h 4310537"/>
                <a:gd name="connsiteX79" fmla="*/ 230339 w 2523949"/>
                <a:gd name="connsiteY79" fmla="*/ 690261 h 4310537"/>
                <a:gd name="connsiteX80" fmla="*/ 113408 w 2523949"/>
                <a:gd name="connsiteY80" fmla="*/ 893838 h 4310537"/>
                <a:gd name="connsiteX81" fmla="*/ 113408 w 2523949"/>
                <a:gd name="connsiteY81" fmla="*/ 1082390 h 4310537"/>
                <a:gd name="connsiteX82" fmla="*/ 2410542 w 2523949"/>
                <a:gd name="connsiteY82" fmla="*/ 1082390 h 4310537"/>
                <a:gd name="connsiteX83" fmla="*/ 2410542 w 2523949"/>
                <a:gd name="connsiteY83" fmla="*/ 893838 h 4310537"/>
                <a:gd name="connsiteX84" fmla="*/ 2293610 w 2523949"/>
                <a:gd name="connsiteY84" fmla="*/ 690261 h 4310537"/>
                <a:gd name="connsiteX85" fmla="*/ 1378906 w 2523949"/>
                <a:gd name="connsiteY85" fmla="*/ 162467 h 4310537"/>
                <a:gd name="connsiteX86" fmla="*/ 1261975 w 2523949"/>
                <a:gd name="connsiteY86" fmla="*/ 135606 h 4310537"/>
                <a:gd name="connsiteX87" fmla="*/ 1261975 w 2523949"/>
                <a:gd name="connsiteY87" fmla="*/ 0 h 4310537"/>
                <a:gd name="connsiteX88" fmla="*/ 1390452 w 2523949"/>
                <a:gd name="connsiteY88" fmla="*/ 29513 h 4310537"/>
                <a:gd name="connsiteX89" fmla="*/ 2395472 w 2523949"/>
                <a:gd name="connsiteY89" fmla="*/ 609420 h 4310537"/>
                <a:gd name="connsiteX90" fmla="*/ 2523949 w 2523949"/>
                <a:gd name="connsiteY90" fmla="*/ 833098 h 4310537"/>
                <a:gd name="connsiteX91" fmla="*/ 2523949 w 2523949"/>
                <a:gd name="connsiteY91" fmla="*/ 1974790 h 4310537"/>
                <a:gd name="connsiteX92" fmla="*/ 2523949 w 2523949"/>
                <a:gd name="connsiteY92" fmla="*/ 1976098 h 4310537"/>
                <a:gd name="connsiteX93" fmla="*/ 2523949 w 2523949"/>
                <a:gd name="connsiteY93" fmla="*/ 1990647 h 4310537"/>
                <a:gd name="connsiteX94" fmla="*/ 2523949 w 2523949"/>
                <a:gd name="connsiteY94" fmla="*/ 1992912 h 4310537"/>
                <a:gd name="connsiteX95" fmla="*/ 2523949 w 2523949"/>
                <a:gd name="connsiteY95" fmla="*/ 2000379 h 4310537"/>
                <a:gd name="connsiteX96" fmla="*/ 2523949 w 2523949"/>
                <a:gd name="connsiteY96" fmla="*/ 2180255 h 4310537"/>
                <a:gd name="connsiteX97" fmla="*/ 2523949 w 2523949"/>
                <a:gd name="connsiteY97" fmla="*/ 2204536 h 4310537"/>
                <a:gd name="connsiteX98" fmla="*/ 2523949 w 2523949"/>
                <a:gd name="connsiteY98" fmla="*/ 2358928 h 4310537"/>
                <a:gd name="connsiteX99" fmla="*/ 2523949 w 2523949"/>
                <a:gd name="connsiteY99" fmla="*/ 2383208 h 4310537"/>
                <a:gd name="connsiteX100" fmla="*/ 2523949 w 2523949"/>
                <a:gd name="connsiteY100" fmla="*/ 2513815 h 4310537"/>
                <a:gd name="connsiteX101" fmla="*/ 2523949 w 2523949"/>
                <a:gd name="connsiteY101" fmla="*/ 2538095 h 4310537"/>
                <a:gd name="connsiteX102" fmla="*/ 2523949 w 2523949"/>
                <a:gd name="connsiteY102" fmla="*/ 2646616 h 4310537"/>
                <a:gd name="connsiteX103" fmla="*/ 2523949 w 2523949"/>
                <a:gd name="connsiteY103" fmla="*/ 2670896 h 4310537"/>
                <a:gd name="connsiteX104" fmla="*/ 2523949 w 2523949"/>
                <a:gd name="connsiteY104" fmla="*/ 2759029 h 4310537"/>
                <a:gd name="connsiteX105" fmla="*/ 2523949 w 2523949"/>
                <a:gd name="connsiteY105" fmla="*/ 2783310 h 4310537"/>
                <a:gd name="connsiteX106" fmla="*/ 2523949 w 2523949"/>
                <a:gd name="connsiteY106" fmla="*/ 2852754 h 4310537"/>
                <a:gd name="connsiteX107" fmla="*/ 2523949 w 2523949"/>
                <a:gd name="connsiteY107" fmla="*/ 2877035 h 4310537"/>
                <a:gd name="connsiteX108" fmla="*/ 2523949 w 2523949"/>
                <a:gd name="connsiteY108" fmla="*/ 2929490 h 4310537"/>
                <a:gd name="connsiteX109" fmla="*/ 2523949 w 2523949"/>
                <a:gd name="connsiteY109" fmla="*/ 2953771 h 4310537"/>
                <a:gd name="connsiteX110" fmla="*/ 2523949 w 2523949"/>
                <a:gd name="connsiteY110" fmla="*/ 2990936 h 4310537"/>
                <a:gd name="connsiteX111" fmla="*/ 2523949 w 2523949"/>
                <a:gd name="connsiteY111" fmla="*/ 3015216 h 4310537"/>
                <a:gd name="connsiteX112" fmla="*/ 2523949 w 2523949"/>
                <a:gd name="connsiteY112" fmla="*/ 3074750 h 4310537"/>
                <a:gd name="connsiteX113" fmla="*/ 2523949 w 2523949"/>
                <a:gd name="connsiteY113" fmla="*/ 3099031 h 4310537"/>
                <a:gd name="connsiteX114" fmla="*/ 2523949 w 2523949"/>
                <a:gd name="connsiteY114" fmla="*/ 3117790 h 4310537"/>
                <a:gd name="connsiteX115" fmla="*/ 2523949 w 2523949"/>
                <a:gd name="connsiteY115" fmla="*/ 3135912 h 4310537"/>
                <a:gd name="connsiteX116" fmla="*/ 2523949 w 2523949"/>
                <a:gd name="connsiteY116" fmla="*/ 3142071 h 4310537"/>
                <a:gd name="connsiteX117" fmla="*/ 2523949 w 2523949"/>
                <a:gd name="connsiteY117" fmla="*/ 3143379 h 4310537"/>
                <a:gd name="connsiteX118" fmla="*/ 2523949 w 2523949"/>
                <a:gd name="connsiteY118" fmla="*/ 3157927 h 4310537"/>
                <a:gd name="connsiteX119" fmla="*/ 2523949 w 2523949"/>
                <a:gd name="connsiteY119" fmla="*/ 3160193 h 4310537"/>
                <a:gd name="connsiteX120" fmla="*/ 2523949 w 2523949"/>
                <a:gd name="connsiteY120" fmla="*/ 3347536 h 4310537"/>
                <a:gd name="connsiteX121" fmla="*/ 2523949 w 2523949"/>
                <a:gd name="connsiteY121" fmla="*/ 3402691 h 4310537"/>
                <a:gd name="connsiteX122" fmla="*/ 2523948 w 2523949"/>
                <a:gd name="connsiteY122" fmla="*/ 3402691 h 4310537"/>
                <a:gd name="connsiteX123" fmla="*/ 2523948 w 2523949"/>
                <a:gd name="connsiteY123" fmla="*/ 3411812 h 4310537"/>
                <a:gd name="connsiteX124" fmla="*/ 2523948 w 2523949"/>
                <a:gd name="connsiteY124" fmla="*/ 3475886 h 4310537"/>
                <a:gd name="connsiteX125" fmla="*/ 2395471 w 2523949"/>
                <a:gd name="connsiteY125" fmla="*/ 3699565 h 4310537"/>
                <a:gd name="connsiteX126" fmla="*/ 1390451 w 2523949"/>
                <a:gd name="connsiteY126" fmla="*/ 4279472 h 4310537"/>
                <a:gd name="connsiteX127" fmla="*/ 1133497 w 2523949"/>
                <a:gd name="connsiteY127" fmla="*/ 4279472 h 4310537"/>
                <a:gd name="connsiteX128" fmla="*/ 128477 w 2523949"/>
                <a:gd name="connsiteY128" fmla="*/ 3699565 h 4310537"/>
                <a:gd name="connsiteX129" fmla="*/ 0 w 2523949"/>
                <a:gd name="connsiteY129" fmla="*/ 3475886 h 4310537"/>
                <a:gd name="connsiteX130" fmla="*/ 0 w 2523949"/>
                <a:gd name="connsiteY130" fmla="*/ 2884161 h 4310537"/>
                <a:gd name="connsiteX131" fmla="*/ 1 w 2523949"/>
                <a:gd name="connsiteY131" fmla="*/ 2884161 h 4310537"/>
                <a:gd name="connsiteX132" fmla="*/ 1 w 2523949"/>
                <a:gd name="connsiteY132" fmla="*/ 2000379 h 4310537"/>
                <a:gd name="connsiteX133" fmla="*/ 1 w 2523949"/>
                <a:gd name="connsiteY133" fmla="*/ 1992912 h 4310537"/>
                <a:gd name="connsiteX134" fmla="*/ 1 w 2523949"/>
                <a:gd name="connsiteY134" fmla="*/ 1976098 h 4310537"/>
                <a:gd name="connsiteX135" fmla="*/ 1 w 2523949"/>
                <a:gd name="connsiteY135" fmla="*/ 833098 h 4310537"/>
                <a:gd name="connsiteX136" fmla="*/ 128478 w 2523949"/>
                <a:gd name="connsiteY136" fmla="*/ 609420 h 4310537"/>
                <a:gd name="connsiteX137" fmla="*/ 1133498 w 2523949"/>
                <a:gd name="connsiteY137" fmla="*/ 29513 h 4310537"/>
                <a:gd name="connsiteX138" fmla="*/ 1261975 w 2523949"/>
                <a:gd name="connsiteY138" fmla="*/ 0 h 431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523949" h="4310537">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32" name="TextBox 29"/>
            <p:cNvSpPr txBox="1"/>
            <p:nvPr/>
          </p:nvSpPr>
          <p:spPr>
            <a:xfrm>
              <a:off x="1527139" y="4283315"/>
              <a:ext cx="1686244" cy="1183737"/>
            </a:xfrm>
            <a:prstGeom prst="rect">
              <a:avLst/>
            </a:prstGeom>
            <a:noFill/>
          </p:spPr>
          <p:txBody>
            <a:bodyPr wrap="square" lIns="0" tIns="0" rIns="0" bIns="0" rtlCol="0">
              <a:spAutoFit/>
            </a:bodyPr>
            <a:lstStyle/>
            <a:p>
              <a:pPr algn="just">
                <a:lnSpc>
                  <a:spcPts val="2000"/>
                </a:lnSpc>
              </a:pPr>
              <a:r>
                <a:rPr lang="zh-CN" altLang="en-US" sz="1000" dirty="0">
                  <a:solidFill>
                    <a:schemeClr val="tx1">
                      <a:lumMod val="75000"/>
                      <a:lumOff val="25000"/>
                    </a:schemeClr>
                  </a:solidFill>
                  <a:cs typeface="+mn-ea"/>
                  <a:sym typeface="+mn-lt"/>
                </a:rPr>
                <a:t>点击输入简要文字内容，文字内容需概括精炼，言简意赅的说明分项内容</a:t>
              </a:r>
              <a:r>
                <a:rPr lang="zh-CN" altLang="en-US" sz="1000" dirty="0">
                  <a:solidFill>
                    <a:schemeClr val="tx1">
                      <a:lumMod val="65000"/>
                      <a:lumOff val="35000"/>
                    </a:schemeClr>
                  </a:solidFill>
                  <a:cs typeface="+mn-ea"/>
                  <a:sym typeface="+mn-lt"/>
                </a:rPr>
                <a:t>言简意赅的说明分项内容</a:t>
              </a:r>
              <a:endParaRPr lang="en-US" altLang="zh-CN" sz="1000" dirty="0">
                <a:solidFill>
                  <a:schemeClr val="tx1">
                    <a:lumMod val="75000"/>
                    <a:lumOff val="25000"/>
                  </a:schemeClr>
                </a:solidFill>
                <a:cs typeface="+mn-ea"/>
                <a:sym typeface="+mn-lt"/>
              </a:endParaRPr>
            </a:p>
          </p:txBody>
        </p:sp>
        <p:sp>
          <p:nvSpPr>
            <p:cNvPr id="33" name="TextBox 30"/>
            <p:cNvSpPr txBox="1"/>
            <p:nvPr/>
          </p:nvSpPr>
          <p:spPr>
            <a:xfrm>
              <a:off x="1515107" y="3390345"/>
              <a:ext cx="1797320" cy="319609"/>
            </a:xfrm>
            <a:prstGeom prst="rect">
              <a:avLst/>
            </a:prstGeom>
            <a:noFill/>
          </p:spPr>
          <p:txBody>
            <a:bodyPr wrap="square" lIns="0" tIns="0" rIns="0" bIns="0" rtlCol="0">
              <a:spAutoFit/>
            </a:bodyPr>
            <a:lstStyle/>
            <a:p>
              <a:pPr algn="ctr"/>
              <a:r>
                <a:rPr lang="zh-CN" altLang="en-US" b="1" dirty="0" smtClean="0">
                  <a:solidFill>
                    <a:srgbClr val="FFFFFF"/>
                  </a:solidFill>
                  <a:cs typeface="+mn-ea"/>
                  <a:sym typeface="+mn-lt"/>
                </a:rPr>
                <a:t>行政管理</a:t>
              </a:r>
              <a:endParaRPr lang="zh-CN" altLang="en-US" b="1" dirty="0">
                <a:solidFill>
                  <a:srgbClr val="FFFFFF"/>
                </a:solidFill>
                <a:cs typeface="+mn-ea"/>
                <a:sym typeface="+mn-lt"/>
              </a:endParaRPr>
            </a:p>
          </p:txBody>
        </p:sp>
        <p:sp>
          <p:nvSpPr>
            <p:cNvPr id="34" name="TextBox 20"/>
            <p:cNvSpPr txBox="1"/>
            <p:nvPr/>
          </p:nvSpPr>
          <p:spPr>
            <a:xfrm>
              <a:off x="2033637" y="2551571"/>
              <a:ext cx="673251" cy="568194"/>
            </a:xfrm>
            <a:prstGeom prst="rect">
              <a:avLst/>
            </a:prstGeom>
            <a:noFill/>
          </p:spPr>
          <p:txBody>
            <a:bodyPr wrap="none" lIns="0" tIns="0" rIns="0" bIns="0" rtlCol="0">
              <a:spAutoFit/>
            </a:bodyPr>
            <a:lstStyle/>
            <a:p>
              <a:pPr algn="ctr"/>
              <a:r>
                <a:rPr lang="en-US" altLang="zh-CN" sz="3200" spc="400" dirty="0" smtClean="0">
                  <a:solidFill>
                    <a:srgbClr val="404040"/>
                  </a:solidFill>
                  <a:cs typeface="+mn-ea"/>
                  <a:sym typeface="+mn-lt"/>
                </a:rPr>
                <a:t>02</a:t>
              </a:r>
              <a:endParaRPr lang="zh-CN" altLang="en-US" sz="3200" spc="400" dirty="0">
                <a:solidFill>
                  <a:srgbClr val="404040"/>
                </a:solidFill>
                <a:cs typeface="+mn-ea"/>
                <a:sym typeface="+mn-lt"/>
              </a:endParaRPr>
            </a:p>
          </p:txBody>
        </p:sp>
      </p:grpSp>
      <p:grpSp>
        <p:nvGrpSpPr>
          <p:cNvPr id="38" name="组合 37"/>
          <p:cNvGrpSpPr/>
          <p:nvPr/>
        </p:nvGrpSpPr>
        <p:grpSpPr>
          <a:xfrm>
            <a:off x="388190" y="568915"/>
            <a:ext cx="3437206" cy="585703"/>
            <a:chOff x="388190" y="568915"/>
            <a:chExt cx="3437206" cy="585703"/>
          </a:xfrm>
        </p:grpSpPr>
        <p:sp>
          <p:nvSpPr>
            <p:cNvPr id="39" name="文本框 38"/>
            <p:cNvSpPr txBox="1"/>
            <p:nvPr/>
          </p:nvSpPr>
          <p:spPr>
            <a:xfrm>
              <a:off x="1127221" y="568915"/>
              <a:ext cx="2698175"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工作岗位及职责</a:t>
              </a:r>
              <a:endParaRPr lang="zh-CN" altLang="en-US" sz="2800" b="1" dirty="0">
                <a:gradFill>
                  <a:gsLst>
                    <a:gs pos="0">
                      <a:srgbClr val="F8260C"/>
                    </a:gs>
                    <a:gs pos="72000">
                      <a:srgbClr val="9E0800"/>
                    </a:gs>
                  </a:gsLst>
                  <a:lin ang="5400000" scaled="1"/>
                </a:gradFill>
                <a:cs typeface="+mn-ea"/>
                <a:sym typeface="+mn-lt"/>
              </a:endParaRPr>
            </a:p>
          </p:txBody>
        </p:sp>
        <p:sp>
          <p:nvSpPr>
            <p:cNvPr id="40" name="椭圆 39"/>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01</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10" dur="1000" fill="hold"/>
                                        <p:tgtEl>
                                          <p:spTgt spid="1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
                                        </p:tgtEl>
                                      </p:cBhvr>
                                    </p:animEffect>
                                  </p:childTnLst>
                                </p:cTn>
                              </p:par>
                              <p:par>
                                <p:cTn id="15" presetID="25" presetClass="entr" presetSubtype="0" fill="hold" nodeType="withEffect">
                                  <p:stCondLst>
                                    <p:cond delay="2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decel="50000" fill="hold">
                                          <p:stCondLst>
                                            <p:cond delay="0"/>
                                          </p:stCondLst>
                                        </p:cTn>
                                        <p:tgtEl>
                                          <p:spTgt spid="30"/>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0"/>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0"/>
                                        </p:tgtEl>
                                        <p:attrNameLst>
                                          <p:attrName>ppt_w</p:attrName>
                                        </p:attrNameLst>
                                      </p:cBhvr>
                                      <p:tavLst>
                                        <p:tav tm="0">
                                          <p:val>
                                            <p:strVal val="#ppt_w*.05"/>
                                          </p:val>
                                        </p:tav>
                                        <p:tav tm="100000">
                                          <p:val>
                                            <p:strVal val="#ppt_w"/>
                                          </p:val>
                                        </p:tav>
                                      </p:tavLst>
                                    </p:anim>
                                    <p:anim calcmode="lin" valueType="num">
                                      <p:cBhvr>
                                        <p:cTn id="20" dur="1000" fill="hold"/>
                                        <p:tgtEl>
                                          <p:spTgt spid="30"/>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0"/>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0"/>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0"/>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0"/>
                                        </p:tgtEl>
                                      </p:cBhvr>
                                    </p:animEffect>
                                  </p:childTnLst>
                                </p:cTn>
                              </p:par>
                              <p:par>
                                <p:cTn id="25" presetID="25" presetClass="entr" presetSubtype="0" fill="hold" nodeType="withEffect">
                                  <p:stCondLst>
                                    <p:cond delay="50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30" dur="1000" fill="hold"/>
                                        <p:tgtEl>
                                          <p:spTgt spid="16"/>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6"/>
                                        </p:tgtEl>
                                      </p:cBhvr>
                                    </p:animEffect>
                                  </p:childTnLst>
                                </p:cTn>
                              </p:par>
                              <p:par>
                                <p:cTn id="35" presetID="25" presetClass="entr" presetSubtype="0" fill="hold" nodeType="withEffect">
                                  <p:stCondLst>
                                    <p:cond delay="750"/>
                                  </p:stCondLst>
                                  <p:childTnLst>
                                    <p:set>
                                      <p:cBhvr>
                                        <p:cTn id="36" dur="1" fill="hold">
                                          <p:stCondLst>
                                            <p:cond delay="0"/>
                                          </p:stCondLst>
                                        </p:cTn>
                                        <p:tgtEl>
                                          <p:spTgt spid="25"/>
                                        </p:tgtEl>
                                        <p:attrNameLst>
                                          <p:attrName>style.visibility</p:attrName>
                                        </p:attrNameLst>
                                      </p:cBhvr>
                                      <p:to>
                                        <p:strVal val="visible"/>
                                      </p:to>
                                    </p:set>
                                    <p:anim calcmode="lin" valueType="num">
                                      <p:cBhvr>
                                        <p:cTn id="37" dur="500" decel="50000" fill="hold">
                                          <p:stCondLst>
                                            <p:cond delay="0"/>
                                          </p:stCondLst>
                                        </p:cTn>
                                        <p:tgtEl>
                                          <p:spTgt spid="25"/>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25"/>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25"/>
                                        </p:tgtEl>
                                        <p:attrNameLst>
                                          <p:attrName>ppt_w</p:attrName>
                                        </p:attrNameLst>
                                      </p:cBhvr>
                                      <p:tavLst>
                                        <p:tav tm="0">
                                          <p:val>
                                            <p:strVal val="#ppt_w*.05"/>
                                          </p:val>
                                        </p:tav>
                                        <p:tav tm="100000">
                                          <p:val>
                                            <p:strVal val="#ppt_w"/>
                                          </p:val>
                                        </p:tav>
                                      </p:tavLst>
                                    </p:anim>
                                    <p:anim calcmode="lin" valueType="num">
                                      <p:cBhvr>
                                        <p:cTn id="40" dur="1000" fill="hold"/>
                                        <p:tgtEl>
                                          <p:spTgt spid="25"/>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25"/>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25"/>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25"/>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圆角矩形 10"/>
          <p:cNvSpPr/>
          <p:nvPr/>
        </p:nvSpPr>
        <p:spPr>
          <a:xfrm>
            <a:off x="1529091" y="2178464"/>
            <a:ext cx="2855832" cy="1567326"/>
          </a:xfrm>
          <a:prstGeom prst="roundRect">
            <a:avLst>
              <a:gd name="adj" fmla="val 2782"/>
            </a:avLst>
          </a:prstGeom>
          <a:solidFill>
            <a:srgbClr val="CB1706"/>
          </a:solidFill>
          <a:ln w="25400">
            <a:no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4400" dirty="0">
              <a:solidFill>
                <a:srgbClr val="FEFABC"/>
              </a:solidFill>
              <a:cs typeface="+mn-ea"/>
              <a:sym typeface="+mn-lt"/>
            </a:endParaRPr>
          </a:p>
        </p:txBody>
      </p:sp>
      <p:sp>
        <p:nvSpPr>
          <p:cNvPr id="12" name="圆角矩形 11"/>
          <p:cNvSpPr/>
          <p:nvPr/>
        </p:nvSpPr>
        <p:spPr>
          <a:xfrm>
            <a:off x="6990507" y="2178464"/>
            <a:ext cx="2855832" cy="1567326"/>
          </a:xfrm>
          <a:prstGeom prst="roundRect">
            <a:avLst>
              <a:gd name="adj" fmla="val 2782"/>
            </a:avLst>
          </a:prstGeom>
          <a:solidFill>
            <a:srgbClr val="404040"/>
          </a:solidFill>
          <a:ln w="25400">
            <a:no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4400" dirty="0">
              <a:solidFill>
                <a:srgbClr val="FEFABC"/>
              </a:solidFill>
              <a:cs typeface="+mn-ea"/>
              <a:sym typeface="+mn-lt"/>
            </a:endParaRPr>
          </a:p>
        </p:txBody>
      </p:sp>
      <p:sp>
        <p:nvSpPr>
          <p:cNvPr id="13" name="圆角矩形 12"/>
          <p:cNvSpPr/>
          <p:nvPr/>
        </p:nvSpPr>
        <p:spPr>
          <a:xfrm>
            <a:off x="1529091" y="4259835"/>
            <a:ext cx="2855832" cy="1567326"/>
          </a:xfrm>
          <a:prstGeom prst="roundRect">
            <a:avLst>
              <a:gd name="adj" fmla="val 2782"/>
            </a:avLst>
          </a:prstGeom>
          <a:solidFill>
            <a:srgbClr val="404040"/>
          </a:solidFill>
          <a:ln w="25400">
            <a:no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4400" dirty="0">
              <a:solidFill>
                <a:srgbClr val="FEFABC"/>
              </a:solidFill>
              <a:cs typeface="+mn-ea"/>
              <a:sym typeface="+mn-lt"/>
            </a:endParaRPr>
          </a:p>
        </p:txBody>
      </p:sp>
      <p:sp>
        <p:nvSpPr>
          <p:cNvPr id="14" name="圆角矩形 13"/>
          <p:cNvSpPr/>
          <p:nvPr/>
        </p:nvSpPr>
        <p:spPr>
          <a:xfrm>
            <a:off x="6990507" y="4259835"/>
            <a:ext cx="2855832" cy="1567326"/>
          </a:xfrm>
          <a:prstGeom prst="roundRect">
            <a:avLst>
              <a:gd name="adj" fmla="val 2782"/>
            </a:avLst>
          </a:prstGeom>
          <a:solidFill>
            <a:srgbClr val="CB1706"/>
          </a:solidFill>
          <a:ln w="25400">
            <a:no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4400" dirty="0">
              <a:solidFill>
                <a:srgbClr val="FEFABC"/>
              </a:solidFill>
              <a:cs typeface="+mn-ea"/>
              <a:sym typeface="+mn-lt"/>
            </a:endParaRPr>
          </a:p>
        </p:txBody>
      </p:sp>
      <p:sp>
        <p:nvSpPr>
          <p:cNvPr id="15" name="矩形 14"/>
          <p:cNvSpPr/>
          <p:nvPr/>
        </p:nvSpPr>
        <p:spPr>
          <a:xfrm>
            <a:off x="1578481" y="2759569"/>
            <a:ext cx="2102406" cy="646331"/>
          </a:xfrm>
          <a:prstGeom prst="rect">
            <a:avLst/>
          </a:prstGeom>
        </p:spPr>
        <p:txBody>
          <a:bodyPr wrap="square">
            <a:spAutoFit/>
          </a:bodyPr>
          <a:lstStyle/>
          <a:p>
            <a:pPr>
              <a:lnSpc>
                <a:spcPct val="120000"/>
              </a:lnSpc>
            </a:pPr>
            <a:r>
              <a:rPr lang="zh-CN" altLang="en-US" sz="1000" dirty="0">
                <a:solidFill>
                  <a:schemeClr val="bg1"/>
                </a:solidFill>
                <a:cs typeface="+mn-ea"/>
                <a:sym typeface="+mn-lt"/>
              </a:rPr>
              <a:t>您的内容打在这里，或者通过复制您的文本后，在此框中选择粘贴，并选择只保留文字。</a:t>
            </a:r>
            <a:endParaRPr lang="zh-CN" altLang="en-US" sz="1000" dirty="0">
              <a:solidFill>
                <a:schemeClr val="bg1"/>
              </a:solidFill>
              <a:cs typeface="+mn-ea"/>
              <a:sym typeface="+mn-lt"/>
            </a:endParaRPr>
          </a:p>
        </p:txBody>
      </p:sp>
      <p:sp>
        <p:nvSpPr>
          <p:cNvPr id="16" name="文本框 15"/>
          <p:cNvSpPr txBox="1"/>
          <p:nvPr/>
        </p:nvSpPr>
        <p:spPr>
          <a:xfrm>
            <a:off x="1559038" y="2490656"/>
            <a:ext cx="1452517" cy="338554"/>
          </a:xfrm>
          <a:prstGeom prst="rect">
            <a:avLst/>
          </a:prstGeom>
          <a:noFill/>
        </p:spPr>
        <p:txBody>
          <a:bodyPr wrap="square" rtlCol="0">
            <a:spAutoFit/>
          </a:bodyPr>
          <a:lstStyle/>
          <a:p>
            <a:r>
              <a:rPr lang="zh-CN" altLang="en-US" sz="1600" b="1" dirty="0" smtClean="0">
                <a:solidFill>
                  <a:srgbClr val="FFFFFF"/>
                </a:solidFill>
                <a:cs typeface="+mn-ea"/>
                <a:sym typeface="+mn-lt"/>
              </a:rPr>
              <a:t>部门活动行程</a:t>
            </a:r>
            <a:endParaRPr lang="zh-CN" altLang="en-US" sz="1600" b="1" dirty="0">
              <a:solidFill>
                <a:srgbClr val="FFFFFF"/>
              </a:solidFill>
              <a:cs typeface="+mn-ea"/>
              <a:sym typeface="+mn-lt"/>
            </a:endParaRPr>
          </a:p>
        </p:txBody>
      </p:sp>
      <p:sp>
        <p:nvSpPr>
          <p:cNvPr id="19" name="矩形 18"/>
          <p:cNvSpPr/>
          <p:nvPr/>
        </p:nvSpPr>
        <p:spPr>
          <a:xfrm>
            <a:off x="7060900" y="2759569"/>
            <a:ext cx="2102406" cy="646331"/>
          </a:xfrm>
          <a:prstGeom prst="rect">
            <a:avLst/>
          </a:prstGeom>
        </p:spPr>
        <p:txBody>
          <a:bodyPr wrap="square">
            <a:spAutoFit/>
          </a:bodyPr>
          <a:lstStyle/>
          <a:p>
            <a:pPr>
              <a:lnSpc>
                <a:spcPct val="120000"/>
              </a:lnSpc>
            </a:pPr>
            <a:r>
              <a:rPr lang="zh-CN" altLang="en-US" sz="1000" dirty="0">
                <a:solidFill>
                  <a:schemeClr val="bg1"/>
                </a:solidFill>
                <a:cs typeface="+mn-ea"/>
                <a:sym typeface="+mn-lt"/>
              </a:rPr>
              <a:t>您的内容打在这里，或者通过复制您的文本后，在此框中选择粘贴，并选择只保留文字。</a:t>
            </a:r>
            <a:endParaRPr lang="zh-CN" altLang="en-US" sz="1000" dirty="0">
              <a:solidFill>
                <a:schemeClr val="bg1"/>
              </a:solidFill>
              <a:cs typeface="+mn-ea"/>
              <a:sym typeface="+mn-lt"/>
            </a:endParaRPr>
          </a:p>
        </p:txBody>
      </p:sp>
      <p:sp>
        <p:nvSpPr>
          <p:cNvPr id="22" name="文本框 21"/>
          <p:cNvSpPr txBox="1"/>
          <p:nvPr/>
        </p:nvSpPr>
        <p:spPr>
          <a:xfrm>
            <a:off x="7041457" y="2490656"/>
            <a:ext cx="1452517" cy="338554"/>
          </a:xfrm>
          <a:prstGeom prst="rect">
            <a:avLst/>
          </a:prstGeom>
          <a:noFill/>
        </p:spPr>
        <p:txBody>
          <a:bodyPr wrap="square" rtlCol="0">
            <a:spAutoFit/>
          </a:bodyPr>
          <a:lstStyle/>
          <a:p>
            <a:r>
              <a:rPr lang="zh-CN" altLang="en-US" sz="1600" b="1" dirty="0">
                <a:solidFill>
                  <a:srgbClr val="FFFFFF"/>
                </a:solidFill>
                <a:cs typeface="+mn-ea"/>
                <a:sym typeface="+mn-lt"/>
              </a:rPr>
              <a:t>部门活动行程</a:t>
            </a:r>
            <a:endParaRPr lang="zh-CN" altLang="en-US" sz="1600" b="1" dirty="0">
              <a:solidFill>
                <a:srgbClr val="FFFFFF"/>
              </a:solidFill>
              <a:cs typeface="+mn-ea"/>
              <a:sym typeface="+mn-lt"/>
            </a:endParaRPr>
          </a:p>
        </p:txBody>
      </p:sp>
      <p:sp>
        <p:nvSpPr>
          <p:cNvPr id="23" name="矩形 22"/>
          <p:cNvSpPr/>
          <p:nvPr/>
        </p:nvSpPr>
        <p:spPr>
          <a:xfrm>
            <a:off x="1578481" y="4906304"/>
            <a:ext cx="2102406" cy="646331"/>
          </a:xfrm>
          <a:prstGeom prst="rect">
            <a:avLst/>
          </a:prstGeom>
        </p:spPr>
        <p:txBody>
          <a:bodyPr wrap="square">
            <a:spAutoFit/>
          </a:bodyPr>
          <a:lstStyle/>
          <a:p>
            <a:pPr>
              <a:lnSpc>
                <a:spcPct val="120000"/>
              </a:lnSpc>
            </a:pPr>
            <a:r>
              <a:rPr lang="zh-CN" altLang="en-US" sz="1000" dirty="0">
                <a:solidFill>
                  <a:schemeClr val="bg1"/>
                </a:solidFill>
                <a:cs typeface="+mn-ea"/>
                <a:sym typeface="+mn-lt"/>
              </a:rPr>
              <a:t>您的内容打在这里，或者通过复制您的文本后，在此框中选择粘贴，并选择只保留文字。</a:t>
            </a:r>
            <a:endParaRPr lang="zh-CN" altLang="en-US" sz="1000" dirty="0">
              <a:solidFill>
                <a:schemeClr val="bg1"/>
              </a:solidFill>
              <a:cs typeface="+mn-ea"/>
              <a:sym typeface="+mn-lt"/>
            </a:endParaRPr>
          </a:p>
        </p:txBody>
      </p:sp>
      <p:sp>
        <p:nvSpPr>
          <p:cNvPr id="24" name="文本框 23"/>
          <p:cNvSpPr txBox="1"/>
          <p:nvPr/>
        </p:nvSpPr>
        <p:spPr>
          <a:xfrm>
            <a:off x="1559038" y="4637393"/>
            <a:ext cx="1452517" cy="338554"/>
          </a:xfrm>
          <a:prstGeom prst="rect">
            <a:avLst/>
          </a:prstGeom>
          <a:noFill/>
        </p:spPr>
        <p:txBody>
          <a:bodyPr wrap="square" rtlCol="0">
            <a:spAutoFit/>
          </a:bodyPr>
          <a:lstStyle/>
          <a:p>
            <a:r>
              <a:rPr lang="zh-CN" altLang="en-US" sz="1600" b="1" dirty="0">
                <a:solidFill>
                  <a:srgbClr val="FFFFFF"/>
                </a:solidFill>
                <a:cs typeface="+mn-ea"/>
                <a:sym typeface="+mn-lt"/>
              </a:rPr>
              <a:t>部门活动行程</a:t>
            </a:r>
            <a:endParaRPr lang="zh-CN" altLang="en-US" sz="1600" b="1" dirty="0">
              <a:solidFill>
                <a:srgbClr val="FFFFFF"/>
              </a:solidFill>
              <a:cs typeface="+mn-ea"/>
              <a:sym typeface="+mn-lt"/>
            </a:endParaRPr>
          </a:p>
        </p:txBody>
      </p:sp>
      <p:sp>
        <p:nvSpPr>
          <p:cNvPr id="25" name="矩形 24"/>
          <p:cNvSpPr/>
          <p:nvPr/>
        </p:nvSpPr>
        <p:spPr>
          <a:xfrm>
            <a:off x="7060900" y="4906304"/>
            <a:ext cx="2102406" cy="646331"/>
          </a:xfrm>
          <a:prstGeom prst="rect">
            <a:avLst/>
          </a:prstGeom>
        </p:spPr>
        <p:txBody>
          <a:bodyPr wrap="square">
            <a:spAutoFit/>
          </a:bodyPr>
          <a:lstStyle/>
          <a:p>
            <a:pPr>
              <a:lnSpc>
                <a:spcPct val="120000"/>
              </a:lnSpc>
            </a:pPr>
            <a:r>
              <a:rPr lang="zh-CN" altLang="en-US" sz="1000" dirty="0">
                <a:solidFill>
                  <a:schemeClr val="bg1"/>
                </a:solidFill>
                <a:cs typeface="+mn-ea"/>
                <a:sym typeface="+mn-lt"/>
              </a:rPr>
              <a:t>您的内容打在这里，或者通过复制您的文本后，在此框中选择粘贴，并选择只保留文字。</a:t>
            </a:r>
            <a:endParaRPr lang="zh-CN" altLang="en-US" sz="1000" dirty="0">
              <a:solidFill>
                <a:schemeClr val="bg1"/>
              </a:solidFill>
              <a:cs typeface="+mn-ea"/>
              <a:sym typeface="+mn-lt"/>
            </a:endParaRPr>
          </a:p>
        </p:txBody>
      </p:sp>
      <p:sp>
        <p:nvSpPr>
          <p:cNvPr id="26" name="文本框 25"/>
          <p:cNvSpPr txBox="1"/>
          <p:nvPr/>
        </p:nvSpPr>
        <p:spPr>
          <a:xfrm>
            <a:off x="7041457" y="4637393"/>
            <a:ext cx="1452517" cy="338554"/>
          </a:xfrm>
          <a:prstGeom prst="rect">
            <a:avLst/>
          </a:prstGeom>
          <a:noFill/>
        </p:spPr>
        <p:txBody>
          <a:bodyPr wrap="square" rtlCol="0">
            <a:spAutoFit/>
          </a:bodyPr>
          <a:lstStyle/>
          <a:p>
            <a:r>
              <a:rPr lang="zh-CN" altLang="en-US" sz="1600" b="1" dirty="0">
                <a:solidFill>
                  <a:srgbClr val="FFFFFF"/>
                </a:solidFill>
                <a:cs typeface="+mn-ea"/>
                <a:sym typeface="+mn-lt"/>
              </a:rPr>
              <a:t>部门活动行程</a:t>
            </a:r>
            <a:endParaRPr lang="zh-CN" altLang="en-US" sz="1600" b="1" dirty="0">
              <a:solidFill>
                <a:srgbClr val="FFFFFF"/>
              </a:solidFill>
              <a:cs typeface="+mn-ea"/>
              <a:sym typeface="+mn-lt"/>
            </a:endParaRPr>
          </a:p>
        </p:txBody>
      </p:sp>
      <p:sp>
        <p:nvSpPr>
          <p:cNvPr id="27" name="Freeform 46"/>
          <p:cNvSpPr/>
          <p:nvPr/>
        </p:nvSpPr>
        <p:spPr bwMode="auto">
          <a:xfrm>
            <a:off x="3949637" y="2266123"/>
            <a:ext cx="1230532" cy="1385424"/>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blipFill>
            <a:blip r:embed="rId1"/>
            <a:stretch>
              <a:fillRect/>
            </a:stretch>
          </a:blipFill>
          <a:ln w="38100">
            <a:solidFill>
              <a:srgbClr val="FFFFFF"/>
            </a:solid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sz="3600" dirty="0">
              <a:solidFill>
                <a:prstClr val="white"/>
              </a:solidFill>
              <a:cs typeface="+mn-ea"/>
              <a:sym typeface="+mn-lt"/>
            </a:endParaRPr>
          </a:p>
        </p:txBody>
      </p:sp>
      <p:sp>
        <p:nvSpPr>
          <p:cNvPr id="28" name="Freeform 46"/>
          <p:cNvSpPr/>
          <p:nvPr/>
        </p:nvSpPr>
        <p:spPr bwMode="auto">
          <a:xfrm>
            <a:off x="3949637" y="4374503"/>
            <a:ext cx="1230532" cy="1385424"/>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blipFill>
            <a:blip r:embed="rId2"/>
            <a:stretch>
              <a:fillRect/>
            </a:stretch>
          </a:blipFill>
          <a:ln w="38100">
            <a:solidFill>
              <a:srgbClr val="FFFFFF"/>
            </a:solid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sz="3600" dirty="0">
              <a:solidFill>
                <a:prstClr val="white"/>
              </a:solidFill>
              <a:cs typeface="+mn-ea"/>
              <a:sym typeface="+mn-lt"/>
            </a:endParaRPr>
          </a:p>
        </p:txBody>
      </p:sp>
      <p:sp>
        <p:nvSpPr>
          <p:cNvPr id="29" name="Freeform 46"/>
          <p:cNvSpPr/>
          <p:nvPr/>
        </p:nvSpPr>
        <p:spPr bwMode="auto">
          <a:xfrm>
            <a:off x="9416925" y="2266123"/>
            <a:ext cx="1230532" cy="1385424"/>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blipFill>
            <a:blip r:embed="rId3"/>
            <a:stretch>
              <a:fillRect/>
            </a:stretch>
          </a:blipFill>
          <a:ln w="38100">
            <a:solidFill>
              <a:srgbClr val="FFFFFF"/>
            </a:solid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sz="3600" dirty="0">
              <a:solidFill>
                <a:prstClr val="white"/>
              </a:solidFill>
              <a:cs typeface="+mn-ea"/>
              <a:sym typeface="+mn-lt"/>
            </a:endParaRPr>
          </a:p>
        </p:txBody>
      </p:sp>
      <p:sp>
        <p:nvSpPr>
          <p:cNvPr id="30" name="Freeform 46"/>
          <p:cNvSpPr/>
          <p:nvPr/>
        </p:nvSpPr>
        <p:spPr bwMode="auto">
          <a:xfrm>
            <a:off x="9416925" y="4374503"/>
            <a:ext cx="1230532" cy="1385424"/>
          </a:xfrm>
          <a:custGeom>
            <a:avLst/>
            <a:gdLst>
              <a:gd name="T0" fmla="*/ 25 w 423"/>
              <a:gd name="T1" fmla="*/ 101 h 476"/>
              <a:gd name="T2" fmla="*/ 186 w 423"/>
              <a:gd name="T3" fmla="*/ 8 h 476"/>
              <a:gd name="T4" fmla="*/ 237 w 423"/>
              <a:gd name="T5" fmla="*/ 8 h 476"/>
              <a:gd name="T6" fmla="*/ 397 w 423"/>
              <a:gd name="T7" fmla="*/ 101 h 476"/>
              <a:gd name="T8" fmla="*/ 423 w 423"/>
              <a:gd name="T9" fmla="*/ 145 h 476"/>
              <a:gd name="T10" fmla="*/ 423 w 423"/>
              <a:gd name="T11" fmla="*/ 331 h 476"/>
              <a:gd name="T12" fmla="*/ 398 w 423"/>
              <a:gd name="T13" fmla="*/ 375 h 476"/>
              <a:gd name="T14" fmla="*/ 237 w 423"/>
              <a:gd name="T15" fmla="*/ 467 h 476"/>
              <a:gd name="T16" fmla="*/ 186 w 423"/>
              <a:gd name="T17" fmla="*/ 467 h 476"/>
              <a:gd name="T18" fmla="*/ 105 w 423"/>
              <a:gd name="T19" fmla="*/ 421 h 476"/>
              <a:gd name="T20" fmla="*/ 25 w 423"/>
              <a:gd name="T21" fmla="*/ 375 h 476"/>
              <a:gd name="T22" fmla="*/ 0 w 423"/>
              <a:gd name="T23" fmla="*/ 330 h 476"/>
              <a:gd name="T24" fmla="*/ 0 w 423"/>
              <a:gd name="T25" fmla="*/ 145 h 476"/>
              <a:gd name="T26" fmla="*/ 25 w 423"/>
              <a:gd name="T27" fmla="*/ 101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3" h="476">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blipFill>
            <a:blip r:embed="rId4"/>
            <a:stretch>
              <a:fillRect/>
            </a:stretch>
          </a:blipFill>
          <a:ln w="38100">
            <a:solidFill>
              <a:srgbClr val="FFFFFF"/>
            </a:solidFill>
          </a:ln>
          <a:effectLst>
            <a:outerShdw blurRad="190500" dist="635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sz="3600" dirty="0">
              <a:solidFill>
                <a:prstClr val="white"/>
              </a:solidFill>
              <a:cs typeface="+mn-ea"/>
              <a:sym typeface="+mn-lt"/>
            </a:endParaRPr>
          </a:p>
        </p:txBody>
      </p:sp>
      <p:grpSp>
        <p:nvGrpSpPr>
          <p:cNvPr id="34" name="组合 33"/>
          <p:cNvGrpSpPr/>
          <p:nvPr/>
        </p:nvGrpSpPr>
        <p:grpSpPr>
          <a:xfrm>
            <a:off x="388190" y="568915"/>
            <a:ext cx="3796278" cy="585703"/>
            <a:chOff x="388190" y="568915"/>
            <a:chExt cx="3796278" cy="585703"/>
          </a:xfrm>
        </p:grpSpPr>
        <p:sp>
          <p:nvSpPr>
            <p:cNvPr id="35" name="文本框 34"/>
            <p:cNvSpPr txBox="1"/>
            <p:nvPr/>
          </p:nvSpPr>
          <p:spPr>
            <a:xfrm>
              <a:off x="1127221" y="568915"/>
              <a:ext cx="3057247"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部门活动组织情况</a:t>
              </a:r>
              <a:endParaRPr lang="zh-CN" altLang="en-US" sz="2800" b="1" dirty="0">
                <a:gradFill>
                  <a:gsLst>
                    <a:gs pos="0">
                      <a:srgbClr val="F8260C"/>
                    </a:gs>
                    <a:gs pos="72000">
                      <a:srgbClr val="9E0800"/>
                    </a:gs>
                  </a:gsLst>
                  <a:lin ang="5400000" scaled="1"/>
                </a:gradFill>
                <a:cs typeface="+mn-ea"/>
                <a:sym typeface="+mn-lt"/>
              </a:endParaRPr>
            </a:p>
          </p:txBody>
        </p:sp>
        <p:sp>
          <p:nvSpPr>
            <p:cNvPr id="36" name="椭圆 35"/>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01</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childTnLst>
                                </p:cTn>
                              </p:par>
                              <p:par>
                                <p:cTn id="8" presetID="63" presetClass="path" presetSubtype="0" decel="50000" fill="hold" grpId="1" nodeType="withEffect">
                                  <p:stCondLst>
                                    <p:cond delay="0"/>
                                  </p:stCondLst>
                                  <p:childTnLst>
                                    <p:animMotion origin="layout" path="M 0.01523 3.33333E-6 L -0.10886 3.33333E-6 " pathEditMode="relative" rAng="0" ptsTypes="AA">
                                      <p:cBhvr>
                                        <p:cTn id="9" dur="750" spd="-100000" fill="hold"/>
                                        <p:tgtEl>
                                          <p:spTgt spid="13"/>
                                        </p:tgtEl>
                                        <p:attrNameLst>
                                          <p:attrName>ppt_x</p:attrName>
                                          <p:attrName>ppt_y</p:attrName>
                                        </p:attrNameLst>
                                      </p:cBhvr>
                                      <p:rCtr x="-6211" y="0"/>
                                    </p:animMotion>
                                  </p:childTnLst>
                                </p:cTn>
                              </p:par>
                              <p:par>
                                <p:cTn id="10" presetID="35" presetClass="path" presetSubtype="0" accel="50000" decel="50000" fill="hold" grpId="2" nodeType="withEffect">
                                  <p:stCondLst>
                                    <p:cond delay="750"/>
                                  </p:stCondLst>
                                  <p:childTnLst>
                                    <p:animMotion origin="layout" path="M 0.01601 3.33333E-6 L 2.08333E-6 3.33333E-6 " pathEditMode="relative" rAng="0" ptsTypes="AA">
                                      <p:cBhvr>
                                        <p:cTn id="11" dur="750" fill="hold"/>
                                        <p:tgtEl>
                                          <p:spTgt spid="13"/>
                                        </p:tgtEl>
                                        <p:attrNameLst>
                                          <p:attrName>ppt_x</p:attrName>
                                          <p:attrName>ppt_y</p:attrName>
                                        </p:attrNameLst>
                                      </p:cBhvr>
                                      <p:rCtr x="-807" y="0"/>
                                    </p:animMotion>
                                  </p:childTnLst>
                                </p:cTn>
                              </p:par>
                              <p:par>
                                <p:cTn id="12" presetID="10"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750"/>
                                        <p:tgtEl>
                                          <p:spTgt spid="12"/>
                                        </p:tgtEl>
                                      </p:cBhvr>
                                    </p:animEffect>
                                  </p:childTnLst>
                                </p:cTn>
                              </p:par>
                              <p:par>
                                <p:cTn id="15" presetID="63" presetClass="path" presetSubtype="0" decel="50000" fill="hold" grpId="1" nodeType="withEffect">
                                  <p:stCondLst>
                                    <p:cond delay="0"/>
                                  </p:stCondLst>
                                  <p:childTnLst>
                                    <p:animMotion origin="layout" path="M -0.01562 -3.7037E-7 L 0.11081 -3.7037E-7 " pathEditMode="relative" rAng="0" ptsTypes="AA">
                                      <p:cBhvr>
                                        <p:cTn id="16" dur="750" spd="-100000" fill="hold"/>
                                        <p:tgtEl>
                                          <p:spTgt spid="12"/>
                                        </p:tgtEl>
                                        <p:attrNameLst>
                                          <p:attrName>ppt_x</p:attrName>
                                          <p:attrName>ppt_y</p:attrName>
                                        </p:attrNameLst>
                                      </p:cBhvr>
                                      <p:rCtr x="6315" y="0"/>
                                    </p:animMotion>
                                  </p:childTnLst>
                                </p:cTn>
                              </p:par>
                              <p:par>
                                <p:cTn id="17" presetID="35" presetClass="path" presetSubtype="0" accel="50000" decel="50000" fill="hold" grpId="2" nodeType="withEffect">
                                  <p:stCondLst>
                                    <p:cond delay="750"/>
                                  </p:stCondLst>
                                  <p:childTnLst>
                                    <p:animMotion origin="layout" path="M -0.01562 -3.7037E-7 L -2.08333E-7 -3.7037E-7 " pathEditMode="relative" rAng="0" ptsTypes="AA">
                                      <p:cBhvr>
                                        <p:cTn id="18" dur="750" fill="hold"/>
                                        <p:tgtEl>
                                          <p:spTgt spid="12"/>
                                        </p:tgtEl>
                                        <p:attrNameLst>
                                          <p:attrName>ppt_x</p:attrName>
                                          <p:attrName>ppt_y</p:attrName>
                                        </p:attrNameLst>
                                      </p:cBhvr>
                                      <p:rCtr x="781" y="0"/>
                                    </p:animMotion>
                                  </p:childTnLst>
                                </p:cTn>
                              </p:par>
                              <p:par>
                                <p:cTn id="19" presetID="10" presetClass="entr" presetSubtype="0" fill="hold" grpId="0" nodeType="withEffect">
                                  <p:stCondLst>
                                    <p:cond delay="75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750"/>
                                        <p:tgtEl>
                                          <p:spTgt spid="14"/>
                                        </p:tgtEl>
                                      </p:cBhvr>
                                    </p:animEffect>
                                  </p:childTnLst>
                                </p:cTn>
                              </p:par>
                              <p:par>
                                <p:cTn id="22" presetID="35" presetClass="path" presetSubtype="0" accel="50000" decel="50000" fill="hold" grpId="1" nodeType="withEffect">
                                  <p:stCondLst>
                                    <p:cond delay="750"/>
                                  </p:stCondLst>
                                  <p:childTnLst>
                                    <p:animMotion origin="layout" path="M -0.01562 3.33333E-6 L -4.58333E-6 3.33333E-6 " pathEditMode="relative" rAng="0" ptsTypes="AA">
                                      <p:cBhvr>
                                        <p:cTn id="23" dur="750" fill="hold"/>
                                        <p:tgtEl>
                                          <p:spTgt spid="14"/>
                                        </p:tgtEl>
                                        <p:attrNameLst>
                                          <p:attrName>ppt_x</p:attrName>
                                          <p:attrName>ppt_y</p:attrName>
                                        </p:attrNameLst>
                                      </p:cBhvr>
                                      <p:rCtr x="781" y="0"/>
                                    </p:animMotion>
                                  </p:childTnLst>
                                </p:cTn>
                              </p:par>
                              <p:par>
                                <p:cTn id="24" presetID="10" presetClass="entr" presetSubtype="0" fill="hold" grpId="0" nodeType="withEffect">
                                  <p:stCondLst>
                                    <p:cond delay="75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750"/>
                                        <p:tgtEl>
                                          <p:spTgt spid="11"/>
                                        </p:tgtEl>
                                      </p:cBhvr>
                                    </p:animEffect>
                                  </p:childTnLst>
                                </p:cTn>
                              </p:par>
                              <p:par>
                                <p:cTn id="27" presetID="35" presetClass="path" presetSubtype="0" accel="50000" decel="50000" fill="hold" grpId="1" nodeType="withEffect">
                                  <p:stCondLst>
                                    <p:cond delay="750"/>
                                  </p:stCondLst>
                                  <p:childTnLst>
                                    <p:animMotion origin="layout" path="M 0.01602 -3.7037E-7 L -3.54167E-6 -3.7037E-7 " pathEditMode="relative" rAng="0" ptsTypes="AA">
                                      <p:cBhvr>
                                        <p:cTn id="28" dur="750" fill="hold"/>
                                        <p:tgtEl>
                                          <p:spTgt spid="11"/>
                                        </p:tgtEl>
                                        <p:attrNameLst>
                                          <p:attrName>ppt_x</p:attrName>
                                          <p:attrName>ppt_y</p:attrName>
                                        </p:attrNameLst>
                                      </p:cBhvr>
                                      <p:rCtr x="-807" y="0"/>
                                    </p:animMotion>
                                  </p:childTnLst>
                                </p:cTn>
                              </p:par>
                              <p:par>
                                <p:cTn id="29" presetID="22" presetClass="entr" presetSubtype="8" fill="hold" grpId="0" nodeType="withEffect">
                                  <p:stCondLst>
                                    <p:cond delay="1250"/>
                                  </p:stCondLst>
                                  <p:childTnLst>
                                    <p:set>
                                      <p:cBhvr>
                                        <p:cTn id="30" dur="1" fill="hold">
                                          <p:stCondLst>
                                            <p:cond delay="0"/>
                                          </p:stCondLst>
                                        </p:cTn>
                                        <p:tgtEl>
                                          <p:spTgt spid="16"/>
                                        </p:tgtEl>
                                        <p:attrNameLst>
                                          <p:attrName>style.visibility</p:attrName>
                                        </p:attrNameLst>
                                      </p:cBhvr>
                                      <p:to>
                                        <p:strVal val="visible"/>
                                      </p:to>
                                    </p:set>
                                    <p:animEffect transition="in" filter="wipe(left)">
                                      <p:cBhvr>
                                        <p:cTn id="31" dur="750"/>
                                        <p:tgtEl>
                                          <p:spTgt spid="16"/>
                                        </p:tgtEl>
                                      </p:cBhvr>
                                    </p:animEffect>
                                  </p:childTnLst>
                                </p:cTn>
                              </p:par>
                              <p:par>
                                <p:cTn id="32" presetID="22" presetClass="entr" presetSubtype="8" fill="hold" grpId="0" nodeType="withEffect">
                                  <p:stCondLst>
                                    <p:cond delay="125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750"/>
                                        <p:tgtEl>
                                          <p:spTgt spid="15"/>
                                        </p:tgtEl>
                                      </p:cBhvr>
                                    </p:animEffect>
                                  </p:childTnLst>
                                </p:cTn>
                              </p:par>
                              <p:par>
                                <p:cTn id="35" presetID="22" presetClass="entr" presetSubtype="8" fill="hold" grpId="0" nodeType="withEffect">
                                  <p:stCondLst>
                                    <p:cond delay="1250"/>
                                  </p:stCondLst>
                                  <p:childTnLst>
                                    <p:set>
                                      <p:cBhvr>
                                        <p:cTn id="36" dur="1" fill="hold">
                                          <p:stCondLst>
                                            <p:cond delay="0"/>
                                          </p:stCondLst>
                                        </p:cTn>
                                        <p:tgtEl>
                                          <p:spTgt spid="22"/>
                                        </p:tgtEl>
                                        <p:attrNameLst>
                                          <p:attrName>style.visibility</p:attrName>
                                        </p:attrNameLst>
                                      </p:cBhvr>
                                      <p:to>
                                        <p:strVal val="visible"/>
                                      </p:to>
                                    </p:set>
                                    <p:animEffect transition="in" filter="wipe(left)">
                                      <p:cBhvr>
                                        <p:cTn id="37" dur="750"/>
                                        <p:tgtEl>
                                          <p:spTgt spid="22"/>
                                        </p:tgtEl>
                                      </p:cBhvr>
                                    </p:animEffect>
                                  </p:childTnLst>
                                </p:cTn>
                              </p:par>
                              <p:par>
                                <p:cTn id="38" presetID="22" presetClass="entr" presetSubtype="8" fill="hold" grpId="0" nodeType="withEffect">
                                  <p:stCondLst>
                                    <p:cond delay="1250"/>
                                  </p:stCondLst>
                                  <p:childTnLst>
                                    <p:set>
                                      <p:cBhvr>
                                        <p:cTn id="39" dur="1" fill="hold">
                                          <p:stCondLst>
                                            <p:cond delay="0"/>
                                          </p:stCondLst>
                                        </p:cTn>
                                        <p:tgtEl>
                                          <p:spTgt spid="19"/>
                                        </p:tgtEl>
                                        <p:attrNameLst>
                                          <p:attrName>style.visibility</p:attrName>
                                        </p:attrNameLst>
                                      </p:cBhvr>
                                      <p:to>
                                        <p:strVal val="visible"/>
                                      </p:to>
                                    </p:set>
                                    <p:animEffect transition="in" filter="wipe(left)">
                                      <p:cBhvr>
                                        <p:cTn id="40" dur="750"/>
                                        <p:tgtEl>
                                          <p:spTgt spid="19"/>
                                        </p:tgtEl>
                                      </p:cBhvr>
                                    </p:animEffect>
                                  </p:childTnLst>
                                </p:cTn>
                              </p:par>
                              <p:par>
                                <p:cTn id="41" presetID="22" presetClass="entr" presetSubtype="8" fill="hold" grpId="0" nodeType="withEffect">
                                  <p:stCondLst>
                                    <p:cond delay="1250"/>
                                  </p:stCondLst>
                                  <p:childTnLst>
                                    <p:set>
                                      <p:cBhvr>
                                        <p:cTn id="42" dur="1" fill="hold">
                                          <p:stCondLst>
                                            <p:cond delay="0"/>
                                          </p:stCondLst>
                                        </p:cTn>
                                        <p:tgtEl>
                                          <p:spTgt spid="26"/>
                                        </p:tgtEl>
                                        <p:attrNameLst>
                                          <p:attrName>style.visibility</p:attrName>
                                        </p:attrNameLst>
                                      </p:cBhvr>
                                      <p:to>
                                        <p:strVal val="visible"/>
                                      </p:to>
                                    </p:set>
                                    <p:animEffect transition="in" filter="wipe(left)">
                                      <p:cBhvr>
                                        <p:cTn id="43" dur="750"/>
                                        <p:tgtEl>
                                          <p:spTgt spid="26"/>
                                        </p:tgtEl>
                                      </p:cBhvr>
                                    </p:animEffect>
                                  </p:childTnLst>
                                </p:cTn>
                              </p:par>
                              <p:par>
                                <p:cTn id="44" presetID="22" presetClass="entr" presetSubtype="8" fill="hold" grpId="0" nodeType="withEffect">
                                  <p:stCondLst>
                                    <p:cond delay="1250"/>
                                  </p:stCondLst>
                                  <p:childTnLst>
                                    <p:set>
                                      <p:cBhvr>
                                        <p:cTn id="45" dur="1" fill="hold">
                                          <p:stCondLst>
                                            <p:cond delay="0"/>
                                          </p:stCondLst>
                                        </p:cTn>
                                        <p:tgtEl>
                                          <p:spTgt spid="25"/>
                                        </p:tgtEl>
                                        <p:attrNameLst>
                                          <p:attrName>style.visibility</p:attrName>
                                        </p:attrNameLst>
                                      </p:cBhvr>
                                      <p:to>
                                        <p:strVal val="visible"/>
                                      </p:to>
                                    </p:set>
                                    <p:animEffect transition="in" filter="wipe(left)">
                                      <p:cBhvr>
                                        <p:cTn id="46" dur="750"/>
                                        <p:tgtEl>
                                          <p:spTgt spid="25"/>
                                        </p:tgtEl>
                                      </p:cBhvr>
                                    </p:animEffect>
                                  </p:childTnLst>
                                </p:cTn>
                              </p:par>
                              <p:par>
                                <p:cTn id="47" presetID="22" presetClass="entr" presetSubtype="8" fill="hold" grpId="0" nodeType="withEffect">
                                  <p:stCondLst>
                                    <p:cond delay="1250"/>
                                  </p:stCondLst>
                                  <p:childTnLst>
                                    <p:set>
                                      <p:cBhvr>
                                        <p:cTn id="48" dur="1" fill="hold">
                                          <p:stCondLst>
                                            <p:cond delay="0"/>
                                          </p:stCondLst>
                                        </p:cTn>
                                        <p:tgtEl>
                                          <p:spTgt spid="24"/>
                                        </p:tgtEl>
                                        <p:attrNameLst>
                                          <p:attrName>style.visibility</p:attrName>
                                        </p:attrNameLst>
                                      </p:cBhvr>
                                      <p:to>
                                        <p:strVal val="visible"/>
                                      </p:to>
                                    </p:set>
                                    <p:animEffect transition="in" filter="wipe(left)">
                                      <p:cBhvr>
                                        <p:cTn id="49" dur="750"/>
                                        <p:tgtEl>
                                          <p:spTgt spid="24"/>
                                        </p:tgtEl>
                                      </p:cBhvr>
                                    </p:animEffect>
                                  </p:childTnLst>
                                </p:cTn>
                              </p:par>
                              <p:par>
                                <p:cTn id="50" presetID="22" presetClass="entr" presetSubtype="8" fill="hold" grpId="0" nodeType="withEffect">
                                  <p:stCondLst>
                                    <p:cond delay="1250"/>
                                  </p:stCondLst>
                                  <p:childTnLst>
                                    <p:set>
                                      <p:cBhvr>
                                        <p:cTn id="51" dur="1" fill="hold">
                                          <p:stCondLst>
                                            <p:cond delay="0"/>
                                          </p:stCondLst>
                                        </p:cTn>
                                        <p:tgtEl>
                                          <p:spTgt spid="23"/>
                                        </p:tgtEl>
                                        <p:attrNameLst>
                                          <p:attrName>style.visibility</p:attrName>
                                        </p:attrNameLst>
                                      </p:cBhvr>
                                      <p:to>
                                        <p:strVal val="visible"/>
                                      </p:to>
                                    </p:set>
                                    <p:animEffect transition="in" filter="wipe(left)">
                                      <p:cBhvr>
                                        <p:cTn id="52" dur="750"/>
                                        <p:tgtEl>
                                          <p:spTgt spid="23"/>
                                        </p:tgtEl>
                                      </p:cBhvr>
                                    </p:animEffect>
                                  </p:childTnLst>
                                </p:cTn>
                              </p:par>
                              <p:par>
                                <p:cTn id="53" presetID="53" presetClass="entr" presetSubtype="16" fill="hold" grpId="0" nodeType="withEffect">
                                  <p:stCondLst>
                                    <p:cond delay="1750"/>
                                  </p:stCondLst>
                                  <p:childTnLst>
                                    <p:set>
                                      <p:cBhvr>
                                        <p:cTn id="54" dur="1" fill="hold">
                                          <p:stCondLst>
                                            <p:cond delay="0"/>
                                          </p:stCondLst>
                                        </p:cTn>
                                        <p:tgtEl>
                                          <p:spTgt spid="27"/>
                                        </p:tgtEl>
                                        <p:attrNameLst>
                                          <p:attrName>style.visibility</p:attrName>
                                        </p:attrNameLst>
                                      </p:cBhvr>
                                      <p:to>
                                        <p:strVal val="visible"/>
                                      </p:to>
                                    </p:set>
                                    <p:anim calcmode="lin" valueType="num">
                                      <p:cBhvr>
                                        <p:cTn id="55" dur="750" fill="hold"/>
                                        <p:tgtEl>
                                          <p:spTgt spid="27"/>
                                        </p:tgtEl>
                                        <p:attrNameLst>
                                          <p:attrName>ppt_w</p:attrName>
                                        </p:attrNameLst>
                                      </p:cBhvr>
                                      <p:tavLst>
                                        <p:tav tm="0">
                                          <p:val>
                                            <p:fltVal val="0"/>
                                          </p:val>
                                        </p:tav>
                                        <p:tav tm="100000">
                                          <p:val>
                                            <p:strVal val="#ppt_w"/>
                                          </p:val>
                                        </p:tav>
                                      </p:tavLst>
                                    </p:anim>
                                    <p:anim calcmode="lin" valueType="num">
                                      <p:cBhvr>
                                        <p:cTn id="56" dur="750" fill="hold"/>
                                        <p:tgtEl>
                                          <p:spTgt spid="27"/>
                                        </p:tgtEl>
                                        <p:attrNameLst>
                                          <p:attrName>ppt_h</p:attrName>
                                        </p:attrNameLst>
                                      </p:cBhvr>
                                      <p:tavLst>
                                        <p:tav tm="0">
                                          <p:val>
                                            <p:fltVal val="0"/>
                                          </p:val>
                                        </p:tav>
                                        <p:tav tm="100000">
                                          <p:val>
                                            <p:strVal val="#ppt_h"/>
                                          </p:val>
                                        </p:tav>
                                      </p:tavLst>
                                    </p:anim>
                                    <p:animEffect transition="in" filter="fade">
                                      <p:cBhvr>
                                        <p:cTn id="57" dur="750"/>
                                        <p:tgtEl>
                                          <p:spTgt spid="27"/>
                                        </p:tgtEl>
                                      </p:cBhvr>
                                    </p:animEffect>
                                  </p:childTnLst>
                                </p:cTn>
                              </p:par>
                              <p:par>
                                <p:cTn id="58" presetID="53" presetClass="entr" presetSubtype="16" fill="hold" grpId="0" nodeType="withEffect">
                                  <p:stCondLst>
                                    <p:cond delay="1750"/>
                                  </p:stCondLst>
                                  <p:childTnLst>
                                    <p:set>
                                      <p:cBhvr>
                                        <p:cTn id="59" dur="1" fill="hold">
                                          <p:stCondLst>
                                            <p:cond delay="0"/>
                                          </p:stCondLst>
                                        </p:cTn>
                                        <p:tgtEl>
                                          <p:spTgt spid="28"/>
                                        </p:tgtEl>
                                        <p:attrNameLst>
                                          <p:attrName>style.visibility</p:attrName>
                                        </p:attrNameLst>
                                      </p:cBhvr>
                                      <p:to>
                                        <p:strVal val="visible"/>
                                      </p:to>
                                    </p:set>
                                    <p:anim calcmode="lin" valueType="num">
                                      <p:cBhvr>
                                        <p:cTn id="60" dur="750" fill="hold"/>
                                        <p:tgtEl>
                                          <p:spTgt spid="28"/>
                                        </p:tgtEl>
                                        <p:attrNameLst>
                                          <p:attrName>ppt_w</p:attrName>
                                        </p:attrNameLst>
                                      </p:cBhvr>
                                      <p:tavLst>
                                        <p:tav tm="0">
                                          <p:val>
                                            <p:fltVal val="0"/>
                                          </p:val>
                                        </p:tav>
                                        <p:tav tm="100000">
                                          <p:val>
                                            <p:strVal val="#ppt_w"/>
                                          </p:val>
                                        </p:tav>
                                      </p:tavLst>
                                    </p:anim>
                                    <p:anim calcmode="lin" valueType="num">
                                      <p:cBhvr>
                                        <p:cTn id="61" dur="750" fill="hold"/>
                                        <p:tgtEl>
                                          <p:spTgt spid="28"/>
                                        </p:tgtEl>
                                        <p:attrNameLst>
                                          <p:attrName>ppt_h</p:attrName>
                                        </p:attrNameLst>
                                      </p:cBhvr>
                                      <p:tavLst>
                                        <p:tav tm="0">
                                          <p:val>
                                            <p:fltVal val="0"/>
                                          </p:val>
                                        </p:tav>
                                        <p:tav tm="100000">
                                          <p:val>
                                            <p:strVal val="#ppt_h"/>
                                          </p:val>
                                        </p:tav>
                                      </p:tavLst>
                                    </p:anim>
                                    <p:animEffect transition="in" filter="fade">
                                      <p:cBhvr>
                                        <p:cTn id="62" dur="750"/>
                                        <p:tgtEl>
                                          <p:spTgt spid="28"/>
                                        </p:tgtEl>
                                      </p:cBhvr>
                                    </p:animEffect>
                                  </p:childTnLst>
                                </p:cTn>
                              </p:par>
                              <p:par>
                                <p:cTn id="63" presetID="53" presetClass="entr" presetSubtype="16" fill="hold" grpId="0" nodeType="withEffect">
                                  <p:stCondLst>
                                    <p:cond delay="1750"/>
                                  </p:stCondLst>
                                  <p:childTnLst>
                                    <p:set>
                                      <p:cBhvr>
                                        <p:cTn id="64" dur="1" fill="hold">
                                          <p:stCondLst>
                                            <p:cond delay="0"/>
                                          </p:stCondLst>
                                        </p:cTn>
                                        <p:tgtEl>
                                          <p:spTgt spid="30"/>
                                        </p:tgtEl>
                                        <p:attrNameLst>
                                          <p:attrName>style.visibility</p:attrName>
                                        </p:attrNameLst>
                                      </p:cBhvr>
                                      <p:to>
                                        <p:strVal val="visible"/>
                                      </p:to>
                                    </p:set>
                                    <p:anim calcmode="lin" valueType="num">
                                      <p:cBhvr>
                                        <p:cTn id="65" dur="750" fill="hold"/>
                                        <p:tgtEl>
                                          <p:spTgt spid="30"/>
                                        </p:tgtEl>
                                        <p:attrNameLst>
                                          <p:attrName>ppt_w</p:attrName>
                                        </p:attrNameLst>
                                      </p:cBhvr>
                                      <p:tavLst>
                                        <p:tav tm="0">
                                          <p:val>
                                            <p:fltVal val="0"/>
                                          </p:val>
                                        </p:tav>
                                        <p:tav tm="100000">
                                          <p:val>
                                            <p:strVal val="#ppt_w"/>
                                          </p:val>
                                        </p:tav>
                                      </p:tavLst>
                                    </p:anim>
                                    <p:anim calcmode="lin" valueType="num">
                                      <p:cBhvr>
                                        <p:cTn id="66" dur="750" fill="hold"/>
                                        <p:tgtEl>
                                          <p:spTgt spid="30"/>
                                        </p:tgtEl>
                                        <p:attrNameLst>
                                          <p:attrName>ppt_h</p:attrName>
                                        </p:attrNameLst>
                                      </p:cBhvr>
                                      <p:tavLst>
                                        <p:tav tm="0">
                                          <p:val>
                                            <p:fltVal val="0"/>
                                          </p:val>
                                        </p:tav>
                                        <p:tav tm="100000">
                                          <p:val>
                                            <p:strVal val="#ppt_h"/>
                                          </p:val>
                                        </p:tav>
                                      </p:tavLst>
                                    </p:anim>
                                    <p:animEffect transition="in" filter="fade">
                                      <p:cBhvr>
                                        <p:cTn id="67" dur="750"/>
                                        <p:tgtEl>
                                          <p:spTgt spid="30"/>
                                        </p:tgtEl>
                                      </p:cBhvr>
                                    </p:animEffect>
                                  </p:childTnLst>
                                </p:cTn>
                              </p:par>
                              <p:par>
                                <p:cTn id="68" presetID="53" presetClass="entr" presetSubtype="16" fill="hold" grpId="0" nodeType="withEffect">
                                  <p:stCondLst>
                                    <p:cond delay="1750"/>
                                  </p:stCondLst>
                                  <p:childTnLst>
                                    <p:set>
                                      <p:cBhvr>
                                        <p:cTn id="69" dur="1" fill="hold">
                                          <p:stCondLst>
                                            <p:cond delay="0"/>
                                          </p:stCondLst>
                                        </p:cTn>
                                        <p:tgtEl>
                                          <p:spTgt spid="29"/>
                                        </p:tgtEl>
                                        <p:attrNameLst>
                                          <p:attrName>style.visibility</p:attrName>
                                        </p:attrNameLst>
                                      </p:cBhvr>
                                      <p:to>
                                        <p:strVal val="visible"/>
                                      </p:to>
                                    </p:set>
                                    <p:anim calcmode="lin" valueType="num">
                                      <p:cBhvr>
                                        <p:cTn id="70" dur="750" fill="hold"/>
                                        <p:tgtEl>
                                          <p:spTgt spid="29"/>
                                        </p:tgtEl>
                                        <p:attrNameLst>
                                          <p:attrName>ppt_w</p:attrName>
                                        </p:attrNameLst>
                                      </p:cBhvr>
                                      <p:tavLst>
                                        <p:tav tm="0">
                                          <p:val>
                                            <p:fltVal val="0"/>
                                          </p:val>
                                        </p:tav>
                                        <p:tav tm="100000">
                                          <p:val>
                                            <p:strVal val="#ppt_w"/>
                                          </p:val>
                                        </p:tav>
                                      </p:tavLst>
                                    </p:anim>
                                    <p:anim calcmode="lin" valueType="num">
                                      <p:cBhvr>
                                        <p:cTn id="71" dur="750" fill="hold"/>
                                        <p:tgtEl>
                                          <p:spTgt spid="29"/>
                                        </p:tgtEl>
                                        <p:attrNameLst>
                                          <p:attrName>ppt_h</p:attrName>
                                        </p:attrNameLst>
                                      </p:cBhvr>
                                      <p:tavLst>
                                        <p:tav tm="0">
                                          <p:val>
                                            <p:fltVal val="0"/>
                                          </p:val>
                                        </p:tav>
                                        <p:tav tm="100000">
                                          <p:val>
                                            <p:strVal val="#ppt_h"/>
                                          </p:val>
                                        </p:tav>
                                      </p:tavLst>
                                    </p:anim>
                                    <p:animEffect transition="in" filter="fade">
                                      <p:cBhvr>
                                        <p:cTn id="72"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2" grpId="2" animBg="1"/>
      <p:bldP spid="13" grpId="0" animBg="1"/>
      <p:bldP spid="13" grpId="1" animBg="1"/>
      <p:bldP spid="13" grpId="2" animBg="1"/>
      <p:bldP spid="14" grpId="0" animBg="1"/>
      <p:bldP spid="14" grpId="1" animBg="1"/>
      <p:bldP spid="15" grpId="0"/>
      <p:bldP spid="16" grpId="0"/>
      <p:bldP spid="19" grpId="0"/>
      <p:bldP spid="22" grpId="0"/>
      <p:bldP spid="23" grpId="0"/>
      <p:bldP spid="24" grpId="0"/>
      <p:bldP spid="25" grpId="0"/>
      <p:bldP spid="26" grpId="0"/>
      <p:bldP spid="27" grpId="0" animBg="1"/>
      <p:bldP spid="28"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组合 10"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242772" y="2400043"/>
            <a:ext cx="4583551" cy="1209548"/>
            <a:chOff x="348107" y="2081991"/>
            <a:chExt cx="5378825" cy="1419412"/>
          </a:xfrm>
        </p:grpSpPr>
        <p:sp>
          <p:nvSpPr>
            <p:cNvPr id="12" name="矩形 7"/>
            <p:cNvSpPr/>
            <p:nvPr/>
          </p:nvSpPr>
          <p:spPr>
            <a:xfrm>
              <a:off x="1520394" y="2458793"/>
              <a:ext cx="4206538" cy="1042609"/>
            </a:xfrm>
            <a:custGeom>
              <a:avLst/>
              <a:gdLst>
                <a:gd name="connsiteX0" fmla="*/ 0 w 3914558"/>
                <a:gd name="connsiteY0" fmla="*/ 0 h 823168"/>
                <a:gd name="connsiteX1" fmla="*/ 3914558 w 3914558"/>
                <a:gd name="connsiteY1" fmla="*/ 0 h 823168"/>
                <a:gd name="connsiteX2" fmla="*/ 3914558 w 3914558"/>
                <a:gd name="connsiteY2" fmla="*/ 823168 h 823168"/>
                <a:gd name="connsiteX3" fmla="*/ 0 w 3914558"/>
                <a:gd name="connsiteY3" fmla="*/ 823168 h 823168"/>
                <a:gd name="connsiteX4" fmla="*/ 0 w 3914558"/>
                <a:gd name="connsiteY4" fmla="*/ 0 h 823168"/>
                <a:gd name="connsiteX0-1" fmla="*/ 0 w 3914558"/>
                <a:gd name="connsiteY0-2" fmla="*/ 0 h 823168"/>
                <a:gd name="connsiteX1-3" fmla="*/ 3914558 w 3914558"/>
                <a:gd name="connsiteY1-4" fmla="*/ 0 h 823168"/>
                <a:gd name="connsiteX2-5" fmla="*/ 3914558 w 3914558"/>
                <a:gd name="connsiteY2-6" fmla="*/ 823168 h 823168"/>
                <a:gd name="connsiteX3-7" fmla="*/ 0 w 3914558"/>
                <a:gd name="connsiteY3-8" fmla="*/ 757854 h 823168"/>
                <a:gd name="connsiteX4-9" fmla="*/ 0 w 3914558"/>
                <a:gd name="connsiteY4-10" fmla="*/ 0 h 823168"/>
                <a:gd name="connsiteX0-11" fmla="*/ 0 w 3914558"/>
                <a:gd name="connsiteY0-12" fmla="*/ 0 h 862357"/>
                <a:gd name="connsiteX1-13" fmla="*/ 3914558 w 3914558"/>
                <a:gd name="connsiteY1-14" fmla="*/ 0 h 862357"/>
                <a:gd name="connsiteX2-15" fmla="*/ 3875369 w 3914558"/>
                <a:gd name="connsiteY2-16" fmla="*/ 862357 h 862357"/>
                <a:gd name="connsiteX3-17" fmla="*/ 0 w 3914558"/>
                <a:gd name="connsiteY3-18" fmla="*/ 757854 h 862357"/>
                <a:gd name="connsiteX4-19" fmla="*/ 0 w 3914558"/>
                <a:gd name="connsiteY4-20" fmla="*/ 0 h 862357"/>
                <a:gd name="connsiteX0-21" fmla="*/ 0 w 3940683"/>
                <a:gd name="connsiteY0-22" fmla="*/ 0 h 849294"/>
                <a:gd name="connsiteX1-23" fmla="*/ 3914558 w 3940683"/>
                <a:gd name="connsiteY1-24" fmla="*/ 0 h 849294"/>
                <a:gd name="connsiteX2-25" fmla="*/ 3940683 w 3940683"/>
                <a:gd name="connsiteY2-26" fmla="*/ 849294 h 849294"/>
                <a:gd name="connsiteX3-27" fmla="*/ 0 w 3940683"/>
                <a:gd name="connsiteY3-28" fmla="*/ 757854 h 849294"/>
                <a:gd name="connsiteX4-29" fmla="*/ 0 w 3940683"/>
                <a:gd name="connsiteY4-30" fmla="*/ 0 h 849294"/>
                <a:gd name="connsiteX0-31" fmla="*/ 0 w 3979871"/>
                <a:gd name="connsiteY0-32" fmla="*/ 0 h 966860"/>
                <a:gd name="connsiteX1-33" fmla="*/ 3914558 w 3979871"/>
                <a:gd name="connsiteY1-34" fmla="*/ 0 h 966860"/>
                <a:gd name="connsiteX2-35" fmla="*/ 3979871 w 3979871"/>
                <a:gd name="connsiteY2-36" fmla="*/ 966860 h 966860"/>
                <a:gd name="connsiteX3-37" fmla="*/ 0 w 3979871"/>
                <a:gd name="connsiteY3-38" fmla="*/ 757854 h 966860"/>
                <a:gd name="connsiteX4-39" fmla="*/ 0 w 3979871"/>
                <a:gd name="connsiteY4-40" fmla="*/ 0 h 966860"/>
                <a:gd name="connsiteX0-41" fmla="*/ 0 w 4032123"/>
                <a:gd name="connsiteY0-42" fmla="*/ 0 h 940734"/>
                <a:gd name="connsiteX1-43" fmla="*/ 3914558 w 4032123"/>
                <a:gd name="connsiteY1-44" fmla="*/ 0 h 940734"/>
                <a:gd name="connsiteX2-45" fmla="*/ 4032123 w 4032123"/>
                <a:gd name="connsiteY2-46" fmla="*/ 940734 h 940734"/>
                <a:gd name="connsiteX3-47" fmla="*/ 0 w 4032123"/>
                <a:gd name="connsiteY3-48" fmla="*/ 757854 h 940734"/>
                <a:gd name="connsiteX4-49" fmla="*/ 0 w 4032123"/>
                <a:gd name="connsiteY4-50" fmla="*/ 0 h 940734"/>
                <a:gd name="connsiteX0-51" fmla="*/ 0 w 4032123"/>
                <a:gd name="connsiteY0-52" fmla="*/ 0 h 940734"/>
                <a:gd name="connsiteX1-53" fmla="*/ 3914558 w 4032123"/>
                <a:gd name="connsiteY1-54" fmla="*/ 0 h 940734"/>
                <a:gd name="connsiteX2-55" fmla="*/ 4032123 w 4032123"/>
                <a:gd name="connsiteY2-56" fmla="*/ 940734 h 940734"/>
                <a:gd name="connsiteX3-57" fmla="*/ 0 w 4032123"/>
                <a:gd name="connsiteY3-58" fmla="*/ 757854 h 940734"/>
                <a:gd name="connsiteX4-59" fmla="*/ 0 w 4032123"/>
                <a:gd name="connsiteY4-60" fmla="*/ 0 h 940734"/>
                <a:gd name="connsiteX0-61" fmla="*/ 0 w 4032123"/>
                <a:gd name="connsiteY0-62" fmla="*/ 0 h 940734"/>
                <a:gd name="connsiteX1-63" fmla="*/ 3914558 w 4032123"/>
                <a:gd name="connsiteY1-64" fmla="*/ 0 h 940734"/>
                <a:gd name="connsiteX2-65" fmla="*/ 4032123 w 4032123"/>
                <a:gd name="connsiteY2-66" fmla="*/ 940734 h 940734"/>
                <a:gd name="connsiteX3-67" fmla="*/ 0 w 4032123"/>
                <a:gd name="connsiteY3-68" fmla="*/ 757854 h 940734"/>
                <a:gd name="connsiteX4-69" fmla="*/ 0 w 4032123"/>
                <a:gd name="connsiteY4-70" fmla="*/ 0 h 940734"/>
                <a:gd name="connsiteX0-71" fmla="*/ 0 w 3940683"/>
                <a:gd name="connsiteY0-72" fmla="*/ 0 h 901545"/>
                <a:gd name="connsiteX1-73" fmla="*/ 3914558 w 3940683"/>
                <a:gd name="connsiteY1-74" fmla="*/ 0 h 901545"/>
                <a:gd name="connsiteX2-75" fmla="*/ 3940683 w 3940683"/>
                <a:gd name="connsiteY2-76" fmla="*/ 901545 h 901545"/>
                <a:gd name="connsiteX3-77" fmla="*/ 0 w 3940683"/>
                <a:gd name="connsiteY3-78" fmla="*/ 757854 h 901545"/>
                <a:gd name="connsiteX4-79" fmla="*/ 0 w 3940683"/>
                <a:gd name="connsiteY4-80" fmla="*/ 0 h 901545"/>
                <a:gd name="connsiteX0-81" fmla="*/ 0 w 3992935"/>
                <a:gd name="connsiteY0-82" fmla="*/ 0 h 901545"/>
                <a:gd name="connsiteX1-83" fmla="*/ 3914558 w 3992935"/>
                <a:gd name="connsiteY1-84" fmla="*/ 0 h 901545"/>
                <a:gd name="connsiteX2-85" fmla="*/ 3992935 w 3992935"/>
                <a:gd name="connsiteY2-86" fmla="*/ 901545 h 901545"/>
                <a:gd name="connsiteX3-87" fmla="*/ 0 w 3992935"/>
                <a:gd name="connsiteY3-88" fmla="*/ 757854 h 901545"/>
                <a:gd name="connsiteX4-89" fmla="*/ 0 w 3992935"/>
                <a:gd name="connsiteY4-90" fmla="*/ 0 h 90154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992935" h="901545">
                  <a:moveTo>
                    <a:pt x="0" y="0"/>
                  </a:moveTo>
                  <a:lnTo>
                    <a:pt x="3914558" y="0"/>
                  </a:lnTo>
                  <a:lnTo>
                    <a:pt x="3992935" y="901545"/>
                  </a:lnTo>
                  <a:cubicBezTo>
                    <a:pt x="2400699" y="801396"/>
                    <a:pt x="1344041" y="818814"/>
                    <a:pt x="0" y="757854"/>
                  </a:cubicBezTo>
                  <a:lnTo>
                    <a:pt x="0" y="0"/>
                  </a:lnTo>
                  <a:close/>
                </a:path>
              </a:pathLst>
            </a:custGeom>
            <a:gradFill flip="none" rotWithShape="1">
              <a:gsLst>
                <a:gs pos="100000">
                  <a:sysClr val="windowText" lastClr="000000">
                    <a:lumMod val="50000"/>
                    <a:lumOff val="50000"/>
                    <a:shade val="30000"/>
                    <a:satMod val="115000"/>
                  </a:sysClr>
                </a:gs>
                <a:gs pos="43000">
                  <a:sysClr val="windowText" lastClr="000000">
                    <a:lumMod val="50000"/>
                    <a:lumOff val="50000"/>
                    <a:shade val="100000"/>
                    <a:satMod val="115000"/>
                    <a:alpha val="0"/>
                  </a:sysClr>
                </a:gs>
              </a:gsLst>
              <a:lin ang="2700000" scaled="1"/>
              <a:tileRect/>
            </a:gradFill>
            <a:ln w="25400" cap="flat" cmpd="sng" algn="ctr">
              <a:noFill/>
              <a:prstDash val="solid"/>
            </a:ln>
            <a:effectLst>
              <a:softEdge rad="127000"/>
            </a:effectLst>
          </p:spPr>
          <p:txBody>
            <a:bodyPr rtlCol="0" anchor="ctr"/>
            <a:lstStyle/>
            <a:p>
              <a:pPr algn="ctr">
                <a:defRPr/>
              </a:pPr>
              <a:endParaRPr lang="en-US" sz="1200" kern="0">
                <a:solidFill>
                  <a:sysClr val="window" lastClr="FFFFFF"/>
                </a:solidFill>
                <a:cs typeface="+mn-ea"/>
                <a:sym typeface="+mn-lt"/>
              </a:endParaRPr>
            </a:p>
          </p:txBody>
        </p:sp>
        <p:grpSp>
          <p:nvGrpSpPr>
            <p:cNvPr id="13" name="组合 12"/>
            <p:cNvGrpSpPr/>
            <p:nvPr/>
          </p:nvGrpSpPr>
          <p:grpSpPr>
            <a:xfrm>
              <a:off x="348107" y="2081991"/>
              <a:ext cx="5233995" cy="1419412"/>
              <a:chOff x="453617" y="2081991"/>
              <a:chExt cx="5233995" cy="1419412"/>
            </a:xfrm>
            <a:gradFill>
              <a:gsLst>
                <a:gs pos="0">
                  <a:srgbClr val="004A8B"/>
                </a:gs>
                <a:gs pos="100000">
                  <a:srgbClr val="002043"/>
                </a:gs>
              </a:gsLst>
              <a:lin ang="3600000" scaled="0"/>
            </a:gradFill>
          </p:grpSpPr>
          <p:sp>
            <p:nvSpPr>
              <p:cNvPr id="19" name="椭圆 18"/>
              <p:cNvSpPr/>
              <p:nvPr/>
            </p:nvSpPr>
            <p:spPr>
              <a:xfrm>
                <a:off x="453617" y="2081991"/>
                <a:ext cx="1419412" cy="1419412"/>
              </a:xfrm>
              <a:prstGeom prst="ellipse">
                <a:avLst/>
              </a:prstGeom>
              <a:solidFill>
                <a:srgbClr val="404040"/>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sp>
            <p:nvSpPr>
              <p:cNvPr id="22" name="矩形 2"/>
              <p:cNvSpPr/>
              <p:nvPr/>
            </p:nvSpPr>
            <p:spPr>
              <a:xfrm>
                <a:off x="1621807" y="2436828"/>
                <a:ext cx="4065805" cy="854009"/>
              </a:xfrm>
              <a:custGeom>
                <a:avLst/>
                <a:gdLst>
                  <a:gd name="connsiteX0" fmla="*/ 0 w 3914558"/>
                  <a:gd name="connsiteY0" fmla="*/ 0 h 823168"/>
                  <a:gd name="connsiteX1" fmla="*/ 3914558 w 3914558"/>
                  <a:gd name="connsiteY1" fmla="*/ 0 h 823168"/>
                  <a:gd name="connsiteX2" fmla="*/ 3914558 w 3914558"/>
                  <a:gd name="connsiteY2" fmla="*/ 823168 h 823168"/>
                  <a:gd name="connsiteX3" fmla="*/ 0 w 3914558"/>
                  <a:gd name="connsiteY3" fmla="*/ 823168 h 823168"/>
                  <a:gd name="connsiteX4" fmla="*/ 0 w 3914558"/>
                  <a:gd name="connsiteY4" fmla="*/ 0 h 823168"/>
                  <a:gd name="connsiteX0-1" fmla="*/ 0 w 3914558"/>
                  <a:gd name="connsiteY0-2" fmla="*/ 0 h 823168"/>
                  <a:gd name="connsiteX1-3" fmla="*/ 3914558 w 3914558"/>
                  <a:gd name="connsiteY1-4" fmla="*/ 0 h 823168"/>
                  <a:gd name="connsiteX2-5" fmla="*/ 3914558 w 3914558"/>
                  <a:gd name="connsiteY2-6" fmla="*/ 823168 h 823168"/>
                  <a:gd name="connsiteX3-7" fmla="*/ 0 w 3914558"/>
                  <a:gd name="connsiteY3-8" fmla="*/ 823168 h 823168"/>
                  <a:gd name="connsiteX4-9" fmla="*/ 0 w 3914558"/>
                  <a:gd name="connsiteY4-10" fmla="*/ 0 h 823168"/>
                  <a:gd name="connsiteX0-11" fmla="*/ 0 w 4210254"/>
                  <a:gd name="connsiteY0-12" fmla="*/ 0 h 888744"/>
                  <a:gd name="connsiteX1-13" fmla="*/ 3914558 w 4210254"/>
                  <a:gd name="connsiteY1-14" fmla="*/ 0 h 888744"/>
                  <a:gd name="connsiteX2-15" fmla="*/ 3914558 w 4210254"/>
                  <a:gd name="connsiteY2-16" fmla="*/ 823168 h 888744"/>
                  <a:gd name="connsiteX3-17" fmla="*/ 0 w 4210254"/>
                  <a:gd name="connsiteY3-18" fmla="*/ 823168 h 888744"/>
                  <a:gd name="connsiteX4-19" fmla="*/ 0 w 4210254"/>
                  <a:gd name="connsiteY4-20" fmla="*/ 0 h 888744"/>
                  <a:gd name="connsiteX0-21" fmla="*/ 0 w 3914558"/>
                  <a:gd name="connsiteY0-22" fmla="*/ 0 h 888744"/>
                  <a:gd name="connsiteX1-23" fmla="*/ 3914558 w 3914558"/>
                  <a:gd name="connsiteY1-24" fmla="*/ 0 h 888744"/>
                  <a:gd name="connsiteX2-25" fmla="*/ 3914558 w 3914558"/>
                  <a:gd name="connsiteY2-26" fmla="*/ 823168 h 888744"/>
                  <a:gd name="connsiteX3-27" fmla="*/ 0 w 3914558"/>
                  <a:gd name="connsiteY3-28" fmla="*/ 823168 h 888744"/>
                  <a:gd name="connsiteX4-29" fmla="*/ 0 w 3914558"/>
                  <a:gd name="connsiteY4-30" fmla="*/ 0 h 888744"/>
                  <a:gd name="connsiteX0-31" fmla="*/ 0 w 3920322"/>
                  <a:gd name="connsiteY0-32" fmla="*/ 0 h 867660"/>
                  <a:gd name="connsiteX1-33" fmla="*/ 3914558 w 3920322"/>
                  <a:gd name="connsiteY1-34" fmla="*/ 0 h 867660"/>
                  <a:gd name="connsiteX2-35" fmla="*/ 3849243 w 3920322"/>
                  <a:gd name="connsiteY2-36" fmla="*/ 718665 h 867660"/>
                  <a:gd name="connsiteX3-37" fmla="*/ 0 w 3920322"/>
                  <a:gd name="connsiteY3-38" fmla="*/ 823168 h 867660"/>
                  <a:gd name="connsiteX4-39" fmla="*/ 0 w 3920322"/>
                  <a:gd name="connsiteY4-40" fmla="*/ 0 h 867660"/>
                  <a:gd name="connsiteX0-41" fmla="*/ 0 w 3920322"/>
                  <a:gd name="connsiteY0-42" fmla="*/ 0 h 823168"/>
                  <a:gd name="connsiteX1-43" fmla="*/ 3914558 w 3920322"/>
                  <a:gd name="connsiteY1-44" fmla="*/ 0 h 823168"/>
                  <a:gd name="connsiteX2-45" fmla="*/ 3849243 w 3920322"/>
                  <a:gd name="connsiteY2-46" fmla="*/ 718665 h 823168"/>
                  <a:gd name="connsiteX3-47" fmla="*/ 0 w 3920322"/>
                  <a:gd name="connsiteY3-48" fmla="*/ 823168 h 823168"/>
                  <a:gd name="connsiteX4-49" fmla="*/ 0 w 3920322"/>
                  <a:gd name="connsiteY4-50" fmla="*/ 0 h 823168"/>
                  <a:gd name="connsiteX0-51" fmla="*/ 0 w 3918508"/>
                  <a:gd name="connsiteY0-52" fmla="*/ 0 h 823168"/>
                  <a:gd name="connsiteX1-53" fmla="*/ 3914558 w 3918508"/>
                  <a:gd name="connsiteY1-54" fmla="*/ 0 h 823168"/>
                  <a:gd name="connsiteX2-55" fmla="*/ 3810055 w 3918508"/>
                  <a:gd name="connsiteY2-56" fmla="*/ 640288 h 823168"/>
                  <a:gd name="connsiteX3-57" fmla="*/ 0 w 3918508"/>
                  <a:gd name="connsiteY3-58" fmla="*/ 823168 h 823168"/>
                  <a:gd name="connsiteX4-59" fmla="*/ 0 w 3918508"/>
                  <a:gd name="connsiteY4-60" fmla="*/ 0 h 823168"/>
                  <a:gd name="connsiteX0-61" fmla="*/ 0 w 3918973"/>
                  <a:gd name="connsiteY0-62" fmla="*/ 0 h 823168"/>
                  <a:gd name="connsiteX1-63" fmla="*/ 3914558 w 3918973"/>
                  <a:gd name="connsiteY1-64" fmla="*/ 0 h 823168"/>
                  <a:gd name="connsiteX2-65" fmla="*/ 3823118 w 3918973"/>
                  <a:gd name="connsiteY2-66" fmla="*/ 770916 h 823168"/>
                  <a:gd name="connsiteX3-67" fmla="*/ 0 w 3918973"/>
                  <a:gd name="connsiteY3-68" fmla="*/ 823168 h 823168"/>
                  <a:gd name="connsiteX4-69" fmla="*/ 0 w 3918973"/>
                  <a:gd name="connsiteY4-70" fmla="*/ 0 h 82316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918973" h="823168">
                    <a:moveTo>
                      <a:pt x="0" y="0"/>
                    </a:moveTo>
                    <a:lnTo>
                      <a:pt x="3914558" y="0"/>
                    </a:lnTo>
                    <a:cubicBezTo>
                      <a:pt x="3939967" y="320075"/>
                      <a:pt x="3848527" y="751287"/>
                      <a:pt x="3823118" y="770916"/>
                    </a:cubicBezTo>
                    <a:cubicBezTo>
                      <a:pt x="3797709" y="790545"/>
                      <a:pt x="874495" y="790546"/>
                      <a:pt x="0" y="823168"/>
                    </a:cubicBezTo>
                    <a:lnTo>
                      <a:pt x="0" y="0"/>
                    </a:lnTo>
                    <a:close/>
                  </a:path>
                </a:pathLst>
              </a:custGeom>
              <a:solidFill>
                <a:srgbClr val="404040"/>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grpSp>
        <p:sp>
          <p:nvSpPr>
            <p:cNvPr id="14" name="椭圆 13"/>
            <p:cNvSpPr/>
            <p:nvPr/>
          </p:nvSpPr>
          <p:spPr>
            <a:xfrm>
              <a:off x="456526" y="2202462"/>
              <a:ext cx="1195295" cy="1195293"/>
            </a:xfrm>
            <a:prstGeom prst="ellipse">
              <a:avLst/>
            </a:prstGeom>
            <a:solidFill>
              <a:srgbClr val="FFFFFF"/>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sp>
          <p:nvSpPr>
            <p:cNvPr id="15" name="TextBox 58"/>
            <p:cNvSpPr txBox="1"/>
            <p:nvPr/>
          </p:nvSpPr>
          <p:spPr>
            <a:xfrm flipH="1">
              <a:off x="633887" y="2490647"/>
              <a:ext cx="840572" cy="744026"/>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a:solidFill>
                    <a:srgbClr val="404040"/>
                  </a:solidFill>
                  <a:latin typeface="+mn-lt"/>
                  <a:ea typeface="+mn-ea"/>
                  <a:cs typeface="+mn-ea"/>
                  <a:sym typeface="+mn-lt"/>
                </a:rPr>
                <a:t>A</a:t>
              </a:r>
              <a:endParaRPr lang="zh-CN" altLang="en-US" dirty="0">
                <a:solidFill>
                  <a:srgbClr val="404040"/>
                </a:solidFill>
                <a:latin typeface="+mn-lt"/>
                <a:ea typeface="+mn-ea"/>
                <a:cs typeface="+mn-ea"/>
                <a:sym typeface="+mn-lt"/>
              </a:endParaRPr>
            </a:p>
          </p:txBody>
        </p:sp>
        <p:sp>
          <p:nvSpPr>
            <p:cNvPr id="16" name="TextBox 62"/>
            <p:cNvSpPr txBox="1"/>
            <p:nvPr/>
          </p:nvSpPr>
          <p:spPr>
            <a:xfrm>
              <a:off x="1964241" y="2550005"/>
              <a:ext cx="3421139" cy="618216"/>
            </a:xfrm>
            <a:prstGeom prst="rect">
              <a:avLst/>
            </a:prstGeom>
            <a:noFill/>
          </p:spPr>
          <p:txBody>
            <a:bodyPr wrap="square" rtlCol="0">
              <a:spAutoFit/>
            </a:bodyPr>
            <a:lstStyle/>
            <a:p>
              <a:pPr>
                <a:lnSpc>
                  <a:spcPct val="150000"/>
                </a:lnSpc>
              </a:pPr>
              <a:r>
                <a:rPr lang="zh-CN" altLang="en-US" sz="1000" dirty="0" smtClean="0">
                  <a:solidFill>
                    <a:srgbClr val="FFFFFF"/>
                  </a:solidFill>
                  <a:cs typeface="+mn-ea"/>
                  <a:sym typeface="+mn-lt"/>
                </a:rPr>
                <a:t>这里输入您的主要叙述内容这里输入您的主要叙述内容</a:t>
              </a:r>
              <a:endParaRPr lang="en-US" altLang="zh-CN" sz="1000" dirty="0" smtClean="0">
                <a:solidFill>
                  <a:srgbClr val="FFFFFF"/>
                </a:solidFill>
                <a:cs typeface="+mn-ea"/>
                <a:sym typeface="+mn-lt"/>
              </a:endParaRPr>
            </a:p>
          </p:txBody>
        </p:sp>
      </p:grpSp>
      <p:grpSp>
        <p:nvGrpSpPr>
          <p:cNvPr id="23" name="组合 22"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228650" y="4208722"/>
            <a:ext cx="4583551" cy="1209548"/>
            <a:chOff x="455905" y="4416000"/>
            <a:chExt cx="5378825" cy="1419412"/>
          </a:xfrm>
        </p:grpSpPr>
        <p:sp>
          <p:nvSpPr>
            <p:cNvPr id="24" name="矩形 7"/>
            <p:cNvSpPr/>
            <p:nvPr/>
          </p:nvSpPr>
          <p:spPr>
            <a:xfrm>
              <a:off x="1628192" y="4792802"/>
              <a:ext cx="4206538" cy="1042609"/>
            </a:xfrm>
            <a:custGeom>
              <a:avLst/>
              <a:gdLst>
                <a:gd name="connsiteX0" fmla="*/ 0 w 3914558"/>
                <a:gd name="connsiteY0" fmla="*/ 0 h 823168"/>
                <a:gd name="connsiteX1" fmla="*/ 3914558 w 3914558"/>
                <a:gd name="connsiteY1" fmla="*/ 0 h 823168"/>
                <a:gd name="connsiteX2" fmla="*/ 3914558 w 3914558"/>
                <a:gd name="connsiteY2" fmla="*/ 823168 h 823168"/>
                <a:gd name="connsiteX3" fmla="*/ 0 w 3914558"/>
                <a:gd name="connsiteY3" fmla="*/ 823168 h 823168"/>
                <a:gd name="connsiteX4" fmla="*/ 0 w 3914558"/>
                <a:gd name="connsiteY4" fmla="*/ 0 h 823168"/>
                <a:gd name="connsiteX0-1" fmla="*/ 0 w 3914558"/>
                <a:gd name="connsiteY0-2" fmla="*/ 0 h 823168"/>
                <a:gd name="connsiteX1-3" fmla="*/ 3914558 w 3914558"/>
                <a:gd name="connsiteY1-4" fmla="*/ 0 h 823168"/>
                <a:gd name="connsiteX2-5" fmla="*/ 3914558 w 3914558"/>
                <a:gd name="connsiteY2-6" fmla="*/ 823168 h 823168"/>
                <a:gd name="connsiteX3-7" fmla="*/ 0 w 3914558"/>
                <a:gd name="connsiteY3-8" fmla="*/ 757854 h 823168"/>
                <a:gd name="connsiteX4-9" fmla="*/ 0 w 3914558"/>
                <a:gd name="connsiteY4-10" fmla="*/ 0 h 823168"/>
                <a:gd name="connsiteX0-11" fmla="*/ 0 w 3914558"/>
                <a:gd name="connsiteY0-12" fmla="*/ 0 h 862357"/>
                <a:gd name="connsiteX1-13" fmla="*/ 3914558 w 3914558"/>
                <a:gd name="connsiteY1-14" fmla="*/ 0 h 862357"/>
                <a:gd name="connsiteX2-15" fmla="*/ 3875369 w 3914558"/>
                <a:gd name="connsiteY2-16" fmla="*/ 862357 h 862357"/>
                <a:gd name="connsiteX3-17" fmla="*/ 0 w 3914558"/>
                <a:gd name="connsiteY3-18" fmla="*/ 757854 h 862357"/>
                <a:gd name="connsiteX4-19" fmla="*/ 0 w 3914558"/>
                <a:gd name="connsiteY4-20" fmla="*/ 0 h 862357"/>
                <a:gd name="connsiteX0-21" fmla="*/ 0 w 3940683"/>
                <a:gd name="connsiteY0-22" fmla="*/ 0 h 849294"/>
                <a:gd name="connsiteX1-23" fmla="*/ 3914558 w 3940683"/>
                <a:gd name="connsiteY1-24" fmla="*/ 0 h 849294"/>
                <a:gd name="connsiteX2-25" fmla="*/ 3940683 w 3940683"/>
                <a:gd name="connsiteY2-26" fmla="*/ 849294 h 849294"/>
                <a:gd name="connsiteX3-27" fmla="*/ 0 w 3940683"/>
                <a:gd name="connsiteY3-28" fmla="*/ 757854 h 849294"/>
                <a:gd name="connsiteX4-29" fmla="*/ 0 w 3940683"/>
                <a:gd name="connsiteY4-30" fmla="*/ 0 h 849294"/>
                <a:gd name="connsiteX0-31" fmla="*/ 0 w 3979871"/>
                <a:gd name="connsiteY0-32" fmla="*/ 0 h 966860"/>
                <a:gd name="connsiteX1-33" fmla="*/ 3914558 w 3979871"/>
                <a:gd name="connsiteY1-34" fmla="*/ 0 h 966860"/>
                <a:gd name="connsiteX2-35" fmla="*/ 3979871 w 3979871"/>
                <a:gd name="connsiteY2-36" fmla="*/ 966860 h 966860"/>
                <a:gd name="connsiteX3-37" fmla="*/ 0 w 3979871"/>
                <a:gd name="connsiteY3-38" fmla="*/ 757854 h 966860"/>
                <a:gd name="connsiteX4-39" fmla="*/ 0 w 3979871"/>
                <a:gd name="connsiteY4-40" fmla="*/ 0 h 966860"/>
                <a:gd name="connsiteX0-41" fmla="*/ 0 w 4032123"/>
                <a:gd name="connsiteY0-42" fmla="*/ 0 h 940734"/>
                <a:gd name="connsiteX1-43" fmla="*/ 3914558 w 4032123"/>
                <a:gd name="connsiteY1-44" fmla="*/ 0 h 940734"/>
                <a:gd name="connsiteX2-45" fmla="*/ 4032123 w 4032123"/>
                <a:gd name="connsiteY2-46" fmla="*/ 940734 h 940734"/>
                <a:gd name="connsiteX3-47" fmla="*/ 0 w 4032123"/>
                <a:gd name="connsiteY3-48" fmla="*/ 757854 h 940734"/>
                <a:gd name="connsiteX4-49" fmla="*/ 0 w 4032123"/>
                <a:gd name="connsiteY4-50" fmla="*/ 0 h 940734"/>
                <a:gd name="connsiteX0-51" fmla="*/ 0 w 4032123"/>
                <a:gd name="connsiteY0-52" fmla="*/ 0 h 940734"/>
                <a:gd name="connsiteX1-53" fmla="*/ 3914558 w 4032123"/>
                <a:gd name="connsiteY1-54" fmla="*/ 0 h 940734"/>
                <a:gd name="connsiteX2-55" fmla="*/ 4032123 w 4032123"/>
                <a:gd name="connsiteY2-56" fmla="*/ 940734 h 940734"/>
                <a:gd name="connsiteX3-57" fmla="*/ 0 w 4032123"/>
                <a:gd name="connsiteY3-58" fmla="*/ 757854 h 940734"/>
                <a:gd name="connsiteX4-59" fmla="*/ 0 w 4032123"/>
                <a:gd name="connsiteY4-60" fmla="*/ 0 h 940734"/>
                <a:gd name="connsiteX0-61" fmla="*/ 0 w 4032123"/>
                <a:gd name="connsiteY0-62" fmla="*/ 0 h 940734"/>
                <a:gd name="connsiteX1-63" fmla="*/ 3914558 w 4032123"/>
                <a:gd name="connsiteY1-64" fmla="*/ 0 h 940734"/>
                <a:gd name="connsiteX2-65" fmla="*/ 4032123 w 4032123"/>
                <a:gd name="connsiteY2-66" fmla="*/ 940734 h 940734"/>
                <a:gd name="connsiteX3-67" fmla="*/ 0 w 4032123"/>
                <a:gd name="connsiteY3-68" fmla="*/ 757854 h 940734"/>
                <a:gd name="connsiteX4-69" fmla="*/ 0 w 4032123"/>
                <a:gd name="connsiteY4-70" fmla="*/ 0 h 940734"/>
                <a:gd name="connsiteX0-71" fmla="*/ 0 w 3940683"/>
                <a:gd name="connsiteY0-72" fmla="*/ 0 h 901545"/>
                <a:gd name="connsiteX1-73" fmla="*/ 3914558 w 3940683"/>
                <a:gd name="connsiteY1-74" fmla="*/ 0 h 901545"/>
                <a:gd name="connsiteX2-75" fmla="*/ 3940683 w 3940683"/>
                <a:gd name="connsiteY2-76" fmla="*/ 901545 h 901545"/>
                <a:gd name="connsiteX3-77" fmla="*/ 0 w 3940683"/>
                <a:gd name="connsiteY3-78" fmla="*/ 757854 h 901545"/>
                <a:gd name="connsiteX4-79" fmla="*/ 0 w 3940683"/>
                <a:gd name="connsiteY4-80" fmla="*/ 0 h 901545"/>
                <a:gd name="connsiteX0-81" fmla="*/ 0 w 3992935"/>
                <a:gd name="connsiteY0-82" fmla="*/ 0 h 901545"/>
                <a:gd name="connsiteX1-83" fmla="*/ 3914558 w 3992935"/>
                <a:gd name="connsiteY1-84" fmla="*/ 0 h 901545"/>
                <a:gd name="connsiteX2-85" fmla="*/ 3992935 w 3992935"/>
                <a:gd name="connsiteY2-86" fmla="*/ 901545 h 901545"/>
                <a:gd name="connsiteX3-87" fmla="*/ 0 w 3992935"/>
                <a:gd name="connsiteY3-88" fmla="*/ 757854 h 901545"/>
                <a:gd name="connsiteX4-89" fmla="*/ 0 w 3992935"/>
                <a:gd name="connsiteY4-90" fmla="*/ 0 h 90154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992935" h="901545">
                  <a:moveTo>
                    <a:pt x="0" y="0"/>
                  </a:moveTo>
                  <a:lnTo>
                    <a:pt x="3914558" y="0"/>
                  </a:lnTo>
                  <a:lnTo>
                    <a:pt x="3992935" y="901545"/>
                  </a:lnTo>
                  <a:cubicBezTo>
                    <a:pt x="2400699" y="801396"/>
                    <a:pt x="1344041" y="818814"/>
                    <a:pt x="0" y="757854"/>
                  </a:cubicBezTo>
                  <a:lnTo>
                    <a:pt x="0" y="0"/>
                  </a:lnTo>
                  <a:close/>
                </a:path>
              </a:pathLst>
            </a:custGeom>
            <a:gradFill flip="none" rotWithShape="1">
              <a:gsLst>
                <a:gs pos="100000">
                  <a:sysClr val="windowText" lastClr="000000">
                    <a:lumMod val="50000"/>
                    <a:lumOff val="50000"/>
                    <a:shade val="30000"/>
                    <a:satMod val="115000"/>
                  </a:sysClr>
                </a:gs>
                <a:gs pos="43000">
                  <a:sysClr val="windowText" lastClr="000000">
                    <a:lumMod val="50000"/>
                    <a:lumOff val="50000"/>
                    <a:shade val="100000"/>
                    <a:satMod val="115000"/>
                    <a:alpha val="0"/>
                  </a:sysClr>
                </a:gs>
              </a:gsLst>
              <a:lin ang="2700000" scaled="1"/>
              <a:tileRect/>
            </a:gradFill>
            <a:ln w="25400" cap="flat" cmpd="sng" algn="ctr">
              <a:noFill/>
              <a:prstDash val="solid"/>
            </a:ln>
            <a:effectLst>
              <a:softEdge rad="127000"/>
            </a:effectLst>
          </p:spPr>
          <p:txBody>
            <a:bodyPr rtlCol="0" anchor="ctr"/>
            <a:lstStyle/>
            <a:p>
              <a:pPr algn="ctr">
                <a:defRPr/>
              </a:pPr>
              <a:endParaRPr lang="en-US" sz="1200" kern="0">
                <a:solidFill>
                  <a:sysClr val="window" lastClr="FFFFFF"/>
                </a:solidFill>
                <a:cs typeface="+mn-ea"/>
                <a:sym typeface="+mn-lt"/>
              </a:endParaRPr>
            </a:p>
          </p:txBody>
        </p:sp>
        <p:grpSp>
          <p:nvGrpSpPr>
            <p:cNvPr id="25" name="组合 24"/>
            <p:cNvGrpSpPr/>
            <p:nvPr/>
          </p:nvGrpSpPr>
          <p:grpSpPr>
            <a:xfrm>
              <a:off x="455905" y="4416000"/>
              <a:ext cx="5233995" cy="1419412"/>
              <a:chOff x="453617" y="2081991"/>
              <a:chExt cx="5233995" cy="1419412"/>
            </a:xfrm>
            <a:gradFill>
              <a:gsLst>
                <a:gs pos="0">
                  <a:srgbClr val="C90101"/>
                </a:gs>
                <a:gs pos="100000">
                  <a:srgbClr val="6D0101"/>
                </a:gs>
              </a:gsLst>
              <a:lin ang="3600000" scaled="0"/>
            </a:gradFill>
          </p:grpSpPr>
          <p:sp>
            <p:nvSpPr>
              <p:cNvPr id="29" name="椭圆 28"/>
              <p:cNvSpPr/>
              <p:nvPr/>
            </p:nvSpPr>
            <p:spPr>
              <a:xfrm>
                <a:off x="453617" y="2081991"/>
                <a:ext cx="1419412" cy="1419412"/>
              </a:xfrm>
              <a:prstGeom prst="ellipse">
                <a:avLst/>
              </a:prstGeom>
              <a:solidFill>
                <a:srgbClr val="CB1706"/>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sp>
            <p:nvSpPr>
              <p:cNvPr id="30" name="矩形 2"/>
              <p:cNvSpPr/>
              <p:nvPr/>
            </p:nvSpPr>
            <p:spPr>
              <a:xfrm>
                <a:off x="1621807" y="2436828"/>
                <a:ext cx="4065805" cy="854009"/>
              </a:xfrm>
              <a:custGeom>
                <a:avLst/>
                <a:gdLst>
                  <a:gd name="connsiteX0" fmla="*/ 0 w 3914558"/>
                  <a:gd name="connsiteY0" fmla="*/ 0 h 823168"/>
                  <a:gd name="connsiteX1" fmla="*/ 3914558 w 3914558"/>
                  <a:gd name="connsiteY1" fmla="*/ 0 h 823168"/>
                  <a:gd name="connsiteX2" fmla="*/ 3914558 w 3914558"/>
                  <a:gd name="connsiteY2" fmla="*/ 823168 h 823168"/>
                  <a:gd name="connsiteX3" fmla="*/ 0 w 3914558"/>
                  <a:gd name="connsiteY3" fmla="*/ 823168 h 823168"/>
                  <a:gd name="connsiteX4" fmla="*/ 0 w 3914558"/>
                  <a:gd name="connsiteY4" fmla="*/ 0 h 823168"/>
                  <a:gd name="connsiteX0-1" fmla="*/ 0 w 3914558"/>
                  <a:gd name="connsiteY0-2" fmla="*/ 0 h 823168"/>
                  <a:gd name="connsiteX1-3" fmla="*/ 3914558 w 3914558"/>
                  <a:gd name="connsiteY1-4" fmla="*/ 0 h 823168"/>
                  <a:gd name="connsiteX2-5" fmla="*/ 3914558 w 3914558"/>
                  <a:gd name="connsiteY2-6" fmla="*/ 823168 h 823168"/>
                  <a:gd name="connsiteX3-7" fmla="*/ 0 w 3914558"/>
                  <a:gd name="connsiteY3-8" fmla="*/ 823168 h 823168"/>
                  <a:gd name="connsiteX4-9" fmla="*/ 0 w 3914558"/>
                  <a:gd name="connsiteY4-10" fmla="*/ 0 h 823168"/>
                  <a:gd name="connsiteX0-11" fmla="*/ 0 w 4210254"/>
                  <a:gd name="connsiteY0-12" fmla="*/ 0 h 888744"/>
                  <a:gd name="connsiteX1-13" fmla="*/ 3914558 w 4210254"/>
                  <a:gd name="connsiteY1-14" fmla="*/ 0 h 888744"/>
                  <a:gd name="connsiteX2-15" fmla="*/ 3914558 w 4210254"/>
                  <a:gd name="connsiteY2-16" fmla="*/ 823168 h 888744"/>
                  <a:gd name="connsiteX3-17" fmla="*/ 0 w 4210254"/>
                  <a:gd name="connsiteY3-18" fmla="*/ 823168 h 888744"/>
                  <a:gd name="connsiteX4-19" fmla="*/ 0 w 4210254"/>
                  <a:gd name="connsiteY4-20" fmla="*/ 0 h 888744"/>
                  <a:gd name="connsiteX0-21" fmla="*/ 0 w 3914558"/>
                  <a:gd name="connsiteY0-22" fmla="*/ 0 h 888744"/>
                  <a:gd name="connsiteX1-23" fmla="*/ 3914558 w 3914558"/>
                  <a:gd name="connsiteY1-24" fmla="*/ 0 h 888744"/>
                  <a:gd name="connsiteX2-25" fmla="*/ 3914558 w 3914558"/>
                  <a:gd name="connsiteY2-26" fmla="*/ 823168 h 888744"/>
                  <a:gd name="connsiteX3-27" fmla="*/ 0 w 3914558"/>
                  <a:gd name="connsiteY3-28" fmla="*/ 823168 h 888744"/>
                  <a:gd name="connsiteX4-29" fmla="*/ 0 w 3914558"/>
                  <a:gd name="connsiteY4-30" fmla="*/ 0 h 888744"/>
                  <a:gd name="connsiteX0-31" fmla="*/ 0 w 3920322"/>
                  <a:gd name="connsiteY0-32" fmla="*/ 0 h 867660"/>
                  <a:gd name="connsiteX1-33" fmla="*/ 3914558 w 3920322"/>
                  <a:gd name="connsiteY1-34" fmla="*/ 0 h 867660"/>
                  <a:gd name="connsiteX2-35" fmla="*/ 3849243 w 3920322"/>
                  <a:gd name="connsiteY2-36" fmla="*/ 718665 h 867660"/>
                  <a:gd name="connsiteX3-37" fmla="*/ 0 w 3920322"/>
                  <a:gd name="connsiteY3-38" fmla="*/ 823168 h 867660"/>
                  <a:gd name="connsiteX4-39" fmla="*/ 0 w 3920322"/>
                  <a:gd name="connsiteY4-40" fmla="*/ 0 h 867660"/>
                  <a:gd name="connsiteX0-41" fmla="*/ 0 w 3920322"/>
                  <a:gd name="connsiteY0-42" fmla="*/ 0 h 823168"/>
                  <a:gd name="connsiteX1-43" fmla="*/ 3914558 w 3920322"/>
                  <a:gd name="connsiteY1-44" fmla="*/ 0 h 823168"/>
                  <a:gd name="connsiteX2-45" fmla="*/ 3849243 w 3920322"/>
                  <a:gd name="connsiteY2-46" fmla="*/ 718665 h 823168"/>
                  <a:gd name="connsiteX3-47" fmla="*/ 0 w 3920322"/>
                  <a:gd name="connsiteY3-48" fmla="*/ 823168 h 823168"/>
                  <a:gd name="connsiteX4-49" fmla="*/ 0 w 3920322"/>
                  <a:gd name="connsiteY4-50" fmla="*/ 0 h 823168"/>
                  <a:gd name="connsiteX0-51" fmla="*/ 0 w 3918508"/>
                  <a:gd name="connsiteY0-52" fmla="*/ 0 h 823168"/>
                  <a:gd name="connsiteX1-53" fmla="*/ 3914558 w 3918508"/>
                  <a:gd name="connsiteY1-54" fmla="*/ 0 h 823168"/>
                  <a:gd name="connsiteX2-55" fmla="*/ 3810055 w 3918508"/>
                  <a:gd name="connsiteY2-56" fmla="*/ 640288 h 823168"/>
                  <a:gd name="connsiteX3-57" fmla="*/ 0 w 3918508"/>
                  <a:gd name="connsiteY3-58" fmla="*/ 823168 h 823168"/>
                  <a:gd name="connsiteX4-59" fmla="*/ 0 w 3918508"/>
                  <a:gd name="connsiteY4-60" fmla="*/ 0 h 823168"/>
                  <a:gd name="connsiteX0-61" fmla="*/ 0 w 3918973"/>
                  <a:gd name="connsiteY0-62" fmla="*/ 0 h 823168"/>
                  <a:gd name="connsiteX1-63" fmla="*/ 3914558 w 3918973"/>
                  <a:gd name="connsiteY1-64" fmla="*/ 0 h 823168"/>
                  <a:gd name="connsiteX2-65" fmla="*/ 3823118 w 3918973"/>
                  <a:gd name="connsiteY2-66" fmla="*/ 770916 h 823168"/>
                  <a:gd name="connsiteX3-67" fmla="*/ 0 w 3918973"/>
                  <a:gd name="connsiteY3-68" fmla="*/ 823168 h 823168"/>
                  <a:gd name="connsiteX4-69" fmla="*/ 0 w 3918973"/>
                  <a:gd name="connsiteY4-70" fmla="*/ 0 h 82316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918973" h="823168">
                    <a:moveTo>
                      <a:pt x="0" y="0"/>
                    </a:moveTo>
                    <a:lnTo>
                      <a:pt x="3914558" y="0"/>
                    </a:lnTo>
                    <a:cubicBezTo>
                      <a:pt x="3939967" y="320075"/>
                      <a:pt x="3848527" y="751287"/>
                      <a:pt x="3823118" y="770916"/>
                    </a:cubicBezTo>
                    <a:cubicBezTo>
                      <a:pt x="3797709" y="790545"/>
                      <a:pt x="874495" y="790546"/>
                      <a:pt x="0" y="823168"/>
                    </a:cubicBezTo>
                    <a:lnTo>
                      <a:pt x="0" y="0"/>
                    </a:lnTo>
                    <a:close/>
                  </a:path>
                </a:pathLst>
              </a:custGeom>
              <a:solidFill>
                <a:srgbClr val="CB1706"/>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grpSp>
        <p:sp>
          <p:nvSpPr>
            <p:cNvPr id="26" name="椭圆 25"/>
            <p:cNvSpPr/>
            <p:nvPr/>
          </p:nvSpPr>
          <p:spPr>
            <a:xfrm>
              <a:off x="564324" y="4536471"/>
              <a:ext cx="1195295" cy="1195293"/>
            </a:xfrm>
            <a:prstGeom prst="ellipse">
              <a:avLst/>
            </a:prstGeom>
            <a:solidFill>
              <a:srgbClr val="FFFFFF"/>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sp>
          <p:nvSpPr>
            <p:cNvPr id="27" name="TextBox 58"/>
            <p:cNvSpPr txBox="1"/>
            <p:nvPr/>
          </p:nvSpPr>
          <p:spPr>
            <a:xfrm flipH="1">
              <a:off x="713978" y="4858499"/>
              <a:ext cx="840572" cy="744026"/>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smtClean="0">
                  <a:solidFill>
                    <a:srgbClr val="CB1706"/>
                  </a:solidFill>
                  <a:latin typeface="+mn-lt"/>
                  <a:ea typeface="+mn-ea"/>
                  <a:cs typeface="+mn-ea"/>
                  <a:sym typeface="+mn-lt"/>
                </a:rPr>
                <a:t>C</a:t>
              </a:r>
              <a:endParaRPr lang="zh-CN" altLang="en-US" dirty="0">
                <a:solidFill>
                  <a:srgbClr val="CB1706"/>
                </a:solidFill>
                <a:latin typeface="+mn-lt"/>
                <a:ea typeface="+mn-ea"/>
                <a:cs typeface="+mn-ea"/>
                <a:sym typeface="+mn-lt"/>
              </a:endParaRPr>
            </a:p>
          </p:txBody>
        </p:sp>
        <p:sp>
          <p:nvSpPr>
            <p:cNvPr id="28" name="TextBox 62"/>
            <p:cNvSpPr txBox="1"/>
            <p:nvPr/>
          </p:nvSpPr>
          <p:spPr>
            <a:xfrm>
              <a:off x="2054527" y="4905453"/>
              <a:ext cx="3204941" cy="618216"/>
            </a:xfrm>
            <a:prstGeom prst="rect">
              <a:avLst/>
            </a:prstGeom>
            <a:noFill/>
          </p:spPr>
          <p:txBody>
            <a:bodyPr wrap="square" rtlCol="0">
              <a:spAutoFit/>
            </a:bodyPr>
            <a:lstStyle/>
            <a:p>
              <a:pPr>
                <a:lnSpc>
                  <a:spcPct val="150000"/>
                </a:lnSpc>
              </a:pPr>
              <a:r>
                <a:rPr lang="zh-CN" altLang="en-US" sz="1000" dirty="0" smtClean="0">
                  <a:solidFill>
                    <a:srgbClr val="FFFFFF"/>
                  </a:solidFill>
                  <a:cs typeface="+mn-ea"/>
                  <a:sym typeface="+mn-lt"/>
                </a:rPr>
                <a:t>这里输入您的主要叙述内容这里输入您的主要叙述内容</a:t>
              </a:r>
              <a:endParaRPr lang="en-US" altLang="zh-CN" sz="1000" dirty="0" smtClean="0">
                <a:solidFill>
                  <a:srgbClr val="FFFFFF"/>
                </a:solidFill>
                <a:cs typeface="+mn-ea"/>
                <a:sym typeface="+mn-lt"/>
              </a:endParaRPr>
            </a:p>
          </p:txBody>
        </p:sp>
      </p:grpSp>
      <p:grpSp>
        <p:nvGrpSpPr>
          <p:cNvPr id="31" name="组合 30"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6687746" y="2400042"/>
            <a:ext cx="4583551" cy="1209548"/>
            <a:chOff x="6639585" y="2081990"/>
            <a:chExt cx="5378825" cy="1419412"/>
          </a:xfrm>
        </p:grpSpPr>
        <p:sp>
          <p:nvSpPr>
            <p:cNvPr id="32" name="矩形 7"/>
            <p:cNvSpPr/>
            <p:nvPr/>
          </p:nvSpPr>
          <p:spPr>
            <a:xfrm>
              <a:off x="7811872" y="2458792"/>
              <a:ext cx="4206538" cy="1042609"/>
            </a:xfrm>
            <a:custGeom>
              <a:avLst/>
              <a:gdLst>
                <a:gd name="connsiteX0" fmla="*/ 0 w 3914558"/>
                <a:gd name="connsiteY0" fmla="*/ 0 h 823168"/>
                <a:gd name="connsiteX1" fmla="*/ 3914558 w 3914558"/>
                <a:gd name="connsiteY1" fmla="*/ 0 h 823168"/>
                <a:gd name="connsiteX2" fmla="*/ 3914558 w 3914558"/>
                <a:gd name="connsiteY2" fmla="*/ 823168 h 823168"/>
                <a:gd name="connsiteX3" fmla="*/ 0 w 3914558"/>
                <a:gd name="connsiteY3" fmla="*/ 823168 h 823168"/>
                <a:gd name="connsiteX4" fmla="*/ 0 w 3914558"/>
                <a:gd name="connsiteY4" fmla="*/ 0 h 823168"/>
                <a:gd name="connsiteX0-1" fmla="*/ 0 w 3914558"/>
                <a:gd name="connsiteY0-2" fmla="*/ 0 h 823168"/>
                <a:gd name="connsiteX1-3" fmla="*/ 3914558 w 3914558"/>
                <a:gd name="connsiteY1-4" fmla="*/ 0 h 823168"/>
                <a:gd name="connsiteX2-5" fmla="*/ 3914558 w 3914558"/>
                <a:gd name="connsiteY2-6" fmla="*/ 823168 h 823168"/>
                <a:gd name="connsiteX3-7" fmla="*/ 0 w 3914558"/>
                <a:gd name="connsiteY3-8" fmla="*/ 757854 h 823168"/>
                <a:gd name="connsiteX4-9" fmla="*/ 0 w 3914558"/>
                <a:gd name="connsiteY4-10" fmla="*/ 0 h 823168"/>
                <a:gd name="connsiteX0-11" fmla="*/ 0 w 3914558"/>
                <a:gd name="connsiteY0-12" fmla="*/ 0 h 862357"/>
                <a:gd name="connsiteX1-13" fmla="*/ 3914558 w 3914558"/>
                <a:gd name="connsiteY1-14" fmla="*/ 0 h 862357"/>
                <a:gd name="connsiteX2-15" fmla="*/ 3875369 w 3914558"/>
                <a:gd name="connsiteY2-16" fmla="*/ 862357 h 862357"/>
                <a:gd name="connsiteX3-17" fmla="*/ 0 w 3914558"/>
                <a:gd name="connsiteY3-18" fmla="*/ 757854 h 862357"/>
                <a:gd name="connsiteX4-19" fmla="*/ 0 w 3914558"/>
                <a:gd name="connsiteY4-20" fmla="*/ 0 h 862357"/>
                <a:gd name="connsiteX0-21" fmla="*/ 0 w 3940683"/>
                <a:gd name="connsiteY0-22" fmla="*/ 0 h 849294"/>
                <a:gd name="connsiteX1-23" fmla="*/ 3914558 w 3940683"/>
                <a:gd name="connsiteY1-24" fmla="*/ 0 h 849294"/>
                <a:gd name="connsiteX2-25" fmla="*/ 3940683 w 3940683"/>
                <a:gd name="connsiteY2-26" fmla="*/ 849294 h 849294"/>
                <a:gd name="connsiteX3-27" fmla="*/ 0 w 3940683"/>
                <a:gd name="connsiteY3-28" fmla="*/ 757854 h 849294"/>
                <a:gd name="connsiteX4-29" fmla="*/ 0 w 3940683"/>
                <a:gd name="connsiteY4-30" fmla="*/ 0 h 849294"/>
                <a:gd name="connsiteX0-31" fmla="*/ 0 w 3979871"/>
                <a:gd name="connsiteY0-32" fmla="*/ 0 h 966860"/>
                <a:gd name="connsiteX1-33" fmla="*/ 3914558 w 3979871"/>
                <a:gd name="connsiteY1-34" fmla="*/ 0 h 966860"/>
                <a:gd name="connsiteX2-35" fmla="*/ 3979871 w 3979871"/>
                <a:gd name="connsiteY2-36" fmla="*/ 966860 h 966860"/>
                <a:gd name="connsiteX3-37" fmla="*/ 0 w 3979871"/>
                <a:gd name="connsiteY3-38" fmla="*/ 757854 h 966860"/>
                <a:gd name="connsiteX4-39" fmla="*/ 0 w 3979871"/>
                <a:gd name="connsiteY4-40" fmla="*/ 0 h 966860"/>
                <a:gd name="connsiteX0-41" fmla="*/ 0 w 4032123"/>
                <a:gd name="connsiteY0-42" fmla="*/ 0 h 940734"/>
                <a:gd name="connsiteX1-43" fmla="*/ 3914558 w 4032123"/>
                <a:gd name="connsiteY1-44" fmla="*/ 0 h 940734"/>
                <a:gd name="connsiteX2-45" fmla="*/ 4032123 w 4032123"/>
                <a:gd name="connsiteY2-46" fmla="*/ 940734 h 940734"/>
                <a:gd name="connsiteX3-47" fmla="*/ 0 w 4032123"/>
                <a:gd name="connsiteY3-48" fmla="*/ 757854 h 940734"/>
                <a:gd name="connsiteX4-49" fmla="*/ 0 w 4032123"/>
                <a:gd name="connsiteY4-50" fmla="*/ 0 h 940734"/>
                <a:gd name="connsiteX0-51" fmla="*/ 0 w 4032123"/>
                <a:gd name="connsiteY0-52" fmla="*/ 0 h 940734"/>
                <a:gd name="connsiteX1-53" fmla="*/ 3914558 w 4032123"/>
                <a:gd name="connsiteY1-54" fmla="*/ 0 h 940734"/>
                <a:gd name="connsiteX2-55" fmla="*/ 4032123 w 4032123"/>
                <a:gd name="connsiteY2-56" fmla="*/ 940734 h 940734"/>
                <a:gd name="connsiteX3-57" fmla="*/ 0 w 4032123"/>
                <a:gd name="connsiteY3-58" fmla="*/ 757854 h 940734"/>
                <a:gd name="connsiteX4-59" fmla="*/ 0 w 4032123"/>
                <a:gd name="connsiteY4-60" fmla="*/ 0 h 940734"/>
                <a:gd name="connsiteX0-61" fmla="*/ 0 w 4032123"/>
                <a:gd name="connsiteY0-62" fmla="*/ 0 h 940734"/>
                <a:gd name="connsiteX1-63" fmla="*/ 3914558 w 4032123"/>
                <a:gd name="connsiteY1-64" fmla="*/ 0 h 940734"/>
                <a:gd name="connsiteX2-65" fmla="*/ 4032123 w 4032123"/>
                <a:gd name="connsiteY2-66" fmla="*/ 940734 h 940734"/>
                <a:gd name="connsiteX3-67" fmla="*/ 0 w 4032123"/>
                <a:gd name="connsiteY3-68" fmla="*/ 757854 h 940734"/>
                <a:gd name="connsiteX4-69" fmla="*/ 0 w 4032123"/>
                <a:gd name="connsiteY4-70" fmla="*/ 0 h 940734"/>
                <a:gd name="connsiteX0-71" fmla="*/ 0 w 3940683"/>
                <a:gd name="connsiteY0-72" fmla="*/ 0 h 901545"/>
                <a:gd name="connsiteX1-73" fmla="*/ 3914558 w 3940683"/>
                <a:gd name="connsiteY1-74" fmla="*/ 0 h 901545"/>
                <a:gd name="connsiteX2-75" fmla="*/ 3940683 w 3940683"/>
                <a:gd name="connsiteY2-76" fmla="*/ 901545 h 901545"/>
                <a:gd name="connsiteX3-77" fmla="*/ 0 w 3940683"/>
                <a:gd name="connsiteY3-78" fmla="*/ 757854 h 901545"/>
                <a:gd name="connsiteX4-79" fmla="*/ 0 w 3940683"/>
                <a:gd name="connsiteY4-80" fmla="*/ 0 h 901545"/>
                <a:gd name="connsiteX0-81" fmla="*/ 0 w 3992935"/>
                <a:gd name="connsiteY0-82" fmla="*/ 0 h 901545"/>
                <a:gd name="connsiteX1-83" fmla="*/ 3914558 w 3992935"/>
                <a:gd name="connsiteY1-84" fmla="*/ 0 h 901545"/>
                <a:gd name="connsiteX2-85" fmla="*/ 3992935 w 3992935"/>
                <a:gd name="connsiteY2-86" fmla="*/ 901545 h 901545"/>
                <a:gd name="connsiteX3-87" fmla="*/ 0 w 3992935"/>
                <a:gd name="connsiteY3-88" fmla="*/ 757854 h 901545"/>
                <a:gd name="connsiteX4-89" fmla="*/ 0 w 3992935"/>
                <a:gd name="connsiteY4-90" fmla="*/ 0 h 90154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992935" h="901545">
                  <a:moveTo>
                    <a:pt x="0" y="0"/>
                  </a:moveTo>
                  <a:lnTo>
                    <a:pt x="3914558" y="0"/>
                  </a:lnTo>
                  <a:lnTo>
                    <a:pt x="3992935" y="901545"/>
                  </a:lnTo>
                  <a:cubicBezTo>
                    <a:pt x="2400699" y="801396"/>
                    <a:pt x="1344041" y="818814"/>
                    <a:pt x="0" y="757854"/>
                  </a:cubicBezTo>
                  <a:lnTo>
                    <a:pt x="0" y="0"/>
                  </a:lnTo>
                  <a:close/>
                </a:path>
              </a:pathLst>
            </a:custGeom>
            <a:gradFill flip="none" rotWithShape="1">
              <a:gsLst>
                <a:gs pos="100000">
                  <a:sysClr val="windowText" lastClr="000000">
                    <a:lumMod val="50000"/>
                    <a:lumOff val="50000"/>
                    <a:shade val="30000"/>
                    <a:satMod val="115000"/>
                  </a:sysClr>
                </a:gs>
                <a:gs pos="43000">
                  <a:sysClr val="windowText" lastClr="000000">
                    <a:lumMod val="50000"/>
                    <a:lumOff val="50000"/>
                    <a:shade val="100000"/>
                    <a:satMod val="115000"/>
                    <a:alpha val="0"/>
                  </a:sysClr>
                </a:gs>
              </a:gsLst>
              <a:lin ang="2700000" scaled="1"/>
              <a:tileRect/>
            </a:gradFill>
            <a:ln w="25400" cap="flat" cmpd="sng" algn="ctr">
              <a:noFill/>
              <a:prstDash val="solid"/>
            </a:ln>
            <a:effectLst>
              <a:softEdge rad="127000"/>
            </a:effectLst>
          </p:spPr>
          <p:txBody>
            <a:bodyPr rtlCol="0" anchor="ctr"/>
            <a:lstStyle/>
            <a:p>
              <a:pPr algn="ctr">
                <a:defRPr/>
              </a:pPr>
              <a:endParaRPr lang="en-US" sz="1200" kern="0">
                <a:solidFill>
                  <a:sysClr val="window" lastClr="FFFFFF"/>
                </a:solidFill>
                <a:cs typeface="+mn-ea"/>
                <a:sym typeface="+mn-lt"/>
              </a:endParaRPr>
            </a:p>
          </p:txBody>
        </p:sp>
        <p:grpSp>
          <p:nvGrpSpPr>
            <p:cNvPr id="33" name="组合 32"/>
            <p:cNvGrpSpPr/>
            <p:nvPr/>
          </p:nvGrpSpPr>
          <p:grpSpPr>
            <a:xfrm>
              <a:off x="6639585" y="2081990"/>
              <a:ext cx="5233995" cy="1419412"/>
              <a:chOff x="453617" y="2081991"/>
              <a:chExt cx="5233995" cy="1419412"/>
            </a:xfrm>
            <a:gradFill>
              <a:gsLst>
                <a:gs pos="0">
                  <a:srgbClr val="C90101"/>
                </a:gs>
                <a:gs pos="100000">
                  <a:srgbClr val="6D0101"/>
                </a:gs>
              </a:gsLst>
              <a:lin ang="3600000" scaled="0"/>
            </a:gradFill>
          </p:grpSpPr>
          <p:sp>
            <p:nvSpPr>
              <p:cNvPr id="37" name="椭圆 36"/>
              <p:cNvSpPr/>
              <p:nvPr/>
            </p:nvSpPr>
            <p:spPr>
              <a:xfrm>
                <a:off x="453617" y="2081991"/>
                <a:ext cx="1419412" cy="1419412"/>
              </a:xfrm>
              <a:prstGeom prst="ellipse">
                <a:avLst/>
              </a:prstGeom>
              <a:solidFill>
                <a:srgbClr val="CB1706"/>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sp>
            <p:nvSpPr>
              <p:cNvPr id="38" name="矩形 2"/>
              <p:cNvSpPr/>
              <p:nvPr/>
            </p:nvSpPr>
            <p:spPr>
              <a:xfrm>
                <a:off x="1621807" y="2436828"/>
                <a:ext cx="4065805" cy="854009"/>
              </a:xfrm>
              <a:custGeom>
                <a:avLst/>
                <a:gdLst>
                  <a:gd name="connsiteX0" fmla="*/ 0 w 3914558"/>
                  <a:gd name="connsiteY0" fmla="*/ 0 h 823168"/>
                  <a:gd name="connsiteX1" fmla="*/ 3914558 w 3914558"/>
                  <a:gd name="connsiteY1" fmla="*/ 0 h 823168"/>
                  <a:gd name="connsiteX2" fmla="*/ 3914558 w 3914558"/>
                  <a:gd name="connsiteY2" fmla="*/ 823168 h 823168"/>
                  <a:gd name="connsiteX3" fmla="*/ 0 w 3914558"/>
                  <a:gd name="connsiteY3" fmla="*/ 823168 h 823168"/>
                  <a:gd name="connsiteX4" fmla="*/ 0 w 3914558"/>
                  <a:gd name="connsiteY4" fmla="*/ 0 h 823168"/>
                  <a:gd name="connsiteX0-1" fmla="*/ 0 w 3914558"/>
                  <a:gd name="connsiteY0-2" fmla="*/ 0 h 823168"/>
                  <a:gd name="connsiteX1-3" fmla="*/ 3914558 w 3914558"/>
                  <a:gd name="connsiteY1-4" fmla="*/ 0 h 823168"/>
                  <a:gd name="connsiteX2-5" fmla="*/ 3914558 w 3914558"/>
                  <a:gd name="connsiteY2-6" fmla="*/ 823168 h 823168"/>
                  <a:gd name="connsiteX3-7" fmla="*/ 0 w 3914558"/>
                  <a:gd name="connsiteY3-8" fmla="*/ 823168 h 823168"/>
                  <a:gd name="connsiteX4-9" fmla="*/ 0 w 3914558"/>
                  <a:gd name="connsiteY4-10" fmla="*/ 0 h 823168"/>
                  <a:gd name="connsiteX0-11" fmla="*/ 0 w 4210254"/>
                  <a:gd name="connsiteY0-12" fmla="*/ 0 h 888744"/>
                  <a:gd name="connsiteX1-13" fmla="*/ 3914558 w 4210254"/>
                  <a:gd name="connsiteY1-14" fmla="*/ 0 h 888744"/>
                  <a:gd name="connsiteX2-15" fmla="*/ 3914558 w 4210254"/>
                  <a:gd name="connsiteY2-16" fmla="*/ 823168 h 888744"/>
                  <a:gd name="connsiteX3-17" fmla="*/ 0 w 4210254"/>
                  <a:gd name="connsiteY3-18" fmla="*/ 823168 h 888744"/>
                  <a:gd name="connsiteX4-19" fmla="*/ 0 w 4210254"/>
                  <a:gd name="connsiteY4-20" fmla="*/ 0 h 888744"/>
                  <a:gd name="connsiteX0-21" fmla="*/ 0 w 3914558"/>
                  <a:gd name="connsiteY0-22" fmla="*/ 0 h 888744"/>
                  <a:gd name="connsiteX1-23" fmla="*/ 3914558 w 3914558"/>
                  <a:gd name="connsiteY1-24" fmla="*/ 0 h 888744"/>
                  <a:gd name="connsiteX2-25" fmla="*/ 3914558 w 3914558"/>
                  <a:gd name="connsiteY2-26" fmla="*/ 823168 h 888744"/>
                  <a:gd name="connsiteX3-27" fmla="*/ 0 w 3914558"/>
                  <a:gd name="connsiteY3-28" fmla="*/ 823168 h 888744"/>
                  <a:gd name="connsiteX4-29" fmla="*/ 0 w 3914558"/>
                  <a:gd name="connsiteY4-30" fmla="*/ 0 h 888744"/>
                  <a:gd name="connsiteX0-31" fmla="*/ 0 w 3920322"/>
                  <a:gd name="connsiteY0-32" fmla="*/ 0 h 867660"/>
                  <a:gd name="connsiteX1-33" fmla="*/ 3914558 w 3920322"/>
                  <a:gd name="connsiteY1-34" fmla="*/ 0 h 867660"/>
                  <a:gd name="connsiteX2-35" fmla="*/ 3849243 w 3920322"/>
                  <a:gd name="connsiteY2-36" fmla="*/ 718665 h 867660"/>
                  <a:gd name="connsiteX3-37" fmla="*/ 0 w 3920322"/>
                  <a:gd name="connsiteY3-38" fmla="*/ 823168 h 867660"/>
                  <a:gd name="connsiteX4-39" fmla="*/ 0 w 3920322"/>
                  <a:gd name="connsiteY4-40" fmla="*/ 0 h 867660"/>
                  <a:gd name="connsiteX0-41" fmla="*/ 0 w 3920322"/>
                  <a:gd name="connsiteY0-42" fmla="*/ 0 h 823168"/>
                  <a:gd name="connsiteX1-43" fmla="*/ 3914558 w 3920322"/>
                  <a:gd name="connsiteY1-44" fmla="*/ 0 h 823168"/>
                  <a:gd name="connsiteX2-45" fmla="*/ 3849243 w 3920322"/>
                  <a:gd name="connsiteY2-46" fmla="*/ 718665 h 823168"/>
                  <a:gd name="connsiteX3-47" fmla="*/ 0 w 3920322"/>
                  <a:gd name="connsiteY3-48" fmla="*/ 823168 h 823168"/>
                  <a:gd name="connsiteX4-49" fmla="*/ 0 w 3920322"/>
                  <a:gd name="connsiteY4-50" fmla="*/ 0 h 823168"/>
                  <a:gd name="connsiteX0-51" fmla="*/ 0 w 3918508"/>
                  <a:gd name="connsiteY0-52" fmla="*/ 0 h 823168"/>
                  <a:gd name="connsiteX1-53" fmla="*/ 3914558 w 3918508"/>
                  <a:gd name="connsiteY1-54" fmla="*/ 0 h 823168"/>
                  <a:gd name="connsiteX2-55" fmla="*/ 3810055 w 3918508"/>
                  <a:gd name="connsiteY2-56" fmla="*/ 640288 h 823168"/>
                  <a:gd name="connsiteX3-57" fmla="*/ 0 w 3918508"/>
                  <a:gd name="connsiteY3-58" fmla="*/ 823168 h 823168"/>
                  <a:gd name="connsiteX4-59" fmla="*/ 0 w 3918508"/>
                  <a:gd name="connsiteY4-60" fmla="*/ 0 h 823168"/>
                  <a:gd name="connsiteX0-61" fmla="*/ 0 w 3918973"/>
                  <a:gd name="connsiteY0-62" fmla="*/ 0 h 823168"/>
                  <a:gd name="connsiteX1-63" fmla="*/ 3914558 w 3918973"/>
                  <a:gd name="connsiteY1-64" fmla="*/ 0 h 823168"/>
                  <a:gd name="connsiteX2-65" fmla="*/ 3823118 w 3918973"/>
                  <a:gd name="connsiteY2-66" fmla="*/ 770916 h 823168"/>
                  <a:gd name="connsiteX3-67" fmla="*/ 0 w 3918973"/>
                  <a:gd name="connsiteY3-68" fmla="*/ 823168 h 823168"/>
                  <a:gd name="connsiteX4-69" fmla="*/ 0 w 3918973"/>
                  <a:gd name="connsiteY4-70" fmla="*/ 0 h 82316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918973" h="823168">
                    <a:moveTo>
                      <a:pt x="0" y="0"/>
                    </a:moveTo>
                    <a:lnTo>
                      <a:pt x="3914558" y="0"/>
                    </a:lnTo>
                    <a:cubicBezTo>
                      <a:pt x="3939967" y="320075"/>
                      <a:pt x="3848527" y="751287"/>
                      <a:pt x="3823118" y="770916"/>
                    </a:cubicBezTo>
                    <a:cubicBezTo>
                      <a:pt x="3797709" y="790545"/>
                      <a:pt x="874495" y="790546"/>
                      <a:pt x="0" y="823168"/>
                    </a:cubicBezTo>
                    <a:lnTo>
                      <a:pt x="0" y="0"/>
                    </a:lnTo>
                    <a:close/>
                  </a:path>
                </a:pathLst>
              </a:custGeom>
              <a:solidFill>
                <a:srgbClr val="CB1706"/>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grpSp>
        <p:sp>
          <p:nvSpPr>
            <p:cNvPr id="34" name="椭圆 33"/>
            <p:cNvSpPr/>
            <p:nvPr/>
          </p:nvSpPr>
          <p:spPr>
            <a:xfrm>
              <a:off x="6748004" y="2202461"/>
              <a:ext cx="1195295" cy="1195293"/>
            </a:xfrm>
            <a:prstGeom prst="ellipse">
              <a:avLst/>
            </a:prstGeom>
            <a:solidFill>
              <a:srgbClr val="FFFFFF"/>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sp>
          <p:nvSpPr>
            <p:cNvPr id="35" name="TextBox 58"/>
            <p:cNvSpPr txBox="1"/>
            <p:nvPr/>
          </p:nvSpPr>
          <p:spPr>
            <a:xfrm flipH="1">
              <a:off x="6941292" y="2546809"/>
              <a:ext cx="840572" cy="744026"/>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smtClean="0">
                  <a:solidFill>
                    <a:srgbClr val="CB1706"/>
                  </a:solidFill>
                  <a:latin typeface="+mn-lt"/>
                  <a:ea typeface="+mn-ea"/>
                  <a:cs typeface="+mn-ea"/>
                  <a:sym typeface="+mn-lt"/>
                </a:rPr>
                <a:t>B</a:t>
              </a:r>
              <a:endParaRPr lang="zh-CN" altLang="en-US" dirty="0">
                <a:solidFill>
                  <a:srgbClr val="CB1706"/>
                </a:solidFill>
                <a:latin typeface="+mn-lt"/>
                <a:ea typeface="+mn-ea"/>
                <a:cs typeface="+mn-ea"/>
                <a:sym typeface="+mn-lt"/>
              </a:endParaRPr>
            </a:p>
          </p:txBody>
        </p:sp>
        <p:sp>
          <p:nvSpPr>
            <p:cNvPr id="36" name="TextBox 62"/>
            <p:cNvSpPr txBox="1"/>
            <p:nvPr/>
          </p:nvSpPr>
          <p:spPr>
            <a:xfrm>
              <a:off x="8238207" y="2571443"/>
              <a:ext cx="3204941" cy="618216"/>
            </a:xfrm>
            <a:prstGeom prst="rect">
              <a:avLst/>
            </a:prstGeom>
            <a:noFill/>
          </p:spPr>
          <p:txBody>
            <a:bodyPr wrap="square" rtlCol="0">
              <a:spAutoFit/>
            </a:bodyPr>
            <a:lstStyle/>
            <a:p>
              <a:pPr>
                <a:lnSpc>
                  <a:spcPct val="150000"/>
                </a:lnSpc>
              </a:pPr>
              <a:r>
                <a:rPr lang="zh-CN" altLang="en-US" sz="1000" dirty="0" smtClean="0">
                  <a:solidFill>
                    <a:srgbClr val="FFFFFF"/>
                  </a:solidFill>
                  <a:cs typeface="+mn-ea"/>
                  <a:sym typeface="+mn-lt"/>
                </a:rPr>
                <a:t>这里输入您的主要叙述内容这里输入您的主要叙述内容</a:t>
              </a:r>
              <a:endParaRPr lang="en-US" altLang="zh-CN" sz="1000" dirty="0" smtClean="0">
                <a:solidFill>
                  <a:srgbClr val="FFFFFF"/>
                </a:solidFill>
                <a:cs typeface="+mn-ea"/>
                <a:sym typeface="+mn-lt"/>
              </a:endParaRPr>
            </a:p>
          </p:txBody>
        </p:sp>
      </p:grpSp>
      <p:grpSp>
        <p:nvGrpSpPr>
          <p:cNvPr id="39" name="组合 38"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6673624" y="4208721"/>
            <a:ext cx="4583551" cy="1209548"/>
            <a:chOff x="6747383" y="4415999"/>
            <a:chExt cx="5378825" cy="1419412"/>
          </a:xfrm>
        </p:grpSpPr>
        <p:sp>
          <p:nvSpPr>
            <p:cNvPr id="40" name="矩形 7"/>
            <p:cNvSpPr/>
            <p:nvPr/>
          </p:nvSpPr>
          <p:spPr>
            <a:xfrm>
              <a:off x="7919670" y="4792801"/>
              <a:ext cx="4206538" cy="1042609"/>
            </a:xfrm>
            <a:custGeom>
              <a:avLst/>
              <a:gdLst>
                <a:gd name="connsiteX0" fmla="*/ 0 w 3914558"/>
                <a:gd name="connsiteY0" fmla="*/ 0 h 823168"/>
                <a:gd name="connsiteX1" fmla="*/ 3914558 w 3914558"/>
                <a:gd name="connsiteY1" fmla="*/ 0 h 823168"/>
                <a:gd name="connsiteX2" fmla="*/ 3914558 w 3914558"/>
                <a:gd name="connsiteY2" fmla="*/ 823168 h 823168"/>
                <a:gd name="connsiteX3" fmla="*/ 0 w 3914558"/>
                <a:gd name="connsiteY3" fmla="*/ 823168 h 823168"/>
                <a:gd name="connsiteX4" fmla="*/ 0 w 3914558"/>
                <a:gd name="connsiteY4" fmla="*/ 0 h 823168"/>
                <a:gd name="connsiteX0-1" fmla="*/ 0 w 3914558"/>
                <a:gd name="connsiteY0-2" fmla="*/ 0 h 823168"/>
                <a:gd name="connsiteX1-3" fmla="*/ 3914558 w 3914558"/>
                <a:gd name="connsiteY1-4" fmla="*/ 0 h 823168"/>
                <a:gd name="connsiteX2-5" fmla="*/ 3914558 w 3914558"/>
                <a:gd name="connsiteY2-6" fmla="*/ 823168 h 823168"/>
                <a:gd name="connsiteX3-7" fmla="*/ 0 w 3914558"/>
                <a:gd name="connsiteY3-8" fmla="*/ 757854 h 823168"/>
                <a:gd name="connsiteX4-9" fmla="*/ 0 w 3914558"/>
                <a:gd name="connsiteY4-10" fmla="*/ 0 h 823168"/>
                <a:gd name="connsiteX0-11" fmla="*/ 0 w 3914558"/>
                <a:gd name="connsiteY0-12" fmla="*/ 0 h 862357"/>
                <a:gd name="connsiteX1-13" fmla="*/ 3914558 w 3914558"/>
                <a:gd name="connsiteY1-14" fmla="*/ 0 h 862357"/>
                <a:gd name="connsiteX2-15" fmla="*/ 3875369 w 3914558"/>
                <a:gd name="connsiteY2-16" fmla="*/ 862357 h 862357"/>
                <a:gd name="connsiteX3-17" fmla="*/ 0 w 3914558"/>
                <a:gd name="connsiteY3-18" fmla="*/ 757854 h 862357"/>
                <a:gd name="connsiteX4-19" fmla="*/ 0 w 3914558"/>
                <a:gd name="connsiteY4-20" fmla="*/ 0 h 862357"/>
                <a:gd name="connsiteX0-21" fmla="*/ 0 w 3940683"/>
                <a:gd name="connsiteY0-22" fmla="*/ 0 h 849294"/>
                <a:gd name="connsiteX1-23" fmla="*/ 3914558 w 3940683"/>
                <a:gd name="connsiteY1-24" fmla="*/ 0 h 849294"/>
                <a:gd name="connsiteX2-25" fmla="*/ 3940683 w 3940683"/>
                <a:gd name="connsiteY2-26" fmla="*/ 849294 h 849294"/>
                <a:gd name="connsiteX3-27" fmla="*/ 0 w 3940683"/>
                <a:gd name="connsiteY3-28" fmla="*/ 757854 h 849294"/>
                <a:gd name="connsiteX4-29" fmla="*/ 0 w 3940683"/>
                <a:gd name="connsiteY4-30" fmla="*/ 0 h 849294"/>
                <a:gd name="connsiteX0-31" fmla="*/ 0 w 3979871"/>
                <a:gd name="connsiteY0-32" fmla="*/ 0 h 966860"/>
                <a:gd name="connsiteX1-33" fmla="*/ 3914558 w 3979871"/>
                <a:gd name="connsiteY1-34" fmla="*/ 0 h 966860"/>
                <a:gd name="connsiteX2-35" fmla="*/ 3979871 w 3979871"/>
                <a:gd name="connsiteY2-36" fmla="*/ 966860 h 966860"/>
                <a:gd name="connsiteX3-37" fmla="*/ 0 w 3979871"/>
                <a:gd name="connsiteY3-38" fmla="*/ 757854 h 966860"/>
                <a:gd name="connsiteX4-39" fmla="*/ 0 w 3979871"/>
                <a:gd name="connsiteY4-40" fmla="*/ 0 h 966860"/>
                <a:gd name="connsiteX0-41" fmla="*/ 0 w 4032123"/>
                <a:gd name="connsiteY0-42" fmla="*/ 0 h 940734"/>
                <a:gd name="connsiteX1-43" fmla="*/ 3914558 w 4032123"/>
                <a:gd name="connsiteY1-44" fmla="*/ 0 h 940734"/>
                <a:gd name="connsiteX2-45" fmla="*/ 4032123 w 4032123"/>
                <a:gd name="connsiteY2-46" fmla="*/ 940734 h 940734"/>
                <a:gd name="connsiteX3-47" fmla="*/ 0 w 4032123"/>
                <a:gd name="connsiteY3-48" fmla="*/ 757854 h 940734"/>
                <a:gd name="connsiteX4-49" fmla="*/ 0 w 4032123"/>
                <a:gd name="connsiteY4-50" fmla="*/ 0 h 940734"/>
                <a:gd name="connsiteX0-51" fmla="*/ 0 w 4032123"/>
                <a:gd name="connsiteY0-52" fmla="*/ 0 h 940734"/>
                <a:gd name="connsiteX1-53" fmla="*/ 3914558 w 4032123"/>
                <a:gd name="connsiteY1-54" fmla="*/ 0 h 940734"/>
                <a:gd name="connsiteX2-55" fmla="*/ 4032123 w 4032123"/>
                <a:gd name="connsiteY2-56" fmla="*/ 940734 h 940734"/>
                <a:gd name="connsiteX3-57" fmla="*/ 0 w 4032123"/>
                <a:gd name="connsiteY3-58" fmla="*/ 757854 h 940734"/>
                <a:gd name="connsiteX4-59" fmla="*/ 0 w 4032123"/>
                <a:gd name="connsiteY4-60" fmla="*/ 0 h 940734"/>
                <a:gd name="connsiteX0-61" fmla="*/ 0 w 4032123"/>
                <a:gd name="connsiteY0-62" fmla="*/ 0 h 940734"/>
                <a:gd name="connsiteX1-63" fmla="*/ 3914558 w 4032123"/>
                <a:gd name="connsiteY1-64" fmla="*/ 0 h 940734"/>
                <a:gd name="connsiteX2-65" fmla="*/ 4032123 w 4032123"/>
                <a:gd name="connsiteY2-66" fmla="*/ 940734 h 940734"/>
                <a:gd name="connsiteX3-67" fmla="*/ 0 w 4032123"/>
                <a:gd name="connsiteY3-68" fmla="*/ 757854 h 940734"/>
                <a:gd name="connsiteX4-69" fmla="*/ 0 w 4032123"/>
                <a:gd name="connsiteY4-70" fmla="*/ 0 h 940734"/>
                <a:gd name="connsiteX0-71" fmla="*/ 0 w 3940683"/>
                <a:gd name="connsiteY0-72" fmla="*/ 0 h 901545"/>
                <a:gd name="connsiteX1-73" fmla="*/ 3914558 w 3940683"/>
                <a:gd name="connsiteY1-74" fmla="*/ 0 h 901545"/>
                <a:gd name="connsiteX2-75" fmla="*/ 3940683 w 3940683"/>
                <a:gd name="connsiteY2-76" fmla="*/ 901545 h 901545"/>
                <a:gd name="connsiteX3-77" fmla="*/ 0 w 3940683"/>
                <a:gd name="connsiteY3-78" fmla="*/ 757854 h 901545"/>
                <a:gd name="connsiteX4-79" fmla="*/ 0 w 3940683"/>
                <a:gd name="connsiteY4-80" fmla="*/ 0 h 901545"/>
                <a:gd name="connsiteX0-81" fmla="*/ 0 w 3992935"/>
                <a:gd name="connsiteY0-82" fmla="*/ 0 h 901545"/>
                <a:gd name="connsiteX1-83" fmla="*/ 3914558 w 3992935"/>
                <a:gd name="connsiteY1-84" fmla="*/ 0 h 901545"/>
                <a:gd name="connsiteX2-85" fmla="*/ 3992935 w 3992935"/>
                <a:gd name="connsiteY2-86" fmla="*/ 901545 h 901545"/>
                <a:gd name="connsiteX3-87" fmla="*/ 0 w 3992935"/>
                <a:gd name="connsiteY3-88" fmla="*/ 757854 h 901545"/>
                <a:gd name="connsiteX4-89" fmla="*/ 0 w 3992935"/>
                <a:gd name="connsiteY4-90" fmla="*/ 0 h 90154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992935" h="901545">
                  <a:moveTo>
                    <a:pt x="0" y="0"/>
                  </a:moveTo>
                  <a:lnTo>
                    <a:pt x="3914558" y="0"/>
                  </a:lnTo>
                  <a:lnTo>
                    <a:pt x="3992935" y="901545"/>
                  </a:lnTo>
                  <a:cubicBezTo>
                    <a:pt x="2400699" y="801396"/>
                    <a:pt x="1344041" y="818814"/>
                    <a:pt x="0" y="757854"/>
                  </a:cubicBezTo>
                  <a:lnTo>
                    <a:pt x="0" y="0"/>
                  </a:lnTo>
                  <a:close/>
                </a:path>
              </a:pathLst>
            </a:custGeom>
            <a:gradFill flip="none" rotWithShape="1">
              <a:gsLst>
                <a:gs pos="100000">
                  <a:sysClr val="windowText" lastClr="000000">
                    <a:lumMod val="50000"/>
                    <a:lumOff val="50000"/>
                    <a:shade val="30000"/>
                    <a:satMod val="115000"/>
                  </a:sysClr>
                </a:gs>
                <a:gs pos="43000">
                  <a:sysClr val="windowText" lastClr="000000">
                    <a:lumMod val="50000"/>
                    <a:lumOff val="50000"/>
                    <a:shade val="100000"/>
                    <a:satMod val="115000"/>
                    <a:alpha val="0"/>
                  </a:sysClr>
                </a:gs>
              </a:gsLst>
              <a:lin ang="2700000" scaled="1"/>
              <a:tileRect/>
            </a:gradFill>
            <a:ln w="25400" cap="flat" cmpd="sng" algn="ctr">
              <a:noFill/>
              <a:prstDash val="solid"/>
            </a:ln>
            <a:effectLst>
              <a:softEdge rad="127000"/>
            </a:effectLst>
          </p:spPr>
          <p:txBody>
            <a:bodyPr rtlCol="0" anchor="ctr"/>
            <a:lstStyle/>
            <a:p>
              <a:pPr algn="ctr">
                <a:defRPr/>
              </a:pPr>
              <a:endParaRPr lang="en-US" sz="1200" kern="0">
                <a:solidFill>
                  <a:sysClr val="window" lastClr="FFFFFF"/>
                </a:solidFill>
                <a:cs typeface="+mn-ea"/>
                <a:sym typeface="+mn-lt"/>
              </a:endParaRPr>
            </a:p>
          </p:txBody>
        </p:sp>
        <p:grpSp>
          <p:nvGrpSpPr>
            <p:cNvPr id="41" name="组合 40"/>
            <p:cNvGrpSpPr/>
            <p:nvPr/>
          </p:nvGrpSpPr>
          <p:grpSpPr>
            <a:xfrm>
              <a:off x="6747383" y="4415999"/>
              <a:ext cx="5233995" cy="1419412"/>
              <a:chOff x="453617" y="2081991"/>
              <a:chExt cx="5233995" cy="1419412"/>
            </a:xfrm>
            <a:gradFill>
              <a:gsLst>
                <a:gs pos="0">
                  <a:srgbClr val="004A8B"/>
                </a:gs>
                <a:gs pos="100000">
                  <a:srgbClr val="002043"/>
                </a:gs>
              </a:gsLst>
              <a:lin ang="3600000" scaled="0"/>
            </a:gradFill>
          </p:grpSpPr>
          <p:sp>
            <p:nvSpPr>
              <p:cNvPr id="45" name="椭圆 44"/>
              <p:cNvSpPr/>
              <p:nvPr/>
            </p:nvSpPr>
            <p:spPr>
              <a:xfrm>
                <a:off x="453617" y="2081991"/>
                <a:ext cx="1419412" cy="1419412"/>
              </a:xfrm>
              <a:prstGeom prst="ellipse">
                <a:avLst/>
              </a:prstGeom>
              <a:solidFill>
                <a:srgbClr val="404040"/>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sp>
            <p:nvSpPr>
              <p:cNvPr id="46" name="矩形 2"/>
              <p:cNvSpPr/>
              <p:nvPr/>
            </p:nvSpPr>
            <p:spPr>
              <a:xfrm>
                <a:off x="1621807" y="2436828"/>
                <a:ext cx="4065805" cy="854009"/>
              </a:xfrm>
              <a:custGeom>
                <a:avLst/>
                <a:gdLst>
                  <a:gd name="connsiteX0" fmla="*/ 0 w 3914558"/>
                  <a:gd name="connsiteY0" fmla="*/ 0 h 823168"/>
                  <a:gd name="connsiteX1" fmla="*/ 3914558 w 3914558"/>
                  <a:gd name="connsiteY1" fmla="*/ 0 h 823168"/>
                  <a:gd name="connsiteX2" fmla="*/ 3914558 w 3914558"/>
                  <a:gd name="connsiteY2" fmla="*/ 823168 h 823168"/>
                  <a:gd name="connsiteX3" fmla="*/ 0 w 3914558"/>
                  <a:gd name="connsiteY3" fmla="*/ 823168 h 823168"/>
                  <a:gd name="connsiteX4" fmla="*/ 0 w 3914558"/>
                  <a:gd name="connsiteY4" fmla="*/ 0 h 823168"/>
                  <a:gd name="connsiteX0-1" fmla="*/ 0 w 3914558"/>
                  <a:gd name="connsiteY0-2" fmla="*/ 0 h 823168"/>
                  <a:gd name="connsiteX1-3" fmla="*/ 3914558 w 3914558"/>
                  <a:gd name="connsiteY1-4" fmla="*/ 0 h 823168"/>
                  <a:gd name="connsiteX2-5" fmla="*/ 3914558 w 3914558"/>
                  <a:gd name="connsiteY2-6" fmla="*/ 823168 h 823168"/>
                  <a:gd name="connsiteX3-7" fmla="*/ 0 w 3914558"/>
                  <a:gd name="connsiteY3-8" fmla="*/ 823168 h 823168"/>
                  <a:gd name="connsiteX4-9" fmla="*/ 0 w 3914558"/>
                  <a:gd name="connsiteY4-10" fmla="*/ 0 h 823168"/>
                  <a:gd name="connsiteX0-11" fmla="*/ 0 w 4210254"/>
                  <a:gd name="connsiteY0-12" fmla="*/ 0 h 888744"/>
                  <a:gd name="connsiteX1-13" fmla="*/ 3914558 w 4210254"/>
                  <a:gd name="connsiteY1-14" fmla="*/ 0 h 888744"/>
                  <a:gd name="connsiteX2-15" fmla="*/ 3914558 w 4210254"/>
                  <a:gd name="connsiteY2-16" fmla="*/ 823168 h 888744"/>
                  <a:gd name="connsiteX3-17" fmla="*/ 0 w 4210254"/>
                  <a:gd name="connsiteY3-18" fmla="*/ 823168 h 888744"/>
                  <a:gd name="connsiteX4-19" fmla="*/ 0 w 4210254"/>
                  <a:gd name="connsiteY4-20" fmla="*/ 0 h 888744"/>
                  <a:gd name="connsiteX0-21" fmla="*/ 0 w 3914558"/>
                  <a:gd name="connsiteY0-22" fmla="*/ 0 h 888744"/>
                  <a:gd name="connsiteX1-23" fmla="*/ 3914558 w 3914558"/>
                  <a:gd name="connsiteY1-24" fmla="*/ 0 h 888744"/>
                  <a:gd name="connsiteX2-25" fmla="*/ 3914558 w 3914558"/>
                  <a:gd name="connsiteY2-26" fmla="*/ 823168 h 888744"/>
                  <a:gd name="connsiteX3-27" fmla="*/ 0 w 3914558"/>
                  <a:gd name="connsiteY3-28" fmla="*/ 823168 h 888744"/>
                  <a:gd name="connsiteX4-29" fmla="*/ 0 w 3914558"/>
                  <a:gd name="connsiteY4-30" fmla="*/ 0 h 888744"/>
                  <a:gd name="connsiteX0-31" fmla="*/ 0 w 3920322"/>
                  <a:gd name="connsiteY0-32" fmla="*/ 0 h 867660"/>
                  <a:gd name="connsiteX1-33" fmla="*/ 3914558 w 3920322"/>
                  <a:gd name="connsiteY1-34" fmla="*/ 0 h 867660"/>
                  <a:gd name="connsiteX2-35" fmla="*/ 3849243 w 3920322"/>
                  <a:gd name="connsiteY2-36" fmla="*/ 718665 h 867660"/>
                  <a:gd name="connsiteX3-37" fmla="*/ 0 w 3920322"/>
                  <a:gd name="connsiteY3-38" fmla="*/ 823168 h 867660"/>
                  <a:gd name="connsiteX4-39" fmla="*/ 0 w 3920322"/>
                  <a:gd name="connsiteY4-40" fmla="*/ 0 h 867660"/>
                  <a:gd name="connsiteX0-41" fmla="*/ 0 w 3920322"/>
                  <a:gd name="connsiteY0-42" fmla="*/ 0 h 823168"/>
                  <a:gd name="connsiteX1-43" fmla="*/ 3914558 w 3920322"/>
                  <a:gd name="connsiteY1-44" fmla="*/ 0 h 823168"/>
                  <a:gd name="connsiteX2-45" fmla="*/ 3849243 w 3920322"/>
                  <a:gd name="connsiteY2-46" fmla="*/ 718665 h 823168"/>
                  <a:gd name="connsiteX3-47" fmla="*/ 0 w 3920322"/>
                  <a:gd name="connsiteY3-48" fmla="*/ 823168 h 823168"/>
                  <a:gd name="connsiteX4-49" fmla="*/ 0 w 3920322"/>
                  <a:gd name="connsiteY4-50" fmla="*/ 0 h 823168"/>
                  <a:gd name="connsiteX0-51" fmla="*/ 0 w 3918508"/>
                  <a:gd name="connsiteY0-52" fmla="*/ 0 h 823168"/>
                  <a:gd name="connsiteX1-53" fmla="*/ 3914558 w 3918508"/>
                  <a:gd name="connsiteY1-54" fmla="*/ 0 h 823168"/>
                  <a:gd name="connsiteX2-55" fmla="*/ 3810055 w 3918508"/>
                  <a:gd name="connsiteY2-56" fmla="*/ 640288 h 823168"/>
                  <a:gd name="connsiteX3-57" fmla="*/ 0 w 3918508"/>
                  <a:gd name="connsiteY3-58" fmla="*/ 823168 h 823168"/>
                  <a:gd name="connsiteX4-59" fmla="*/ 0 w 3918508"/>
                  <a:gd name="connsiteY4-60" fmla="*/ 0 h 823168"/>
                  <a:gd name="connsiteX0-61" fmla="*/ 0 w 3918973"/>
                  <a:gd name="connsiteY0-62" fmla="*/ 0 h 823168"/>
                  <a:gd name="connsiteX1-63" fmla="*/ 3914558 w 3918973"/>
                  <a:gd name="connsiteY1-64" fmla="*/ 0 h 823168"/>
                  <a:gd name="connsiteX2-65" fmla="*/ 3823118 w 3918973"/>
                  <a:gd name="connsiteY2-66" fmla="*/ 770916 h 823168"/>
                  <a:gd name="connsiteX3-67" fmla="*/ 0 w 3918973"/>
                  <a:gd name="connsiteY3-68" fmla="*/ 823168 h 823168"/>
                  <a:gd name="connsiteX4-69" fmla="*/ 0 w 3918973"/>
                  <a:gd name="connsiteY4-70" fmla="*/ 0 h 82316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918973" h="823168">
                    <a:moveTo>
                      <a:pt x="0" y="0"/>
                    </a:moveTo>
                    <a:lnTo>
                      <a:pt x="3914558" y="0"/>
                    </a:lnTo>
                    <a:cubicBezTo>
                      <a:pt x="3939967" y="320075"/>
                      <a:pt x="3848527" y="751287"/>
                      <a:pt x="3823118" y="770916"/>
                    </a:cubicBezTo>
                    <a:cubicBezTo>
                      <a:pt x="3797709" y="790545"/>
                      <a:pt x="874495" y="790546"/>
                      <a:pt x="0" y="823168"/>
                    </a:cubicBezTo>
                    <a:lnTo>
                      <a:pt x="0" y="0"/>
                    </a:lnTo>
                    <a:close/>
                  </a:path>
                </a:pathLst>
              </a:custGeom>
              <a:solidFill>
                <a:srgbClr val="404040"/>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grpSp>
        <p:sp>
          <p:nvSpPr>
            <p:cNvPr id="42" name="椭圆 41"/>
            <p:cNvSpPr/>
            <p:nvPr/>
          </p:nvSpPr>
          <p:spPr>
            <a:xfrm>
              <a:off x="6855802" y="4536470"/>
              <a:ext cx="1195295" cy="1195293"/>
            </a:xfrm>
            <a:prstGeom prst="ellipse">
              <a:avLst/>
            </a:prstGeom>
            <a:solidFill>
              <a:srgbClr val="FFFFFF"/>
            </a:solidFill>
            <a:ln w="25400" cap="flat" cmpd="sng" algn="ctr">
              <a:noFill/>
              <a:prstDash val="solid"/>
            </a:ln>
            <a:effectLst/>
          </p:spPr>
          <p:txBody>
            <a:bodyPr rtlCol="0" anchor="ctr"/>
            <a:lstStyle/>
            <a:p>
              <a:pPr algn="ctr">
                <a:defRPr/>
              </a:pPr>
              <a:endParaRPr lang="en-US" sz="1200" kern="0">
                <a:solidFill>
                  <a:sysClr val="window" lastClr="FFFFFF"/>
                </a:solidFill>
                <a:cs typeface="+mn-ea"/>
                <a:sym typeface="+mn-lt"/>
              </a:endParaRPr>
            </a:p>
          </p:txBody>
        </p:sp>
        <p:sp>
          <p:nvSpPr>
            <p:cNvPr id="43" name="TextBox 58"/>
            <p:cNvSpPr txBox="1"/>
            <p:nvPr/>
          </p:nvSpPr>
          <p:spPr>
            <a:xfrm flipH="1">
              <a:off x="7091574" y="4890303"/>
              <a:ext cx="840572" cy="744026"/>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smtClean="0">
                  <a:solidFill>
                    <a:srgbClr val="404040"/>
                  </a:solidFill>
                  <a:latin typeface="+mn-lt"/>
                  <a:ea typeface="+mn-ea"/>
                  <a:cs typeface="+mn-ea"/>
                  <a:sym typeface="+mn-lt"/>
                </a:rPr>
                <a:t>D</a:t>
              </a:r>
              <a:endParaRPr lang="zh-CN" altLang="en-US" dirty="0">
                <a:solidFill>
                  <a:srgbClr val="404040"/>
                </a:solidFill>
                <a:latin typeface="+mn-lt"/>
                <a:ea typeface="+mn-ea"/>
                <a:cs typeface="+mn-ea"/>
                <a:sym typeface="+mn-lt"/>
              </a:endParaRPr>
            </a:p>
          </p:txBody>
        </p:sp>
        <p:sp>
          <p:nvSpPr>
            <p:cNvPr id="44" name="TextBox 62"/>
            <p:cNvSpPr txBox="1"/>
            <p:nvPr/>
          </p:nvSpPr>
          <p:spPr>
            <a:xfrm>
              <a:off x="8346005" y="4905452"/>
              <a:ext cx="3204941" cy="618216"/>
            </a:xfrm>
            <a:prstGeom prst="rect">
              <a:avLst/>
            </a:prstGeom>
            <a:noFill/>
          </p:spPr>
          <p:txBody>
            <a:bodyPr wrap="square" rtlCol="0">
              <a:spAutoFit/>
            </a:bodyPr>
            <a:lstStyle/>
            <a:p>
              <a:pPr>
                <a:lnSpc>
                  <a:spcPct val="150000"/>
                </a:lnSpc>
              </a:pPr>
              <a:r>
                <a:rPr lang="zh-CN" altLang="en-US" sz="1000" dirty="0" smtClean="0">
                  <a:solidFill>
                    <a:srgbClr val="FFFFFF"/>
                  </a:solidFill>
                  <a:cs typeface="+mn-ea"/>
                  <a:sym typeface="+mn-lt"/>
                </a:rPr>
                <a:t>这里输入您的主要叙述内容这里输入您的主要叙述内容</a:t>
              </a:r>
              <a:endParaRPr lang="en-US" altLang="zh-CN" sz="1000" dirty="0" smtClean="0">
                <a:solidFill>
                  <a:srgbClr val="FFFFFF"/>
                </a:solidFill>
                <a:cs typeface="+mn-ea"/>
                <a:sym typeface="+mn-lt"/>
              </a:endParaRPr>
            </a:p>
          </p:txBody>
        </p:sp>
      </p:grpSp>
      <p:grpSp>
        <p:nvGrpSpPr>
          <p:cNvPr id="50" name="组合 49"/>
          <p:cNvGrpSpPr/>
          <p:nvPr/>
        </p:nvGrpSpPr>
        <p:grpSpPr>
          <a:xfrm>
            <a:off x="388190" y="568915"/>
            <a:ext cx="3796278" cy="585703"/>
            <a:chOff x="388190" y="568915"/>
            <a:chExt cx="3796278" cy="585703"/>
          </a:xfrm>
        </p:grpSpPr>
        <p:sp>
          <p:nvSpPr>
            <p:cNvPr id="51" name="文本框 50"/>
            <p:cNvSpPr txBox="1"/>
            <p:nvPr/>
          </p:nvSpPr>
          <p:spPr>
            <a:xfrm>
              <a:off x="1127221" y="568915"/>
              <a:ext cx="3057247" cy="523220"/>
            </a:xfrm>
            <a:prstGeom prst="rect">
              <a:avLst/>
            </a:prstGeom>
            <a:noFill/>
          </p:spPr>
          <p:txBody>
            <a:bodyPr wrap="none" rtlCol="0">
              <a:spAutoFit/>
            </a:bodyPr>
            <a:lstStyle/>
            <a:p>
              <a:r>
                <a:rPr lang="zh-CN" altLang="en-US" sz="2800" b="1" dirty="0">
                  <a:gradFill>
                    <a:gsLst>
                      <a:gs pos="0">
                        <a:srgbClr val="F8260C"/>
                      </a:gs>
                      <a:gs pos="72000">
                        <a:srgbClr val="9E0800"/>
                      </a:gs>
                    </a:gsLst>
                    <a:lin ang="5400000" scaled="1"/>
                  </a:gradFill>
                  <a:cs typeface="+mn-ea"/>
                  <a:sym typeface="+mn-lt"/>
                </a:rPr>
                <a:t>各项材料整理情况</a:t>
              </a:r>
              <a:endParaRPr lang="zh-CN" altLang="en-US" sz="2800" b="1" dirty="0">
                <a:gradFill>
                  <a:gsLst>
                    <a:gs pos="0">
                      <a:srgbClr val="F8260C"/>
                    </a:gs>
                    <a:gs pos="72000">
                      <a:srgbClr val="9E0800"/>
                    </a:gs>
                  </a:gsLst>
                  <a:lin ang="5400000" scaled="1"/>
                </a:gradFill>
                <a:cs typeface="+mn-ea"/>
                <a:sym typeface="+mn-lt"/>
              </a:endParaRPr>
            </a:p>
          </p:txBody>
        </p:sp>
        <p:sp>
          <p:nvSpPr>
            <p:cNvPr id="52" name="椭圆 51"/>
            <p:cNvSpPr/>
            <p:nvPr/>
          </p:nvSpPr>
          <p:spPr>
            <a:xfrm>
              <a:off x="388190" y="568916"/>
              <a:ext cx="585703" cy="585702"/>
            </a:xfrm>
            <a:prstGeom prst="ellipse">
              <a:avLst/>
            </a:prstGeom>
            <a:gradFill>
              <a:gsLst>
                <a:gs pos="0">
                  <a:srgbClr val="F8260C"/>
                </a:gs>
                <a:gs pos="72000">
                  <a:srgbClr val="9E0800"/>
                </a:gs>
              </a:gsLst>
              <a:lin ang="18900000" scaled="0"/>
            </a:gradFill>
            <a:ln>
              <a:noFill/>
            </a:ln>
            <a:effectLst>
              <a:outerShdw blurRad="1016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2400" dirty="0" smtClean="0">
                  <a:solidFill>
                    <a:schemeClr val="bg1"/>
                  </a:solidFill>
                  <a:cs typeface="+mn-ea"/>
                  <a:sym typeface="+mn-lt"/>
                </a:rPr>
                <a:t>01</a:t>
              </a:r>
              <a:endParaRPr lang="zh-CN" altLang="en-US" sz="2400" dirty="0">
                <a:solidFill>
                  <a:schemeClr val="bg1"/>
                </a:solidFill>
                <a:cs typeface="+mn-ea"/>
                <a:sym typeface="+mn-lt"/>
              </a:endParaRPr>
            </a:p>
          </p:txBody>
        </p:sp>
      </p:grpSp>
    </p:spTree>
  </p:cSld>
  <p:clrMapOvr>
    <a:masterClrMapping/>
  </p:clrMapOvr>
  <p:transition spd="slow" advClick="0" advTm="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500"/>
                                        <p:tgtEl>
                                          <p:spTgt spid="31"/>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left)">
                                      <p:cBhvr>
                                        <p:cTn id="15" dur="500"/>
                                        <p:tgtEl>
                                          <p:spTgt spid="23"/>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wipe(left)">
                                      <p:cBhvr>
                                        <p:cTn id="19"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PA" val="v3.0.1"/>
</p:tagLst>
</file>

<file path=ppt/tags/tag2.xml><?xml version="1.0" encoding="utf-8"?>
<p:tagLst xmlns:p="http://schemas.openxmlformats.org/presentationml/2006/main">
  <p:tag name="PA" val="v3.0.1"/>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ags/tag6.xml><?xml version="1.0" encoding="utf-8"?>
<p:tagLst xmlns:p="http://schemas.openxmlformats.org/presentationml/2006/main">
  <p:tag name="PA" val="v3.0.1"/>
</p:tagLst>
</file>

<file path=ppt/tags/tag7.xml><?xml version="1.0" encoding="utf-8"?>
<p:tagLst xmlns:p="http://schemas.openxmlformats.org/presentationml/2006/main">
  <p:tag name="ISPRING_PRESENTATION_TITLE" val="黑白述职"/>
  <p:tag name="ISPRING_ULTRA_SCORM_COURSE_ID" val="E49432E0-F7ED-4A4B-8FB3-498EA3FD5263"/>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SCORM_ENDPOINT" val="&lt;endpoint&gt;&lt;enable&gt;0&lt;/enable&gt;&lt;lrs&gt;http://&lt;/lrs&gt;&lt;auth&gt;0&lt;/auth&gt;&lt;login&gt;&lt;/login&gt;&lt;password&gt;&lt;/password&gt;&lt;key&gt;&lt;/key&gt;&lt;name&gt;&lt;/name&gt;&lt;email&gt;&lt;/email&gt;&lt;/endpoint&gt;&#10;"/>
  <p:tag name="commondata" val="eyJoZGlkIjoiYTQ3YTc2YjBlNWRhYjQ0NTA0MDBkN2E0YWM4YTZjZGMifQ=="/>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tddpiwg">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4765</Words>
  <Application>WPS 演示</Application>
  <PresentationFormat>宽屏</PresentationFormat>
  <Paragraphs>591</Paragraphs>
  <Slides>28</Slides>
  <Notes>27</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28</vt:i4>
      </vt:variant>
    </vt:vector>
  </HeadingPairs>
  <TitlesOfParts>
    <vt:vector size="43" baseType="lpstr">
      <vt:lpstr>Arial</vt:lpstr>
      <vt:lpstr>宋体</vt:lpstr>
      <vt:lpstr>Wingdings</vt:lpstr>
      <vt:lpstr>汉仪大宋简</vt:lpstr>
      <vt:lpstr>Agency FB</vt:lpstr>
      <vt:lpstr>Trebuchet MS</vt:lpstr>
      <vt:lpstr>微软雅黑</vt:lpstr>
      <vt:lpstr>Calibri</vt:lpstr>
      <vt:lpstr>Arial Unicode MS</vt:lpstr>
      <vt:lpstr>Meiryo</vt:lpstr>
      <vt:lpstr>Yu Gothic UI</vt:lpstr>
      <vt:lpstr>Arial Narrow</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
  <dc:subject>https://www.ypppt.com/</dc:subject>
  <cp:lastModifiedBy>Years later</cp:lastModifiedBy>
  <cp:revision>2</cp:revision>
  <dcterms:created xsi:type="dcterms:W3CDTF">2021-01-13T04:22:00Z</dcterms:created>
  <dcterms:modified xsi:type="dcterms:W3CDTF">2024-05-03T04:42:46Z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E6214AA2C0FC4BA4852603985DB3E3B6_13</vt:lpwstr>
  </property>
  <property fmtid="{D5CDD505-2E9C-101B-9397-08002B2CF9AE}" pid="3" name="KSOProductBuildVer">
    <vt:lpwstr>2052-12.1.0.16417</vt:lpwstr>
  </property>
</Properties>
</file>