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12"/>
  </p:notesMasterIdLst>
  <p:sldIdLst>
    <p:sldId id="257" r:id="rId4"/>
    <p:sldId id="258" r:id="rId5"/>
    <p:sldId id="259" r:id="rId6"/>
    <p:sldId id="265" r:id="rId7"/>
    <p:sldId id="266" r:id="rId8"/>
    <p:sldId id="263" r:id="rId9"/>
    <p:sldId id="264" r:id="rId10"/>
    <p:sldId id="270" r:id="rId11"/>
  </p:sldIdLst>
  <p:sldSz cx="12192000" cy="6858000"/>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guide id="3" pos="415" userDrawn="1">
          <p15:clr>
            <a:srgbClr val="A4A3A4"/>
          </p15:clr>
        </p15:guide>
        <p15:guide id="4" pos="7265" userDrawn="1">
          <p15:clr>
            <a:srgbClr val="A4A3A4"/>
          </p15:clr>
        </p15:guide>
        <p15:guide id="5" orient="horz" pos="436" userDrawn="1">
          <p15:clr>
            <a:srgbClr val="A4A3A4"/>
          </p15:clr>
        </p15:guide>
        <p15:guide id="6" orient="horz" pos="392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8E8F"/>
    <a:srgbClr val="9F948E"/>
    <a:srgbClr val="33416C"/>
    <a:srgbClr val="99737E"/>
    <a:srgbClr val="6B9DCD"/>
    <a:srgbClr val="F4B183"/>
    <a:srgbClr val="A8A6A6"/>
    <a:srgbClr val="B09C9F"/>
    <a:srgbClr val="59627F"/>
    <a:srgbClr val="A279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113" d="100"/>
          <a:sy n="113" d="100"/>
        </p:scale>
        <p:origin x="510" y="96"/>
      </p:cViewPr>
      <p:guideLst>
        <p:guide orient="horz" pos="2183"/>
        <p:guide pos="3840"/>
        <p:guide pos="415"/>
        <p:guide pos="7265"/>
        <p:guide orient="horz" pos="436"/>
        <p:guide orient="horz" pos="392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6" Type="http://schemas.openxmlformats.org/officeDocument/2006/relationships/tags" Target="tags/tag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notesMaster" Target="notesMasters/notesMaster1.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860" b="0" i="0" u="none" strike="noStrike" kern="1200" spc="0" baseline="0">
                <a:solidFill>
                  <a:schemeClr val="bg1"/>
                </a:solidFill>
                <a:latin typeface="+mn-lt"/>
                <a:ea typeface="+mn-ea"/>
                <a:cs typeface="+mn-ea"/>
                <a:sym typeface="+mn-lt"/>
              </a:defRPr>
            </a:pPr>
            <a:r>
              <a:rPr lang="zh-CN" dirty="0">
                <a:solidFill>
                  <a:schemeClr val="bg1"/>
                </a:solidFill>
              </a:rPr>
              <a:t>表格标题</a:t>
            </a:r>
            <a:endParaRPr lang="zh-CN" dirty="0">
              <a:solidFill>
                <a:schemeClr val="bg1"/>
              </a:solidFill>
            </a:endParaRPr>
          </a:p>
        </c:rich>
      </c:tx>
      <c:layout/>
      <c:overlay val="0"/>
      <c:spPr>
        <a:noFill/>
        <a:ln>
          <a:noFill/>
        </a:ln>
        <a:effectLst/>
      </c:spPr>
    </c:title>
    <c:autoTitleDeleted val="0"/>
    <c:plotArea>
      <c:layout/>
      <c:lineChart>
        <c:grouping val="stacked"/>
        <c:varyColors val="0"/>
        <c:ser>
          <c:idx val="0"/>
          <c:order val="0"/>
          <c:tx>
            <c:strRef>
              <c:f>Sheet1!$B$1</c:f>
              <c:strCache>
                <c:ptCount val="1"/>
                <c:pt idx="0">
                  <c:v>系列 1</c:v>
                </c:pt>
              </c:strCache>
            </c:strRef>
          </c:tx>
          <c:spPr>
            <a:ln w="6350" cap="rnd">
              <a:solidFill>
                <a:schemeClr val="accent3"/>
              </a:solidFill>
              <a:round/>
            </a:ln>
            <a:effectLst/>
          </c:spPr>
          <c:marker>
            <c:symbol val="circle"/>
            <c:size val="3"/>
            <c:spPr>
              <a:solidFill>
                <a:schemeClr val="accent3"/>
              </a:solidFill>
              <a:ln w="9525">
                <a:noFill/>
              </a:ln>
              <a:effectLst/>
            </c:spPr>
          </c:marker>
          <c:dLbls>
            <c:delete val="1"/>
          </c:dLbls>
          <c:cat>
            <c:strRef>
              <c:f>Sheet1!$A$2:$A$5</c:f>
              <c:strCache>
                <c:ptCount val="4"/>
                <c:pt idx="0">
                  <c:v>Jan</c:v>
                </c:pt>
                <c:pt idx="1">
                  <c:v>Feb</c:v>
                </c:pt>
                <c:pt idx="2">
                  <c:v>Mar</c:v>
                </c:pt>
                <c:pt idx="3">
                  <c:v>Apr</c:v>
                </c:pt>
              </c:strCache>
            </c:strRef>
          </c:cat>
          <c:val>
            <c:numRef>
              <c:f>Sheet1!$B$2:$B$5</c:f>
              <c:numCache>
                <c:formatCode>General</c:formatCode>
                <c:ptCount val="4"/>
                <c:pt idx="0">
                  <c:v>4.3</c:v>
                </c:pt>
                <c:pt idx="1">
                  <c:v>2.5</c:v>
                </c:pt>
                <c:pt idx="2">
                  <c:v>3.5</c:v>
                </c:pt>
                <c:pt idx="3">
                  <c:v>4.5</c:v>
                </c:pt>
              </c:numCache>
            </c:numRef>
          </c:val>
          <c:smooth val="0"/>
        </c:ser>
        <c:ser>
          <c:idx val="1"/>
          <c:order val="1"/>
          <c:tx>
            <c:strRef>
              <c:f>Sheet1!$C$1</c:f>
              <c:strCache>
                <c:ptCount val="1"/>
                <c:pt idx="0">
                  <c:v>系列 2</c:v>
                </c:pt>
              </c:strCache>
            </c:strRef>
          </c:tx>
          <c:spPr>
            <a:ln w="6350" cap="rnd">
              <a:solidFill>
                <a:schemeClr val="accent2">
                  <a:lumMod val="60000"/>
                  <a:lumOff val="40000"/>
                </a:schemeClr>
              </a:solidFill>
              <a:round/>
            </a:ln>
            <a:effectLst/>
          </c:spPr>
          <c:marker>
            <c:symbol val="circle"/>
            <c:size val="3"/>
            <c:spPr>
              <a:solidFill>
                <a:srgbClr val="F4B183"/>
              </a:solidFill>
              <a:ln w="9525">
                <a:noFill/>
              </a:ln>
              <a:effectLst/>
            </c:spPr>
          </c:marker>
          <c:dLbls>
            <c:delete val="1"/>
          </c:dLbls>
          <c:cat>
            <c:strRef>
              <c:f>Sheet1!$A$2:$A$5</c:f>
              <c:strCache>
                <c:ptCount val="4"/>
                <c:pt idx="0">
                  <c:v>Jan</c:v>
                </c:pt>
                <c:pt idx="1">
                  <c:v>Feb</c:v>
                </c:pt>
                <c:pt idx="2">
                  <c:v>Mar</c:v>
                </c:pt>
                <c:pt idx="3">
                  <c:v>Apr</c:v>
                </c:pt>
              </c:strCache>
            </c:strRef>
          </c:cat>
          <c:val>
            <c:numRef>
              <c:f>Sheet1!$C$2:$C$5</c:f>
              <c:numCache>
                <c:formatCode>General</c:formatCode>
                <c:ptCount val="4"/>
                <c:pt idx="0">
                  <c:v>2.4</c:v>
                </c:pt>
                <c:pt idx="1">
                  <c:v>4.4</c:v>
                </c:pt>
                <c:pt idx="2">
                  <c:v>1.8</c:v>
                </c:pt>
                <c:pt idx="3">
                  <c:v>2.8</c:v>
                </c:pt>
              </c:numCache>
            </c:numRef>
          </c:val>
          <c:smooth val="0"/>
        </c:ser>
        <c:ser>
          <c:idx val="2"/>
          <c:order val="2"/>
          <c:tx>
            <c:strRef>
              <c:f>Sheet1!$D$1</c:f>
              <c:strCache>
                <c:ptCount val="1"/>
                <c:pt idx="0">
                  <c:v>系列 3</c:v>
                </c:pt>
              </c:strCache>
            </c:strRef>
          </c:tx>
          <c:spPr>
            <a:ln w="6350" cap="rnd">
              <a:solidFill>
                <a:schemeClr val="accent1"/>
              </a:solidFill>
              <a:round/>
            </a:ln>
            <a:effectLst/>
          </c:spPr>
          <c:marker>
            <c:symbol val="circle"/>
            <c:size val="3"/>
            <c:spPr>
              <a:solidFill>
                <a:srgbClr val="6B9DCD"/>
              </a:solidFill>
              <a:ln w="9525">
                <a:noFill/>
              </a:ln>
              <a:effectLst/>
            </c:spPr>
          </c:marker>
          <c:dLbls>
            <c:delete val="1"/>
          </c:dLbls>
          <c:cat>
            <c:strRef>
              <c:f>Sheet1!$A$2:$A$5</c:f>
              <c:strCache>
                <c:ptCount val="4"/>
                <c:pt idx="0">
                  <c:v>Jan</c:v>
                </c:pt>
                <c:pt idx="1">
                  <c:v>Feb</c:v>
                </c:pt>
                <c:pt idx="2">
                  <c:v>Mar</c:v>
                </c:pt>
                <c:pt idx="3">
                  <c:v>Apr</c:v>
                </c:pt>
              </c:strCache>
            </c:strRef>
          </c:cat>
          <c:val>
            <c:numRef>
              <c:f>Sheet1!$D$2:$D$5</c:f>
              <c:numCache>
                <c:formatCode>General</c:formatCode>
                <c:ptCount val="4"/>
                <c:pt idx="0">
                  <c:v>2</c:v>
                </c:pt>
                <c:pt idx="1">
                  <c:v>2</c:v>
                </c:pt>
                <c:pt idx="2">
                  <c:v>3</c:v>
                </c:pt>
                <c:pt idx="3">
                  <c:v>5</c:v>
                </c:pt>
              </c:numCache>
            </c:numRef>
          </c:val>
          <c:smooth val="0"/>
        </c:ser>
        <c:dLbls>
          <c:showLegendKey val="0"/>
          <c:showVal val="0"/>
          <c:showCatName val="0"/>
          <c:showSerName val="0"/>
          <c:showPercent val="0"/>
          <c:showBubbleSize val="0"/>
        </c:dLbls>
        <c:marker val="1"/>
        <c:smooth val="0"/>
        <c:axId val="1925653472"/>
        <c:axId val="1925652928"/>
      </c:lineChart>
      <c:catAx>
        <c:axId val="1925653472"/>
        <c:scaling>
          <c:orientation val="minMax"/>
        </c:scaling>
        <c:delete val="0"/>
        <c:axPos val="b"/>
        <c:numFmt formatCode="General" sourceLinked="1"/>
        <c:majorTickMark val="none"/>
        <c:minorTickMark val="none"/>
        <c:tickLblPos val="nextTo"/>
        <c:spPr>
          <a:noFill/>
          <a:ln w="6350" cap="flat" cmpd="sng" algn="ctr">
            <a:solidFill>
              <a:schemeClr val="bg1">
                <a:alpha val="80000"/>
              </a:schemeClr>
            </a:solidFill>
            <a:round/>
          </a:ln>
          <a:effectLst/>
        </c:spPr>
        <c:txPr>
          <a:bodyPr rot="-60000000" spcFirstLastPara="1" vertOverflow="ellipsis" vert="horz" wrap="square" anchor="ctr" anchorCtr="1"/>
          <a:lstStyle/>
          <a:p>
            <a:pPr>
              <a:defRPr lang="zh-CN" sz="1195" b="0" i="0" u="none" strike="noStrike" kern="1200" baseline="0">
                <a:solidFill>
                  <a:schemeClr val="bg1"/>
                </a:solidFill>
                <a:latin typeface="+mn-lt"/>
                <a:ea typeface="+mn-ea"/>
                <a:cs typeface="+mn-ea"/>
                <a:sym typeface="+mn-lt"/>
              </a:defRPr>
            </a:pPr>
          </a:p>
        </c:txPr>
        <c:crossAx val="1925652928"/>
        <c:crosses val="autoZero"/>
        <c:auto val="1"/>
        <c:lblAlgn val="ctr"/>
        <c:lblOffset val="100"/>
        <c:noMultiLvlLbl val="0"/>
      </c:catAx>
      <c:valAx>
        <c:axId val="1925652928"/>
        <c:scaling>
          <c:orientation val="minMax"/>
        </c:scaling>
        <c:delete val="0"/>
        <c:axPos val="l"/>
        <c:majorGridlines>
          <c:spPr>
            <a:ln w="6350" cap="flat" cmpd="sng" algn="ctr">
              <a:solidFill>
                <a:schemeClr val="bg1">
                  <a:alpha val="8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195" b="0" i="0" u="none" strike="noStrike" kern="1200" baseline="0">
                <a:solidFill>
                  <a:schemeClr val="bg1"/>
                </a:solidFill>
                <a:latin typeface="+mn-lt"/>
                <a:ea typeface="+mn-ea"/>
                <a:cs typeface="+mn-ea"/>
                <a:sym typeface="+mn-lt"/>
              </a:defRPr>
            </a:pPr>
          </a:p>
        </c:txPr>
        <c:crossAx val="1925653472"/>
        <c:crosses val="autoZero"/>
        <c:crossBetween val="between"/>
      </c:valAx>
      <c:spPr>
        <a:noFill/>
        <a:ln>
          <a:noFill/>
        </a:ln>
        <a:effectLst/>
      </c:spPr>
    </c:plotArea>
    <c:plotVisOnly val="1"/>
    <c:dispBlanksAs val="zero"/>
    <c:showDLblsOverMax val="0"/>
  </c:chart>
  <c:spPr>
    <a:noFill/>
    <a:ln>
      <a:noFill/>
    </a:ln>
    <a:effectLst/>
  </c:spPr>
  <c:txPr>
    <a:bodyPr/>
    <a:lstStyle/>
    <a:p>
      <a:pPr>
        <a:defRPr lang="zh-CN">
          <a:latin typeface="+mn-lt"/>
          <a:ea typeface="+mn-ea"/>
          <a:cs typeface="+mn-ea"/>
          <a:sym typeface="+mn-lt"/>
        </a:defRPr>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09D641-5FA3-4FE3-85E2-D1B15F11982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EEE3ED-C7B8-441E-9591-16F2553B5766}"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office.msn.com.cn/Template/Home.shtml" TargetMode="Externa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9E2B42CA-E773-42CD-AA49-A77A8229518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7B967DE-C095-425E-A3C3-1E989280C03E}"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E2B42CA-E773-42CD-AA49-A77A8229518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7B967DE-C095-425E-A3C3-1E989280C03E}"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E2B42CA-E773-42CD-AA49-A77A8229518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7B967DE-C095-425E-A3C3-1E989280C03E}"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gradFill>
            <a:gsLst>
              <a:gs pos="0">
                <a:srgbClr val="7030A0"/>
              </a:gs>
              <a:gs pos="31000">
                <a:srgbClr val="7030A0"/>
              </a:gs>
              <a:gs pos="81000">
                <a:srgbClr val="B41CA2"/>
              </a:gs>
              <a:gs pos="100000">
                <a:srgbClr val="DC22C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sp>
        <p:nvSpPr>
          <p:cNvPr id="12" name="矩形 11"/>
          <p:cNvSpPr/>
          <p:nvPr userDrawn="1"/>
        </p:nvSpPr>
        <p:spPr>
          <a:xfrm>
            <a:off x="0" y="0"/>
            <a:ext cx="12192000" cy="6858000"/>
          </a:xfrm>
          <a:prstGeom prst="rect">
            <a:avLst/>
          </a:prstGeom>
          <a:gradFill>
            <a:gsLst>
              <a:gs pos="0">
                <a:srgbClr val="7030A0"/>
              </a:gs>
              <a:gs pos="31000">
                <a:srgbClr val="7030A0"/>
              </a:gs>
              <a:gs pos="81000">
                <a:srgbClr val="B41CA2"/>
              </a:gs>
              <a:gs pos="100000">
                <a:srgbClr val="DC22C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cxnSp>
        <p:nvCxnSpPr>
          <p:cNvPr id="9" name="直接连接符 8"/>
          <p:cNvCxnSpPr/>
          <p:nvPr userDrawn="1"/>
        </p:nvCxnSpPr>
        <p:spPr>
          <a:xfrm>
            <a:off x="647700" y="971550"/>
            <a:ext cx="32194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userDrawn="1"/>
        </p:nvCxnSpPr>
        <p:spPr>
          <a:xfrm>
            <a:off x="647700" y="342900"/>
            <a:ext cx="20002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文本占位符 12"/>
          <p:cNvSpPr>
            <a:spLocks noGrp="1"/>
          </p:cNvSpPr>
          <p:nvPr>
            <p:ph type="body" sz="quarter" idx="10" hasCustomPrompt="1"/>
          </p:nvPr>
        </p:nvSpPr>
        <p:spPr>
          <a:xfrm>
            <a:off x="552450" y="426422"/>
            <a:ext cx="3543300" cy="495300"/>
          </a:xfrm>
          <a:prstGeom prst="rect">
            <a:avLst/>
          </a:prstGeom>
        </p:spPr>
        <p:txBody>
          <a:bodyPr/>
          <a:lstStyle>
            <a:lvl1pPr marL="0" indent="0">
              <a:buNone/>
              <a:defRPr sz="3200">
                <a:solidFill>
                  <a:schemeClr val="bg1"/>
                </a:solidFill>
                <a:latin typeface="微软雅黑 Light" panose="020B0502040204020203" pitchFamily="34" charset="-122"/>
                <a:ea typeface="微软雅黑 Light" panose="020B0502040204020203" pitchFamily="34" charset="-122"/>
              </a:defRPr>
            </a:lvl1pPr>
          </a:lstStyle>
          <a:p>
            <a:pPr lvl="0"/>
            <a:r>
              <a:rPr lang="zh-CN" altLang="en-US" dirty="0" smtClean="0"/>
              <a:t>点击此处添加标题</a:t>
            </a:r>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标题和内容">
    <p:spTree>
      <p:nvGrpSpPr>
        <p:cNvPr id="1" name=""/>
        <p:cNvGrpSpPr/>
        <p:nvPr/>
      </p:nvGrpSpPr>
      <p:grpSpPr>
        <a:xfrm>
          <a:off x="0" y="0"/>
          <a:ext cx="0" cy="0"/>
          <a:chOff x="0" y="0"/>
          <a:chExt cx="0" cy="0"/>
        </a:xfrm>
      </p:grpSpPr>
      <p:cxnSp>
        <p:nvCxnSpPr>
          <p:cNvPr id="9" name="直接连接符 8"/>
          <p:cNvCxnSpPr/>
          <p:nvPr userDrawn="1"/>
        </p:nvCxnSpPr>
        <p:spPr>
          <a:xfrm>
            <a:off x="647700" y="971550"/>
            <a:ext cx="321945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userDrawn="1"/>
        </p:nvCxnSpPr>
        <p:spPr>
          <a:xfrm>
            <a:off x="647700" y="342900"/>
            <a:ext cx="200025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1" name="文本占位符 12"/>
          <p:cNvSpPr>
            <a:spLocks noGrp="1"/>
          </p:cNvSpPr>
          <p:nvPr>
            <p:ph type="body" sz="quarter" idx="10" hasCustomPrompt="1"/>
          </p:nvPr>
        </p:nvSpPr>
        <p:spPr>
          <a:xfrm>
            <a:off x="552450" y="426422"/>
            <a:ext cx="3543300" cy="495300"/>
          </a:xfrm>
          <a:prstGeom prst="rect">
            <a:avLst/>
          </a:prstGeom>
        </p:spPr>
        <p:txBody>
          <a:bodyPr/>
          <a:lstStyle>
            <a:lvl1pPr marL="0" indent="0">
              <a:buNone/>
              <a:defRPr sz="3200">
                <a:solidFill>
                  <a:schemeClr val="bg2">
                    <a:lumMod val="50000"/>
                  </a:schemeClr>
                </a:solidFill>
                <a:latin typeface="微软雅黑 Light" panose="020B0502040204020203" pitchFamily="34" charset="-122"/>
                <a:ea typeface="微软雅黑 Light" panose="020B0502040204020203" pitchFamily="34" charset="-122"/>
              </a:defRPr>
            </a:lvl1pPr>
          </a:lstStyle>
          <a:p>
            <a:pPr lvl="0"/>
            <a:r>
              <a:rPr lang="zh-CN" altLang="en-US" dirty="0" smtClean="0"/>
              <a:t>点击此处添加标题</a:t>
            </a:r>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标题和内容">
    <p:spTree>
      <p:nvGrpSpPr>
        <p:cNvPr id="1" name=""/>
        <p:cNvGrpSpPr/>
        <p:nvPr/>
      </p:nvGrpSpPr>
      <p:grpSpPr>
        <a:xfrm>
          <a:off x="0" y="0"/>
          <a:ext cx="0" cy="0"/>
          <a:chOff x="0" y="0"/>
          <a:chExt cx="0" cy="0"/>
        </a:xfrm>
      </p:grpSpPr>
      <p:sp>
        <p:nvSpPr>
          <p:cNvPr id="9" name="矩形 8"/>
          <p:cNvSpPr/>
          <p:nvPr userDrawn="1"/>
        </p:nvSpPr>
        <p:spPr>
          <a:xfrm>
            <a:off x="0" y="1371600"/>
            <a:ext cx="12192000" cy="5486400"/>
          </a:xfrm>
          <a:prstGeom prst="rect">
            <a:avLst/>
          </a:prstGeom>
          <a:gradFill>
            <a:gsLst>
              <a:gs pos="0">
                <a:srgbClr val="7030A0"/>
              </a:gs>
              <a:gs pos="31000">
                <a:srgbClr val="7030A0"/>
              </a:gs>
              <a:gs pos="81000">
                <a:srgbClr val="B41CA2"/>
              </a:gs>
              <a:gs pos="100000">
                <a:srgbClr val="DC22C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cxnSp>
        <p:nvCxnSpPr>
          <p:cNvPr id="10" name="直接连接符 9"/>
          <p:cNvCxnSpPr/>
          <p:nvPr userDrawn="1"/>
        </p:nvCxnSpPr>
        <p:spPr>
          <a:xfrm>
            <a:off x="647700" y="971550"/>
            <a:ext cx="321945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nvCxnSpPr>
        <p:spPr>
          <a:xfrm>
            <a:off x="647700" y="342900"/>
            <a:ext cx="200025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文本占位符 12"/>
          <p:cNvSpPr>
            <a:spLocks noGrp="1"/>
          </p:cNvSpPr>
          <p:nvPr>
            <p:ph type="body" sz="quarter" idx="10" hasCustomPrompt="1"/>
          </p:nvPr>
        </p:nvSpPr>
        <p:spPr>
          <a:xfrm>
            <a:off x="552450" y="426422"/>
            <a:ext cx="3543300" cy="495300"/>
          </a:xfrm>
          <a:prstGeom prst="rect">
            <a:avLst/>
          </a:prstGeom>
        </p:spPr>
        <p:txBody>
          <a:bodyPr/>
          <a:lstStyle>
            <a:lvl1pPr marL="0" indent="0">
              <a:buNone/>
              <a:defRPr sz="3200">
                <a:solidFill>
                  <a:schemeClr val="bg2">
                    <a:lumMod val="50000"/>
                  </a:schemeClr>
                </a:solidFill>
                <a:latin typeface="微软雅黑 Light" panose="020B0502040204020203" pitchFamily="34" charset="-122"/>
                <a:ea typeface="微软雅黑 Light" panose="020B0502040204020203" pitchFamily="34" charset="-122"/>
              </a:defRPr>
            </a:lvl1pPr>
          </a:lstStyle>
          <a:p>
            <a:pPr lvl="0"/>
            <a:r>
              <a:rPr lang="zh-CN" altLang="en-US" dirty="0" smtClean="0"/>
              <a:t>点击此处添加标题</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7" name="矩形 6"/>
          <p:cNvSpPr/>
          <p:nvPr userDrawn="1"/>
        </p:nvSpPr>
        <p:spPr>
          <a:xfrm>
            <a:off x="440603" y="759873"/>
            <a:ext cx="662361" cy="379656"/>
          </a:xfrm>
          <a:prstGeom prst="rect">
            <a:avLst/>
          </a:prstGeom>
        </p:spPr>
        <p:txBody>
          <a:bodyPr wrap="none">
            <a:spAutoFit/>
          </a:bodyPr>
          <a:lstStyle/>
          <a:p>
            <a:pPr defTabSz="609600"/>
            <a:r>
              <a:rPr lang="zh-CN" altLang="en-US" sz="1865" dirty="0">
                <a:solidFill>
                  <a:srgbClr val="FFFFFF"/>
                </a:solidFill>
                <a:latin typeface="Segoe UI Light" panose="020B0502040204020203"/>
                <a:cs typeface="Segoe UI Light" panose="020B0502040204020203"/>
              </a:rPr>
              <a:t>标注</a:t>
            </a:r>
            <a:endParaRPr lang="zh-CN" altLang="en-US" sz="1865" dirty="0">
              <a:solidFill>
                <a:srgbClr val="FFFFFF"/>
              </a:solidFill>
              <a:latin typeface="Segoe UI Light" panose="020B0502040204020203"/>
              <a:cs typeface="Segoe UI Light" panose="020B0502040204020203"/>
            </a:endParaRPr>
          </a:p>
        </p:txBody>
      </p:sp>
      <p:sp>
        <p:nvSpPr>
          <p:cNvPr id="8" name="矩形 7"/>
          <p:cNvSpPr/>
          <p:nvPr userDrawn="1"/>
        </p:nvSpPr>
        <p:spPr>
          <a:xfrm>
            <a:off x="2857674" y="841948"/>
            <a:ext cx="1402001" cy="3292440"/>
          </a:xfrm>
          <a:prstGeom prst="rect">
            <a:avLst/>
          </a:prstGeom>
        </p:spPr>
        <p:txBody>
          <a:bodyPr wrap="square">
            <a:spAutoFit/>
          </a:bodyPr>
          <a:lstStyle/>
          <a:p>
            <a:pPr defTabSz="609600">
              <a:lnSpc>
                <a:spcPct val="130000"/>
              </a:lnSpc>
            </a:pPr>
            <a:r>
              <a:rPr lang="zh-CN" altLang="en-US" sz="1335" dirty="0">
                <a:solidFill>
                  <a:srgbClr val="FFFFFF"/>
                </a:solidFill>
                <a:latin typeface="Segoe UI Light" panose="020B0502040204020203"/>
                <a:cs typeface="Segoe UI Light" panose="020B0502040204020203"/>
              </a:rPr>
              <a:t>字体使用 </a:t>
            </a:r>
            <a:endParaRPr lang="en-US" altLang="zh-CN" sz="1335" dirty="0">
              <a:solidFill>
                <a:srgbClr val="FFFFFF"/>
              </a:solidFill>
              <a:latin typeface="Segoe UI Light" panose="020B0502040204020203"/>
              <a:cs typeface="Segoe UI Light" panose="020B0502040204020203"/>
            </a:endParaRPr>
          </a:p>
          <a:p>
            <a:pPr defTabSz="609600">
              <a:lnSpc>
                <a:spcPct val="130000"/>
              </a:lnSpc>
            </a:pPr>
            <a:endParaRPr lang="en-US" altLang="zh-CN" sz="1335" dirty="0">
              <a:solidFill>
                <a:srgbClr val="FFFFFF"/>
              </a:solidFill>
              <a:latin typeface="Segoe UI Light" panose="020B0502040204020203"/>
              <a:cs typeface="Segoe UI Light" panose="020B0502040204020203"/>
            </a:endParaRPr>
          </a:p>
          <a:p>
            <a:pPr defTabSz="609600">
              <a:lnSpc>
                <a:spcPct val="130000"/>
              </a:lnSpc>
            </a:pPr>
            <a:endParaRPr lang="en-US" altLang="zh-CN" sz="1335" dirty="0">
              <a:solidFill>
                <a:srgbClr val="FFFFFF"/>
              </a:solidFill>
              <a:latin typeface="Segoe UI Light" panose="020B0502040204020203"/>
              <a:cs typeface="Segoe UI Light" panose="020B0502040204020203"/>
            </a:endParaRPr>
          </a:p>
          <a:p>
            <a:pPr defTabSz="609600">
              <a:lnSpc>
                <a:spcPct val="130000"/>
              </a:lnSpc>
            </a:pPr>
            <a:endParaRPr lang="en-US" altLang="zh-CN" sz="1335" dirty="0">
              <a:solidFill>
                <a:srgbClr val="FFFFFF"/>
              </a:solidFill>
              <a:latin typeface="Segoe UI Light" panose="020B0502040204020203"/>
              <a:cs typeface="Segoe UI Light" panose="020B0502040204020203"/>
            </a:endParaRPr>
          </a:p>
          <a:p>
            <a:pPr defTabSz="609600">
              <a:lnSpc>
                <a:spcPct val="130000"/>
              </a:lnSpc>
            </a:pPr>
            <a:endParaRPr lang="en-US" altLang="zh-CN" sz="1335" dirty="0">
              <a:solidFill>
                <a:srgbClr val="FFFFFF"/>
              </a:solidFill>
              <a:latin typeface="Segoe UI Light" panose="020B0502040204020203"/>
              <a:cs typeface="Segoe UI Light" panose="020B0502040204020203"/>
            </a:endParaRPr>
          </a:p>
          <a:p>
            <a:pPr defTabSz="609600">
              <a:lnSpc>
                <a:spcPct val="130000"/>
              </a:lnSpc>
            </a:pPr>
            <a:r>
              <a:rPr lang="zh-CN" altLang="en-US" sz="1335" dirty="0">
                <a:solidFill>
                  <a:srgbClr val="FFFFFF"/>
                </a:solidFill>
                <a:latin typeface="Segoe UI Light" panose="020B0502040204020203"/>
                <a:cs typeface="Segoe UI Light" panose="020B0502040204020203"/>
              </a:rPr>
              <a:t>行距</a:t>
            </a:r>
            <a:endParaRPr lang="en-US" altLang="zh-CN" sz="1335" dirty="0">
              <a:solidFill>
                <a:srgbClr val="FFFFFF"/>
              </a:solidFill>
              <a:latin typeface="Segoe UI Light" panose="020B0502040204020203"/>
              <a:cs typeface="Segoe UI Light" panose="020B0502040204020203"/>
            </a:endParaRPr>
          </a:p>
          <a:p>
            <a:pPr defTabSz="609600">
              <a:lnSpc>
                <a:spcPct val="130000"/>
              </a:lnSpc>
            </a:pPr>
            <a:endParaRPr lang="en-US" altLang="zh-CN" sz="1335" dirty="0">
              <a:solidFill>
                <a:srgbClr val="FFFFFF"/>
              </a:solidFill>
              <a:latin typeface="Segoe UI Light" panose="020B0502040204020203"/>
              <a:cs typeface="Segoe UI Light" panose="020B0502040204020203"/>
            </a:endParaRPr>
          </a:p>
          <a:p>
            <a:pPr defTabSz="609600">
              <a:lnSpc>
                <a:spcPct val="130000"/>
              </a:lnSpc>
            </a:pPr>
            <a:endParaRPr lang="en-US" altLang="zh-CN" sz="1335" dirty="0">
              <a:solidFill>
                <a:srgbClr val="FFFFFF"/>
              </a:solidFill>
              <a:latin typeface="Segoe UI Light" panose="020B0502040204020203"/>
              <a:cs typeface="Segoe UI Light" panose="020B0502040204020203"/>
            </a:endParaRPr>
          </a:p>
          <a:p>
            <a:pPr defTabSz="609600">
              <a:lnSpc>
                <a:spcPct val="130000"/>
              </a:lnSpc>
            </a:pPr>
            <a:r>
              <a:rPr lang="zh-CN" altLang="en-US" sz="1335" dirty="0">
                <a:solidFill>
                  <a:srgbClr val="FFFFFF"/>
                </a:solidFill>
                <a:latin typeface="Segoe UI Light" panose="020B0502040204020203"/>
                <a:cs typeface="Segoe UI Light" panose="020B0502040204020203"/>
              </a:rPr>
              <a:t>背景图片出处</a:t>
            </a:r>
            <a:endParaRPr lang="zh-CN" altLang="en-US" sz="1335" dirty="0">
              <a:solidFill>
                <a:srgbClr val="FFFFFF"/>
              </a:solidFill>
              <a:latin typeface="Segoe UI Light" panose="020B0502040204020203"/>
              <a:cs typeface="Segoe UI Light" panose="020B0502040204020203"/>
            </a:endParaRPr>
          </a:p>
          <a:p>
            <a:pPr defTabSz="609600">
              <a:lnSpc>
                <a:spcPct val="130000"/>
              </a:lnSpc>
            </a:pPr>
            <a:endParaRPr lang="zh-CN" altLang="en-US" sz="1335" dirty="0">
              <a:solidFill>
                <a:srgbClr val="FFFFFF"/>
              </a:solidFill>
              <a:latin typeface="Segoe UI Light" panose="020B0502040204020203"/>
              <a:cs typeface="Segoe UI Light" panose="020B0502040204020203"/>
            </a:endParaRPr>
          </a:p>
          <a:p>
            <a:pPr defTabSz="609600">
              <a:lnSpc>
                <a:spcPct val="130000"/>
              </a:lnSpc>
            </a:pPr>
            <a:endParaRPr lang="zh-CN" altLang="en-US" sz="1335" dirty="0">
              <a:solidFill>
                <a:srgbClr val="FFFFFF"/>
              </a:solidFill>
              <a:latin typeface="Segoe UI Light" panose="020B0502040204020203"/>
              <a:cs typeface="Segoe UI Light" panose="020B0502040204020203"/>
            </a:endParaRPr>
          </a:p>
          <a:p>
            <a:pPr defTabSz="609600">
              <a:lnSpc>
                <a:spcPct val="130000"/>
              </a:lnSpc>
            </a:pPr>
            <a:r>
              <a:rPr lang="zh-CN" altLang="en-US" sz="1335" dirty="0">
                <a:solidFill>
                  <a:srgbClr val="FFFFFF"/>
                </a:solidFill>
                <a:latin typeface="Segoe UI Light" panose="020B0502040204020203"/>
                <a:cs typeface="Segoe UI Light" panose="020B0502040204020203"/>
              </a:rPr>
              <a:t>声明</a:t>
            </a:r>
            <a:endParaRPr lang="en-US" altLang="zh-CN" sz="1335" dirty="0">
              <a:solidFill>
                <a:srgbClr val="FFFFFF"/>
              </a:solidFill>
              <a:latin typeface="Segoe UI Light" panose="020B0502040204020203"/>
              <a:cs typeface="Segoe UI Light" panose="020B0502040204020203"/>
            </a:endParaRPr>
          </a:p>
        </p:txBody>
      </p:sp>
      <p:sp>
        <p:nvSpPr>
          <p:cNvPr id="9" name="矩形 8"/>
          <p:cNvSpPr/>
          <p:nvPr userDrawn="1"/>
        </p:nvSpPr>
        <p:spPr>
          <a:xfrm>
            <a:off x="4395052" y="841948"/>
            <a:ext cx="3727457" cy="3825791"/>
          </a:xfrm>
          <a:prstGeom prst="rect">
            <a:avLst/>
          </a:prstGeom>
        </p:spPr>
        <p:txBody>
          <a:bodyPr wrap="square">
            <a:spAutoFit/>
          </a:bodyPr>
          <a:lstStyle/>
          <a:p>
            <a:pPr defTabSz="609600">
              <a:lnSpc>
                <a:spcPct val="130000"/>
              </a:lnSpc>
            </a:pPr>
            <a:r>
              <a:rPr lang="zh-CN" altLang="en-US" sz="1335" dirty="0">
                <a:solidFill>
                  <a:srgbClr val="FFFFFF"/>
                </a:solidFill>
                <a:latin typeface="Segoe UI Light" panose="020B0502040204020203"/>
                <a:cs typeface="Segoe UI Light" panose="020B0502040204020203"/>
              </a:rPr>
              <a:t>英文 </a:t>
            </a:r>
            <a:r>
              <a:rPr lang="en-US" altLang="zh-CN" sz="1335" dirty="0">
                <a:solidFill>
                  <a:srgbClr val="FFFFFF"/>
                </a:solidFill>
                <a:latin typeface="Segoe UI Light" panose="020B0502040204020203"/>
                <a:cs typeface="Segoe UI Light" panose="020B0502040204020203"/>
              </a:rPr>
              <a:t>Calibri</a:t>
            </a:r>
            <a:endParaRPr lang="en-US" altLang="zh-CN" sz="1335" dirty="0">
              <a:solidFill>
                <a:srgbClr val="FFFFFF"/>
              </a:solidFill>
              <a:latin typeface="Segoe UI Light" panose="020B0502040204020203"/>
              <a:cs typeface="Segoe UI Light" panose="020B0502040204020203"/>
            </a:endParaRPr>
          </a:p>
          <a:p>
            <a:pPr defTabSz="609600">
              <a:lnSpc>
                <a:spcPct val="130000"/>
              </a:lnSpc>
            </a:pPr>
            <a:endParaRPr lang="en-US" altLang="zh-CN" sz="1335" dirty="0">
              <a:solidFill>
                <a:srgbClr val="FFFFFF"/>
              </a:solidFill>
              <a:latin typeface="Segoe UI Light" panose="020B0502040204020203"/>
              <a:cs typeface="Segoe UI Light" panose="020B0502040204020203"/>
            </a:endParaRPr>
          </a:p>
          <a:p>
            <a:pPr defTabSz="609600">
              <a:lnSpc>
                <a:spcPct val="130000"/>
              </a:lnSpc>
            </a:pPr>
            <a:r>
              <a:rPr lang="zh-CN" altLang="en-US" sz="1335" dirty="0">
                <a:solidFill>
                  <a:srgbClr val="FFFFFF"/>
                </a:solidFill>
                <a:latin typeface="Segoe UI Light" panose="020B0502040204020203"/>
                <a:cs typeface="Segoe UI Light" panose="020B0502040204020203"/>
              </a:rPr>
              <a:t>中文 微软雅黑</a:t>
            </a:r>
            <a:endParaRPr lang="en-US" altLang="zh-CN" sz="1335" dirty="0">
              <a:solidFill>
                <a:srgbClr val="FFFFFF"/>
              </a:solidFill>
              <a:latin typeface="Segoe UI Light" panose="020B0502040204020203"/>
              <a:cs typeface="Segoe UI Light" panose="020B0502040204020203"/>
            </a:endParaRPr>
          </a:p>
          <a:p>
            <a:pPr defTabSz="609600">
              <a:lnSpc>
                <a:spcPct val="130000"/>
              </a:lnSpc>
            </a:pPr>
            <a:endParaRPr lang="en-US" altLang="zh-CN" sz="1335" dirty="0">
              <a:solidFill>
                <a:srgbClr val="FFFFFF"/>
              </a:solidFill>
              <a:latin typeface="Segoe UI Light" panose="020B0502040204020203"/>
              <a:cs typeface="Segoe UI Light" panose="020B0502040204020203"/>
            </a:endParaRPr>
          </a:p>
          <a:p>
            <a:pPr defTabSz="609600">
              <a:lnSpc>
                <a:spcPct val="130000"/>
              </a:lnSpc>
            </a:pPr>
            <a:endParaRPr lang="en-US" altLang="zh-CN" sz="1335" dirty="0">
              <a:solidFill>
                <a:srgbClr val="FFFFFF"/>
              </a:solidFill>
              <a:latin typeface="Segoe UI Light" panose="020B0502040204020203"/>
              <a:cs typeface="Segoe UI Light" panose="020B0502040204020203"/>
            </a:endParaRPr>
          </a:p>
          <a:p>
            <a:pPr defTabSz="609600">
              <a:lnSpc>
                <a:spcPct val="130000"/>
              </a:lnSpc>
            </a:pPr>
            <a:r>
              <a:rPr lang="zh-CN" altLang="en-US" sz="1335" dirty="0">
                <a:solidFill>
                  <a:srgbClr val="FFFFFF"/>
                </a:solidFill>
                <a:latin typeface="Segoe UI Light" panose="020B0502040204020203"/>
                <a:cs typeface="Segoe UI Light" panose="020B0502040204020203"/>
              </a:rPr>
              <a:t>正文 </a:t>
            </a:r>
            <a:r>
              <a:rPr lang="en-US" altLang="zh-CN" sz="1335" dirty="0">
                <a:solidFill>
                  <a:srgbClr val="FFFFFF"/>
                </a:solidFill>
                <a:latin typeface="Segoe UI Light" panose="020B0502040204020203"/>
                <a:cs typeface="Segoe UI Light" panose="020B0502040204020203"/>
              </a:rPr>
              <a:t>1.3</a:t>
            </a:r>
            <a:endParaRPr lang="en-US" altLang="zh-CN" sz="1335" dirty="0">
              <a:solidFill>
                <a:srgbClr val="FFFFFF"/>
              </a:solidFill>
              <a:latin typeface="Segoe UI Light" panose="020B0502040204020203"/>
              <a:cs typeface="Segoe UI Light" panose="020B0502040204020203"/>
            </a:endParaRPr>
          </a:p>
          <a:p>
            <a:pPr defTabSz="609600">
              <a:lnSpc>
                <a:spcPct val="130000"/>
              </a:lnSpc>
            </a:pPr>
            <a:endParaRPr lang="en-US" altLang="zh-CN" sz="1335" dirty="0">
              <a:solidFill>
                <a:srgbClr val="FFFFFF"/>
              </a:solidFill>
              <a:latin typeface="Segoe UI Light" panose="020B0502040204020203"/>
              <a:cs typeface="Segoe UI Light" panose="020B0502040204020203"/>
            </a:endParaRPr>
          </a:p>
          <a:p>
            <a:pPr defTabSz="609600">
              <a:lnSpc>
                <a:spcPct val="130000"/>
              </a:lnSpc>
            </a:pPr>
            <a:endParaRPr lang="en-US" altLang="zh-CN" sz="1335" dirty="0">
              <a:solidFill>
                <a:srgbClr val="FFFFFF"/>
              </a:solidFill>
              <a:latin typeface="Segoe UI Light" panose="020B0502040204020203"/>
              <a:cs typeface="Segoe UI Light" panose="020B0502040204020203"/>
            </a:endParaRPr>
          </a:p>
          <a:p>
            <a:pPr defTabSz="609600">
              <a:lnSpc>
                <a:spcPct val="130000"/>
              </a:lnSpc>
            </a:pPr>
            <a:r>
              <a:rPr lang="en-US" altLang="zh-CN" sz="1335" dirty="0" err="1">
                <a:solidFill>
                  <a:srgbClr val="FFFFFF"/>
                </a:solidFill>
                <a:latin typeface="Segoe UI Light" panose="020B0502040204020203"/>
                <a:cs typeface="Segoe UI Light" panose="020B0502040204020203"/>
              </a:rPr>
              <a:t>cn.bing.com</a:t>
            </a:r>
            <a:endParaRPr lang="zh-CN" altLang="en-US" sz="1335" dirty="0">
              <a:solidFill>
                <a:srgbClr val="FFFFFF"/>
              </a:solidFill>
              <a:latin typeface="Segoe UI Light" panose="020B0502040204020203"/>
              <a:cs typeface="Segoe UI Light" panose="020B0502040204020203"/>
            </a:endParaRPr>
          </a:p>
          <a:p>
            <a:pPr defTabSz="609600">
              <a:lnSpc>
                <a:spcPct val="130000"/>
              </a:lnSpc>
            </a:pPr>
            <a:endParaRPr lang="zh-CN" altLang="en-US" sz="1335" dirty="0">
              <a:solidFill>
                <a:srgbClr val="FFFFFF"/>
              </a:solidFill>
              <a:latin typeface="Segoe UI Light" panose="020B0502040204020203"/>
              <a:cs typeface="Segoe UI Light" panose="020B0502040204020203"/>
            </a:endParaRPr>
          </a:p>
          <a:p>
            <a:pPr defTabSz="609600">
              <a:lnSpc>
                <a:spcPct val="130000"/>
              </a:lnSpc>
            </a:pPr>
            <a:endParaRPr lang="zh-CN" altLang="en-US" sz="1335" dirty="0">
              <a:solidFill>
                <a:srgbClr val="FFFFFF"/>
              </a:solidFill>
              <a:latin typeface="Segoe UI Light" panose="020B0502040204020203"/>
              <a:cs typeface="Segoe UI Light" panose="020B0502040204020203"/>
            </a:endParaRPr>
          </a:p>
          <a:p>
            <a:pPr defTabSz="609600">
              <a:lnSpc>
                <a:spcPct val="130000"/>
              </a:lnSpc>
            </a:pPr>
            <a:r>
              <a:rPr lang="zh-CN" altLang="en-US" sz="1335" dirty="0">
                <a:solidFill>
                  <a:prstClr val="white"/>
                </a:solidFill>
              </a:rPr>
              <a:t>互联网是一个开放共享的平台</a:t>
            </a:r>
            <a:endParaRPr lang="zh-CN" altLang="en-US" sz="1335" dirty="0">
              <a:solidFill>
                <a:prstClr val="white"/>
              </a:solidFill>
            </a:endParaRPr>
          </a:p>
          <a:p>
            <a:pPr defTabSz="609600">
              <a:lnSpc>
                <a:spcPct val="130000"/>
              </a:lnSpc>
            </a:pPr>
            <a:r>
              <a:rPr lang="zh-CN" altLang="en-US" sz="1335" dirty="0">
                <a:solidFill>
                  <a:prstClr val="white"/>
                </a:solidFill>
              </a:rPr>
              <a:t>Office</a:t>
            </a:r>
            <a:r>
              <a:rPr lang="en-US" altLang="zh-CN" sz="1335" dirty="0">
                <a:solidFill>
                  <a:prstClr val="white"/>
                </a:solidFill>
              </a:rPr>
              <a:t>PLUS </a:t>
            </a:r>
            <a:r>
              <a:rPr lang="zh-CN" altLang="en-US" sz="1335" dirty="0">
                <a:solidFill>
                  <a:prstClr val="white"/>
                </a:solidFill>
              </a:rPr>
              <a:t>部分设计灵感与元素来源于网络</a:t>
            </a:r>
            <a:endParaRPr lang="zh-CN" altLang="en-US" sz="1335" dirty="0">
              <a:solidFill>
                <a:prstClr val="white"/>
              </a:solidFill>
            </a:endParaRPr>
          </a:p>
          <a:p>
            <a:pPr defTabSz="609600">
              <a:lnSpc>
                <a:spcPct val="130000"/>
              </a:lnSpc>
            </a:pPr>
            <a:r>
              <a:rPr lang="zh-CN" altLang="en-US" sz="1335" dirty="0">
                <a:solidFill>
                  <a:prstClr val="white"/>
                </a:solidFill>
              </a:rPr>
              <a:t>如有建议请联系officeplus@microsoft.com</a:t>
            </a:r>
            <a:endParaRPr lang="en-US" altLang="zh-CN" sz="1335" dirty="0">
              <a:solidFill>
                <a:srgbClr val="FFFFFF"/>
              </a:solidFill>
              <a:latin typeface="Segoe UI Light" panose="020B0502040204020203"/>
              <a:cs typeface="Segoe UI Light" panose="020B0502040204020203"/>
            </a:endParaRPr>
          </a:p>
        </p:txBody>
      </p:sp>
      <p:sp>
        <p:nvSpPr>
          <p:cNvPr id="10" name="矩形 9"/>
          <p:cNvSpPr/>
          <p:nvPr userDrawn="1"/>
        </p:nvSpPr>
        <p:spPr>
          <a:xfrm>
            <a:off x="440603" y="182445"/>
            <a:ext cx="816249" cy="256545"/>
          </a:xfrm>
          <a:prstGeom prst="rect">
            <a:avLst/>
          </a:prstGeom>
        </p:spPr>
        <p:txBody>
          <a:bodyPr wrap="none">
            <a:spAutoFit/>
          </a:bodyPr>
          <a:lstStyle/>
          <a:p>
            <a:pPr defTabSz="609600"/>
            <a:r>
              <a:rPr kumimoji="1" lang="en-US" altLang="zh-CN" sz="1065" dirty="0" err="1">
                <a:solidFill>
                  <a:srgbClr val="FFFFFF"/>
                </a:solidFill>
                <a:latin typeface="Segoe UI Light" panose="020B0502040204020203"/>
                <a:cs typeface="Segoe UI Light" panose="020B0502040204020203"/>
              </a:rPr>
              <a:t>OfficePLUS</a:t>
            </a:r>
            <a:endParaRPr lang="zh-CN" altLang="en-US" sz="1065" dirty="0">
              <a:solidFill>
                <a:srgbClr val="FFFFFF"/>
              </a:solidFill>
              <a:latin typeface="Segoe UI Light" panose="020B0502040204020203"/>
              <a:cs typeface="Segoe UI Light" panose="020B0502040204020203"/>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pic>
        <p:nvPicPr>
          <p:cNvPr id="7" name="图片 6">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86431" y="2521041"/>
            <a:ext cx="3177903" cy="418585"/>
          </a:xfrm>
          <a:prstGeom prst="rect">
            <a:avLst/>
          </a:prstGeom>
        </p:spPr>
      </p:pic>
      <p:sp>
        <p:nvSpPr>
          <p:cNvPr id="8" name="文本框 7"/>
          <p:cNvSpPr txBox="1"/>
          <p:nvPr userDrawn="1"/>
        </p:nvSpPr>
        <p:spPr>
          <a:xfrm>
            <a:off x="4259746" y="3740751"/>
            <a:ext cx="3347390" cy="297454"/>
          </a:xfrm>
          <a:prstGeom prst="rect">
            <a:avLst/>
          </a:prstGeom>
          <a:noFill/>
        </p:spPr>
        <p:txBody>
          <a:bodyPr wrap="none" rtlCol="0">
            <a:spAutoFit/>
          </a:bodyPr>
          <a:lstStyle/>
          <a:p>
            <a:pPr algn="ctr"/>
            <a:r>
              <a:rPr kumimoji="1" lang="zh-CN" altLang="en-US" sz="1335" dirty="0">
                <a:solidFill>
                  <a:prstClr val="black">
                    <a:lumMod val="75000"/>
                    <a:lumOff val="25000"/>
                  </a:prstClr>
                </a:solidFill>
              </a:rPr>
              <a:t>点击</a:t>
            </a:r>
            <a:r>
              <a:rPr kumimoji="1" lang="en-US" altLang="zh-CN" sz="1335" dirty="0">
                <a:solidFill>
                  <a:prstClr val="black">
                    <a:lumMod val="75000"/>
                    <a:lumOff val="25000"/>
                  </a:prstClr>
                </a:solidFill>
              </a:rPr>
              <a:t>Logo</a:t>
            </a:r>
            <a:r>
              <a:rPr kumimoji="1" lang="zh-CN" altLang="en-US" sz="1335" dirty="0">
                <a:solidFill>
                  <a:prstClr val="black">
                    <a:lumMod val="75000"/>
                    <a:lumOff val="25000"/>
                  </a:prstClr>
                </a:solidFill>
              </a:rPr>
              <a:t>获取更多优质模板（放映模式）</a:t>
            </a:r>
            <a:endParaRPr kumimoji="1" lang="zh-CN" altLang="en-US" sz="1335" dirty="0">
              <a:solidFill>
                <a:prstClr val="black">
                  <a:lumMod val="75000"/>
                  <a:lumOff val="2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30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矩形 1"/>
          <p:cNvSpPr/>
          <p:nvPr userDrawn="1"/>
        </p:nvSpPr>
        <p:spPr>
          <a:xfrm>
            <a:off x="0" y="0"/>
            <a:ext cx="12192000" cy="6858000"/>
          </a:xfrm>
          <a:prstGeom prst="rect">
            <a:avLst/>
          </a:prstGeom>
          <a:solidFill>
            <a:schemeClr val="tx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9E2B42CA-E773-42CD-AA49-A77A8229518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7B967DE-C095-425E-A3C3-1E989280C03E}"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9E2B42CA-E773-42CD-AA49-A77A8229518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7B967DE-C095-425E-A3C3-1E989280C03E}"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9E2B42CA-E773-42CD-AA49-A77A8229518C}"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7B967DE-C095-425E-A3C3-1E989280C03E}"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9E2B42CA-E773-42CD-AA49-A77A8229518C}"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7B967DE-C095-425E-A3C3-1E989280C03E}"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E2B42CA-E773-42CD-AA49-A77A8229518C}"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7B967DE-C095-425E-A3C3-1E989280C03E}"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9E2B42CA-E773-42CD-AA49-A77A8229518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7B967DE-C095-425E-A3C3-1E989280C03E}"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9E2B42CA-E773-42CD-AA49-A77A8229518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7B967DE-C095-425E-A3C3-1E989280C03E}"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7" Type="http://schemas.openxmlformats.org/officeDocument/2006/relationships/image" Target="../media/image1.jpeg"/><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t="-16000" b="-16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2B42CA-E773-42CD-AA49-A77A8229518C}"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B967DE-C095-425E-A3C3-1E989280C03E}"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lum/>
          </a:blip>
          <a:srcRect/>
          <a:stretch>
            <a:fillRect t="-16000" b="-16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4577941" y="866772"/>
            <a:ext cx="3036119" cy="3036119"/>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4438444" y="1784667"/>
            <a:ext cx="3315113" cy="1200329"/>
          </a:xfrm>
          <a:prstGeom prst="rect">
            <a:avLst/>
          </a:prstGeom>
          <a:noFill/>
        </p:spPr>
        <p:txBody>
          <a:bodyPr wrap="square" rtlCol="0">
            <a:spAutoFit/>
          </a:bodyPr>
          <a:lstStyle/>
          <a:p>
            <a:pPr algn="ctr"/>
            <a:r>
              <a:rPr lang="en-US" altLang="zh-CN" sz="7200" dirty="0" smtClean="0">
                <a:solidFill>
                  <a:schemeClr val="bg1"/>
                </a:solidFill>
                <a:cs typeface="+mn-ea"/>
                <a:sym typeface="+mn-lt"/>
              </a:rPr>
              <a:t>2030</a:t>
            </a:r>
            <a:endParaRPr lang="zh-CN" altLang="en-US" sz="7200" dirty="0">
              <a:solidFill>
                <a:schemeClr val="bg1"/>
              </a:solidFill>
              <a:cs typeface="+mn-ea"/>
              <a:sym typeface="+mn-lt"/>
            </a:endParaRPr>
          </a:p>
        </p:txBody>
      </p:sp>
      <p:sp>
        <p:nvSpPr>
          <p:cNvPr id="12" name="文本框 11"/>
          <p:cNvSpPr txBox="1"/>
          <p:nvPr/>
        </p:nvSpPr>
        <p:spPr>
          <a:xfrm>
            <a:off x="3206991" y="4287005"/>
            <a:ext cx="5778018" cy="769441"/>
          </a:xfrm>
          <a:prstGeom prst="rect">
            <a:avLst/>
          </a:prstGeom>
          <a:noFill/>
        </p:spPr>
        <p:txBody>
          <a:bodyPr wrap="square" rtlCol="0">
            <a:spAutoFit/>
          </a:bodyPr>
          <a:lstStyle/>
          <a:p>
            <a:pPr algn="ctr"/>
            <a:r>
              <a:rPr lang="zh-CN" altLang="en-US" sz="4400" dirty="0" smtClean="0">
                <a:solidFill>
                  <a:schemeClr val="bg1"/>
                </a:solidFill>
                <a:cs typeface="+mn-ea"/>
                <a:sym typeface="+mn-lt"/>
              </a:rPr>
              <a:t>工作汇报</a:t>
            </a:r>
            <a:r>
              <a:rPr lang="en-US" altLang="zh-CN" sz="4400" dirty="0" smtClean="0">
                <a:solidFill>
                  <a:schemeClr val="bg1"/>
                </a:solidFill>
                <a:cs typeface="+mn-ea"/>
                <a:sym typeface="+mn-lt"/>
              </a:rPr>
              <a:t>PPT</a:t>
            </a:r>
            <a:r>
              <a:rPr lang="zh-CN" altLang="en-US" sz="4400" dirty="0" smtClean="0">
                <a:solidFill>
                  <a:schemeClr val="bg1"/>
                </a:solidFill>
                <a:cs typeface="+mn-ea"/>
                <a:sym typeface="+mn-lt"/>
              </a:rPr>
              <a:t>模板</a:t>
            </a:r>
            <a:endParaRPr lang="zh-CN" altLang="en-US" sz="4400" dirty="0">
              <a:solidFill>
                <a:schemeClr val="bg1"/>
              </a:solidFill>
              <a:cs typeface="+mn-ea"/>
              <a:sym typeface="+mn-lt"/>
            </a:endParaRPr>
          </a:p>
        </p:txBody>
      </p:sp>
      <p:cxnSp>
        <p:nvCxnSpPr>
          <p:cNvPr id="14" name="直接连接符 13"/>
          <p:cNvCxnSpPr/>
          <p:nvPr/>
        </p:nvCxnSpPr>
        <p:spPr>
          <a:xfrm>
            <a:off x="3519574" y="4287005"/>
            <a:ext cx="51528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圆角矩形 15"/>
          <p:cNvSpPr/>
          <p:nvPr/>
        </p:nvSpPr>
        <p:spPr>
          <a:xfrm>
            <a:off x="5567107" y="5377804"/>
            <a:ext cx="1057785" cy="327410"/>
          </a:xfrm>
          <a:prstGeom prst="roundRect">
            <a:avLst>
              <a:gd name="adj" fmla="val 50000"/>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文本框 16"/>
          <p:cNvSpPr txBox="1"/>
          <p:nvPr/>
        </p:nvSpPr>
        <p:spPr>
          <a:xfrm>
            <a:off x="4627925" y="5418399"/>
            <a:ext cx="2936149" cy="245110"/>
          </a:xfrm>
          <a:prstGeom prst="rect">
            <a:avLst/>
          </a:prstGeom>
          <a:noFill/>
        </p:spPr>
        <p:txBody>
          <a:bodyPr wrap="square" rtlCol="0">
            <a:spAutoFit/>
          </a:bodyPr>
          <a:lstStyle/>
          <a:p>
            <a:pPr algn="ctr"/>
            <a:r>
              <a:rPr lang="zh-CN" altLang="en-US" sz="1000" dirty="0" smtClean="0">
                <a:solidFill>
                  <a:schemeClr val="bg1"/>
                </a:solidFill>
                <a:cs typeface="+mn-ea"/>
                <a:sym typeface="+mn-lt"/>
              </a:rPr>
              <a:t>汇报人：</a:t>
            </a:r>
            <a:r>
              <a:rPr lang="en-US" altLang="zh-CN" sz="1000" dirty="0" smtClean="0">
                <a:solidFill>
                  <a:schemeClr val="bg1"/>
                </a:solidFill>
                <a:cs typeface="+mn-ea"/>
                <a:sym typeface="+mn-lt"/>
              </a:rPr>
              <a:t>PPT</a:t>
            </a:r>
            <a:r>
              <a:rPr lang="zh-CN" altLang="en-US" sz="1000" dirty="0" smtClean="0">
                <a:solidFill>
                  <a:schemeClr val="bg1"/>
                </a:solidFill>
                <a:cs typeface="+mn-ea"/>
                <a:sym typeface="+mn-lt"/>
              </a:rPr>
              <a:t>营</a:t>
            </a:r>
            <a:endParaRPr lang="zh-CN" altLang="en-US" sz="1000" dirty="0" smtClean="0">
              <a:solidFill>
                <a:schemeClr val="bg1"/>
              </a:solidFill>
              <a:cs typeface="+mn-ea"/>
              <a:sym typeface="+mn-lt"/>
            </a:endParaRPr>
          </a:p>
        </p:txBody>
      </p:sp>
      <p:cxnSp>
        <p:nvCxnSpPr>
          <p:cNvPr id="13" name="直接连接符 12"/>
          <p:cNvCxnSpPr/>
          <p:nvPr/>
        </p:nvCxnSpPr>
        <p:spPr>
          <a:xfrm>
            <a:off x="3519574" y="5029987"/>
            <a:ext cx="51528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2000">
        <p14:window dir="ver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103779" y="566950"/>
            <a:ext cx="1984442" cy="800219"/>
          </a:xfrm>
          <a:prstGeom prst="rect">
            <a:avLst/>
          </a:prstGeom>
          <a:noFill/>
        </p:spPr>
        <p:txBody>
          <a:bodyPr wrap="square" rtlCol="0">
            <a:spAutoFit/>
          </a:bodyPr>
          <a:lstStyle/>
          <a:p>
            <a:pPr algn="ctr"/>
            <a:r>
              <a:rPr lang="zh-CN" altLang="en-US" sz="3200" dirty="0" smtClean="0">
                <a:solidFill>
                  <a:schemeClr val="bg1"/>
                </a:solidFill>
                <a:cs typeface="+mn-ea"/>
                <a:sym typeface="+mn-lt"/>
              </a:rPr>
              <a:t>目  录</a:t>
            </a:r>
            <a:endParaRPr lang="en-US" altLang="zh-CN" sz="3200" dirty="0" smtClean="0">
              <a:solidFill>
                <a:schemeClr val="bg1"/>
              </a:solidFill>
              <a:cs typeface="+mn-ea"/>
              <a:sym typeface="+mn-lt"/>
            </a:endParaRPr>
          </a:p>
          <a:p>
            <a:pPr algn="ctr"/>
            <a:r>
              <a:rPr lang="en-US" altLang="zh-CN" sz="1400" dirty="0" smtClean="0">
                <a:solidFill>
                  <a:schemeClr val="bg1"/>
                </a:solidFill>
                <a:cs typeface="+mn-ea"/>
                <a:sym typeface="+mn-lt"/>
              </a:rPr>
              <a:t>CONTENTS</a:t>
            </a:r>
            <a:endParaRPr lang="zh-CN" altLang="en-US" sz="1400" dirty="0">
              <a:solidFill>
                <a:schemeClr val="bg1"/>
              </a:solidFill>
              <a:cs typeface="+mn-ea"/>
              <a:sym typeface="+mn-lt"/>
            </a:endParaRPr>
          </a:p>
        </p:txBody>
      </p:sp>
      <p:sp>
        <p:nvSpPr>
          <p:cNvPr id="8" name="椭圆 7"/>
          <p:cNvSpPr/>
          <p:nvPr/>
        </p:nvSpPr>
        <p:spPr>
          <a:xfrm>
            <a:off x="1824354" y="2966933"/>
            <a:ext cx="1196502" cy="1196502"/>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p:nvPr/>
        </p:nvSpPr>
        <p:spPr>
          <a:xfrm>
            <a:off x="4271625" y="2966933"/>
            <a:ext cx="1196502" cy="1196502"/>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p:nvPr/>
        </p:nvSpPr>
        <p:spPr>
          <a:xfrm>
            <a:off x="6722214" y="2966933"/>
            <a:ext cx="1196502" cy="1196502"/>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10"/>
          <p:cNvSpPr/>
          <p:nvPr/>
        </p:nvSpPr>
        <p:spPr>
          <a:xfrm>
            <a:off x="9171144" y="2966933"/>
            <a:ext cx="1196502" cy="1196502"/>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文本框 12"/>
          <p:cNvSpPr txBox="1"/>
          <p:nvPr/>
        </p:nvSpPr>
        <p:spPr>
          <a:xfrm>
            <a:off x="1840443" y="3334351"/>
            <a:ext cx="1164325" cy="461665"/>
          </a:xfrm>
          <a:prstGeom prst="rect">
            <a:avLst/>
          </a:prstGeom>
          <a:noFill/>
        </p:spPr>
        <p:txBody>
          <a:bodyPr wrap="square" rtlCol="0">
            <a:spAutoFit/>
          </a:bodyPr>
          <a:lstStyle/>
          <a:p>
            <a:pPr algn="ctr"/>
            <a:r>
              <a:rPr lang="en-US" altLang="zh-CN" sz="2400" dirty="0" smtClean="0">
                <a:solidFill>
                  <a:schemeClr val="bg1"/>
                </a:solidFill>
                <a:cs typeface="+mn-ea"/>
                <a:sym typeface="+mn-lt"/>
              </a:rPr>
              <a:t>Part</a:t>
            </a:r>
            <a:r>
              <a:rPr lang="en-US" altLang="zh-CN" dirty="0" smtClean="0">
                <a:solidFill>
                  <a:schemeClr val="bg1"/>
                </a:solidFill>
                <a:cs typeface="+mn-ea"/>
                <a:sym typeface="+mn-lt"/>
              </a:rPr>
              <a:t> </a:t>
            </a:r>
            <a:r>
              <a:rPr lang="en-US" altLang="zh-CN" sz="2400" dirty="0" smtClean="0">
                <a:solidFill>
                  <a:schemeClr val="bg1"/>
                </a:solidFill>
                <a:cs typeface="+mn-ea"/>
                <a:sym typeface="+mn-lt"/>
              </a:rPr>
              <a:t>1</a:t>
            </a:r>
            <a:endParaRPr lang="zh-CN" altLang="en-US" sz="2400" dirty="0">
              <a:solidFill>
                <a:schemeClr val="bg1"/>
              </a:solidFill>
              <a:cs typeface="+mn-ea"/>
              <a:sym typeface="+mn-lt"/>
            </a:endParaRPr>
          </a:p>
        </p:txBody>
      </p:sp>
      <p:sp>
        <p:nvSpPr>
          <p:cNvPr id="14" name="文本框 13"/>
          <p:cNvSpPr txBox="1"/>
          <p:nvPr/>
        </p:nvSpPr>
        <p:spPr>
          <a:xfrm>
            <a:off x="4287714" y="3334351"/>
            <a:ext cx="1164325" cy="461665"/>
          </a:xfrm>
          <a:prstGeom prst="rect">
            <a:avLst/>
          </a:prstGeom>
          <a:noFill/>
        </p:spPr>
        <p:txBody>
          <a:bodyPr wrap="square" rtlCol="0">
            <a:spAutoFit/>
          </a:bodyPr>
          <a:lstStyle/>
          <a:p>
            <a:pPr algn="ctr"/>
            <a:r>
              <a:rPr lang="en-US" altLang="zh-CN" sz="2400" dirty="0" smtClean="0">
                <a:solidFill>
                  <a:schemeClr val="bg1"/>
                </a:solidFill>
                <a:cs typeface="+mn-ea"/>
                <a:sym typeface="+mn-lt"/>
              </a:rPr>
              <a:t>Part</a:t>
            </a:r>
            <a:r>
              <a:rPr lang="en-US" altLang="zh-CN" dirty="0" smtClean="0">
                <a:solidFill>
                  <a:schemeClr val="bg1"/>
                </a:solidFill>
                <a:cs typeface="+mn-ea"/>
                <a:sym typeface="+mn-lt"/>
              </a:rPr>
              <a:t> </a:t>
            </a:r>
            <a:r>
              <a:rPr lang="en-US" altLang="zh-CN" sz="2400" dirty="0" smtClean="0">
                <a:solidFill>
                  <a:schemeClr val="bg1"/>
                </a:solidFill>
                <a:cs typeface="+mn-ea"/>
                <a:sym typeface="+mn-lt"/>
              </a:rPr>
              <a:t>2</a:t>
            </a:r>
            <a:endParaRPr lang="zh-CN" altLang="en-US" sz="2400" dirty="0">
              <a:solidFill>
                <a:schemeClr val="bg1"/>
              </a:solidFill>
              <a:cs typeface="+mn-ea"/>
              <a:sym typeface="+mn-lt"/>
            </a:endParaRPr>
          </a:p>
        </p:txBody>
      </p:sp>
      <p:sp>
        <p:nvSpPr>
          <p:cNvPr id="15" name="文本框 14"/>
          <p:cNvSpPr txBox="1"/>
          <p:nvPr/>
        </p:nvSpPr>
        <p:spPr>
          <a:xfrm>
            <a:off x="6738303" y="3334351"/>
            <a:ext cx="1164325" cy="461665"/>
          </a:xfrm>
          <a:prstGeom prst="rect">
            <a:avLst/>
          </a:prstGeom>
          <a:noFill/>
        </p:spPr>
        <p:txBody>
          <a:bodyPr wrap="square" rtlCol="0">
            <a:spAutoFit/>
          </a:bodyPr>
          <a:lstStyle/>
          <a:p>
            <a:pPr algn="ctr"/>
            <a:r>
              <a:rPr lang="en-US" altLang="zh-CN" sz="2400" dirty="0" smtClean="0">
                <a:solidFill>
                  <a:schemeClr val="bg1"/>
                </a:solidFill>
                <a:cs typeface="+mn-ea"/>
                <a:sym typeface="+mn-lt"/>
              </a:rPr>
              <a:t>Part</a:t>
            </a:r>
            <a:r>
              <a:rPr lang="en-US" altLang="zh-CN" dirty="0" smtClean="0">
                <a:solidFill>
                  <a:schemeClr val="bg1"/>
                </a:solidFill>
                <a:cs typeface="+mn-ea"/>
                <a:sym typeface="+mn-lt"/>
              </a:rPr>
              <a:t> </a:t>
            </a:r>
            <a:r>
              <a:rPr lang="en-US" altLang="zh-CN" sz="2400" dirty="0" smtClean="0">
                <a:solidFill>
                  <a:schemeClr val="bg1"/>
                </a:solidFill>
                <a:cs typeface="+mn-ea"/>
                <a:sym typeface="+mn-lt"/>
              </a:rPr>
              <a:t>3</a:t>
            </a:r>
            <a:endParaRPr lang="zh-CN" altLang="en-US" sz="2400" dirty="0">
              <a:solidFill>
                <a:schemeClr val="bg1"/>
              </a:solidFill>
              <a:cs typeface="+mn-ea"/>
              <a:sym typeface="+mn-lt"/>
            </a:endParaRPr>
          </a:p>
        </p:txBody>
      </p:sp>
      <p:sp>
        <p:nvSpPr>
          <p:cNvPr id="16" name="文本框 15"/>
          <p:cNvSpPr txBox="1"/>
          <p:nvPr/>
        </p:nvSpPr>
        <p:spPr>
          <a:xfrm>
            <a:off x="9187233" y="3334351"/>
            <a:ext cx="1164325" cy="461665"/>
          </a:xfrm>
          <a:prstGeom prst="rect">
            <a:avLst/>
          </a:prstGeom>
          <a:noFill/>
        </p:spPr>
        <p:txBody>
          <a:bodyPr wrap="square" rtlCol="0">
            <a:spAutoFit/>
          </a:bodyPr>
          <a:lstStyle/>
          <a:p>
            <a:pPr algn="ctr"/>
            <a:r>
              <a:rPr lang="en-US" altLang="zh-CN" sz="2400" dirty="0" smtClean="0">
                <a:solidFill>
                  <a:schemeClr val="bg1"/>
                </a:solidFill>
                <a:cs typeface="+mn-ea"/>
                <a:sym typeface="+mn-lt"/>
              </a:rPr>
              <a:t>Part</a:t>
            </a:r>
            <a:r>
              <a:rPr lang="en-US" altLang="zh-CN" dirty="0" smtClean="0">
                <a:solidFill>
                  <a:schemeClr val="bg1"/>
                </a:solidFill>
                <a:cs typeface="+mn-ea"/>
                <a:sym typeface="+mn-lt"/>
              </a:rPr>
              <a:t> </a:t>
            </a:r>
            <a:r>
              <a:rPr lang="en-US" altLang="zh-CN" sz="2400" dirty="0" smtClean="0">
                <a:solidFill>
                  <a:schemeClr val="bg1"/>
                </a:solidFill>
                <a:cs typeface="+mn-ea"/>
                <a:sym typeface="+mn-lt"/>
              </a:rPr>
              <a:t>4</a:t>
            </a:r>
            <a:endParaRPr lang="zh-CN" altLang="en-US" sz="2400" dirty="0">
              <a:solidFill>
                <a:schemeClr val="bg1"/>
              </a:solidFill>
              <a:cs typeface="+mn-ea"/>
              <a:sym typeface="+mn-lt"/>
            </a:endParaRPr>
          </a:p>
        </p:txBody>
      </p:sp>
      <p:sp>
        <p:nvSpPr>
          <p:cNvPr id="18" name="文本框 17"/>
          <p:cNvSpPr txBox="1"/>
          <p:nvPr/>
        </p:nvSpPr>
        <p:spPr>
          <a:xfrm>
            <a:off x="1646919" y="4721510"/>
            <a:ext cx="1541417" cy="369332"/>
          </a:xfrm>
          <a:prstGeom prst="rect">
            <a:avLst/>
          </a:prstGeom>
          <a:noFill/>
        </p:spPr>
        <p:txBody>
          <a:bodyPr wrap="square" rtlCol="0">
            <a:spAutoFit/>
          </a:bodyPr>
          <a:lstStyle/>
          <a:p>
            <a:pPr algn="ctr"/>
            <a:r>
              <a:rPr lang="zh-CN" altLang="en-US" dirty="0" smtClean="0">
                <a:solidFill>
                  <a:schemeClr val="bg1"/>
                </a:solidFill>
                <a:cs typeface="+mn-ea"/>
                <a:sym typeface="+mn-lt"/>
              </a:rPr>
              <a:t>请添加标题</a:t>
            </a:r>
            <a:endParaRPr lang="zh-CN" altLang="en-US" dirty="0">
              <a:solidFill>
                <a:schemeClr val="bg1"/>
              </a:solidFill>
              <a:cs typeface="+mn-ea"/>
              <a:sym typeface="+mn-lt"/>
            </a:endParaRPr>
          </a:p>
        </p:txBody>
      </p:sp>
      <p:sp>
        <p:nvSpPr>
          <p:cNvPr id="22" name="文本框 21"/>
          <p:cNvSpPr txBox="1"/>
          <p:nvPr/>
        </p:nvSpPr>
        <p:spPr>
          <a:xfrm>
            <a:off x="4099167" y="4721510"/>
            <a:ext cx="1541417" cy="369332"/>
          </a:xfrm>
          <a:prstGeom prst="rect">
            <a:avLst/>
          </a:prstGeom>
          <a:noFill/>
        </p:spPr>
        <p:txBody>
          <a:bodyPr wrap="square" rtlCol="0">
            <a:spAutoFit/>
          </a:bodyPr>
          <a:lstStyle/>
          <a:p>
            <a:pPr algn="ctr"/>
            <a:r>
              <a:rPr lang="zh-CN" altLang="en-US" dirty="0" smtClean="0">
                <a:solidFill>
                  <a:schemeClr val="bg1"/>
                </a:solidFill>
                <a:cs typeface="+mn-ea"/>
                <a:sym typeface="+mn-lt"/>
              </a:rPr>
              <a:t>请添加标题</a:t>
            </a:r>
            <a:endParaRPr lang="zh-CN" altLang="en-US" dirty="0">
              <a:solidFill>
                <a:schemeClr val="bg1"/>
              </a:solidFill>
              <a:cs typeface="+mn-ea"/>
              <a:sym typeface="+mn-lt"/>
            </a:endParaRPr>
          </a:p>
        </p:txBody>
      </p:sp>
      <p:sp>
        <p:nvSpPr>
          <p:cNvPr id="23" name="文本框 22"/>
          <p:cNvSpPr txBox="1"/>
          <p:nvPr/>
        </p:nvSpPr>
        <p:spPr>
          <a:xfrm>
            <a:off x="6546438" y="4721510"/>
            <a:ext cx="1541417" cy="369332"/>
          </a:xfrm>
          <a:prstGeom prst="rect">
            <a:avLst/>
          </a:prstGeom>
          <a:noFill/>
        </p:spPr>
        <p:txBody>
          <a:bodyPr wrap="square" rtlCol="0">
            <a:spAutoFit/>
          </a:bodyPr>
          <a:lstStyle/>
          <a:p>
            <a:pPr algn="ctr"/>
            <a:r>
              <a:rPr lang="zh-CN" altLang="en-US" dirty="0" smtClean="0">
                <a:solidFill>
                  <a:schemeClr val="bg1"/>
                </a:solidFill>
                <a:cs typeface="+mn-ea"/>
                <a:sym typeface="+mn-lt"/>
              </a:rPr>
              <a:t>请添加标题</a:t>
            </a:r>
            <a:endParaRPr lang="zh-CN" altLang="en-US" dirty="0">
              <a:solidFill>
                <a:schemeClr val="bg1"/>
              </a:solidFill>
              <a:cs typeface="+mn-ea"/>
              <a:sym typeface="+mn-lt"/>
            </a:endParaRPr>
          </a:p>
        </p:txBody>
      </p:sp>
      <p:sp>
        <p:nvSpPr>
          <p:cNvPr id="24" name="文本框 23"/>
          <p:cNvSpPr txBox="1"/>
          <p:nvPr/>
        </p:nvSpPr>
        <p:spPr>
          <a:xfrm>
            <a:off x="8998686" y="4721510"/>
            <a:ext cx="1541417" cy="369332"/>
          </a:xfrm>
          <a:prstGeom prst="rect">
            <a:avLst/>
          </a:prstGeom>
          <a:noFill/>
        </p:spPr>
        <p:txBody>
          <a:bodyPr wrap="square" rtlCol="0">
            <a:spAutoFit/>
          </a:bodyPr>
          <a:lstStyle/>
          <a:p>
            <a:pPr algn="ctr"/>
            <a:r>
              <a:rPr lang="zh-CN" altLang="en-US" dirty="0" smtClean="0">
                <a:solidFill>
                  <a:schemeClr val="bg1"/>
                </a:solidFill>
                <a:cs typeface="+mn-ea"/>
                <a:sym typeface="+mn-lt"/>
              </a:rPr>
              <a:t>请添加标题</a:t>
            </a:r>
            <a:endParaRPr lang="zh-CN" altLang="en-US" dirty="0">
              <a:solidFill>
                <a:schemeClr val="bg1"/>
              </a:solidFill>
              <a:cs typeface="+mn-ea"/>
              <a:sym typeface="+mn-lt"/>
            </a:endParaRPr>
          </a:p>
        </p:txBody>
      </p:sp>
      <p:cxnSp>
        <p:nvCxnSpPr>
          <p:cNvPr id="29" name="直接连接符 28"/>
          <p:cNvCxnSpPr>
            <a:stCxn id="8" idx="6"/>
            <a:endCxn id="9" idx="2"/>
          </p:cNvCxnSpPr>
          <p:nvPr/>
        </p:nvCxnSpPr>
        <p:spPr>
          <a:xfrm>
            <a:off x="3020856" y="3565184"/>
            <a:ext cx="1250769" cy="0"/>
          </a:xfrm>
          <a:prstGeom prst="line">
            <a:avLst/>
          </a:prstGeom>
          <a:ln>
            <a:solidFill>
              <a:schemeClr val="bg1"/>
            </a:solidFill>
            <a:prstDash val="soli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31" name="直接连接符 30"/>
          <p:cNvCxnSpPr>
            <a:stCxn id="9" idx="6"/>
            <a:endCxn id="10" idx="2"/>
          </p:cNvCxnSpPr>
          <p:nvPr/>
        </p:nvCxnSpPr>
        <p:spPr>
          <a:xfrm>
            <a:off x="5468127" y="3565184"/>
            <a:ext cx="1254087" cy="0"/>
          </a:xfrm>
          <a:prstGeom prst="line">
            <a:avLst/>
          </a:prstGeom>
          <a:ln>
            <a:solidFill>
              <a:schemeClr val="bg1"/>
            </a:solidFill>
            <a:prstDash val="soli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33" name="直接连接符 32"/>
          <p:cNvCxnSpPr>
            <a:stCxn id="10" idx="6"/>
            <a:endCxn id="11" idx="2"/>
          </p:cNvCxnSpPr>
          <p:nvPr/>
        </p:nvCxnSpPr>
        <p:spPr>
          <a:xfrm>
            <a:off x="7918716" y="3565184"/>
            <a:ext cx="1252428" cy="0"/>
          </a:xfrm>
          <a:prstGeom prst="line">
            <a:avLst/>
          </a:prstGeom>
          <a:ln>
            <a:solidFill>
              <a:schemeClr val="bg1"/>
            </a:solidFill>
            <a:prstDash val="solid"/>
            <a:headEnd type="none" w="sm" len="sm"/>
            <a:tailEnd type="none" w="sm" len="sm"/>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2963690" y="2504873"/>
            <a:ext cx="1848255" cy="184825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4" name="直接连接符 3"/>
          <p:cNvCxnSpPr/>
          <p:nvPr/>
        </p:nvCxnSpPr>
        <p:spPr>
          <a:xfrm flipV="1">
            <a:off x="4351237" y="0"/>
            <a:ext cx="726598" cy="244610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V="1">
            <a:off x="4506377" y="223735"/>
            <a:ext cx="611136" cy="205740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4421076" y="483949"/>
            <a:ext cx="400200" cy="134728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V="1">
            <a:off x="2577812" y="4366721"/>
            <a:ext cx="744054" cy="250487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flipV="1">
            <a:off x="2750408" y="4590456"/>
            <a:ext cx="611136" cy="205740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V="1">
            <a:off x="2665107" y="4850670"/>
            <a:ext cx="400200" cy="134728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2551012" y="3105835"/>
            <a:ext cx="2693066" cy="646331"/>
          </a:xfrm>
          <a:prstGeom prst="rect">
            <a:avLst/>
          </a:prstGeom>
          <a:noFill/>
        </p:spPr>
        <p:txBody>
          <a:bodyPr wrap="square" rtlCol="0">
            <a:spAutoFit/>
          </a:bodyPr>
          <a:lstStyle/>
          <a:p>
            <a:pPr algn="ctr"/>
            <a:r>
              <a:rPr lang="en-US" altLang="zh-CN" sz="3600" dirty="0" smtClean="0">
                <a:solidFill>
                  <a:schemeClr val="bg1"/>
                </a:solidFill>
                <a:cs typeface="+mn-ea"/>
                <a:sym typeface="+mn-lt"/>
              </a:rPr>
              <a:t>Part1</a:t>
            </a:r>
            <a:endParaRPr lang="zh-CN" altLang="en-US" sz="3600" dirty="0">
              <a:solidFill>
                <a:schemeClr val="bg1"/>
              </a:solidFill>
              <a:cs typeface="+mn-ea"/>
              <a:sym typeface="+mn-lt"/>
            </a:endParaRPr>
          </a:p>
        </p:txBody>
      </p:sp>
      <p:sp>
        <p:nvSpPr>
          <p:cNvPr id="3" name="文本框 2"/>
          <p:cNvSpPr txBox="1"/>
          <p:nvPr/>
        </p:nvSpPr>
        <p:spPr>
          <a:xfrm>
            <a:off x="5379395" y="3044280"/>
            <a:ext cx="4824919" cy="769441"/>
          </a:xfrm>
          <a:prstGeom prst="rect">
            <a:avLst/>
          </a:prstGeom>
          <a:noFill/>
        </p:spPr>
        <p:txBody>
          <a:bodyPr wrap="square" rtlCol="0">
            <a:spAutoFit/>
          </a:bodyPr>
          <a:lstStyle/>
          <a:p>
            <a:r>
              <a:rPr lang="zh-CN" altLang="en-US" sz="4400" dirty="0" smtClean="0">
                <a:solidFill>
                  <a:schemeClr val="bg1"/>
                </a:solidFill>
                <a:cs typeface="+mn-ea"/>
                <a:sym typeface="+mn-lt"/>
              </a:rPr>
              <a:t>请点击添加标题</a:t>
            </a:r>
            <a:endParaRPr lang="zh-CN" altLang="en-US" sz="4400" dirty="0">
              <a:solidFill>
                <a:schemeClr val="bg1"/>
              </a:solidFill>
              <a:cs typeface="+mn-ea"/>
              <a:sym typeface="+mn-lt"/>
            </a:endParaRPr>
          </a:p>
        </p:txBody>
      </p:sp>
    </p:spTree>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直角三角形 3"/>
          <p:cNvSpPr/>
          <p:nvPr/>
        </p:nvSpPr>
        <p:spPr>
          <a:xfrm rot="16200000">
            <a:off x="3368957" y="3908833"/>
            <a:ext cx="2244994" cy="1335920"/>
          </a:xfrm>
          <a:prstGeom prst="rtTriangle">
            <a:avLst/>
          </a:pr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sp>
        <p:nvSpPr>
          <p:cNvPr id="6" name="直角三角形 5"/>
          <p:cNvSpPr/>
          <p:nvPr/>
        </p:nvSpPr>
        <p:spPr>
          <a:xfrm rot="1800000">
            <a:off x="5343050" y="2771741"/>
            <a:ext cx="2244995" cy="1335920"/>
          </a:xfrm>
          <a:prstGeom prst="rtTriangle">
            <a:avLst/>
          </a:pr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sp>
        <p:nvSpPr>
          <p:cNvPr id="5" name="直角三角形 4"/>
          <p:cNvSpPr/>
          <p:nvPr/>
        </p:nvSpPr>
        <p:spPr>
          <a:xfrm rot="8990440">
            <a:off x="5343007" y="5048551"/>
            <a:ext cx="2244995" cy="1335920"/>
          </a:xfrm>
          <a:prstGeom prst="rtTriangle">
            <a:avLst/>
          </a:pr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cs typeface="+mn-ea"/>
              <a:sym typeface="+mn-lt"/>
            </a:endParaRPr>
          </a:p>
        </p:txBody>
      </p:sp>
      <p:sp>
        <p:nvSpPr>
          <p:cNvPr id="17" name="文本框 16"/>
          <p:cNvSpPr txBox="1"/>
          <p:nvPr/>
        </p:nvSpPr>
        <p:spPr>
          <a:xfrm>
            <a:off x="4525202" y="647658"/>
            <a:ext cx="3141597" cy="523220"/>
          </a:xfrm>
          <a:prstGeom prst="rect">
            <a:avLst/>
          </a:prstGeom>
          <a:noFill/>
        </p:spPr>
        <p:txBody>
          <a:bodyPr wrap="square" rtlCol="0">
            <a:spAutoFit/>
          </a:bodyPr>
          <a:lstStyle/>
          <a:p>
            <a:pPr algn="ctr"/>
            <a:r>
              <a:rPr lang="zh-CN" altLang="en-US" sz="2800" dirty="0" smtClean="0">
                <a:solidFill>
                  <a:schemeClr val="bg1"/>
                </a:solidFill>
                <a:cs typeface="+mn-ea"/>
                <a:sym typeface="+mn-lt"/>
              </a:rPr>
              <a:t>点击此处添加标题</a:t>
            </a:r>
            <a:endParaRPr lang="zh-CN" altLang="en-US" sz="2800" dirty="0">
              <a:solidFill>
                <a:schemeClr val="bg1"/>
              </a:solidFill>
              <a:cs typeface="+mn-ea"/>
              <a:sym typeface="+mn-lt"/>
            </a:endParaRPr>
          </a:p>
        </p:txBody>
      </p:sp>
      <p:sp>
        <p:nvSpPr>
          <p:cNvPr id="22" name="TextBox 18"/>
          <p:cNvSpPr txBox="1"/>
          <p:nvPr/>
        </p:nvSpPr>
        <p:spPr>
          <a:xfrm>
            <a:off x="879937" y="3560170"/>
            <a:ext cx="3516176" cy="1052596"/>
          </a:xfrm>
          <a:prstGeom prst="rect">
            <a:avLst/>
          </a:prstGeom>
          <a:noFill/>
        </p:spPr>
        <p:txBody>
          <a:bodyPr wrap="square" rtlCol="0">
            <a:spAutoFit/>
          </a:bodyPr>
          <a:lstStyle/>
          <a:p>
            <a:pPr algn="r">
              <a:lnSpc>
                <a:spcPct val="130000"/>
              </a:lnSpc>
            </a:pPr>
            <a:r>
              <a:rPr lang="zh-CN" altLang="en-US" sz="1200" dirty="0" smtClean="0">
                <a:solidFill>
                  <a:schemeClr val="bg1"/>
                </a:solidFill>
                <a:cs typeface="+mn-ea"/>
                <a:sym typeface="+mn-lt"/>
              </a:rPr>
              <a:t>点击添加内容点击添加内容</a:t>
            </a:r>
            <a:r>
              <a:rPr lang="zh-CN" altLang="en-US" sz="1200" dirty="0">
                <a:solidFill>
                  <a:schemeClr val="bg1"/>
                </a:solidFill>
                <a:cs typeface="+mn-ea"/>
                <a:sym typeface="+mn-lt"/>
              </a:rPr>
              <a:t>点击添加</a:t>
            </a:r>
            <a:r>
              <a:rPr lang="zh-CN" altLang="en-US" sz="1200" dirty="0" smtClean="0">
                <a:solidFill>
                  <a:schemeClr val="bg1"/>
                </a:solidFill>
                <a:cs typeface="+mn-ea"/>
                <a:sym typeface="+mn-lt"/>
              </a:rPr>
              <a:t>内容点击</a:t>
            </a:r>
            <a:r>
              <a:rPr lang="zh-CN" altLang="en-US" sz="1200" dirty="0">
                <a:solidFill>
                  <a:schemeClr val="bg1"/>
                </a:solidFill>
                <a:cs typeface="+mn-ea"/>
                <a:sym typeface="+mn-lt"/>
              </a:rPr>
              <a:t>添</a:t>
            </a:r>
            <a:r>
              <a:rPr lang="zh-CN" altLang="en-US" sz="1200" dirty="0" smtClean="0">
                <a:solidFill>
                  <a:schemeClr val="bg1"/>
                </a:solidFill>
                <a:cs typeface="+mn-ea"/>
                <a:sym typeface="+mn-lt"/>
              </a:rPr>
              <a:t>加内容点击</a:t>
            </a:r>
            <a:r>
              <a:rPr lang="zh-CN" altLang="en-US" sz="1200" dirty="0">
                <a:solidFill>
                  <a:schemeClr val="bg1"/>
                </a:solidFill>
                <a:cs typeface="+mn-ea"/>
                <a:sym typeface="+mn-lt"/>
              </a:rPr>
              <a:t>添加</a:t>
            </a:r>
            <a:r>
              <a:rPr lang="zh-CN" altLang="en-US" sz="1200" dirty="0" smtClean="0">
                <a:solidFill>
                  <a:schemeClr val="bg1"/>
                </a:solidFill>
                <a:cs typeface="+mn-ea"/>
                <a:sym typeface="+mn-lt"/>
              </a:rPr>
              <a:t>内容点击</a:t>
            </a:r>
            <a:r>
              <a:rPr lang="zh-CN" altLang="en-US" sz="1200" dirty="0">
                <a:solidFill>
                  <a:schemeClr val="bg1"/>
                </a:solidFill>
                <a:cs typeface="+mn-ea"/>
                <a:sym typeface="+mn-lt"/>
              </a:rPr>
              <a:t>添加</a:t>
            </a:r>
            <a:r>
              <a:rPr lang="zh-CN" altLang="en-US" sz="1200" dirty="0" smtClean="0">
                <a:solidFill>
                  <a:schemeClr val="bg1"/>
                </a:solidFill>
                <a:cs typeface="+mn-ea"/>
                <a:sym typeface="+mn-lt"/>
              </a:rPr>
              <a:t>内容点击</a:t>
            </a:r>
            <a:r>
              <a:rPr lang="zh-CN" altLang="en-US" sz="1200" dirty="0">
                <a:solidFill>
                  <a:schemeClr val="bg1"/>
                </a:solidFill>
                <a:cs typeface="+mn-ea"/>
                <a:sym typeface="+mn-lt"/>
              </a:rPr>
              <a:t>添加</a:t>
            </a:r>
            <a:r>
              <a:rPr lang="zh-CN" altLang="en-US" sz="1200" dirty="0" smtClean="0">
                <a:solidFill>
                  <a:schemeClr val="bg1"/>
                </a:solidFill>
                <a:cs typeface="+mn-ea"/>
                <a:sym typeface="+mn-lt"/>
              </a:rPr>
              <a:t>内容点击添加内容点击添加内容点击添加内容</a:t>
            </a:r>
            <a:endParaRPr lang="zh-CN" altLang="en-US" sz="1200" dirty="0">
              <a:solidFill>
                <a:schemeClr val="bg1"/>
              </a:solidFill>
              <a:cs typeface="+mn-ea"/>
              <a:sym typeface="+mn-lt"/>
            </a:endParaRPr>
          </a:p>
          <a:p>
            <a:pPr algn="r">
              <a:lnSpc>
                <a:spcPct val="130000"/>
              </a:lnSpc>
            </a:pPr>
            <a:endParaRPr lang="zh-CN" altLang="en-US" sz="1200" dirty="0" smtClean="0">
              <a:solidFill>
                <a:schemeClr val="bg1"/>
              </a:solidFill>
              <a:cs typeface="+mn-ea"/>
              <a:sym typeface="+mn-lt"/>
            </a:endParaRPr>
          </a:p>
        </p:txBody>
      </p:sp>
      <p:sp>
        <p:nvSpPr>
          <p:cNvPr id="23" name="文本框 22"/>
          <p:cNvSpPr txBox="1"/>
          <p:nvPr/>
        </p:nvSpPr>
        <p:spPr>
          <a:xfrm>
            <a:off x="788663" y="3181277"/>
            <a:ext cx="3141597" cy="400110"/>
          </a:xfrm>
          <a:prstGeom prst="rect">
            <a:avLst/>
          </a:prstGeom>
          <a:noFill/>
        </p:spPr>
        <p:txBody>
          <a:bodyPr wrap="square" rtlCol="0">
            <a:spAutoFit/>
          </a:bodyPr>
          <a:lstStyle/>
          <a:p>
            <a:pPr algn="r"/>
            <a:r>
              <a:rPr lang="zh-CN" altLang="en-US" sz="2000" dirty="0">
                <a:solidFill>
                  <a:schemeClr val="bg1"/>
                </a:solidFill>
                <a:cs typeface="+mn-ea"/>
                <a:sym typeface="+mn-lt"/>
              </a:rPr>
              <a:t>请</a:t>
            </a:r>
            <a:r>
              <a:rPr lang="zh-CN" altLang="en-US" sz="2000" dirty="0" smtClean="0">
                <a:solidFill>
                  <a:schemeClr val="bg1"/>
                </a:solidFill>
                <a:cs typeface="+mn-ea"/>
                <a:sym typeface="+mn-lt"/>
              </a:rPr>
              <a:t>添加标题</a:t>
            </a:r>
            <a:endParaRPr lang="zh-CN" altLang="en-US" sz="2000" dirty="0">
              <a:solidFill>
                <a:schemeClr val="bg1"/>
              </a:solidFill>
              <a:cs typeface="+mn-ea"/>
              <a:sym typeface="+mn-lt"/>
            </a:endParaRPr>
          </a:p>
        </p:txBody>
      </p:sp>
      <p:sp>
        <p:nvSpPr>
          <p:cNvPr id="8" name="文本框 7"/>
          <p:cNvSpPr txBox="1"/>
          <p:nvPr/>
        </p:nvSpPr>
        <p:spPr>
          <a:xfrm rot="1848855">
            <a:off x="5354835" y="3109770"/>
            <a:ext cx="947526" cy="400110"/>
          </a:xfrm>
          <a:prstGeom prst="rect">
            <a:avLst/>
          </a:prstGeom>
          <a:noFill/>
        </p:spPr>
        <p:txBody>
          <a:bodyPr wrap="square" rtlCol="0">
            <a:spAutoFit/>
          </a:bodyPr>
          <a:lstStyle/>
          <a:p>
            <a:pPr algn="ctr"/>
            <a:r>
              <a:rPr lang="en-US" altLang="zh-CN" sz="2000" dirty="0" smtClean="0">
                <a:solidFill>
                  <a:schemeClr val="bg1"/>
                </a:solidFill>
                <a:cs typeface="+mn-ea"/>
                <a:sym typeface="+mn-lt"/>
              </a:rPr>
              <a:t>Part2</a:t>
            </a:r>
            <a:endParaRPr lang="zh-CN" altLang="en-US" sz="2000" dirty="0">
              <a:solidFill>
                <a:schemeClr val="bg1"/>
              </a:solidFill>
              <a:cs typeface="+mn-ea"/>
              <a:sym typeface="+mn-lt"/>
            </a:endParaRPr>
          </a:p>
        </p:txBody>
      </p:sp>
      <p:sp>
        <p:nvSpPr>
          <p:cNvPr id="24" name="文本框 23"/>
          <p:cNvSpPr txBox="1"/>
          <p:nvPr/>
        </p:nvSpPr>
        <p:spPr>
          <a:xfrm>
            <a:off x="4101793" y="4879862"/>
            <a:ext cx="1196920" cy="400110"/>
          </a:xfrm>
          <a:prstGeom prst="rect">
            <a:avLst/>
          </a:prstGeom>
          <a:noFill/>
        </p:spPr>
        <p:txBody>
          <a:bodyPr wrap="square" rtlCol="0">
            <a:spAutoFit/>
          </a:bodyPr>
          <a:lstStyle/>
          <a:p>
            <a:pPr algn="ctr"/>
            <a:r>
              <a:rPr lang="en-US" altLang="zh-CN" sz="2000" dirty="0" smtClean="0">
                <a:solidFill>
                  <a:schemeClr val="bg1"/>
                </a:solidFill>
                <a:cs typeface="+mn-ea"/>
                <a:sym typeface="+mn-lt"/>
              </a:rPr>
              <a:t>Part1</a:t>
            </a:r>
            <a:endParaRPr lang="zh-CN" altLang="en-US" sz="2000" dirty="0">
              <a:solidFill>
                <a:schemeClr val="bg1"/>
              </a:solidFill>
              <a:cs typeface="+mn-ea"/>
              <a:sym typeface="+mn-lt"/>
            </a:endParaRPr>
          </a:p>
        </p:txBody>
      </p:sp>
      <p:sp>
        <p:nvSpPr>
          <p:cNvPr id="25" name="文本框 24"/>
          <p:cNvSpPr txBox="1"/>
          <p:nvPr/>
        </p:nvSpPr>
        <p:spPr>
          <a:xfrm rot="19904440">
            <a:off x="6178862" y="5086533"/>
            <a:ext cx="1094632" cy="400110"/>
          </a:xfrm>
          <a:prstGeom prst="rect">
            <a:avLst/>
          </a:prstGeom>
          <a:noFill/>
        </p:spPr>
        <p:txBody>
          <a:bodyPr wrap="square" rtlCol="0">
            <a:spAutoFit/>
          </a:bodyPr>
          <a:lstStyle/>
          <a:p>
            <a:pPr algn="ctr"/>
            <a:r>
              <a:rPr lang="en-US" altLang="zh-CN" sz="2000" dirty="0" smtClean="0">
                <a:solidFill>
                  <a:schemeClr val="bg1"/>
                </a:solidFill>
                <a:cs typeface="+mn-ea"/>
                <a:sym typeface="+mn-lt"/>
              </a:rPr>
              <a:t>Part3</a:t>
            </a:r>
            <a:endParaRPr lang="zh-CN" altLang="en-US" sz="2000" dirty="0">
              <a:solidFill>
                <a:schemeClr val="bg1"/>
              </a:solidFill>
              <a:cs typeface="+mn-ea"/>
              <a:sym typeface="+mn-lt"/>
            </a:endParaRPr>
          </a:p>
        </p:txBody>
      </p:sp>
      <p:sp>
        <p:nvSpPr>
          <p:cNvPr id="26" name="文本框 25"/>
          <p:cNvSpPr txBox="1"/>
          <p:nvPr/>
        </p:nvSpPr>
        <p:spPr>
          <a:xfrm>
            <a:off x="7052199" y="2109618"/>
            <a:ext cx="3141597" cy="400110"/>
          </a:xfrm>
          <a:prstGeom prst="rect">
            <a:avLst/>
          </a:prstGeom>
          <a:noFill/>
        </p:spPr>
        <p:txBody>
          <a:bodyPr wrap="square" rtlCol="0">
            <a:spAutoFit/>
          </a:bodyPr>
          <a:lstStyle/>
          <a:p>
            <a:r>
              <a:rPr lang="zh-CN" altLang="en-US" sz="2000" dirty="0">
                <a:solidFill>
                  <a:schemeClr val="bg1"/>
                </a:solidFill>
                <a:cs typeface="+mn-ea"/>
                <a:sym typeface="+mn-lt"/>
              </a:rPr>
              <a:t>请</a:t>
            </a:r>
            <a:r>
              <a:rPr lang="zh-CN" altLang="en-US" sz="2000" dirty="0" smtClean="0">
                <a:solidFill>
                  <a:schemeClr val="bg1"/>
                </a:solidFill>
                <a:cs typeface="+mn-ea"/>
                <a:sym typeface="+mn-lt"/>
              </a:rPr>
              <a:t>添加标题</a:t>
            </a:r>
            <a:endParaRPr lang="zh-CN" altLang="en-US" sz="2000" dirty="0">
              <a:solidFill>
                <a:schemeClr val="bg1"/>
              </a:solidFill>
              <a:cs typeface="+mn-ea"/>
              <a:sym typeface="+mn-lt"/>
            </a:endParaRPr>
          </a:p>
        </p:txBody>
      </p:sp>
      <p:sp>
        <p:nvSpPr>
          <p:cNvPr id="27" name="文本框 26"/>
          <p:cNvSpPr txBox="1"/>
          <p:nvPr/>
        </p:nvSpPr>
        <p:spPr>
          <a:xfrm>
            <a:off x="8237751" y="4748213"/>
            <a:ext cx="3141597" cy="400110"/>
          </a:xfrm>
          <a:prstGeom prst="rect">
            <a:avLst/>
          </a:prstGeom>
          <a:noFill/>
        </p:spPr>
        <p:txBody>
          <a:bodyPr wrap="square" rtlCol="0">
            <a:spAutoFit/>
          </a:bodyPr>
          <a:lstStyle/>
          <a:p>
            <a:r>
              <a:rPr lang="zh-CN" altLang="en-US" sz="2000" dirty="0">
                <a:solidFill>
                  <a:schemeClr val="bg1"/>
                </a:solidFill>
                <a:cs typeface="+mn-ea"/>
                <a:sym typeface="+mn-lt"/>
              </a:rPr>
              <a:t>请</a:t>
            </a:r>
            <a:r>
              <a:rPr lang="zh-CN" altLang="en-US" sz="2000" dirty="0" smtClean="0">
                <a:solidFill>
                  <a:schemeClr val="bg1"/>
                </a:solidFill>
                <a:cs typeface="+mn-ea"/>
                <a:sym typeface="+mn-lt"/>
              </a:rPr>
              <a:t>添加标题</a:t>
            </a:r>
            <a:endParaRPr lang="zh-CN" altLang="en-US" sz="2000" dirty="0">
              <a:solidFill>
                <a:schemeClr val="bg1"/>
              </a:solidFill>
              <a:cs typeface="+mn-ea"/>
              <a:sym typeface="+mn-lt"/>
            </a:endParaRPr>
          </a:p>
        </p:txBody>
      </p:sp>
      <p:sp>
        <p:nvSpPr>
          <p:cNvPr id="28" name="TextBox 18"/>
          <p:cNvSpPr txBox="1"/>
          <p:nvPr/>
        </p:nvSpPr>
        <p:spPr>
          <a:xfrm>
            <a:off x="6643640" y="2480544"/>
            <a:ext cx="3516176" cy="1052596"/>
          </a:xfrm>
          <a:prstGeom prst="rect">
            <a:avLst/>
          </a:prstGeom>
          <a:noFill/>
        </p:spPr>
        <p:txBody>
          <a:bodyPr wrap="square" rtlCol="0">
            <a:spAutoFit/>
          </a:bodyPr>
          <a:lstStyle/>
          <a:p>
            <a:pPr>
              <a:lnSpc>
                <a:spcPct val="130000"/>
              </a:lnSpc>
            </a:pPr>
            <a:r>
              <a:rPr lang="zh-CN" altLang="en-US" sz="1200" dirty="0" smtClean="0">
                <a:solidFill>
                  <a:schemeClr val="bg1"/>
                </a:solidFill>
                <a:cs typeface="+mn-ea"/>
                <a:sym typeface="+mn-lt"/>
              </a:rPr>
              <a:t>点击添加内容点击添加内容</a:t>
            </a:r>
            <a:r>
              <a:rPr lang="zh-CN" altLang="en-US" sz="1200" dirty="0">
                <a:solidFill>
                  <a:schemeClr val="bg1"/>
                </a:solidFill>
                <a:cs typeface="+mn-ea"/>
                <a:sym typeface="+mn-lt"/>
              </a:rPr>
              <a:t>点击添加</a:t>
            </a:r>
            <a:r>
              <a:rPr lang="zh-CN" altLang="en-US" sz="1200" dirty="0" smtClean="0">
                <a:solidFill>
                  <a:schemeClr val="bg1"/>
                </a:solidFill>
                <a:cs typeface="+mn-ea"/>
                <a:sym typeface="+mn-lt"/>
              </a:rPr>
              <a:t>内容点击</a:t>
            </a:r>
            <a:r>
              <a:rPr lang="zh-CN" altLang="en-US" sz="1200" dirty="0">
                <a:solidFill>
                  <a:schemeClr val="bg1"/>
                </a:solidFill>
                <a:cs typeface="+mn-ea"/>
                <a:sym typeface="+mn-lt"/>
              </a:rPr>
              <a:t>添</a:t>
            </a:r>
            <a:r>
              <a:rPr lang="zh-CN" altLang="en-US" sz="1200" dirty="0" smtClean="0">
                <a:solidFill>
                  <a:schemeClr val="bg1"/>
                </a:solidFill>
                <a:cs typeface="+mn-ea"/>
                <a:sym typeface="+mn-lt"/>
              </a:rPr>
              <a:t>加内容点击</a:t>
            </a:r>
            <a:r>
              <a:rPr lang="zh-CN" altLang="en-US" sz="1200" dirty="0">
                <a:solidFill>
                  <a:schemeClr val="bg1"/>
                </a:solidFill>
                <a:cs typeface="+mn-ea"/>
                <a:sym typeface="+mn-lt"/>
              </a:rPr>
              <a:t>添加</a:t>
            </a:r>
            <a:r>
              <a:rPr lang="zh-CN" altLang="en-US" sz="1200" dirty="0" smtClean="0">
                <a:solidFill>
                  <a:schemeClr val="bg1"/>
                </a:solidFill>
                <a:cs typeface="+mn-ea"/>
                <a:sym typeface="+mn-lt"/>
              </a:rPr>
              <a:t>内容点击</a:t>
            </a:r>
            <a:r>
              <a:rPr lang="zh-CN" altLang="en-US" sz="1200" dirty="0">
                <a:solidFill>
                  <a:schemeClr val="bg1"/>
                </a:solidFill>
                <a:cs typeface="+mn-ea"/>
                <a:sym typeface="+mn-lt"/>
              </a:rPr>
              <a:t>添加</a:t>
            </a:r>
            <a:r>
              <a:rPr lang="zh-CN" altLang="en-US" sz="1200" dirty="0" smtClean="0">
                <a:solidFill>
                  <a:schemeClr val="bg1"/>
                </a:solidFill>
                <a:cs typeface="+mn-ea"/>
                <a:sym typeface="+mn-lt"/>
              </a:rPr>
              <a:t>内容点击</a:t>
            </a:r>
            <a:r>
              <a:rPr lang="zh-CN" altLang="en-US" sz="1200" dirty="0">
                <a:solidFill>
                  <a:schemeClr val="bg1"/>
                </a:solidFill>
                <a:cs typeface="+mn-ea"/>
                <a:sym typeface="+mn-lt"/>
              </a:rPr>
              <a:t>添加</a:t>
            </a:r>
            <a:r>
              <a:rPr lang="zh-CN" altLang="en-US" sz="1200" dirty="0" smtClean="0">
                <a:solidFill>
                  <a:schemeClr val="bg1"/>
                </a:solidFill>
                <a:cs typeface="+mn-ea"/>
                <a:sym typeface="+mn-lt"/>
              </a:rPr>
              <a:t>内容点击添加内容点击添加内容点击添加内容</a:t>
            </a:r>
            <a:endParaRPr lang="zh-CN" altLang="en-US" sz="1200" dirty="0">
              <a:solidFill>
                <a:schemeClr val="bg1"/>
              </a:solidFill>
              <a:cs typeface="+mn-ea"/>
              <a:sym typeface="+mn-lt"/>
            </a:endParaRPr>
          </a:p>
          <a:p>
            <a:pPr>
              <a:lnSpc>
                <a:spcPct val="130000"/>
              </a:lnSpc>
            </a:pPr>
            <a:endParaRPr lang="zh-CN" altLang="en-US" sz="1200" dirty="0" smtClean="0">
              <a:solidFill>
                <a:schemeClr val="bg1"/>
              </a:solidFill>
              <a:cs typeface="+mn-ea"/>
              <a:sym typeface="+mn-lt"/>
            </a:endParaRPr>
          </a:p>
        </p:txBody>
      </p:sp>
      <p:sp>
        <p:nvSpPr>
          <p:cNvPr id="29" name="TextBox 18"/>
          <p:cNvSpPr txBox="1"/>
          <p:nvPr/>
        </p:nvSpPr>
        <p:spPr>
          <a:xfrm>
            <a:off x="7868096" y="5116832"/>
            <a:ext cx="3516176" cy="1052596"/>
          </a:xfrm>
          <a:prstGeom prst="rect">
            <a:avLst/>
          </a:prstGeom>
          <a:noFill/>
        </p:spPr>
        <p:txBody>
          <a:bodyPr wrap="square" rtlCol="0">
            <a:spAutoFit/>
          </a:bodyPr>
          <a:lstStyle/>
          <a:p>
            <a:pPr>
              <a:lnSpc>
                <a:spcPct val="130000"/>
              </a:lnSpc>
            </a:pPr>
            <a:r>
              <a:rPr lang="zh-CN" altLang="en-US" sz="1200" dirty="0" smtClean="0">
                <a:solidFill>
                  <a:schemeClr val="bg1"/>
                </a:solidFill>
                <a:cs typeface="+mn-ea"/>
                <a:sym typeface="+mn-lt"/>
              </a:rPr>
              <a:t>点击添加内容点击添加内容</a:t>
            </a:r>
            <a:r>
              <a:rPr lang="zh-CN" altLang="en-US" sz="1200" dirty="0">
                <a:solidFill>
                  <a:schemeClr val="bg1"/>
                </a:solidFill>
                <a:cs typeface="+mn-ea"/>
                <a:sym typeface="+mn-lt"/>
              </a:rPr>
              <a:t>点击添加</a:t>
            </a:r>
            <a:r>
              <a:rPr lang="zh-CN" altLang="en-US" sz="1200" dirty="0" smtClean="0">
                <a:solidFill>
                  <a:schemeClr val="bg1"/>
                </a:solidFill>
                <a:cs typeface="+mn-ea"/>
                <a:sym typeface="+mn-lt"/>
              </a:rPr>
              <a:t>内容点击</a:t>
            </a:r>
            <a:r>
              <a:rPr lang="zh-CN" altLang="en-US" sz="1200" dirty="0">
                <a:solidFill>
                  <a:schemeClr val="bg1"/>
                </a:solidFill>
                <a:cs typeface="+mn-ea"/>
                <a:sym typeface="+mn-lt"/>
              </a:rPr>
              <a:t>添</a:t>
            </a:r>
            <a:r>
              <a:rPr lang="zh-CN" altLang="en-US" sz="1200" dirty="0" smtClean="0">
                <a:solidFill>
                  <a:schemeClr val="bg1"/>
                </a:solidFill>
                <a:cs typeface="+mn-ea"/>
                <a:sym typeface="+mn-lt"/>
              </a:rPr>
              <a:t>加内容点击</a:t>
            </a:r>
            <a:r>
              <a:rPr lang="zh-CN" altLang="en-US" sz="1200" dirty="0">
                <a:solidFill>
                  <a:schemeClr val="bg1"/>
                </a:solidFill>
                <a:cs typeface="+mn-ea"/>
                <a:sym typeface="+mn-lt"/>
              </a:rPr>
              <a:t>添加</a:t>
            </a:r>
            <a:r>
              <a:rPr lang="zh-CN" altLang="en-US" sz="1200" dirty="0" smtClean="0">
                <a:solidFill>
                  <a:schemeClr val="bg1"/>
                </a:solidFill>
                <a:cs typeface="+mn-ea"/>
                <a:sym typeface="+mn-lt"/>
              </a:rPr>
              <a:t>内容点击</a:t>
            </a:r>
            <a:r>
              <a:rPr lang="zh-CN" altLang="en-US" sz="1200" dirty="0">
                <a:solidFill>
                  <a:schemeClr val="bg1"/>
                </a:solidFill>
                <a:cs typeface="+mn-ea"/>
                <a:sym typeface="+mn-lt"/>
              </a:rPr>
              <a:t>添加</a:t>
            </a:r>
            <a:r>
              <a:rPr lang="zh-CN" altLang="en-US" sz="1200" dirty="0" smtClean="0">
                <a:solidFill>
                  <a:schemeClr val="bg1"/>
                </a:solidFill>
                <a:cs typeface="+mn-ea"/>
                <a:sym typeface="+mn-lt"/>
              </a:rPr>
              <a:t>内容点击</a:t>
            </a:r>
            <a:r>
              <a:rPr lang="zh-CN" altLang="en-US" sz="1200" dirty="0">
                <a:solidFill>
                  <a:schemeClr val="bg1"/>
                </a:solidFill>
                <a:cs typeface="+mn-ea"/>
                <a:sym typeface="+mn-lt"/>
              </a:rPr>
              <a:t>添加</a:t>
            </a:r>
            <a:r>
              <a:rPr lang="zh-CN" altLang="en-US" sz="1200" dirty="0" smtClean="0">
                <a:solidFill>
                  <a:schemeClr val="bg1"/>
                </a:solidFill>
                <a:cs typeface="+mn-ea"/>
                <a:sym typeface="+mn-lt"/>
              </a:rPr>
              <a:t>内容点击添加内容点击添加内容点击添加内容</a:t>
            </a:r>
            <a:endParaRPr lang="zh-CN" altLang="en-US" sz="1200" dirty="0">
              <a:solidFill>
                <a:schemeClr val="bg1"/>
              </a:solidFill>
              <a:cs typeface="+mn-ea"/>
              <a:sym typeface="+mn-lt"/>
            </a:endParaRPr>
          </a:p>
          <a:p>
            <a:pPr>
              <a:lnSpc>
                <a:spcPct val="130000"/>
              </a:lnSpc>
            </a:pPr>
            <a:endParaRPr lang="zh-CN" altLang="en-US" sz="1200" dirty="0" smtClean="0">
              <a:solidFill>
                <a:schemeClr val="bg1"/>
              </a:solidFill>
              <a:cs typeface="+mn-ea"/>
              <a:sym typeface="+mn-lt"/>
            </a:endParaRPr>
          </a:p>
        </p:txBody>
      </p:sp>
      <p:grpSp>
        <p:nvGrpSpPr>
          <p:cNvPr id="16" name="组合 15"/>
          <p:cNvGrpSpPr>
            <a:grpSpLocks noChangeAspect="1"/>
          </p:cNvGrpSpPr>
          <p:nvPr/>
        </p:nvGrpSpPr>
        <p:grpSpPr>
          <a:xfrm>
            <a:off x="6750644" y="2165717"/>
            <a:ext cx="291849" cy="293118"/>
            <a:chOff x="6278515" y="2139875"/>
            <a:chExt cx="365125" cy="366713"/>
          </a:xfrm>
          <a:solidFill>
            <a:schemeClr val="bg1">
              <a:alpha val="90000"/>
            </a:schemeClr>
          </a:solidFill>
        </p:grpSpPr>
        <p:sp>
          <p:nvSpPr>
            <p:cNvPr id="35" name="Freeform 686"/>
            <p:cNvSpPr>
              <a:spLocks noEditPoints="1"/>
            </p:cNvSpPr>
            <p:nvPr/>
          </p:nvSpPr>
          <p:spPr bwMode="auto">
            <a:xfrm>
              <a:off x="6278515" y="2139875"/>
              <a:ext cx="365125" cy="366713"/>
            </a:xfrm>
            <a:custGeom>
              <a:avLst/>
              <a:gdLst>
                <a:gd name="T0" fmla="*/ 64 w 128"/>
                <a:gd name="T1" fmla="*/ 0 h 128"/>
                <a:gd name="T2" fmla="*/ 0 w 128"/>
                <a:gd name="T3" fmla="*/ 64 h 128"/>
                <a:gd name="T4" fmla="*/ 64 w 128"/>
                <a:gd name="T5" fmla="*/ 128 h 128"/>
                <a:gd name="T6" fmla="*/ 128 w 128"/>
                <a:gd name="T7" fmla="*/ 64 h 128"/>
                <a:gd name="T8" fmla="*/ 64 w 128"/>
                <a:gd name="T9" fmla="*/ 0 h 128"/>
                <a:gd name="T10" fmla="*/ 64 w 128"/>
                <a:gd name="T11" fmla="*/ 112 h 128"/>
                <a:gd name="T12" fmla="*/ 16 w 128"/>
                <a:gd name="T13" fmla="*/ 64 h 128"/>
                <a:gd name="T14" fmla="*/ 64 w 128"/>
                <a:gd name="T15" fmla="*/ 16 h 128"/>
                <a:gd name="T16" fmla="*/ 112 w 128"/>
                <a:gd name="T17" fmla="*/ 64 h 128"/>
                <a:gd name="T18" fmla="*/ 64 w 128"/>
                <a:gd name="T19" fmla="*/ 11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8" h="128">
                  <a:moveTo>
                    <a:pt x="64" y="0"/>
                  </a:moveTo>
                  <a:cubicBezTo>
                    <a:pt x="29" y="0"/>
                    <a:pt x="0" y="29"/>
                    <a:pt x="0" y="64"/>
                  </a:cubicBezTo>
                  <a:cubicBezTo>
                    <a:pt x="0" y="100"/>
                    <a:pt x="29" y="128"/>
                    <a:pt x="64" y="128"/>
                  </a:cubicBezTo>
                  <a:cubicBezTo>
                    <a:pt x="99" y="128"/>
                    <a:pt x="128" y="100"/>
                    <a:pt x="128" y="64"/>
                  </a:cubicBezTo>
                  <a:cubicBezTo>
                    <a:pt x="128" y="29"/>
                    <a:pt x="99" y="0"/>
                    <a:pt x="64" y="0"/>
                  </a:cubicBezTo>
                  <a:moveTo>
                    <a:pt x="64" y="112"/>
                  </a:moveTo>
                  <a:cubicBezTo>
                    <a:pt x="37" y="112"/>
                    <a:pt x="16" y="91"/>
                    <a:pt x="16" y="64"/>
                  </a:cubicBezTo>
                  <a:cubicBezTo>
                    <a:pt x="16" y="38"/>
                    <a:pt x="37" y="16"/>
                    <a:pt x="64" y="16"/>
                  </a:cubicBezTo>
                  <a:cubicBezTo>
                    <a:pt x="91" y="16"/>
                    <a:pt x="112" y="38"/>
                    <a:pt x="112" y="64"/>
                  </a:cubicBezTo>
                  <a:cubicBezTo>
                    <a:pt x="112" y="91"/>
                    <a:pt x="91" y="112"/>
                    <a:pt x="64" y="112"/>
                  </a:cubicBezTo>
                </a:path>
              </a:pathLst>
            </a:custGeom>
            <a:grpFill/>
            <a:ln>
              <a:noFill/>
            </a:ln>
          </p:spPr>
          <p:txBody>
            <a:bodyPr vert="horz" wrap="square" lIns="91440" tIns="45720" rIns="91440" bIns="45720" numCol="1" anchor="t" anchorCtr="0" compatLnSpc="1"/>
            <a:lstStyle/>
            <a:p>
              <a:endParaRPr lang="zh-CN" altLang="en-US">
                <a:cs typeface="+mn-ea"/>
                <a:sym typeface="+mn-lt"/>
              </a:endParaRPr>
            </a:p>
          </p:txBody>
        </p:sp>
        <p:sp>
          <p:nvSpPr>
            <p:cNvPr id="36" name="Freeform 688"/>
            <p:cNvSpPr/>
            <p:nvPr/>
          </p:nvSpPr>
          <p:spPr bwMode="auto">
            <a:xfrm>
              <a:off x="6438853" y="2324025"/>
              <a:ext cx="79375" cy="68263"/>
            </a:xfrm>
            <a:custGeom>
              <a:avLst/>
              <a:gdLst>
                <a:gd name="T0" fmla="*/ 0 w 50"/>
                <a:gd name="T1" fmla="*/ 43 h 43"/>
                <a:gd name="T2" fmla="*/ 0 w 50"/>
                <a:gd name="T3" fmla="*/ 0 h 43"/>
                <a:gd name="T4" fmla="*/ 50 w 50"/>
                <a:gd name="T5" fmla="*/ 0 h 43"/>
                <a:gd name="T6" fmla="*/ 0 w 50"/>
                <a:gd name="T7" fmla="*/ 43 h 43"/>
              </a:gdLst>
              <a:ahLst/>
              <a:cxnLst>
                <a:cxn ang="0">
                  <a:pos x="T0" y="T1"/>
                </a:cxn>
                <a:cxn ang="0">
                  <a:pos x="T2" y="T3"/>
                </a:cxn>
                <a:cxn ang="0">
                  <a:pos x="T4" y="T5"/>
                </a:cxn>
                <a:cxn ang="0">
                  <a:pos x="T6" y="T7"/>
                </a:cxn>
              </a:cxnLst>
              <a:rect l="0" t="0" r="r" b="b"/>
              <a:pathLst>
                <a:path w="50" h="43">
                  <a:moveTo>
                    <a:pt x="0" y="43"/>
                  </a:moveTo>
                  <a:lnTo>
                    <a:pt x="0" y="0"/>
                  </a:lnTo>
                  <a:lnTo>
                    <a:pt x="50" y="0"/>
                  </a:lnTo>
                  <a:lnTo>
                    <a:pt x="0" y="43"/>
                  </a:lnTo>
                  <a:close/>
                </a:path>
              </a:pathLst>
            </a:custGeom>
            <a:grpFill/>
            <a:ln>
              <a:noFill/>
            </a:ln>
          </p:spPr>
          <p:txBody>
            <a:bodyPr vert="horz" wrap="square" lIns="91440" tIns="45720" rIns="91440" bIns="45720" numCol="1" anchor="t" anchorCtr="0" compatLnSpc="1"/>
            <a:lstStyle/>
            <a:p>
              <a:endParaRPr lang="zh-CN" altLang="en-US">
                <a:cs typeface="+mn-ea"/>
                <a:sym typeface="+mn-lt"/>
              </a:endParaRPr>
            </a:p>
          </p:txBody>
        </p:sp>
        <p:sp>
          <p:nvSpPr>
            <p:cNvPr id="37" name="Freeform 689"/>
            <p:cNvSpPr/>
            <p:nvPr/>
          </p:nvSpPr>
          <p:spPr bwMode="auto">
            <a:xfrm>
              <a:off x="6438853" y="2254175"/>
              <a:ext cx="79375" cy="69850"/>
            </a:xfrm>
            <a:custGeom>
              <a:avLst/>
              <a:gdLst>
                <a:gd name="T0" fmla="*/ 0 w 50"/>
                <a:gd name="T1" fmla="*/ 0 h 44"/>
                <a:gd name="T2" fmla="*/ 0 w 50"/>
                <a:gd name="T3" fmla="*/ 44 h 44"/>
                <a:gd name="T4" fmla="*/ 50 w 50"/>
                <a:gd name="T5" fmla="*/ 44 h 44"/>
                <a:gd name="T6" fmla="*/ 0 w 50"/>
                <a:gd name="T7" fmla="*/ 0 h 44"/>
              </a:gdLst>
              <a:ahLst/>
              <a:cxnLst>
                <a:cxn ang="0">
                  <a:pos x="T0" y="T1"/>
                </a:cxn>
                <a:cxn ang="0">
                  <a:pos x="T2" y="T3"/>
                </a:cxn>
                <a:cxn ang="0">
                  <a:pos x="T4" y="T5"/>
                </a:cxn>
                <a:cxn ang="0">
                  <a:pos x="T6" y="T7"/>
                </a:cxn>
              </a:cxnLst>
              <a:rect l="0" t="0" r="r" b="b"/>
              <a:pathLst>
                <a:path w="50" h="44">
                  <a:moveTo>
                    <a:pt x="0" y="0"/>
                  </a:moveTo>
                  <a:lnTo>
                    <a:pt x="0" y="44"/>
                  </a:lnTo>
                  <a:lnTo>
                    <a:pt x="50" y="44"/>
                  </a:lnTo>
                  <a:lnTo>
                    <a:pt x="0" y="0"/>
                  </a:lnTo>
                  <a:close/>
                </a:path>
              </a:pathLst>
            </a:custGeom>
            <a:grpFill/>
            <a:ln>
              <a:noFill/>
            </a:ln>
          </p:spPr>
          <p:txBody>
            <a:bodyPr vert="horz" wrap="square" lIns="91440" tIns="45720" rIns="91440" bIns="45720" numCol="1" anchor="t" anchorCtr="0" compatLnSpc="1"/>
            <a:lstStyle/>
            <a:p>
              <a:endParaRPr lang="zh-CN" altLang="en-US">
                <a:cs typeface="+mn-ea"/>
                <a:sym typeface="+mn-lt"/>
              </a:endParaRPr>
            </a:p>
          </p:txBody>
        </p:sp>
      </p:grpSp>
      <p:grpSp>
        <p:nvGrpSpPr>
          <p:cNvPr id="41" name="组合 40"/>
          <p:cNvGrpSpPr/>
          <p:nvPr/>
        </p:nvGrpSpPr>
        <p:grpSpPr>
          <a:xfrm>
            <a:off x="3943437" y="3244434"/>
            <a:ext cx="336754" cy="273796"/>
            <a:chOff x="5889625" y="2886075"/>
            <a:chExt cx="365125" cy="296863"/>
          </a:xfrm>
          <a:solidFill>
            <a:schemeClr val="bg1">
              <a:alpha val="90000"/>
            </a:schemeClr>
          </a:solidFill>
        </p:grpSpPr>
        <p:sp>
          <p:nvSpPr>
            <p:cNvPr id="38" name="Freeform 648"/>
            <p:cNvSpPr>
              <a:spLocks noEditPoints="1"/>
            </p:cNvSpPr>
            <p:nvPr/>
          </p:nvSpPr>
          <p:spPr bwMode="auto">
            <a:xfrm>
              <a:off x="5889625" y="2886075"/>
              <a:ext cx="365125" cy="296863"/>
            </a:xfrm>
            <a:custGeom>
              <a:avLst/>
              <a:gdLst>
                <a:gd name="T0" fmla="*/ 112 w 128"/>
                <a:gd name="T1" fmla="*/ 0 h 104"/>
                <a:gd name="T2" fmla="*/ 16 w 128"/>
                <a:gd name="T3" fmla="*/ 0 h 104"/>
                <a:gd name="T4" fmla="*/ 0 w 128"/>
                <a:gd name="T5" fmla="*/ 16 h 104"/>
                <a:gd name="T6" fmla="*/ 0 w 128"/>
                <a:gd name="T7" fmla="*/ 88 h 104"/>
                <a:gd name="T8" fmla="*/ 16 w 128"/>
                <a:gd name="T9" fmla="*/ 104 h 104"/>
                <a:gd name="T10" fmla="*/ 112 w 128"/>
                <a:gd name="T11" fmla="*/ 104 h 104"/>
                <a:gd name="T12" fmla="*/ 128 w 128"/>
                <a:gd name="T13" fmla="*/ 88 h 104"/>
                <a:gd name="T14" fmla="*/ 128 w 128"/>
                <a:gd name="T15" fmla="*/ 16 h 104"/>
                <a:gd name="T16" fmla="*/ 112 w 128"/>
                <a:gd name="T17" fmla="*/ 0 h 104"/>
                <a:gd name="T18" fmla="*/ 112 w 128"/>
                <a:gd name="T19" fmla="*/ 88 h 104"/>
                <a:gd name="T20" fmla="*/ 16 w 128"/>
                <a:gd name="T21" fmla="*/ 88 h 104"/>
                <a:gd name="T22" fmla="*/ 16 w 128"/>
                <a:gd name="T23" fmla="*/ 16 h 104"/>
                <a:gd name="T24" fmla="*/ 112 w 128"/>
                <a:gd name="T25" fmla="*/ 16 h 104"/>
                <a:gd name="T26" fmla="*/ 112 w 128"/>
                <a:gd name="T27" fmla="*/ 88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 h="104">
                  <a:moveTo>
                    <a:pt x="112" y="0"/>
                  </a:moveTo>
                  <a:cubicBezTo>
                    <a:pt x="16" y="0"/>
                    <a:pt x="16" y="0"/>
                    <a:pt x="16" y="0"/>
                  </a:cubicBezTo>
                  <a:cubicBezTo>
                    <a:pt x="7" y="0"/>
                    <a:pt x="0" y="7"/>
                    <a:pt x="0" y="16"/>
                  </a:cubicBezTo>
                  <a:cubicBezTo>
                    <a:pt x="0" y="88"/>
                    <a:pt x="0" y="88"/>
                    <a:pt x="0" y="88"/>
                  </a:cubicBezTo>
                  <a:cubicBezTo>
                    <a:pt x="0" y="97"/>
                    <a:pt x="7" y="104"/>
                    <a:pt x="16" y="104"/>
                  </a:cubicBezTo>
                  <a:cubicBezTo>
                    <a:pt x="112" y="104"/>
                    <a:pt x="112" y="104"/>
                    <a:pt x="112" y="104"/>
                  </a:cubicBezTo>
                  <a:cubicBezTo>
                    <a:pt x="121" y="104"/>
                    <a:pt x="128" y="97"/>
                    <a:pt x="128" y="88"/>
                  </a:cubicBezTo>
                  <a:cubicBezTo>
                    <a:pt x="128" y="16"/>
                    <a:pt x="128" y="16"/>
                    <a:pt x="128" y="16"/>
                  </a:cubicBezTo>
                  <a:cubicBezTo>
                    <a:pt x="128" y="7"/>
                    <a:pt x="121" y="0"/>
                    <a:pt x="112" y="0"/>
                  </a:cubicBezTo>
                  <a:moveTo>
                    <a:pt x="112" y="88"/>
                  </a:moveTo>
                  <a:cubicBezTo>
                    <a:pt x="16" y="88"/>
                    <a:pt x="16" y="88"/>
                    <a:pt x="16" y="88"/>
                  </a:cubicBezTo>
                  <a:cubicBezTo>
                    <a:pt x="16" y="16"/>
                    <a:pt x="16" y="16"/>
                    <a:pt x="16" y="16"/>
                  </a:cubicBezTo>
                  <a:cubicBezTo>
                    <a:pt x="112" y="16"/>
                    <a:pt x="112" y="16"/>
                    <a:pt x="112" y="16"/>
                  </a:cubicBezTo>
                  <a:lnTo>
                    <a:pt x="112" y="88"/>
                  </a:lnTo>
                  <a:close/>
                </a:path>
              </a:pathLst>
            </a:custGeom>
            <a:grpFill/>
            <a:ln>
              <a:noFill/>
            </a:ln>
          </p:spPr>
          <p:txBody>
            <a:bodyPr vert="horz" wrap="square" lIns="91440" tIns="45720" rIns="91440" bIns="45720" numCol="1" anchor="t" anchorCtr="0" compatLnSpc="1"/>
            <a:lstStyle/>
            <a:p>
              <a:endParaRPr lang="zh-CN" altLang="en-US">
                <a:cs typeface="+mn-ea"/>
                <a:sym typeface="+mn-lt"/>
              </a:endParaRPr>
            </a:p>
          </p:txBody>
        </p:sp>
        <p:sp>
          <p:nvSpPr>
            <p:cNvPr id="39" name="Freeform 679"/>
            <p:cNvSpPr/>
            <p:nvPr/>
          </p:nvSpPr>
          <p:spPr bwMode="auto">
            <a:xfrm>
              <a:off x="5900738" y="2897188"/>
              <a:ext cx="171450" cy="180975"/>
            </a:xfrm>
            <a:custGeom>
              <a:avLst/>
              <a:gdLst>
                <a:gd name="T0" fmla="*/ 108 w 108"/>
                <a:gd name="T1" fmla="*/ 72 h 114"/>
                <a:gd name="T2" fmla="*/ 108 w 108"/>
                <a:gd name="T3" fmla="*/ 114 h 114"/>
                <a:gd name="T4" fmla="*/ 0 w 108"/>
                <a:gd name="T5" fmla="*/ 22 h 114"/>
                <a:gd name="T6" fmla="*/ 21 w 108"/>
                <a:gd name="T7" fmla="*/ 0 h 114"/>
                <a:gd name="T8" fmla="*/ 108 w 108"/>
                <a:gd name="T9" fmla="*/ 72 h 114"/>
              </a:gdLst>
              <a:ahLst/>
              <a:cxnLst>
                <a:cxn ang="0">
                  <a:pos x="T0" y="T1"/>
                </a:cxn>
                <a:cxn ang="0">
                  <a:pos x="T2" y="T3"/>
                </a:cxn>
                <a:cxn ang="0">
                  <a:pos x="T4" y="T5"/>
                </a:cxn>
                <a:cxn ang="0">
                  <a:pos x="T6" y="T7"/>
                </a:cxn>
                <a:cxn ang="0">
                  <a:pos x="T8" y="T9"/>
                </a:cxn>
              </a:cxnLst>
              <a:rect l="0" t="0" r="r" b="b"/>
              <a:pathLst>
                <a:path w="108" h="114">
                  <a:moveTo>
                    <a:pt x="108" y="72"/>
                  </a:moveTo>
                  <a:lnTo>
                    <a:pt x="108" y="114"/>
                  </a:lnTo>
                  <a:lnTo>
                    <a:pt x="0" y="22"/>
                  </a:lnTo>
                  <a:lnTo>
                    <a:pt x="21" y="0"/>
                  </a:lnTo>
                  <a:lnTo>
                    <a:pt x="108" y="72"/>
                  </a:lnTo>
                  <a:close/>
                </a:path>
              </a:pathLst>
            </a:custGeom>
            <a:grpFill/>
            <a:ln>
              <a:noFill/>
            </a:ln>
          </p:spPr>
          <p:txBody>
            <a:bodyPr vert="horz" wrap="square" lIns="91440" tIns="45720" rIns="91440" bIns="45720" numCol="1" anchor="t" anchorCtr="0" compatLnSpc="1"/>
            <a:lstStyle/>
            <a:p>
              <a:endParaRPr lang="zh-CN" altLang="en-US">
                <a:cs typeface="+mn-ea"/>
                <a:sym typeface="+mn-lt"/>
              </a:endParaRPr>
            </a:p>
          </p:txBody>
        </p:sp>
        <p:sp>
          <p:nvSpPr>
            <p:cNvPr id="40" name="Freeform 680"/>
            <p:cNvSpPr/>
            <p:nvPr/>
          </p:nvSpPr>
          <p:spPr bwMode="auto">
            <a:xfrm>
              <a:off x="6072188" y="2900363"/>
              <a:ext cx="168275" cy="177800"/>
            </a:xfrm>
            <a:custGeom>
              <a:avLst/>
              <a:gdLst>
                <a:gd name="T0" fmla="*/ 0 w 106"/>
                <a:gd name="T1" fmla="*/ 112 h 112"/>
                <a:gd name="T2" fmla="*/ 0 w 106"/>
                <a:gd name="T3" fmla="*/ 70 h 112"/>
                <a:gd name="T4" fmla="*/ 86 w 106"/>
                <a:gd name="T5" fmla="*/ 0 h 112"/>
                <a:gd name="T6" fmla="*/ 106 w 106"/>
                <a:gd name="T7" fmla="*/ 22 h 112"/>
                <a:gd name="T8" fmla="*/ 0 w 106"/>
                <a:gd name="T9" fmla="*/ 112 h 112"/>
              </a:gdLst>
              <a:ahLst/>
              <a:cxnLst>
                <a:cxn ang="0">
                  <a:pos x="T0" y="T1"/>
                </a:cxn>
                <a:cxn ang="0">
                  <a:pos x="T2" y="T3"/>
                </a:cxn>
                <a:cxn ang="0">
                  <a:pos x="T4" y="T5"/>
                </a:cxn>
                <a:cxn ang="0">
                  <a:pos x="T6" y="T7"/>
                </a:cxn>
                <a:cxn ang="0">
                  <a:pos x="T8" y="T9"/>
                </a:cxn>
              </a:cxnLst>
              <a:rect l="0" t="0" r="r" b="b"/>
              <a:pathLst>
                <a:path w="106" h="112">
                  <a:moveTo>
                    <a:pt x="0" y="112"/>
                  </a:moveTo>
                  <a:lnTo>
                    <a:pt x="0" y="70"/>
                  </a:lnTo>
                  <a:lnTo>
                    <a:pt x="86" y="0"/>
                  </a:lnTo>
                  <a:lnTo>
                    <a:pt x="106" y="22"/>
                  </a:lnTo>
                  <a:lnTo>
                    <a:pt x="0" y="112"/>
                  </a:lnTo>
                  <a:close/>
                </a:path>
              </a:pathLst>
            </a:custGeom>
            <a:grpFill/>
            <a:ln>
              <a:noFill/>
            </a:ln>
          </p:spPr>
          <p:txBody>
            <a:bodyPr vert="horz" wrap="square" lIns="91440" tIns="45720" rIns="91440" bIns="45720" numCol="1" anchor="t" anchorCtr="0" compatLnSpc="1"/>
            <a:lstStyle/>
            <a:p>
              <a:endParaRPr lang="zh-CN" altLang="en-US">
                <a:cs typeface="+mn-ea"/>
                <a:sym typeface="+mn-lt"/>
              </a:endParaRPr>
            </a:p>
          </p:txBody>
        </p:sp>
      </p:grpSp>
      <p:grpSp>
        <p:nvGrpSpPr>
          <p:cNvPr id="47" name="组合 46"/>
          <p:cNvGrpSpPr>
            <a:grpSpLocks noChangeAspect="1"/>
          </p:cNvGrpSpPr>
          <p:nvPr/>
        </p:nvGrpSpPr>
        <p:grpSpPr>
          <a:xfrm>
            <a:off x="7972022" y="4830756"/>
            <a:ext cx="269399" cy="269399"/>
            <a:chOff x="9178925" y="5322888"/>
            <a:chExt cx="366713" cy="366713"/>
          </a:xfrm>
          <a:solidFill>
            <a:schemeClr val="bg1">
              <a:alpha val="90000"/>
            </a:schemeClr>
          </a:solidFill>
        </p:grpSpPr>
        <p:sp>
          <p:nvSpPr>
            <p:cNvPr id="42" name="Oval 769"/>
            <p:cNvSpPr>
              <a:spLocks noChangeArrowheads="1"/>
            </p:cNvSpPr>
            <p:nvPr/>
          </p:nvSpPr>
          <p:spPr bwMode="auto">
            <a:xfrm>
              <a:off x="9178925" y="5551488"/>
              <a:ext cx="138113" cy="138113"/>
            </a:xfrm>
            <a:prstGeom prst="ellipse">
              <a:avLst/>
            </a:prstGeom>
            <a:grpFill/>
            <a:ln>
              <a:noFill/>
            </a:ln>
          </p:spPr>
          <p:txBody>
            <a:bodyPr vert="horz" wrap="square" lIns="91440" tIns="45720" rIns="91440" bIns="45720" numCol="1" anchor="t" anchorCtr="0" compatLnSpc="1"/>
            <a:lstStyle/>
            <a:p>
              <a:endParaRPr lang="zh-CN" altLang="en-US">
                <a:cs typeface="+mn-ea"/>
                <a:sym typeface="+mn-lt"/>
              </a:endParaRPr>
            </a:p>
          </p:txBody>
        </p:sp>
        <p:sp>
          <p:nvSpPr>
            <p:cNvPr id="43" name="Oval 770"/>
            <p:cNvSpPr>
              <a:spLocks noChangeArrowheads="1"/>
            </p:cNvSpPr>
            <p:nvPr/>
          </p:nvSpPr>
          <p:spPr bwMode="auto">
            <a:xfrm>
              <a:off x="9431338" y="5529263"/>
              <a:ext cx="114300" cy="114300"/>
            </a:xfrm>
            <a:prstGeom prst="ellipse">
              <a:avLst/>
            </a:prstGeom>
            <a:grpFill/>
            <a:ln>
              <a:noFill/>
            </a:ln>
          </p:spPr>
          <p:txBody>
            <a:bodyPr vert="horz" wrap="square" lIns="91440" tIns="45720" rIns="91440" bIns="45720" numCol="1" anchor="t" anchorCtr="0" compatLnSpc="1"/>
            <a:lstStyle/>
            <a:p>
              <a:endParaRPr lang="zh-CN" altLang="en-US">
                <a:cs typeface="+mn-ea"/>
                <a:sym typeface="+mn-lt"/>
              </a:endParaRPr>
            </a:p>
          </p:txBody>
        </p:sp>
        <p:sp>
          <p:nvSpPr>
            <p:cNvPr id="44" name="Rectangle 771"/>
            <p:cNvSpPr>
              <a:spLocks noChangeArrowheads="1"/>
            </p:cNvSpPr>
            <p:nvPr/>
          </p:nvSpPr>
          <p:spPr bwMode="auto">
            <a:xfrm>
              <a:off x="9178925" y="5426075"/>
              <a:ext cx="46038" cy="182563"/>
            </a:xfrm>
            <a:prstGeom prst="rect">
              <a:avLst/>
            </a:prstGeom>
            <a:grpFill/>
            <a:ln>
              <a:noFill/>
            </a:ln>
          </p:spPr>
          <p:txBody>
            <a:bodyPr vert="horz" wrap="square" lIns="91440" tIns="45720" rIns="91440" bIns="45720" numCol="1" anchor="t" anchorCtr="0" compatLnSpc="1"/>
            <a:lstStyle/>
            <a:p>
              <a:endParaRPr lang="zh-CN" altLang="en-US">
                <a:cs typeface="+mn-ea"/>
                <a:sym typeface="+mn-lt"/>
              </a:endParaRPr>
            </a:p>
          </p:txBody>
        </p:sp>
        <p:sp>
          <p:nvSpPr>
            <p:cNvPr id="45" name="Rectangle 772"/>
            <p:cNvSpPr>
              <a:spLocks noChangeArrowheads="1"/>
            </p:cNvSpPr>
            <p:nvPr/>
          </p:nvSpPr>
          <p:spPr bwMode="auto">
            <a:xfrm>
              <a:off x="9431338" y="5403850"/>
              <a:ext cx="46038" cy="182563"/>
            </a:xfrm>
            <a:prstGeom prst="rect">
              <a:avLst/>
            </a:prstGeom>
            <a:grpFill/>
            <a:ln>
              <a:noFill/>
            </a:ln>
          </p:spPr>
          <p:txBody>
            <a:bodyPr vert="horz" wrap="square" lIns="91440" tIns="45720" rIns="91440" bIns="45720" numCol="1" anchor="t" anchorCtr="0" compatLnSpc="1"/>
            <a:lstStyle/>
            <a:p>
              <a:endParaRPr lang="zh-CN" altLang="en-US">
                <a:cs typeface="+mn-ea"/>
                <a:sym typeface="+mn-lt"/>
              </a:endParaRPr>
            </a:p>
          </p:txBody>
        </p:sp>
        <p:sp>
          <p:nvSpPr>
            <p:cNvPr id="46" name="Freeform 773"/>
            <p:cNvSpPr>
              <a:spLocks noEditPoints="1"/>
            </p:cNvSpPr>
            <p:nvPr/>
          </p:nvSpPr>
          <p:spPr bwMode="auto">
            <a:xfrm>
              <a:off x="9178925" y="5322888"/>
              <a:ext cx="298450" cy="160338"/>
            </a:xfrm>
            <a:custGeom>
              <a:avLst/>
              <a:gdLst>
                <a:gd name="T0" fmla="*/ 88 w 104"/>
                <a:gd name="T1" fmla="*/ 0 h 56"/>
                <a:gd name="T2" fmla="*/ 16 w 104"/>
                <a:gd name="T3" fmla="*/ 8 h 56"/>
                <a:gd name="T4" fmla="*/ 0 w 104"/>
                <a:gd name="T5" fmla="*/ 24 h 56"/>
                <a:gd name="T6" fmla="*/ 0 w 104"/>
                <a:gd name="T7" fmla="*/ 40 h 56"/>
                <a:gd name="T8" fmla="*/ 16 w 104"/>
                <a:gd name="T9" fmla="*/ 56 h 56"/>
                <a:gd name="T10" fmla="*/ 88 w 104"/>
                <a:gd name="T11" fmla="*/ 48 h 56"/>
                <a:gd name="T12" fmla="*/ 104 w 104"/>
                <a:gd name="T13" fmla="*/ 32 h 56"/>
                <a:gd name="T14" fmla="*/ 104 w 104"/>
                <a:gd name="T15" fmla="*/ 16 h 56"/>
                <a:gd name="T16" fmla="*/ 88 w 104"/>
                <a:gd name="T17" fmla="*/ 0 h 56"/>
                <a:gd name="T18" fmla="*/ 88 w 104"/>
                <a:gd name="T19" fmla="*/ 32 h 56"/>
                <a:gd name="T20" fmla="*/ 16 w 104"/>
                <a:gd name="T21" fmla="*/ 40 h 56"/>
                <a:gd name="T22" fmla="*/ 16 w 104"/>
                <a:gd name="T23" fmla="*/ 24 h 56"/>
                <a:gd name="T24" fmla="*/ 88 w 104"/>
                <a:gd name="T25" fmla="*/ 16 h 56"/>
                <a:gd name="T26" fmla="*/ 88 w 104"/>
                <a:gd name="T27" fmla="*/ 32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4" h="56">
                  <a:moveTo>
                    <a:pt x="88" y="0"/>
                  </a:moveTo>
                  <a:cubicBezTo>
                    <a:pt x="16" y="8"/>
                    <a:pt x="16" y="8"/>
                    <a:pt x="16" y="8"/>
                  </a:cubicBezTo>
                  <a:cubicBezTo>
                    <a:pt x="7" y="8"/>
                    <a:pt x="0" y="15"/>
                    <a:pt x="0" y="24"/>
                  </a:cubicBezTo>
                  <a:cubicBezTo>
                    <a:pt x="0" y="40"/>
                    <a:pt x="0" y="40"/>
                    <a:pt x="0" y="40"/>
                  </a:cubicBezTo>
                  <a:cubicBezTo>
                    <a:pt x="0" y="49"/>
                    <a:pt x="7" y="56"/>
                    <a:pt x="16" y="56"/>
                  </a:cubicBezTo>
                  <a:cubicBezTo>
                    <a:pt x="88" y="48"/>
                    <a:pt x="88" y="48"/>
                    <a:pt x="88" y="48"/>
                  </a:cubicBezTo>
                  <a:cubicBezTo>
                    <a:pt x="97" y="48"/>
                    <a:pt x="104" y="41"/>
                    <a:pt x="104" y="32"/>
                  </a:cubicBezTo>
                  <a:cubicBezTo>
                    <a:pt x="104" y="16"/>
                    <a:pt x="104" y="16"/>
                    <a:pt x="104" y="16"/>
                  </a:cubicBezTo>
                  <a:cubicBezTo>
                    <a:pt x="104" y="7"/>
                    <a:pt x="97" y="0"/>
                    <a:pt x="88" y="0"/>
                  </a:cubicBezTo>
                  <a:moveTo>
                    <a:pt x="88" y="32"/>
                  </a:moveTo>
                  <a:cubicBezTo>
                    <a:pt x="16" y="40"/>
                    <a:pt x="16" y="40"/>
                    <a:pt x="16" y="40"/>
                  </a:cubicBezTo>
                  <a:cubicBezTo>
                    <a:pt x="16" y="24"/>
                    <a:pt x="16" y="24"/>
                    <a:pt x="16" y="24"/>
                  </a:cubicBezTo>
                  <a:cubicBezTo>
                    <a:pt x="88" y="16"/>
                    <a:pt x="88" y="16"/>
                    <a:pt x="88" y="16"/>
                  </a:cubicBezTo>
                  <a:lnTo>
                    <a:pt x="88" y="32"/>
                  </a:lnTo>
                  <a:close/>
                </a:path>
              </a:pathLst>
            </a:custGeom>
            <a:grpFill/>
            <a:ln>
              <a:noFill/>
            </a:ln>
          </p:spPr>
          <p:txBody>
            <a:bodyPr vert="horz" wrap="square" lIns="91440" tIns="45720" rIns="91440" bIns="45720" numCol="1" anchor="t" anchorCtr="0" compatLnSpc="1"/>
            <a:lstStyle/>
            <a:p>
              <a:endParaRPr lang="zh-CN" altLang="en-US">
                <a:cs typeface="+mn-ea"/>
                <a:sym typeface="+mn-lt"/>
              </a:endParaRPr>
            </a:p>
          </p:txBody>
        </p:sp>
      </p:grpSp>
    </p:spTree>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4525202" y="650637"/>
            <a:ext cx="3141597" cy="523220"/>
          </a:xfrm>
          <a:prstGeom prst="rect">
            <a:avLst/>
          </a:prstGeom>
          <a:noFill/>
        </p:spPr>
        <p:txBody>
          <a:bodyPr wrap="square" rtlCol="0">
            <a:spAutoFit/>
          </a:bodyPr>
          <a:lstStyle/>
          <a:p>
            <a:pPr algn="ctr"/>
            <a:r>
              <a:rPr lang="zh-CN" altLang="en-US" sz="2800" dirty="0" smtClean="0">
                <a:solidFill>
                  <a:schemeClr val="bg1"/>
                </a:solidFill>
                <a:cs typeface="+mn-ea"/>
                <a:sym typeface="+mn-lt"/>
              </a:rPr>
              <a:t>点击此处添加标题</a:t>
            </a:r>
            <a:endParaRPr lang="zh-CN" altLang="en-US" sz="2800" dirty="0">
              <a:solidFill>
                <a:schemeClr val="bg1"/>
              </a:solidFill>
              <a:cs typeface="+mn-ea"/>
              <a:sym typeface="+mn-lt"/>
            </a:endParaRPr>
          </a:p>
        </p:txBody>
      </p:sp>
      <p:graphicFrame>
        <p:nvGraphicFramePr>
          <p:cNvPr id="61" name="图表 60"/>
          <p:cNvGraphicFramePr/>
          <p:nvPr/>
        </p:nvGraphicFramePr>
        <p:xfrm>
          <a:off x="1222179" y="2024063"/>
          <a:ext cx="5253200" cy="3502133"/>
        </p:xfrm>
        <a:graphic>
          <a:graphicData uri="http://schemas.openxmlformats.org/drawingml/2006/chart">
            <c:chart xmlns:c="http://schemas.openxmlformats.org/drawingml/2006/chart" xmlns:r="http://schemas.openxmlformats.org/officeDocument/2006/relationships" r:id="rId1"/>
          </a:graphicData>
        </a:graphic>
      </p:graphicFrame>
      <p:sp>
        <p:nvSpPr>
          <p:cNvPr id="62" name="文本框 61"/>
          <p:cNvSpPr txBox="1"/>
          <p:nvPr/>
        </p:nvSpPr>
        <p:spPr>
          <a:xfrm>
            <a:off x="7666799" y="2208187"/>
            <a:ext cx="2266545" cy="400110"/>
          </a:xfrm>
          <a:prstGeom prst="rect">
            <a:avLst/>
          </a:prstGeom>
          <a:noFill/>
        </p:spPr>
        <p:txBody>
          <a:bodyPr wrap="square" rtlCol="0">
            <a:spAutoFit/>
          </a:bodyPr>
          <a:lstStyle/>
          <a:p>
            <a:pPr algn="ctr"/>
            <a:r>
              <a:rPr lang="zh-CN" altLang="en-US" sz="2000" dirty="0" smtClean="0">
                <a:solidFill>
                  <a:schemeClr val="bg1"/>
                </a:solidFill>
                <a:cs typeface="+mn-ea"/>
                <a:sym typeface="+mn-lt"/>
              </a:rPr>
              <a:t>请添加标题</a:t>
            </a:r>
            <a:endParaRPr lang="zh-CN" altLang="en-US" sz="2000" dirty="0">
              <a:solidFill>
                <a:schemeClr val="bg1"/>
              </a:solidFill>
              <a:cs typeface="+mn-ea"/>
              <a:sym typeface="+mn-lt"/>
            </a:endParaRPr>
          </a:p>
        </p:txBody>
      </p:sp>
      <p:sp>
        <p:nvSpPr>
          <p:cNvPr id="63" name="圆角矩形 62"/>
          <p:cNvSpPr/>
          <p:nvPr/>
        </p:nvSpPr>
        <p:spPr>
          <a:xfrm>
            <a:off x="7935011" y="2159549"/>
            <a:ext cx="1730120" cy="525293"/>
          </a:xfrm>
          <a:prstGeom prst="roundRect">
            <a:avLst>
              <a:gd name="adj" fmla="val 50000"/>
            </a:avLst>
          </a:prstGeom>
          <a:noFill/>
          <a:ln w="6350">
            <a:solidFill>
              <a:schemeClr val="bg1">
                <a:alpha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4" name="文本框 63"/>
          <p:cNvSpPr txBox="1"/>
          <p:nvPr/>
        </p:nvSpPr>
        <p:spPr>
          <a:xfrm>
            <a:off x="7856139" y="2942386"/>
            <a:ext cx="2986740" cy="2332946"/>
          </a:xfrm>
          <a:prstGeom prst="rect">
            <a:avLst/>
          </a:prstGeom>
          <a:noFill/>
        </p:spPr>
        <p:txBody>
          <a:bodyPr wrap="square" rtlCol="0">
            <a:spAutoFit/>
          </a:bodyPr>
          <a:lstStyle/>
          <a:p>
            <a:pPr>
              <a:lnSpc>
                <a:spcPct val="130000"/>
              </a:lnSpc>
            </a:pPr>
            <a:r>
              <a:rPr lang="zh-CN" altLang="en-US" sz="1600" dirty="0" smtClean="0">
                <a:solidFill>
                  <a:schemeClr val="bg1"/>
                </a:solidFill>
                <a:cs typeface="+mn-ea"/>
                <a:sym typeface="+mn-lt"/>
              </a:rPr>
              <a:t>点击添加内容点击添加内容</a:t>
            </a:r>
            <a:r>
              <a:rPr lang="zh-CN" altLang="en-US" sz="1600" dirty="0">
                <a:solidFill>
                  <a:schemeClr val="bg1"/>
                </a:solidFill>
                <a:cs typeface="+mn-ea"/>
                <a:sym typeface="+mn-lt"/>
              </a:rPr>
              <a:t>点击添加</a:t>
            </a:r>
            <a:r>
              <a:rPr lang="zh-CN" altLang="en-US" sz="1600" dirty="0" smtClean="0">
                <a:solidFill>
                  <a:schemeClr val="bg1"/>
                </a:solidFill>
                <a:cs typeface="+mn-ea"/>
                <a:sym typeface="+mn-lt"/>
              </a:rPr>
              <a:t>内容</a:t>
            </a:r>
            <a:r>
              <a:rPr lang="zh-CN" altLang="en-US" sz="1600" dirty="0">
                <a:solidFill>
                  <a:schemeClr val="bg1"/>
                </a:solidFill>
                <a:cs typeface="+mn-ea"/>
                <a:sym typeface="+mn-lt"/>
              </a:rPr>
              <a:t>点击添加</a:t>
            </a:r>
            <a:r>
              <a:rPr lang="zh-CN" altLang="en-US" sz="1600" dirty="0" smtClean="0">
                <a:solidFill>
                  <a:schemeClr val="bg1"/>
                </a:solidFill>
                <a:cs typeface="+mn-ea"/>
                <a:sym typeface="+mn-lt"/>
              </a:rPr>
              <a:t>内容点击</a:t>
            </a:r>
            <a:r>
              <a:rPr lang="zh-CN" altLang="en-US" sz="1600" dirty="0">
                <a:solidFill>
                  <a:schemeClr val="bg1"/>
                </a:solidFill>
                <a:cs typeface="+mn-ea"/>
                <a:sym typeface="+mn-lt"/>
              </a:rPr>
              <a:t>添加</a:t>
            </a:r>
            <a:r>
              <a:rPr lang="zh-CN" altLang="en-US" sz="1600" dirty="0" smtClean="0">
                <a:solidFill>
                  <a:schemeClr val="bg1"/>
                </a:solidFill>
                <a:cs typeface="+mn-ea"/>
                <a:sym typeface="+mn-lt"/>
              </a:rPr>
              <a:t>内容</a:t>
            </a:r>
            <a:r>
              <a:rPr lang="zh-CN" altLang="en-US" sz="1600" dirty="0">
                <a:solidFill>
                  <a:schemeClr val="bg1"/>
                </a:solidFill>
                <a:cs typeface="+mn-ea"/>
                <a:sym typeface="+mn-lt"/>
              </a:rPr>
              <a:t>点击添加</a:t>
            </a:r>
            <a:r>
              <a:rPr lang="zh-CN" altLang="en-US" sz="1600" dirty="0" smtClean="0">
                <a:solidFill>
                  <a:schemeClr val="bg1"/>
                </a:solidFill>
                <a:cs typeface="+mn-ea"/>
                <a:sym typeface="+mn-lt"/>
              </a:rPr>
              <a:t>内容点击</a:t>
            </a:r>
            <a:r>
              <a:rPr lang="zh-CN" altLang="en-US" sz="1600" dirty="0">
                <a:solidFill>
                  <a:schemeClr val="bg1"/>
                </a:solidFill>
                <a:cs typeface="+mn-ea"/>
                <a:sym typeface="+mn-lt"/>
              </a:rPr>
              <a:t>添加</a:t>
            </a:r>
            <a:r>
              <a:rPr lang="zh-CN" altLang="en-US" sz="1600" dirty="0" smtClean="0">
                <a:solidFill>
                  <a:schemeClr val="bg1"/>
                </a:solidFill>
                <a:cs typeface="+mn-ea"/>
                <a:sym typeface="+mn-lt"/>
              </a:rPr>
              <a:t>内容</a:t>
            </a:r>
            <a:r>
              <a:rPr lang="zh-CN" altLang="en-US" sz="1600" dirty="0">
                <a:solidFill>
                  <a:schemeClr val="bg1"/>
                </a:solidFill>
                <a:cs typeface="+mn-ea"/>
                <a:sym typeface="+mn-lt"/>
              </a:rPr>
              <a:t>点击添加</a:t>
            </a:r>
            <a:r>
              <a:rPr lang="zh-CN" altLang="en-US" sz="1600" dirty="0" smtClean="0">
                <a:solidFill>
                  <a:schemeClr val="bg1"/>
                </a:solidFill>
                <a:cs typeface="+mn-ea"/>
                <a:sym typeface="+mn-lt"/>
              </a:rPr>
              <a:t>内容点击</a:t>
            </a:r>
            <a:r>
              <a:rPr lang="zh-CN" altLang="en-US" sz="1600" dirty="0">
                <a:solidFill>
                  <a:schemeClr val="bg1"/>
                </a:solidFill>
                <a:cs typeface="+mn-ea"/>
                <a:sym typeface="+mn-lt"/>
              </a:rPr>
              <a:t>添加</a:t>
            </a:r>
            <a:r>
              <a:rPr lang="zh-CN" altLang="en-US" sz="1600" dirty="0" smtClean="0">
                <a:solidFill>
                  <a:schemeClr val="bg1"/>
                </a:solidFill>
                <a:cs typeface="+mn-ea"/>
                <a:sym typeface="+mn-lt"/>
              </a:rPr>
              <a:t>内容</a:t>
            </a:r>
            <a:r>
              <a:rPr lang="zh-CN" altLang="en-US" sz="1600" dirty="0">
                <a:solidFill>
                  <a:schemeClr val="bg1"/>
                </a:solidFill>
                <a:cs typeface="+mn-ea"/>
                <a:sym typeface="+mn-lt"/>
              </a:rPr>
              <a:t>点击添加</a:t>
            </a:r>
            <a:r>
              <a:rPr lang="zh-CN" altLang="en-US" sz="1600" dirty="0" smtClean="0">
                <a:solidFill>
                  <a:schemeClr val="bg1"/>
                </a:solidFill>
                <a:cs typeface="+mn-ea"/>
                <a:sym typeface="+mn-lt"/>
              </a:rPr>
              <a:t>内容点击添加内容点击添加内容点击添加内容点击添加内容点击添加内容</a:t>
            </a:r>
            <a:endParaRPr lang="zh-CN" altLang="en-US" sz="1600" dirty="0">
              <a:solidFill>
                <a:schemeClr val="bg1"/>
              </a:solidFill>
              <a:cs typeface="+mn-ea"/>
              <a:sym typeface="+mn-lt"/>
            </a:endParaRPr>
          </a:p>
        </p:txBody>
      </p:sp>
      <p:cxnSp>
        <p:nvCxnSpPr>
          <p:cNvPr id="66" name="直接连接符 65"/>
          <p:cNvCxnSpPr/>
          <p:nvPr/>
        </p:nvCxnSpPr>
        <p:spPr>
          <a:xfrm>
            <a:off x="7149830" y="2101175"/>
            <a:ext cx="0" cy="342494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4294967295"/>
          </p:nvPr>
        </p:nvSpPr>
        <p:spPr>
          <a:xfrm>
            <a:off x="-117419" y="666654"/>
            <a:ext cx="3543300" cy="495300"/>
          </a:xfrm>
        </p:spPr>
        <p:txBody>
          <a:bodyPr/>
          <a:lstStyle/>
          <a:p>
            <a:pPr marL="0" indent="0" algn="ctr">
              <a:buNone/>
            </a:pPr>
            <a:r>
              <a:rPr lang="zh-CN" altLang="en-US" dirty="0">
                <a:solidFill>
                  <a:schemeClr val="bg1"/>
                </a:solidFill>
                <a:cs typeface="+mn-ea"/>
                <a:sym typeface="+mn-lt"/>
              </a:rPr>
              <a:t>点击此处添加</a:t>
            </a:r>
            <a:r>
              <a:rPr lang="zh-CN" altLang="en-US" dirty="0" smtClean="0">
                <a:solidFill>
                  <a:schemeClr val="bg1"/>
                </a:solidFill>
                <a:cs typeface="+mn-ea"/>
                <a:sym typeface="+mn-lt"/>
              </a:rPr>
              <a:t>标题</a:t>
            </a:r>
            <a:endParaRPr lang="zh-CN" altLang="en-US" dirty="0">
              <a:solidFill>
                <a:schemeClr val="bg1"/>
              </a:solidFill>
              <a:cs typeface="+mn-ea"/>
              <a:sym typeface="+mn-lt"/>
            </a:endParaRPr>
          </a:p>
        </p:txBody>
      </p:sp>
      <p:cxnSp>
        <p:nvCxnSpPr>
          <p:cNvPr id="3" name="直接连接符 2"/>
          <p:cNvCxnSpPr>
            <a:endCxn id="9" idx="0"/>
          </p:cNvCxnSpPr>
          <p:nvPr/>
        </p:nvCxnSpPr>
        <p:spPr>
          <a:xfrm flipH="1">
            <a:off x="1619248" y="2190750"/>
            <a:ext cx="2" cy="76200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KSO_Shape"/>
          <p:cNvSpPr/>
          <p:nvPr/>
        </p:nvSpPr>
        <p:spPr>
          <a:xfrm flipH="1">
            <a:off x="1490195" y="1733943"/>
            <a:ext cx="269705" cy="461036"/>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endParaRPr lang="zh-CN" altLang="en-US" sz="1400">
              <a:solidFill>
                <a:prstClr val="white"/>
              </a:solidFill>
              <a:cs typeface="+mn-ea"/>
              <a:sym typeface="+mn-lt"/>
            </a:endParaRPr>
          </a:p>
        </p:txBody>
      </p:sp>
      <p:cxnSp>
        <p:nvCxnSpPr>
          <p:cNvPr id="5" name="直接连接符 4"/>
          <p:cNvCxnSpPr>
            <a:stCxn id="16" idx="2"/>
            <a:endCxn id="6" idx="0"/>
          </p:cNvCxnSpPr>
          <p:nvPr/>
        </p:nvCxnSpPr>
        <p:spPr>
          <a:xfrm flipH="1">
            <a:off x="2664278" y="4666510"/>
            <a:ext cx="1770928"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弧形 5"/>
          <p:cNvSpPr/>
          <p:nvPr/>
        </p:nvSpPr>
        <p:spPr>
          <a:xfrm rot="10800000">
            <a:off x="1619249" y="2739913"/>
            <a:ext cx="2090058" cy="1926597"/>
          </a:xfrm>
          <a:prstGeom prst="arc">
            <a:avLst>
              <a:gd name="adj1" fmla="val 16200000"/>
              <a:gd name="adj2" fmla="val 2"/>
            </a:avLst>
          </a:prstGeom>
          <a:ln w="63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cs typeface="+mn-ea"/>
              <a:sym typeface="+mn-lt"/>
            </a:endParaRPr>
          </a:p>
        </p:txBody>
      </p:sp>
      <p:sp>
        <p:nvSpPr>
          <p:cNvPr id="7" name="弧形 6"/>
          <p:cNvSpPr/>
          <p:nvPr/>
        </p:nvSpPr>
        <p:spPr>
          <a:xfrm>
            <a:off x="8518071" y="4666513"/>
            <a:ext cx="2090058" cy="1926597"/>
          </a:xfrm>
          <a:prstGeom prst="arc">
            <a:avLst/>
          </a:prstGeom>
          <a:ln w="63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cs typeface="+mn-ea"/>
              <a:sym typeface="+mn-lt"/>
            </a:endParaRPr>
          </a:p>
        </p:txBody>
      </p:sp>
      <p:cxnSp>
        <p:nvCxnSpPr>
          <p:cNvPr id="8" name="直接连接符 7"/>
          <p:cNvCxnSpPr/>
          <p:nvPr/>
        </p:nvCxnSpPr>
        <p:spPr>
          <a:xfrm>
            <a:off x="10608129" y="5629811"/>
            <a:ext cx="0" cy="2142589"/>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椭圆 8"/>
          <p:cNvSpPr/>
          <p:nvPr/>
        </p:nvSpPr>
        <p:spPr>
          <a:xfrm>
            <a:off x="1294391" y="2952750"/>
            <a:ext cx="649713" cy="649713"/>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grpSp>
        <p:nvGrpSpPr>
          <p:cNvPr id="10" name="组合 9"/>
          <p:cNvGrpSpPr/>
          <p:nvPr/>
        </p:nvGrpSpPr>
        <p:grpSpPr>
          <a:xfrm>
            <a:off x="1415783" y="3085438"/>
            <a:ext cx="406930" cy="394362"/>
            <a:chOff x="1446636" y="2836200"/>
            <a:chExt cx="822325" cy="796925"/>
          </a:xfrm>
          <a:solidFill>
            <a:schemeClr val="bg1">
              <a:alpha val="90000"/>
            </a:schemeClr>
          </a:solidFill>
        </p:grpSpPr>
        <p:sp>
          <p:nvSpPr>
            <p:cNvPr id="11" name="Freeform 209"/>
            <p:cNvSpPr>
              <a:spLocks noEditPoints="1"/>
            </p:cNvSpPr>
            <p:nvPr/>
          </p:nvSpPr>
          <p:spPr bwMode="auto">
            <a:xfrm>
              <a:off x="1446636" y="2858425"/>
              <a:ext cx="777875" cy="768350"/>
            </a:xfrm>
            <a:custGeom>
              <a:avLst/>
              <a:gdLst/>
              <a:ahLst/>
              <a:cxnLst>
                <a:cxn ang="0">
                  <a:pos x="320" y="254"/>
                </a:cxn>
                <a:cxn ang="0">
                  <a:pos x="164" y="102"/>
                </a:cxn>
                <a:cxn ang="0">
                  <a:pos x="166" y="92"/>
                </a:cxn>
                <a:cxn ang="0">
                  <a:pos x="166" y="70"/>
                </a:cxn>
                <a:cxn ang="0">
                  <a:pos x="160" y="50"/>
                </a:cxn>
                <a:cxn ang="0">
                  <a:pos x="150" y="32"/>
                </a:cxn>
                <a:cxn ang="0">
                  <a:pos x="142" y="24"/>
                </a:cxn>
                <a:cxn ang="0">
                  <a:pos x="122" y="10"/>
                </a:cxn>
                <a:cxn ang="0">
                  <a:pos x="102" y="2"/>
                </a:cxn>
                <a:cxn ang="0">
                  <a:pos x="78" y="0"/>
                </a:cxn>
                <a:cxn ang="0">
                  <a:pos x="56" y="4"/>
                </a:cxn>
                <a:cxn ang="0">
                  <a:pos x="96" y="44"/>
                </a:cxn>
                <a:cxn ang="0">
                  <a:pos x="104" y="56"/>
                </a:cxn>
                <a:cxn ang="0">
                  <a:pos x="106" y="70"/>
                </a:cxn>
                <a:cxn ang="0">
                  <a:pos x="104" y="82"/>
                </a:cxn>
                <a:cxn ang="0">
                  <a:pos x="96" y="96"/>
                </a:cxn>
                <a:cxn ang="0">
                  <a:pos x="90" y="100"/>
                </a:cxn>
                <a:cxn ang="0">
                  <a:pos x="76" y="106"/>
                </a:cxn>
                <a:cxn ang="0">
                  <a:pos x="62" y="106"/>
                </a:cxn>
                <a:cxn ang="0">
                  <a:pos x="50" y="102"/>
                </a:cxn>
                <a:cxn ang="0">
                  <a:pos x="4" y="58"/>
                </a:cxn>
                <a:cxn ang="0">
                  <a:pos x="2" y="68"/>
                </a:cxn>
                <a:cxn ang="0">
                  <a:pos x="0" y="92"/>
                </a:cxn>
                <a:cxn ang="0">
                  <a:pos x="6" y="114"/>
                </a:cxn>
                <a:cxn ang="0">
                  <a:pos x="16" y="134"/>
                </a:cxn>
                <a:cxn ang="0">
                  <a:pos x="24" y="144"/>
                </a:cxn>
                <a:cxn ang="0">
                  <a:pos x="42" y="156"/>
                </a:cxn>
                <a:cxn ang="0">
                  <a:pos x="62" y="164"/>
                </a:cxn>
                <a:cxn ang="0">
                  <a:pos x="82" y="168"/>
                </a:cxn>
                <a:cxn ang="0">
                  <a:pos x="102" y="164"/>
                </a:cxn>
                <a:cxn ang="0">
                  <a:pos x="194" y="256"/>
                </a:cxn>
                <a:cxn ang="0">
                  <a:pos x="208" y="268"/>
                </a:cxn>
                <a:cxn ang="0">
                  <a:pos x="256" y="314"/>
                </a:cxn>
                <a:cxn ang="0">
                  <a:pos x="354" y="412"/>
                </a:cxn>
                <a:cxn ang="0">
                  <a:pos x="358" y="440"/>
                </a:cxn>
                <a:cxn ang="0">
                  <a:pos x="374" y="464"/>
                </a:cxn>
                <a:cxn ang="0">
                  <a:pos x="384" y="474"/>
                </a:cxn>
                <a:cxn ang="0">
                  <a:pos x="410" y="484"/>
                </a:cxn>
                <a:cxn ang="0">
                  <a:pos x="436" y="482"/>
                </a:cxn>
                <a:cxn ang="0">
                  <a:pos x="460" y="472"/>
                </a:cxn>
                <a:cxn ang="0">
                  <a:pos x="470" y="464"/>
                </a:cxn>
                <a:cxn ang="0">
                  <a:pos x="484" y="442"/>
                </a:cxn>
                <a:cxn ang="0">
                  <a:pos x="490" y="416"/>
                </a:cxn>
                <a:cxn ang="0">
                  <a:pos x="484" y="390"/>
                </a:cxn>
                <a:cxn ang="0">
                  <a:pos x="470" y="368"/>
                </a:cxn>
                <a:cxn ang="0">
                  <a:pos x="458" y="360"/>
                </a:cxn>
                <a:cxn ang="0">
                  <a:pos x="430" y="350"/>
                </a:cxn>
                <a:cxn ang="0">
                  <a:pos x="416" y="350"/>
                </a:cxn>
                <a:cxn ang="0">
                  <a:pos x="412" y="452"/>
                </a:cxn>
                <a:cxn ang="0">
                  <a:pos x="396" y="392"/>
                </a:cxn>
                <a:cxn ang="0">
                  <a:pos x="456" y="408"/>
                </a:cxn>
              </a:cxnLst>
              <a:rect l="0" t="0" r="r" b="b"/>
              <a:pathLst>
                <a:path w="490" h="484">
                  <a:moveTo>
                    <a:pt x="416" y="350"/>
                  </a:moveTo>
                  <a:lnTo>
                    <a:pt x="320" y="254"/>
                  </a:lnTo>
                  <a:lnTo>
                    <a:pt x="236" y="172"/>
                  </a:lnTo>
                  <a:lnTo>
                    <a:pt x="164" y="102"/>
                  </a:lnTo>
                  <a:lnTo>
                    <a:pt x="164" y="102"/>
                  </a:lnTo>
                  <a:lnTo>
                    <a:pt x="166" y="92"/>
                  </a:lnTo>
                  <a:lnTo>
                    <a:pt x="168" y="82"/>
                  </a:lnTo>
                  <a:lnTo>
                    <a:pt x="166" y="70"/>
                  </a:lnTo>
                  <a:lnTo>
                    <a:pt x="164" y="60"/>
                  </a:lnTo>
                  <a:lnTo>
                    <a:pt x="160" y="50"/>
                  </a:lnTo>
                  <a:lnTo>
                    <a:pt x="156" y="42"/>
                  </a:lnTo>
                  <a:lnTo>
                    <a:pt x="150" y="32"/>
                  </a:lnTo>
                  <a:lnTo>
                    <a:pt x="142" y="24"/>
                  </a:lnTo>
                  <a:lnTo>
                    <a:pt x="142" y="24"/>
                  </a:lnTo>
                  <a:lnTo>
                    <a:pt x="132" y="16"/>
                  </a:lnTo>
                  <a:lnTo>
                    <a:pt x="122" y="10"/>
                  </a:lnTo>
                  <a:lnTo>
                    <a:pt x="112" y="4"/>
                  </a:lnTo>
                  <a:lnTo>
                    <a:pt x="102" y="2"/>
                  </a:lnTo>
                  <a:lnTo>
                    <a:pt x="90" y="0"/>
                  </a:lnTo>
                  <a:lnTo>
                    <a:pt x="78" y="0"/>
                  </a:lnTo>
                  <a:lnTo>
                    <a:pt x="68" y="2"/>
                  </a:lnTo>
                  <a:lnTo>
                    <a:pt x="56" y="4"/>
                  </a:lnTo>
                  <a:lnTo>
                    <a:pt x="96" y="44"/>
                  </a:lnTo>
                  <a:lnTo>
                    <a:pt x="96" y="44"/>
                  </a:lnTo>
                  <a:lnTo>
                    <a:pt x="100" y="50"/>
                  </a:lnTo>
                  <a:lnTo>
                    <a:pt x="104" y="56"/>
                  </a:lnTo>
                  <a:lnTo>
                    <a:pt x="106" y="62"/>
                  </a:lnTo>
                  <a:lnTo>
                    <a:pt x="106" y="70"/>
                  </a:lnTo>
                  <a:lnTo>
                    <a:pt x="106" y="76"/>
                  </a:lnTo>
                  <a:lnTo>
                    <a:pt x="104" y="82"/>
                  </a:lnTo>
                  <a:lnTo>
                    <a:pt x="100" y="90"/>
                  </a:lnTo>
                  <a:lnTo>
                    <a:pt x="96" y="96"/>
                  </a:lnTo>
                  <a:lnTo>
                    <a:pt x="96" y="96"/>
                  </a:lnTo>
                  <a:lnTo>
                    <a:pt x="90" y="100"/>
                  </a:lnTo>
                  <a:lnTo>
                    <a:pt x="84" y="104"/>
                  </a:lnTo>
                  <a:lnTo>
                    <a:pt x="76" y="106"/>
                  </a:lnTo>
                  <a:lnTo>
                    <a:pt x="70" y="106"/>
                  </a:lnTo>
                  <a:lnTo>
                    <a:pt x="62" y="106"/>
                  </a:lnTo>
                  <a:lnTo>
                    <a:pt x="56" y="104"/>
                  </a:lnTo>
                  <a:lnTo>
                    <a:pt x="50" y="102"/>
                  </a:lnTo>
                  <a:lnTo>
                    <a:pt x="44" y="96"/>
                  </a:lnTo>
                  <a:lnTo>
                    <a:pt x="4" y="58"/>
                  </a:lnTo>
                  <a:lnTo>
                    <a:pt x="4" y="58"/>
                  </a:lnTo>
                  <a:lnTo>
                    <a:pt x="2" y="68"/>
                  </a:lnTo>
                  <a:lnTo>
                    <a:pt x="0" y="80"/>
                  </a:lnTo>
                  <a:lnTo>
                    <a:pt x="0" y="92"/>
                  </a:lnTo>
                  <a:lnTo>
                    <a:pt x="2" y="102"/>
                  </a:lnTo>
                  <a:lnTo>
                    <a:pt x="6" y="114"/>
                  </a:lnTo>
                  <a:lnTo>
                    <a:pt x="10" y="124"/>
                  </a:lnTo>
                  <a:lnTo>
                    <a:pt x="16" y="134"/>
                  </a:lnTo>
                  <a:lnTo>
                    <a:pt x="24" y="144"/>
                  </a:lnTo>
                  <a:lnTo>
                    <a:pt x="24" y="144"/>
                  </a:lnTo>
                  <a:lnTo>
                    <a:pt x="32" y="150"/>
                  </a:lnTo>
                  <a:lnTo>
                    <a:pt x="42" y="156"/>
                  </a:lnTo>
                  <a:lnTo>
                    <a:pt x="52" y="162"/>
                  </a:lnTo>
                  <a:lnTo>
                    <a:pt x="62" y="164"/>
                  </a:lnTo>
                  <a:lnTo>
                    <a:pt x="72" y="166"/>
                  </a:lnTo>
                  <a:lnTo>
                    <a:pt x="82" y="168"/>
                  </a:lnTo>
                  <a:lnTo>
                    <a:pt x="92" y="166"/>
                  </a:lnTo>
                  <a:lnTo>
                    <a:pt x="102" y="164"/>
                  </a:lnTo>
                  <a:lnTo>
                    <a:pt x="172" y="234"/>
                  </a:lnTo>
                  <a:lnTo>
                    <a:pt x="194" y="256"/>
                  </a:lnTo>
                  <a:lnTo>
                    <a:pt x="208" y="268"/>
                  </a:lnTo>
                  <a:lnTo>
                    <a:pt x="208" y="268"/>
                  </a:lnTo>
                  <a:lnTo>
                    <a:pt x="208" y="268"/>
                  </a:lnTo>
                  <a:lnTo>
                    <a:pt x="256" y="314"/>
                  </a:lnTo>
                  <a:lnTo>
                    <a:pt x="354" y="412"/>
                  </a:lnTo>
                  <a:lnTo>
                    <a:pt x="354" y="412"/>
                  </a:lnTo>
                  <a:lnTo>
                    <a:pt x="356" y="426"/>
                  </a:lnTo>
                  <a:lnTo>
                    <a:pt x="358" y="440"/>
                  </a:lnTo>
                  <a:lnTo>
                    <a:pt x="364" y="454"/>
                  </a:lnTo>
                  <a:lnTo>
                    <a:pt x="374" y="464"/>
                  </a:lnTo>
                  <a:lnTo>
                    <a:pt x="374" y="464"/>
                  </a:lnTo>
                  <a:lnTo>
                    <a:pt x="384" y="474"/>
                  </a:lnTo>
                  <a:lnTo>
                    <a:pt x="396" y="480"/>
                  </a:lnTo>
                  <a:lnTo>
                    <a:pt x="410" y="484"/>
                  </a:lnTo>
                  <a:lnTo>
                    <a:pt x="422" y="484"/>
                  </a:lnTo>
                  <a:lnTo>
                    <a:pt x="436" y="482"/>
                  </a:lnTo>
                  <a:lnTo>
                    <a:pt x="448" y="480"/>
                  </a:lnTo>
                  <a:lnTo>
                    <a:pt x="460" y="472"/>
                  </a:lnTo>
                  <a:lnTo>
                    <a:pt x="470" y="464"/>
                  </a:lnTo>
                  <a:lnTo>
                    <a:pt x="470" y="464"/>
                  </a:lnTo>
                  <a:lnTo>
                    <a:pt x="478" y="454"/>
                  </a:lnTo>
                  <a:lnTo>
                    <a:pt x="484" y="442"/>
                  </a:lnTo>
                  <a:lnTo>
                    <a:pt x="488" y="430"/>
                  </a:lnTo>
                  <a:lnTo>
                    <a:pt x="490" y="416"/>
                  </a:lnTo>
                  <a:lnTo>
                    <a:pt x="488" y="404"/>
                  </a:lnTo>
                  <a:lnTo>
                    <a:pt x="484" y="390"/>
                  </a:lnTo>
                  <a:lnTo>
                    <a:pt x="478" y="380"/>
                  </a:lnTo>
                  <a:lnTo>
                    <a:pt x="470" y="368"/>
                  </a:lnTo>
                  <a:lnTo>
                    <a:pt x="470" y="368"/>
                  </a:lnTo>
                  <a:lnTo>
                    <a:pt x="458" y="360"/>
                  </a:lnTo>
                  <a:lnTo>
                    <a:pt x="444" y="354"/>
                  </a:lnTo>
                  <a:lnTo>
                    <a:pt x="430" y="350"/>
                  </a:lnTo>
                  <a:lnTo>
                    <a:pt x="416" y="350"/>
                  </a:lnTo>
                  <a:lnTo>
                    <a:pt x="416" y="350"/>
                  </a:lnTo>
                  <a:close/>
                  <a:moveTo>
                    <a:pt x="446" y="442"/>
                  </a:moveTo>
                  <a:lnTo>
                    <a:pt x="412" y="452"/>
                  </a:lnTo>
                  <a:lnTo>
                    <a:pt x="388" y="426"/>
                  </a:lnTo>
                  <a:lnTo>
                    <a:pt x="396" y="392"/>
                  </a:lnTo>
                  <a:lnTo>
                    <a:pt x="430" y="382"/>
                  </a:lnTo>
                  <a:lnTo>
                    <a:pt x="456" y="408"/>
                  </a:lnTo>
                  <a:lnTo>
                    <a:pt x="446" y="442"/>
                  </a:lnTo>
                  <a:close/>
                </a:path>
              </a:pathLst>
            </a:custGeom>
            <a:grpFill/>
            <a:ln w="9525">
              <a:noFill/>
              <a:round/>
            </a:ln>
          </p:spPr>
          <p:txBody>
            <a:bodyPr vert="horz" wrap="square" lIns="91440" tIns="45720" rIns="91440" bIns="45720" numCol="1" anchor="t" anchorCtr="0" compatLnSpc="1"/>
            <a:lstStyle/>
            <a:p>
              <a:endParaRPr lang="zh-CN" altLang="en-US">
                <a:solidFill>
                  <a:prstClr val="black"/>
                </a:solidFill>
                <a:cs typeface="+mn-ea"/>
                <a:sym typeface="+mn-lt"/>
              </a:endParaRPr>
            </a:p>
          </p:txBody>
        </p:sp>
        <p:sp>
          <p:nvSpPr>
            <p:cNvPr id="12" name="Freeform 210"/>
            <p:cNvSpPr>
              <a:spLocks noEditPoints="1"/>
            </p:cNvSpPr>
            <p:nvPr/>
          </p:nvSpPr>
          <p:spPr bwMode="auto">
            <a:xfrm>
              <a:off x="1472036" y="3255300"/>
              <a:ext cx="377825" cy="377825"/>
            </a:xfrm>
            <a:custGeom>
              <a:avLst/>
              <a:gdLst/>
              <a:ahLst/>
              <a:cxnLst>
                <a:cxn ang="0">
                  <a:pos x="54" y="80"/>
                </a:cxn>
                <a:cxn ang="0">
                  <a:pos x="16" y="118"/>
                </a:cxn>
                <a:cxn ang="0">
                  <a:pos x="4" y="134"/>
                </a:cxn>
                <a:cxn ang="0">
                  <a:pos x="0" y="152"/>
                </a:cxn>
                <a:cxn ang="0">
                  <a:pos x="4" y="170"/>
                </a:cxn>
                <a:cxn ang="0">
                  <a:pos x="14" y="188"/>
                </a:cxn>
                <a:cxn ang="0">
                  <a:pos x="50" y="224"/>
                </a:cxn>
                <a:cxn ang="0">
                  <a:pos x="66" y="234"/>
                </a:cxn>
                <a:cxn ang="0">
                  <a:pos x="86" y="238"/>
                </a:cxn>
                <a:cxn ang="0">
                  <a:pos x="104" y="234"/>
                </a:cxn>
                <a:cxn ang="0">
                  <a:pos x="120" y="224"/>
                </a:cxn>
                <a:cxn ang="0">
                  <a:pos x="182" y="162"/>
                </a:cxn>
                <a:cxn ang="0">
                  <a:pos x="132" y="0"/>
                </a:cxn>
                <a:cxn ang="0">
                  <a:pos x="188" y="88"/>
                </a:cxn>
                <a:cxn ang="0">
                  <a:pos x="192" y="94"/>
                </a:cxn>
                <a:cxn ang="0">
                  <a:pos x="192" y="104"/>
                </a:cxn>
                <a:cxn ang="0">
                  <a:pos x="88" y="208"/>
                </a:cxn>
                <a:cxn ang="0">
                  <a:pos x="84" y="212"/>
                </a:cxn>
                <a:cxn ang="0">
                  <a:pos x="72" y="212"/>
                </a:cxn>
                <a:cxn ang="0">
                  <a:pos x="68" y="210"/>
                </a:cxn>
                <a:cxn ang="0">
                  <a:pos x="64" y="200"/>
                </a:cxn>
                <a:cxn ang="0">
                  <a:pos x="68" y="190"/>
                </a:cxn>
                <a:cxn ang="0">
                  <a:pos x="168" y="90"/>
                </a:cxn>
                <a:cxn ang="0">
                  <a:pos x="178" y="84"/>
                </a:cxn>
                <a:cxn ang="0">
                  <a:pos x="188" y="88"/>
                </a:cxn>
                <a:cxn ang="0">
                  <a:pos x="150" y="50"/>
                </a:cxn>
                <a:cxn ang="0">
                  <a:pos x="152" y="54"/>
                </a:cxn>
                <a:cxn ang="0">
                  <a:pos x="152" y="66"/>
                </a:cxn>
                <a:cxn ang="0">
                  <a:pos x="50" y="170"/>
                </a:cxn>
                <a:cxn ang="0">
                  <a:pos x="44" y="172"/>
                </a:cxn>
                <a:cxn ang="0">
                  <a:pos x="34" y="172"/>
                </a:cxn>
                <a:cxn ang="0">
                  <a:pos x="30" y="170"/>
                </a:cxn>
                <a:cxn ang="0">
                  <a:pos x="26" y="160"/>
                </a:cxn>
                <a:cxn ang="0">
                  <a:pos x="30" y="150"/>
                </a:cxn>
                <a:cxn ang="0">
                  <a:pos x="130" y="50"/>
                </a:cxn>
                <a:cxn ang="0">
                  <a:pos x="140" y="46"/>
                </a:cxn>
                <a:cxn ang="0">
                  <a:pos x="150" y="50"/>
                </a:cxn>
              </a:cxnLst>
              <a:rect l="0" t="0" r="r" b="b"/>
              <a:pathLst>
                <a:path w="238" h="238">
                  <a:moveTo>
                    <a:pt x="78" y="56"/>
                  </a:moveTo>
                  <a:lnTo>
                    <a:pt x="54" y="80"/>
                  </a:lnTo>
                  <a:lnTo>
                    <a:pt x="16" y="118"/>
                  </a:lnTo>
                  <a:lnTo>
                    <a:pt x="16" y="118"/>
                  </a:lnTo>
                  <a:lnTo>
                    <a:pt x="8" y="126"/>
                  </a:lnTo>
                  <a:lnTo>
                    <a:pt x="4" y="134"/>
                  </a:lnTo>
                  <a:lnTo>
                    <a:pt x="2" y="142"/>
                  </a:lnTo>
                  <a:lnTo>
                    <a:pt x="0" y="152"/>
                  </a:lnTo>
                  <a:lnTo>
                    <a:pt x="2" y="162"/>
                  </a:lnTo>
                  <a:lnTo>
                    <a:pt x="4" y="170"/>
                  </a:lnTo>
                  <a:lnTo>
                    <a:pt x="8" y="180"/>
                  </a:lnTo>
                  <a:lnTo>
                    <a:pt x="14" y="188"/>
                  </a:lnTo>
                  <a:lnTo>
                    <a:pt x="50" y="224"/>
                  </a:lnTo>
                  <a:lnTo>
                    <a:pt x="50" y="224"/>
                  </a:lnTo>
                  <a:lnTo>
                    <a:pt x="58" y="230"/>
                  </a:lnTo>
                  <a:lnTo>
                    <a:pt x="66" y="234"/>
                  </a:lnTo>
                  <a:lnTo>
                    <a:pt x="76" y="236"/>
                  </a:lnTo>
                  <a:lnTo>
                    <a:pt x="86" y="238"/>
                  </a:lnTo>
                  <a:lnTo>
                    <a:pt x="96" y="236"/>
                  </a:lnTo>
                  <a:lnTo>
                    <a:pt x="104" y="234"/>
                  </a:lnTo>
                  <a:lnTo>
                    <a:pt x="112" y="230"/>
                  </a:lnTo>
                  <a:lnTo>
                    <a:pt x="120" y="224"/>
                  </a:lnTo>
                  <a:lnTo>
                    <a:pt x="160" y="186"/>
                  </a:lnTo>
                  <a:lnTo>
                    <a:pt x="182" y="162"/>
                  </a:lnTo>
                  <a:lnTo>
                    <a:pt x="238" y="106"/>
                  </a:lnTo>
                  <a:lnTo>
                    <a:pt x="132" y="0"/>
                  </a:lnTo>
                  <a:lnTo>
                    <a:pt x="78" y="56"/>
                  </a:lnTo>
                  <a:close/>
                  <a:moveTo>
                    <a:pt x="188" y="88"/>
                  </a:moveTo>
                  <a:lnTo>
                    <a:pt x="188" y="88"/>
                  </a:lnTo>
                  <a:lnTo>
                    <a:pt x="192" y="94"/>
                  </a:lnTo>
                  <a:lnTo>
                    <a:pt x="192" y="98"/>
                  </a:lnTo>
                  <a:lnTo>
                    <a:pt x="192" y="104"/>
                  </a:lnTo>
                  <a:lnTo>
                    <a:pt x="188" y="108"/>
                  </a:lnTo>
                  <a:lnTo>
                    <a:pt x="88" y="208"/>
                  </a:lnTo>
                  <a:lnTo>
                    <a:pt x="88" y="208"/>
                  </a:lnTo>
                  <a:lnTo>
                    <a:pt x="84" y="212"/>
                  </a:lnTo>
                  <a:lnTo>
                    <a:pt x="78" y="214"/>
                  </a:lnTo>
                  <a:lnTo>
                    <a:pt x="72" y="212"/>
                  </a:lnTo>
                  <a:lnTo>
                    <a:pt x="68" y="210"/>
                  </a:lnTo>
                  <a:lnTo>
                    <a:pt x="68" y="210"/>
                  </a:lnTo>
                  <a:lnTo>
                    <a:pt x="66" y="204"/>
                  </a:lnTo>
                  <a:lnTo>
                    <a:pt x="64" y="200"/>
                  </a:lnTo>
                  <a:lnTo>
                    <a:pt x="66" y="194"/>
                  </a:lnTo>
                  <a:lnTo>
                    <a:pt x="68" y="190"/>
                  </a:lnTo>
                  <a:lnTo>
                    <a:pt x="168" y="90"/>
                  </a:lnTo>
                  <a:lnTo>
                    <a:pt x="168" y="90"/>
                  </a:lnTo>
                  <a:lnTo>
                    <a:pt x="174" y="86"/>
                  </a:lnTo>
                  <a:lnTo>
                    <a:pt x="178" y="84"/>
                  </a:lnTo>
                  <a:lnTo>
                    <a:pt x="184" y="86"/>
                  </a:lnTo>
                  <a:lnTo>
                    <a:pt x="188" y="88"/>
                  </a:lnTo>
                  <a:lnTo>
                    <a:pt x="188" y="88"/>
                  </a:lnTo>
                  <a:close/>
                  <a:moveTo>
                    <a:pt x="150" y="50"/>
                  </a:moveTo>
                  <a:lnTo>
                    <a:pt x="150" y="50"/>
                  </a:lnTo>
                  <a:lnTo>
                    <a:pt x="152" y="54"/>
                  </a:lnTo>
                  <a:lnTo>
                    <a:pt x="154" y="60"/>
                  </a:lnTo>
                  <a:lnTo>
                    <a:pt x="152" y="66"/>
                  </a:lnTo>
                  <a:lnTo>
                    <a:pt x="150" y="70"/>
                  </a:lnTo>
                  <a:lnTo>
                    <a:pt x="50" y="170"/>
                  </a:lnTo>
                  <a:lnTo>
                    <a:pt x="50" y="170"/>
                  </a:lnTo>
                  <a:lnTo>
                    <a:pt x="44" y="172"/>
                  </a:lnTo>
                  <a:lnTo>
                    <a:pt x="40" y="174"/>
                  </a:lnTo>
                  <a:lnTo>
                    <a:pt x="34" y="172"/>
                  </a:lnTo>
                  <a:lnTo>
                    <a:pt x="30" y="170"/>
                  </a:lnTo>
                  <a:lnTo>
                    <a:pt x="30" y="170"/>
                  </a:lnTo>
                  <a:lnTo>
                    <a:pt x="26" y="166"/>
                  </a:lnTo>
                  <a:lnTo>
                    <a:pt x="26" y="160"/>
                  </a:lnTo>
                  <a:lnTo>
                    <a:pt x="26" y="154"/>
                  </a:lnTo>
                  <a:lnTo>
                    <a:pt x="30" y="150"/>
                  </a:lnTo>
                  <a:lnTo>
                    <a:pt x="130" y="50"/>
                  </a:lnTo>
                  <a:lnTo>
                    <a:pt x="130" y="50"/>
                  </a:lnTo>
                  <a:lnTo>
                    <a:pt x="134" y="46"/>
                  </a:lnTo>
                  <a:lnTo>
                    <a:pt x="140" y="46"/>
                  </a:lnTo>
                  <a:lnTo>
                    <a:pt x="146" y="46"/>
                  </a:lnTo>
                  <a:lnTo>
                    <a:pt x="150" y="50"/>
                  </a:lnTo>
                  <a:lnTo>
                    <a:pt x="150" y="50"/>
                  </a:lnTo>
                  <a:close/>
                </a:path>
              </a:pathLst>
            </a:custGeom>
            <a:grpFill/>
            <a:ln w="9525">
              <a:noFill/>
              <a:round/>
            </a:ln>
          </p:spPr>
          <p:txBody>
            <a:bodyPr vert="horz" wrap="square" lIns="91440" tIns="45720" rIns="91440" bIns="45720" numCol="1" anchor="t" anchorCtr="0" compatLnSpc="1"/>
            <a:lstStyle/>
            <a:p>
              <a:endParaRPr lang="zh-CN" altLang="en-US">
                <a:solidFill>
                  <a:prstClr val="black"/>
                </a:solidFill>
                <a:cs typeface="+mn-ea"/>
                <a:sym typeface="+mn-lt"/>
              </a:endParaRPr>
            </a:p>
          </p:txBody>
        </p:sp>
        <p:sp>
          <p:nvSpPr>
            <p:cNvPr id="13" name="Freeform 211"/>
            <p:cNvSpPr/>
            <p:nvPr/>
          </p:nvSpPr>
          <p:spPr bwMode="auto">
            <a:xfrm>
              <a:off x="1891136" y="2836200"/>
              <a:ext cx="377825" cy="377825"/>
            </a:xfrm>
            <a:custGeom>
              <a:avLst/>
              <a:gdLst/>
              <a:ahLst/>
              <a:cxnLst>
                <a:cxn ang="0">
                  <a:pos x="38" y="238"/>
                </a:cxn>
                <a:cxn ang="0">
                  <a:pos x="104" y="170"/>
                </a:cxn>
                <a:cxn ang="0">
                  <a:pos x="128" y="196"/>
                </a:cxn>
                <a:cxn ang="0">
                  <a:pos x="238" y="86"/>
                </a:cxn>
                <a:cxn ang="0">
                  <a:pos x="150" y="0"/>
                </a:cxn>
                <a:cxn ang="0">
                  <a:pos x="42" y="110"/>
                </a:cxn>
                <a:cxn ang="0">
                  <a:pos x="68" y="134"/>
                </a:cxn>
                <a:cxn ang="0">
                  <a:pos x="0" y="200"/>
                </a:cxn>
                <a:cxn ang="0">
                  <a:pos x="38" y="238"/>
                </a:cxn>
              </a:cxnLst>
              <a:rect l="0" t="0" r="r" b="b"/>
              <a:pathLst>
                <a:path w="238" h="238">
                  <a:moveTo>
                    <a:pt x="38" y="238"/>
                  </a:moveTo>
                  <a:lnTo>
                    <a:pt x="104" y="170"/>
                  </a:lnTo>
                  <a:lnTo>
                    <a:pt x="128" y="196"/>
                  </a:lnTo>
                  <a:lnTo>
                    <a:pt x="238" y="86"/>
                  </a:lnTo>
                  <a:lnTo>
                    <a:pt x="150" y="0"/>
                  </a:lnTo>
                  <a:lnTo>
                    <a:pt x="42" y="110"/>
                  </a:lnTo>
                  <a:lnTo>
                    <a:pt x="68" y="134"/>
                  </a:lnTo>
                  <a:lnTo>
                    <a:pt x="0" y="200"/>
                  </a:lnTo>
                  <a:lnTo>
                    <a:pt x="38" y="238"/>
                  </a:lnTo>
                  <a:close/>
                </a:path>
              </a:pathLst>
            </a:custGeom>
            <a:grpFill/>
            <a:ln w="9525">
              <a:noFill/>
              <a:round/>
            </a:ln>
          </p:spPr>
          <p:txBody>
            <a:bodyPr vert="horz" wrap="square" lIns="91440" tIns="45720" rIns="91440" bIns="45720" numCol="1" anchor="t" anchorCtr="0" compatLnSpc="1"/>
            <a:lstStyle/>
            <a:p>
              <a:endParaRPr lang="zh-CN" altLang="en-US">
                <a:solidFill>
                  <a:prstClr val="black"/>
                </a:solidFill>
                <a:cs typeface="+mn-ea"/>
                <a:sym typeface="+mn-lt"/>
              </a:endParaRPr>
            </a:p>
          </p:txBody>
        </p:sp>
      </p:grpSp>
      <p:sp>
        <p:nvSpPr>
          <p:cNvPr id="15" name="AutoShape 2"/>
          <p:cNvSpPr/>
          <p:nvPr/>
        </p:nvSpPr>
        <p:spPr bwMode="auto">
          <a:xfrm>
            <a:off x="2236866" y="2578637"/>
            <a:ext cx="3452502" cy="4001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p:spPr>
        <p:txBody>
          <a:bodyPr wrap="square">
            <a:spAutoFit/>
          </a:bodyPr>
          <a:lstStyle/>
          <a:p>
            <a:r>
              <a:rPr lang="zh-CN" altLang="en-US" sz="2000" dirty="0" smtClean="0">
                <a:solidFill>
                  <a:prstClr val="white"/>
                </a:solidFill>
                <a:cs typeface="+mn-ea"/>
                <a:sym typeface="+mn-lt"/>
              </a:rPr>
              <a:t>请添加标题</a:t>
            </a:r>
            <a:endParaRPr lang="zh-CN" altLang="zh-CN" sz="2000" dirty="0">
              <a:solidFill>
                <a:prstClr val="white"/>
              </a:solidFill>
              <a:cs typeface="+mn-ea"/>
              <a:sym typeface="+mn-lt"/>
            </a:endParaRPr>
          </a:p>
        </p:txBody>
      </p:sp>
      <p:sp>
        <p:nvSpPr>
          <p:cNvPr id="16" name="椭圆 15"/>
          <p:cNvSpPr/>
          <p:nvPr/>
        </p:nvSpPr>
        <p:spPr>
          <a:xfrm>
            <a:off x="4435206" y="4141761"/>
            <a:ext cx="1049497" cy="1049497"/>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17" name="Freeform 23"/>
          <p:cNvSpPr>
            <a:spLocks noEditPoints="1"/>
          </p:cNvSpPr>
          <p:nvPr/>
        </p:nvSpPr>
        <p:spPr bwMode="auto">
          <a:xfrm>
            <a:off x="4708935" y="4316555"/>
            <a:ext cx="520266" cy="692842"/>
          </a:xfrm>
          <a:custGeom>
            <a:avLst/>
            <a:gdLst/>
            <a:ahLst/>
            <a:cxnLst>
              <a:cxn ang="0">
                <a:pos x="342" y="218"/>
              </a:cxn>
              <a:cxn ang="0">
                <a:pos x="320" y="280"/>
              </a:cxn>
              <a:cxn ang="0">
                <a:pos x="284" y="358"/>
              </a:cxn>
              <a:cxn ang="0">
                <a:pos x="274" y="410"/>
              </a:cxn>
              <a:cxn ang="0">
                <a:pos x="136" y="396"/>
              </a:cxn>
              <a:cxn ang="0">
                <a:pos x="116" y="332"/>
              </a:cxn>
              <a:cxn ang="0">
                <a:pos x="80" y="256"/>
              </a:cxn>
              <a:cxn ang="0">
                <a:pos x="70" y="204"/>
              </a:cxn>
              <a:cxn ang="0">
                <a:pos x="72" y="176"/>
              </a:cxn>
              <a:cxn ang="0">
                <a:pos x="86" y="140"/>
              </a:cxn>
              <a:cxn ang="0">
                <a:pos x="110" y="108"/>
              </a:cxn>
              <a:cxn ang="0">
                <a:pos x="140" y="84"/>
              </a:cxn>
              <a:cxn ang="0">
                <a:pos x="178" y="70"/>
              </a:cxn>
              <a:cxn ang="0">
                <a:pos x="206" y="68"/>
              </a:cxn>
              <a:cxn ang="0">
                <a:pos x="246" y="74"/>
              </a:cxn>
              <a:cxn ang="0">
                <a:pos x="282" y="92"/>
              </a:cxn>
              <a:cxn ang="0">
                <a:pos x="312" y="118"/>
              </a:cxn>
              <a:cxn ang="0">
                <a:pos x="332" y="152"/>
              </a:cxn>
              <a:cxn ang="0">
                <a:pos x="342" y="190"/>
              </a:cxn>
              <a:cxn ang="0">
                <a:pos x="258" y="478"/>
              </a:cxn>
              <a:cxn ang="0">
                <a:pos x="148" y="480"/>
              </a:cxn>
              <a:cxn ang="0">
                <a:pos x="138" y="494"/>
              </a:cxn>
              <a:cxn ang="0">
                <a:pos x="142" y="506"/>
              </a:cxn>
              <a:cxn ang="0">
                <a:pos x="158" y="512"/>
              </a:cxn>
              <a:cxn ang="0">
                <a:pos x="176" y="536"/>
              </a:cxn>
              <a:cxn ang="0">
                <a:pos x="198" y="546"/>
              </a:cxn>
              <a:cxn ang="0">
                <a:pos x="214" y="546"/>
              </a:cxn>
              <a:cxn ang="0">
                <a:pos x="236" y="536"/>
              </a:cxn>
              <a:cxn ang="0">
                <a:pos x="258" y="512"/>
              </a:cxn>
              <a:cxn ang="0">
                <a:pos x="270" y="506"/>
              </a:cxn>
              <a:cxn ang="0">
                <a:pos x="274" y="494"/>
              </a:cxn>
              <a:cxn ang="0">
                <a:pos x="264" y="480"/>
              </a:cxn>
              <a:cxn ang="0">
                <a:pos x="258" y="426"/>
              </a:cxn>
              <a:cxn ang="0">
                <a:pos x="148" y="428"/>
              </a:cxn>
              <a:cxn ang="0">
                <a:pos x="138" y="444"/>
              </a:cxn>
              <a:cxn ang="0">
                <a:pos x="142" y="456"/>
              </a:cxn>
              <a:cxn ang="0">
                <a:pos x="258" y="460"/>
              </a:cxn>
              <a:cxn ang="0">
                <a:pos x="270" y="456"/>
              </a:cxn>
              <a:cxn ang="0">
                <a:pos x="274" y="444"/>
              </a:cxn>
              <a:cxn ang="0">
                <a:pos x="264" y="428"/>
              </a:cxn>
              <a:cxn ang="0">
                <a:pos x="20" y="116"/>
              </a:cxn>
              <a:cxn ang="0">
                <a:pos x="58" y="120"/>
              </a:cxn>
              <a:cxn ang="0">
                <a:pos x="20" y="116"/>
              </a:cxn>
              <a:cxn ang="0">
                <a:pos x="188" y="0"/>
              </a:cxn>
              <a:cxn ang="0">
                <a:pos x="206" y="34"/>
              </a:cxn>
              <a:cxn ang="0">
                <a:pos x="224" y="36"/>
              </a:cxn>
              <a:cxn ang="0">
                <a:pos x="88" y="36"/>
              </a:cxn>
              <a:cxn ang="0">
                <a:pos x="120" y="56"/>
              </a:cxn>
              <a:cxn ang="0">
                <a:pos x="392" y="116"/>
              </a:cxn>
              <a:cxn ang="0">
                <a:pos x="344" y="104"/>
              </a:cxn>
              <a:cxn ang="0">
                <a:pos x="392" y="116"/>
              </a:cxn>
              <a:cxn ang="0">
                <a:pos x="276" y="48"/>
              </a:cxn>
              <a:cxn ang="0">
                <a:pos x="306" y="66"/>
              </a:cxn>
              <a:cxn ang="0">
                <a:pos x="36" y="204"/>
              </a:cxn>
              <a:cxn ang="0">
                <a:pos x="0" y="222"/>
              </a:cxn>
              <a:cxn ang="0">
                <a:pos x="36" y="204"/>
              </a:cxn>
              <a:cxn ang="0">
                <a:pos x="376" y="188"/>
              </a:cxn>
              <a:cxn ang="0">
                <a:pos x="374" y="222"/>
              </a:cxn>
              <a:cxn ang="0">
                <a:pos x="376" y="188"/>
              </a:cxn>
              <a:cxn ang="0">
                <a:pos x="392" y="292"/>
              </a:cxn>
              <a:cxn ang="0">
                <a:pos x="346" y="306"/>
              </a:cxn>
              <a:cxn ang="0">
                <a:pos x="36" y="322"/>
              </a:cxn>
              <a:cxn ang="0">
                <a:pos x="50" y="274"/>
              </a:cxn>
            </a:cxnLst>
            <a:rect l="0" t="0" r="r" b="b"/>
            <a:pathLst>
              <a:path w="410" h="546">
                <a:moveTo>
                  <a:pt x="342" y="204"/>
                </a:moveTo>
                <a:lnTo>
                  <a:pt x="342" y="204"/>
                </a:lnTo>
                <a:lnTo>
                  <a:pt x="342" y="218"/>
                </a:lnTo>
                <a:lnTo>
                  <a:pt x="340" y="230"/>
                </a:lnTo>
                <a:lnTo>
                  <a:pt x="332" y="256"/>
                </a:lnTo>
                <a:lnTo>
                  <a:pt x="320" y="280"/>
                </a:lnTo>
                <a:lnTo>
                  <a:pt x="308" y="306"/>
                </a:lnTo>
                <a:lnTo>
                  <a:pt x="296" y="332"/>
                </a:lnTo>
                <a:lnTo>
                  <a:pt x="284" y="358"/>
                </a:lnTo>
                <a:lnTo>
                  <a:pt x="278" y="384"/>
                </a:lnTo>
                <a:lnTo>
                  <a:pt x="276" y="396"/>
                </a:lnTo>
                <a:lnTo>
                  <a:pt x="274" y="410"/>
                </a:lnTo>
                <a:lnTo>
                  <a:pt x="138" y="410"/>
                </a:lnTo>
                <a:lnTo>
                  <a:pt x="138" y="410"/>
                </a:lnTo>
                <a:lnTo>
                  <a:pt x="136" y="396"/>
                </a:lnTo>
                <a:lnTo>
                  <a:pt x="134" y="384"/>
                </a:lnTo>
                <a:lnTo>
                  <a:pt x="126" y="358"/>
                </a:lnTo>
                <a:lnTo>
                  <a:pt x="116" y="332"/>
                </a:lnTo>
                <a:lnTo>
                  <a:pt x="104" y="308"/>
                </a:lnTo>
                <a:lnTo>
                  <a:pt x="90" y="282"/>
                </a:lnTo>
                <a:lnTo>
                  <a:pt x="80" y="256"/>
                </a:lnTo>
                <a:lnTo>
                  <a:pt x="72" y="230"/>
                </a:lnTo>
                <a:lnTo>
                  <a:pt x="70" y="218"/>
                </a:lnTo>
                <a:lnTo>
                  <a:pt x="70" y="204"/>
                </a:lnTo>
                <a:lnTo>
                  <a:pt x="70" y="204"/>
                </a:lnTo>
                <a:lnTo>
                  <a:pt x="70" y="190"/>
                </a:lnTo>
                <a:lnTo>
                  <a:pt x="72" y="176"/>
                </a:lnTo>
                <a:lnTo>
                  <a:pt x="76" y="164"/>
                </a:lnTo>
                <a:lnTo>
                  <a:pt x="80" y="152"/>
                </a:lnTo>
                <a:lnTo>
                  <a:pt x="86" y="140"/>
                </a:lnTo>
                <a:lnTo>
                  <a:pt x="92" y="128"/>
                </a:lnTo>
                <a:lnTo>
                  <a:pt x="100" y="118"/>
                </a:lnTo>
                <a:lnTo>
                  <a:pt x="110" y="108"/>
                </a:lnTo>
                <a:lnTo>
                  <a:pt x="120" y="98"/>
                </a:lnTo>
                <a:lnTo>
                  <a:pt x="130" y="92"/>
                </a:lnTo>
                <a:lnTo>
                  <a:pt x="140" y="84"/>
                </a:lnTo>
                <a:lnTo>
                  <a:pt x="152" y="78"/>
                </a:lnTo>
                <a:lnTo>
                  <a:pt x="166" y="74"/>
                </a:lnTo>
                <a:lnTo>
                  <a:pt x="178" y="70"/>
                </a:lnTo>
                <a:lnTo>
                  <a:pt x="192" y="68"/>
                </a:lnTo>
                <a:lnTo>
                  <a:pt x="206" y="68"/>
                </a:lnTo>
                <a:lnTo>
                  <a:pt x="206" y="68"/>
                </a:lnTo>
                <a:lnTo>
                  <a:pt x="220" y="68"/>
                </a:lnTo>
                <a:lnTo>
                  <a:pt x="234" y="70"/>
                </a:lnTo>
                <a:lnTo>
                  <a:pt x="246" y="74"/>
                </a:lnTo>
                <a:lnTo>
                  <a:pt x="260" y="78"/>
                </a:lnTo>
                <a:lnTo>
                  <a:pt x="272" y="84"/>
                </a:lnTo>
                <a:lnTo>
                  <a:pt x="282" y="92"/>
                </a:lnTo>
                <a:lnTo>
                  <a:pt x="292" y="98"/>
                </a:lnTo>
                <a:lnTo>
                  <a:pt x="302" y="108"/>
                </a:lnTo>
                <a:lnTo>
                  <a:pt x="312" y="118"/>
                </a:lnTo>
                <a:lnTo>
                  <a:pt x="320" y="128"/>
                </a:lnTo>
                <a:lnTo>
                  <a:pt x="326" y="140"/>
                </a:lnTo>
                <a:lnTo>
                  <a:pt x="332" y="152"/>
                </a:lnTo>
                <a:lnTo>
                  <a:pt x="336" y="164"/>
                </a:lnTo>
                <a:lnTo>
                  <a:pt x="340" y="176"/>
                </a:lnTo>
                <a:lnTo>
                  <a:pt x="342" y="190"/>
                </a:lnTo>
                <a:lnTo>
                  <a:pt x="342" y="204"/>
                </a:lnTo>
                <a:lnTo>
                  <a:pt x="342" y="204"/>
                </a:lnTo>
                <a:close/>
                <a:moveTo>
                  <a:pt x="258" y="478"/>
                </a:moveTo>
                <a:lnTo>
                  <a:pt x="154" y="478"/>
                </a:lnTo>
                <a:lnTo>
                  <a:pt x="154" y="478"/>
                </a:lnTo>
                <a:lnTo>
                  <a:pt x="148" y="480"/>
                </a:lnTo>
                <a:lnTo>
                  <a:pt x="142" y="482"/>
                </a:lnTo>
                <a:lnTo>
                  <a:pt x="138" y="488"/>
                </a:lnTo>
                <a:lnTo>
                  <a:pt x="138" y="494"/>
                </a:lnTo>
                <a:lnTo>
                  <a:pt x="138" y="494"/>
                </a:lnTo>
                <a:lnTo>
                  <a:pt x="138" y="502"/>
                </a:lnTo>
                <a:lnTo>
                  <a:pt x="142" y="506"/>
                </a:lnTo>
                <a:lnTo>
                  <a:pt x="148" y="510"/>
                </a:lnTo>
                <a:lnTo>
                  <a:pt x="154" y="512"/>
                </a:lnTo>
                <a:lnTo>
                  <a:pt x="158" y="512"/>
                </a:lnTo>
                <a:lnTo>
                  <a:pt x="158" y="512"/>
                </a:lnTo>
                <a:lnTo>
                  <a:pt x="166" y="526"/>
                </a:lnTo>
                <a:lnTo>
                  <a:pt x="176" y="536"/>
                </a:lnTo>
                <a:lnTo>
                  <a:pt x="182" y="540"/>
                </a:lnTo>
                <a:lnTo>
                  <a:pt x="190" y="544"/>
                </a:lnTo>
                <a:lnTo>
                  <a:pt x="198" y="546"/>
                </a:lnTo>
                <a:lnTo>
                  <a:pt x="206" y="546"/>
                </a:lnTo>
                <a:lnTo>
                  <a:pt x="206" y="546"/>
                </a:lnTo>
                <a:lnTo>
                  <a:pt x="214" y="546"/>
                </a:lnTo>
                <a:lnTo>
                  <a:pt x="222" y="544"/>
                </a:lnTo>
                <a:lnTo>
                  <a:pt x="230" y="540"/>
                </a:lnTo>
                <a:lnTo>
                  <a:pt x="236" y="536"/>
                </a:lnTo>
                <a:lnTo>
                  <a:pt x="246" y="526"/>
                </a:lnTo>
                <a:lnTo>
                  <a:pt x="254" y="512"/>
                </a:lnTo>
                <a:lnTo>
                  <a:pt x="258" y="512"/>
                </a:lnTo>
                <a:lnTo>
                  <a:pt x="258" y="512"/>
                </a:lnTo>
                <a:lnTo>
                  <a:pt x="264" y="510"/>
                </a:lnTo>
                <a:lnTo>
                  <a:pt x="270" y="506"/>
                </a:lnTo>
                <a:lnTo>
                  <a:pt x="272" y="502"/>
                </a:lnTo>
                <a:lnTo>
                  <a:pt x="274" y="494"/>
                </a:lnTo>
                <a:lnTo>
                  <a:pt x="274" y="494"/>
                </a:lnTo>
                <a:lnTo>
                  <a:pt x="272" y="488"/>
                </a:lnTo>
                <a:lnTo>
                  <a:pt x="270" y="482"/>
                </a:lnTo>
                <a:lnTo>
                  <a:pt x="264" y="480"/>
                </a:lnTo>
                <a:lnTo>
                  <a:pt x="258" y="478"/>
                </a:lnTo>
                <a:lnTo>
                  <a:pt x="258" y="478"/>
                </a:lnTo>
                <a:close/>
                <a:moveTo>
                  <a:pt x="258" y="426"/>
                </a:moveTo>
                <a:lnTo>
                  <a:pt x="154" y="426"/>
                </a:lnTo>
                <a:lnTo>
                  <a:pt x="154" y="426"/>
                </a:lnTo>
                <a:lnTo>
                  <a:pt x="148" y="428"/>
                </a:lnTo>
                <a:lnTo>
                  <a:pt x="142" y="432"/>
                </a:lnTo>
                <a:lnTo>
                  <a:pt x="138" y="436"/>
                </a:lnTo>
                <a:lnTo>
                  <a:pt x="138" y="444"/>
                </a:lnTo>
                <a:lnTo>
                  <a:pt x="138" y="444"/>
                </a:lnTo>
                <a:lnTo>
                  <a:pt x="138" y="450"/>
                </a:lnTo>
                <a:lnTo>
                  <a:pt x="142" y="456"/>
                </a:lnTo>
                <a:lnTo>
                  <a:pt x="148" y="460"/>
                </a:lnTo>
                <a:lnTo>
                  <a:pt x="154" y="460"/>
                </a:lnTo>
                <a:lnTo>
                  <a:pt x="258" y="460"/>
                </a:lnTo>
                <a:lnTo>
                  <a:pt x="258" y="460"/>
                </a:lnTo>
                <a:lnTo>
                  <a:pt x="264" y="460"/>
                </a:lnTo>
                <a:lnTo>
                  <a:pt x="270" y="456"/>
                </a:lnTo>
                <a:lnTo>
                  <a:pt x="272" y="450"/>
                </a:lnTo>
                <a:lnTo>
                  <a:pt x="274" y="444"/>
                </a:lnTo>
                <a:lnTo>
                  <a:pt x="274" y="444"/>
                </a:lnTo>
                <a:lnTo>
                  <a:pt x="272" y="436"/>
                </a:lnTo>
                <a:lnTo>
                  <a:pt x="270" y="432"/>
                </a:lnTo>
                <a:lnTo>
                  <a:pt x="264" y="428"/>
                </a:lnTo>
                <a:lnTo>
                  <a:pt x="258" y="426"/>
                </a:lnTo>
                <a:lnTo>
                  <a:pt x="258" y="426"/>
                </a:lnTo>
                <a:close/>
                <a:moveTo>
                  <a:pt x="20" y="116"/>
                </a:moveTo>
                <a:lnTo>
                  <a:pt x="50" y="134"/>
                </a:lnTo>
                <a:lnTo>
                  <a:pt x="50" y="134"/>
                </a:lnTo>
                <a:lnTo>
                  <a:pt x="58" y="120"/>
                </a:lnTo>
                <a:lnTo>
                  <a:pt x="68" y="104"/>
                </a:lnTo>
                <a:lnTo>
                  <a:pt x="36" y="88"/>
                </a:lnTo>
                <a:lnTo>
                  <a:pt x="20" y="116"/>
                </a:lnTo>
                <a:close/>
                <a:moveTo>
                  <a:pt x="224" y="36"/>
                </a:moveTo>
                <a:lnTo>
                  <a:pt x="224" y="0"/>
                </a:lnTo>
                <a:lnTo>
                  <a:pt x="188" y="0"/>
                </a:lnTo>
                <a:lnTo>
                  <a:pt x="188" y="36"/>
                </a:lnTo>
                <a:lnTo>
                  <a:pt x="188" y="36"/>
                </a:lnTo>
                <a:lnTo>
                  <a:pt x="206" y="34"/>
                </a:lnTo>
                <a:lnTo>
                  <a:pt x="206" y="34"/>
                </a:lnTo>
                <a:lnTo>
                  <a:pt x="224" y="36"/>
                </a:lnTo>
                <a:lnTo>
                  <a:pt x="224" y="36"/>
                </a:lnTo>
                <a:close/>
                <a:moveTo>
                  <a:pt x="136" y="48"/>
                </a:moveTo>
                <a:lnTo>
                  <a:pt x="118" y="18"/>
                </a:lnTo>
                <a:lnTo>
                  <a:pt x="88" y="36"/>
                </a:lnTo>
                <a:lnTo>
                  <a:pt x="106" y="66"/>
                </a:lnTo>
                <a:lnTo>
                  <a:pt x="106" y="66"/>
                </a:lnTo>
                <a:lnTo>
                  <a:pt x="120" y="56"/>
                </a:lnTo>
                <a:lnTo>
                  <a:pt x="136" y="48"/>
                </a:lnTo>
                <a:lnTo>
                  <a:pt x="136" y="48"/>
                </a:lnTo>
                <a:close/>
                <a:moveTo>
                  <a:pt x="392" y="116"/>
                </a:moveTo>
                <a:lnTo>
                  <a:pt x="374" y="88"/>
                </a:lnTo>
                <a:lnTo>
                  <a:pt x="344" y="104"/>
                </a:lnTo>
                <a:lnTo>
                  <a:pt x="344" y="104"/>
                </a:lnTo>
                <a:lnTo>
                  <a:pt x="354" y="120"/>
                </a:lnTo>
                <a:lnTo>
                  <a:pt x="362" y="134"/>
                </a:lnTo>
                <a:lnTo>
                  <a:pt x="392" y="116"/>
                </a:lnTo>
                <a:close/>
                <a:moveTo>
                  <a:pt x="324" y="36"/>
                </a:moveTo>
                <a:lnTo>
                  <a:pt x="294" y="18"/>
                </a:lnTo>
                <a:lnTo>
                  <a:pt x="276" y="48"/>
                </a:lnTo>
                <a:lnTo>
                  <a:pt x="276" y="48"/>
                </a:lnTo>
                <a:lnTo>
                  <a:pt x="292" y="56"/>
                </a:lnTo>
                <a:lnTo>
                  <a:pt x="306" y="66"/>
                </a:lnTo>
                <a:lnTo>
                  <a:pt x="324" y="36"/>
                </a:lnTo>
                <a:close/>
                <a:moveTo>
                  <a:pt x="36" y="204"/>
                </a:moveTo>
                <a:lnTo>
                  <a:pt x="36" y="204"/>
                </a:lnTo>
                <a:lnTo>
                  <a:pt x="36" y="188"/>
                </a:lnTo>
                <a:lnTo>
                  <a:pt x="0" y="188"/>
                </a:lnTo>
                <a:lnTo>
                  <a:pt x="0" y="222"/>
                </a:lnTo>
                <a:lnTo>
                  <a:pt x="36" y="222"/>
                </a:lnTo>
                <a:lnTo>
                  <a:pt x="36" y="222"/>
                </a:lnTo>
                <a:lnTo>
                  <a:pt x="36" y="204"/>
                </a:lnTo>
                <a:lnTo>
                  <a:pt x="36" y="204"/>
                </a:lnTo>
                <a:close/>
                <a:moveTo>
                  <a:pt x="376" y="188"/>
                </a:moveTo>
                <a:lnTo>
                  <a:pt x="376" y="188"/>
                </a:lnTo>
                <a:lnTo>
                  <a:pt x="376" y="204"/>
                </a:lnTo>
                <a:lnTo>
                  <a:pt x="376" y="204"/>
                </a:lnTo>
                <a:lnTo>
                  <a:pt x="374" y="222"/>
                </a:lnTo>
                <a:lnTo>
                  <a:pt x="410" y="222"/>
                </a:lnTo>
                <a:lnTo>
                  <a:pt x="410" y="188"/>
                </a:lnTo>
                <a:lnTo>
                  <a:pt x="376" y="188"/>
                </a:lnTo>
                <a:close/>
                <a:moveTo>
                  <a:pt x="346" y="306"/>
                </a:moveTo>
                <a:lnTo>
                  <a:pt x="374" y="322"/>
                </a:lnTo>
                <a:lnTo>
                  <a:pt x="392" y="292"/>
                </a:lnTo>
                <a:lnTo>
                  <a:pt x="360" y="274"/>
                </a:lnTo>
                <a:lnTo>
                  <a:pt x="360" y="274"/>
                </a:lnTo>
                <a:lnTo>
                  <a:pt x="346" y="306"/>
                </a:lnTo>
                <a:lnTo>
                  <a:pt x="346" y="306"/>
                </a:lnTo>
                <a:close/>
                <a:moveTo>
                  <a:pt x="20" y="292"/>
                </a:moveTo>
                <a:lnTo>
                  <a:pt x="36" y="322"/>
                </a:lnTo>
                <a:lnTo>
                  <a:pt x="64" y="306"/>
                </a:lnTo>
                <a:lnTo>
                  <a:pt x="64" y="306"/>
                </a:lnTo>
                <a:lnTo>
                  <a:pt x="50" y="274"/>
                </a:lnTo>
                <a:lnTo>
                  <a:pt x="20" y="292"/>
                </a:lnTo>
                <a:close/>
              </a:path>
            </a:pathLst>
          </a:custGeom>
          <a:solidFill>
            <a:schemeClr val="bg1">
              <a:alpha val="90000"/>
            </a:schemeClr>
          </a:solidFill>
          <a:ln w="9525">
            <a:noFill/>
            <a:round/>
          </a:ln>
        </p:spPr>
        <p:txBody>
          <a:bodyPr vert="horz" wrap="square" lIns="91440" tIns="45720" rIns="91440" bIns="45720" numCol="1" anchor="t" anchorCtr="0" compatLnSpc="1"/>
          <a:lstStyle/>
          <a:p>
            <a:endParaRPr lang="zh-CN" altLang="en-US" u="sng">
              <a:solidFill>
                <a:prstClr val="black"/>
              </a:solidFill>
              <a:cs typeface="+mn-ea"/>
              <a:sym typeface="+mn-lt"/>
            </a:endParaRPr>
          </a:p>
        </p:txBody>
      </p:sp>
      <p:sp>
        <p:nvSpPr>
          <p:cNvPr id="19" name="AutoShape 2"/>
          <p:cNvSpPr/>
          <p:nvPr/>
        </p:nvSpPr>
        <p:spPr bwMode="auto">
          <a:xfrm>
            <a:off x="4197799" y="5208515"/>
            <a:ext cx="1851110" cy="4001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p:spPr>
        <p:txBody>
          <a:bodyPr wrap="square">
            <a:spAutoFit/>
          </a:bodyPr>
          <a:lstStyle/>
          <a:p>
            <a:r>
              <a:rPr lang="zh-CN" altLang="en-US" sz="2000" dirty="0" smtClean="0">
                <a:solidFill>
                  <a:prstClr val="white"/>
                </a:solidFill>
                <a:cs typeface="+mn-ea"/>
                <a:sym typeface="+mn-lt"/>
              </a:rPr>
              <a:t>请添加标题</a:t>
            </a:r>
            <a:endParaRPr lang="zh-CN" altLang="zh-CN" sz="2000" dirty="0">
              <a:solidFill>
                <a:prstClr val="white"/>
              </a:solidFill>
              <a:cs typeface="+mn-ea"/>
              <a:sym typeface="+mn-lt"/>
            </a:endParaRPr>
          </a:p>
        </p:txBody>
      </p:sp>
      <p:sp>
        <p:nvSpPr>
          <p:cNvPr id="22" name="AutoShape 2"/>
          <p:cNvSpPr/>
          <p:nvPr/>
        </p:nvSpPr>
        <p:spPr bwMode="auto">
          <a:xfrm>
            <a:off x="8830540" y="2112612"/>
            <a:ext cx="3513860" cy="4001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p:spPr>
        <p:txBody>
          <a:bodyPr wrap="square">
            <a:spAutoFit/>
          </a:bodyPr>
          <a:lstStyle/>
          <a:p>
            <a:r>
              <a:rPr lang="zh-CN" altLang="en-US" sz="2000" dirty="0" smtClean="0">
                <a:solidFill>
                  <a:prstClr val="white"/>
                </a:solidFill>
                <a:cs typeface="+mn-ea"/>
                <a:sym typeface="+mn-lt"/>
              </a:rPr>
              <a:t>请添加标题</a:t>
            </a:r>
            <a:endParaRPr lang="zh-CN" altLang="zh-CN" sz="2000" dirty="0">
              <a:solidFill>
                <a:prstClr val="white"/>
              </a:solidFill>
              <a:cs typeface="+mn-ea"/>
              <a:sym typeface="+mn-lt"/>
            </a:endParaRPr>
          </a:p>
        </p:txBody>
      </p:sp>
      <p:sp>
        <p:nvSpPr>
          <p:cNvPr id="23" name="Freeform 17"/>
          <p:cNvSpPr>
            <a:spLocks noEditPoints="1"/>
          </p:cNvSpPr>
          <p:nvPr/>
        </p:nvSpPr>
        <p:spPr bwMode="auto">
          <a:xfrm>
            <a:off x="8116841" y="2201282"/>
            <a:ext cx="565164" cy="461071"/>
          </a:xfrm>
          <a:custGeom>
            <a:avLst/>
            <a:gdLst>
              <a:gd name="T0" fmla="*/ 33 w 97"/>
              <a:gd name="T1" fmla="*/ 75 h 75"/>
              <a:gd name="T2" fmla="*/ 44 w 97"/>
              <a:gd name="T3" fmla="*/ 75 h 75"/>
              <a:gd name="T4" fmla="*/ 47 w 97"/>
              <a:gd name="T5" fmla="*/ 73 h 75"/>
              <a:gd name="T6" fmla="*/ 47 w 97"/>
              <a:gd name="T7" fmla="*/ 49 h 75"/>
              <a:gd name="T8" fmla="*/ 39 w 97"/>
              <a:gd name="T9" fmla="*/ 45 h 75"/>
              <a:gd name="T10" fmla="*/ 30 w 97"/>
              <a:gd name="T11" fmla="*/ 50 h 75"/>
              <a:gd name="T12" fmla="*/ 30 w 97"/>
              <a:gd name="T13" fmla="*/ 73 h 75"/>
              <a:gd name="T14" fmla="*/ 33 w 97"/>
              <a:gd name="T15" fmla="*/ 75 h 75"/>
              <a:gd name="T16" fmla="*/ 0 w 97"/>
              <a:gd name="T17" fmla="*/ 49 h 75"/>
              <a:gd name="T18" fmla="*/ 37 w 97"/>
              <a:gd name="T19" fmla="*/ 28 h 75"/>
              <a:gd name="T20" fmla="*/ 39 w 97"/>
              <a:gd name="T21" fmla="*/ 26 h 75"/>
              <a:gd name="T22" fmla="*/ 41 w 97"/>
              <a:gd name="T23" fmla="*/ 28 h 75"/>
              <a:gd name="T24" fmla="*/ 52 w 97"/>
              <a:gd name="T25" fmla="*/ 34 h 75"/>
              <a:gd name="T26" fmla="*/ 81 w 97"/>
              <a:gd name="T27" fmla="*/ 9 h 75"/>
              <a:gd name="T28" fmla="*/ 77 w 97"/>
              <a:gd name="T29" fmla="*/ 4 h 75"/>
              <a:gd name="T30" fmla="*/ 87 w 97"/>
              <a:gd name="T31" fmla="*/ 2 h 75"/>
              <a:gd name="T32" fmla="*/ 97 w 97"/>
              <a:gd name="T33" fmla="*/ 0 h 75"/>
              <a:gd name="T34" fmla="*/ 94 w 97"/>
              <a:gd name="T35" fmla="*/ 10 h 75"/>
              <a:gd name="T36" fmla="*/ 91 w 97"/>
              <a:gd name="T37" fmla="*/ 19 h 75"/>
              <a:gd name="T38" fmla="*/ 87 w 97"/>
              <a:gd name="T39" fmla="*/ 15 h 75"/>
              <a:gd name="T40" fmla="*/ 55 w 97"/>
              <a:gd name="T41" fmla="*/ 42 h 75"/>
              <a:gd name="T42" fmla="*/ 53 w 97"/>
              <a:gd name="T43" fmla="*/ 44 h 75"/>
              <a:gd name="T44" fmla="*/ 50 w 97"/>
              <a:gd name="T45" fmla="*/ 43 h 75"/>
              <a:gd name="T46" fmla="*/ 39 w 97"/>
              <a:gd name="T47" fmla="*/ 36 h 75"/>
              <a:gd name="T48" fmla="*/ 5 w 97"/>
              <a:gd name="T49" fmla="*/ 57 h 75"/>
              <a:gd name="T50" fmla="*/ 0 w 97"/>
              <a:gd name="T51" fmla="*/ 49 h 75"/>
              <a:gd name="T52" fmla="*/ 10 w 97"/>
              <a:gd name="T53" fmla="*/ 75 h 75"/>
              <a:gd name="T54" fmla="*/ 21 w 97"/>
              <a:gd name="T55" fmla="*/ 75 h 75"/>
              <a:gd name="T56" fmla="*/ 23 w 97"/>
              <a:gd name="T57" fmla="*/ 73 h 75"/>
              <a:gd name="T58" fmla="*/ 23 w 97"/>
              <a:gd name="T59" fmla="*/ 54 h 75"/>
              <a:gd name="T60" fmla="*/ 7 w 97"/>
              <a:gd name="T61" fmla="*/ 64 h 75"/>
              <a:gd name="T62" fmla="*/ 7 w 97"/>
              <a:gd name="T63" fmla="*/ 73 h 75"/>
              <a:gd name="T64" fmla="*/ 10 w 97"/>
              <a:gd name="T65" fmla="*/ 75 h 75"/>
              <a:gd name="T66" fmla="*/ 56 w 97"/>
              <a:gd name="T67" fmla="*/ 75 h 75"/>
              <a:gd name="T68" fmla="*/ 67 w 97"/>
              <a:gd name="T69" fmla="*/ 75 h 75"/>
              <a:gd name="T70" fmla="*/ 70 w 97"/>
              <a:gd name="T71" fmla="*/ 73 h 75"/>
              <a:gd name="T72" fmla="*/ 70 w 97"/>
              <a:gd name="T73" fmla="*/ 39 h 75"/>
              <a:gd name="T74" fmla="*/ 70 w 97"/>
              <a:gd name="T75" fmla="*/ 39 h 75"/>
              <a:gd name="T76" fmla="*/ 54 w 97"/>
              <a:gd name="T77" fmla="*/ 53 h 75"/>
              <a:gd name="T78" fmla="*/ 53 w 97"/>
              <a:gd name="T79" fmla="*/ 52 h 75"/>
              <a:gd name="T80" fmla="*/ 53 w 97"/>
              <a:gd name="T81" fmla="*/ 73 h 75"/>
              <a:gd name="T82" fmla="*/ 56 w 97"/>
              <a:gd name="T83" fmla="*/ 75 h 75"/>
              <a:gd name="T84" fmla="*/ 79 w 97"/>
              <a:gd name="T85" fmla="*/ 75 h 75"/>
              <a:gd name="T86" fmla="*/ 90 w 97"/>
              <a:gd name="T87" fmla="*/ 75 h 75"/>
              <a:gd name="T88" fmla="*/ 93 w 97"/>
              <a:gd name="T89" fmla="*/ 73 h 75"/>
              <a:gd name="T90" fmla="*/ 93 w 97"/>
              <a:gd name="T91" fmla="*/ 32 h 75"/>
              <a:gd name="T92" fmla="*/ 86 w 97"/>
              <a:gd name="T93" fmla="*/ 24 h 75"/>
              <a:gd name="T94" fmla="*/ 77 w 97"/>
              <a:gd name="T95" fmla="*/ 33 h 75"/>
              <a:gd name="T96" fmla="*/ 77 w 97"/>
              <a:gd name="T97" fmla="*/ 73 h 75"/>
              <a:gd name="T98" fmla="*/ 79 w 97"/>
              <a:gd name="T99"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7" h="75">
                <a:moveTo>
                  <a:pt x="33" y="75"/>
                </a:moveTo>
                <a:cubicBezTo>
                  <a:pt x="37" y="75"/>
                  <a:pt x="40" y="75"/>
                  <a:pt x="44" y="75"/>
                </a:cubicBezTo>
                <a:cubicBezTo>
                  <a:pt x="45" y="75"/>
                  <a:pt x="47" y="74"/>
                  <a:pt x="47" y="73"/>
                </a:cubicBezTo>
                <a:cubicBezTo>
                  <a:pt x="47" y="49"/>
                  <a:pt x="47" y="49"/>
                  <a:pt x="47" y="49"/>
                </a:cubicBezTo>
                <a:cubicBezTo>
                  <a:pt x="39" y="45"/>
                  <a:pt x="39" y="45"/>
                  <a:pt x="39" y="45"/>
                </a:cubicBezTo>
                <a:cubicBezTo>
                  <a:pt x="30" y="50"/>
                  <a:pt x="30" y="50"/>
                  <a:pt x="30" y="50"/>
                </a:cubicBezTo>
                <a:cubicBezTo>
                  <a:pt x="30" y="73"/>
                  <a:pt x="30" y="73"/>
                  <a:pt x="30" y="73"/>
                </a:cubicBezTo>
                <a:cubicBezTo>
                  <a:pt x="30" y="74"/>
                  <a:pt x="31" y="75"/>
                  <a:pt x="33" y="75"/>
                </a:cubicBezTo>
                <a:close/>
                <a:moveTo>
                  <a:pt x="0" y="49"/>
                </a:moveTo>
                <a:cubicBezTo>
                  <a:pt x="37" y="28"/>
                  <a:pt x="37" y="28"/>
                  <a:pt x="37" y="28"/>
                </a:cubicBezTo>
                <a:cubicBezTo>
                  <a:pt x="39" y="26"/>
                  <a:pt x="39" y="26"/>
                  <a:pt x="39" y="26"/>
                </a:cubicBezTo>
                <a:cubicBezTo>
                  <a:pt x="41" y="28"/>
                  <a:pt x="41" y="28"/>
                  <a:pt x="41" y="28"/>
                </a:cubicBezTo>
                <a:cubicBezTo>
                  <a:pt x="52" y="34"/>
                  <a:pt x="52" y="34"/>
                  <a:pt x="52" y="34"/>
                </a:cubicBezTo>
                <a:cubicBezTo>
                  <a:pt x="81" y="9"/>
                  <a:pt x="81" y="9"/>
                  <a:pt x="81" y="9"/>
                </a:cubicBezTo>
                <a:cubicBezTo>
                  <a:pt x="77" y="4"/>
                  <a:pt x="77" y="4"/>
                  <a:pt x="77" y="4"/>
                </a:cubicBezTo>
                <a:cubicBezTo>
                  <a:pt x="87" y="2"/>
                  <a:pt x="87" y="2"/>
                  <a:pt x="87" y="2"/>
                </a:cubicBezTo>
                <a:cubicBezTo>
                  <a:pt x="97" y="0"/>
                  <a:pt x="97" y="0"/>
                  <a:pt x="97" y="0"/>
                </a:cubicBezTo>
                <a:cubicBezTo>
                  <a:pt x="94" y="10"/>
                  <a:pt x="94" y="10"/>
                  <a:pt x="94" y="10"/>
                </a:cubicBezTo>
                <a:cubicBezTo>
                  <a:pt x="91" y="19"/>
                  <a:pt x="91" y="19"/>
                  <a:pt x="91" y="19"/>
                </a:cubicBezTo>
                <a:cubicBezTo>
                  <a:pt x="87" y="15"/>
                  <a:pt x="87" y="15"/>
                  <a:pt x="87" y="15"/>
                </a:cubicBezTo>
                <a:cubicBezTo>
                  <a:pt x="55" y="42"/>
                  <a:pt x="55" y="42"/>
                  <a:pt x="55" y="42"/>
                </a:cubicBezTo>
                <a:cubicBezTo>
                  <a:pt x="53" y="44"/>
                  <a:pt x="53" y="44"/>
                  <a:pt x="53" y="44"/>
                </a:cubicBezTo>
                <a:cubicBezTo>
                  <a:pt x="50" y="43"/>
                  <a:pt x="50" y="43"/>
                  <a:pt x="50" y="43"/>
                </a:cubicBezTo>
                <a:cubicBezTo>
                  <a:pt x="39" y="36"/>
                  <a:pt x="39" y="36"/>
                  <a:pt x="39" y="36"/>
                </a:cubicBezTo>
                <a:cubicBezTo>
                  <a:pt x="5" y="57"/>
                  <a:pt x="5" y="57"/>
                  <a:pt x="5" y="57"/>
                </a:cubicBezTo>
                <a:cubicBezTo>
                  <a:pt x="0" y="49"/>
                  <a:pt x="0" y="49"/>
                  <a:pt x="0" y="49"/>
                </a:cubicBezTo>
                <a:close/>
                <a:moveTo>
                  <a:pt x="10" y="75"/>
                </a:moveTo>
                <a:cubicBezTo>
                  <a:pt x="21" y="75"/>
                  <a:pt x="21" y="75"/>
                  <a:pt x="21" y="75"/>
                </a:cubicBezTo>
                <a:cubicBezTo>
                  <a:pt x="22" y="75"/>
                  <a:pt x="23" y="74"/>
                  <a:pt x="23" y="73"/>
                </a:cubicBezTo>
                <a:cubicBezTo>
                  <a:pt x="23" y="54"/>
                  <a:pt x="23" y="54"/>
                  <a:pt x="23" y="54"/>
                </a:cubicBezTo>
                <a:cubicBezTo>
                  <a:pt x="7" y="64"/>
                  <a:pt x="7" y="64"/>
                  <a:pt x="7" y="64"/>
                </a:cubicBezTo>
                <a:cubicBezTo>
                  <a:pt x="7" y="73"/>
                  <a:pt x="7" y="73"/>
                  <a:pt x="7" y="73"/>
                </a:cubicBezTo>
                <a:cubicBezTo>
                  <a:pt x="7" y="74"/>
                  <a:pt x="8" y="75"/>
                  <a:pt x="10" y="75"/>
                </a:cubicBezTo>
                <a:close/>
                <a:moveTo>
                  <a:pt x="56" y="75"/>
                </a:moveTo>
                <a:cubicBezTo>
                  <a:pt x="60" y="75"/>
                  <a:pt x="63" y="75"/>
                  <a:pt x="67" y="75"/>
                </a:cubicBezTo>
                <a:cubicBezTo>
                  <a:pt x="69" y="75"/>
                  <a:pt x="70" y="74"/>
                  <a:pt x="70" y="73"/>
                </a:cubicBezTo>
                <a:cubicBezTo>
                  <a:pt x="70" y="62"/>
                  <a:pt x="70" y="50"/>
                  <a:pt x="70" y="39"/>
                </a:cubicBezTo>
                <a:cubicBezTo>
                  <a:pt x="70" y="39"/>
                  <a:pt x="70" y="39"/>
                  <a:pt x="70" y="39"/>
                </a:cubicBezTo>
                <a:cubicBezTo>
                  <a:pt x="54" y="53"/>
                  <a:pt x="54" y="53"/>
                  <a:pt x="54" y="53"/>
                </a:cubicBezTo>
                <a:cubicBezTo>
                  <a:pt x="53" y="52"/>
                  <a:pt x="53" y="52"/>
                  <a:pt x="53" y="52"/>
                </a:cubicBezTo>
                <a:cubicBezTo>
                  <a:pt x="53" y="73"/>
                  <a:pt x="53" y="73"/>
                  <a:pt x="53" y="73"/>
                </a:cubicBezTo>
                <a:cubicBezTo>
                  <a:pt x="53" y="74"/>
                  <a:pt x="55" y="75"/>
                  <a:pt x="56" y="75"/>
                </a:cubicBezTo>
                <a:close/>
                <a:moveTo>
                  <a:pt x="79" y="75"/>
                </a:moveTo>
                <a:cubicBezTo>
                  <a:pt x="90" y="75"/>
                  <a:pt x="90" y="75"/>
                  <a:pt x="90" y="75"/>
                </a:cubicBezTo>
                <a:cubicBezTo>
                  <a:pt x="92" y="75"/>
                  <a:pt x="93" y="74"/>
                  <a:pt x="93" y="73"/>
                </a:cubicBezTo>
                <a:cubicBezTo>
                  <a:pt x="93" y="32"/>
                  <a:pt x="93" y="32"/>
                  <a:pt x="93" y="32"/>
                </a:cubicBezTo>
                <a:cubicBezTo>
                  <a:pt x="86" y="24"/>
                  <a:pt x="86" y="24"/>
                  <a:pt x="86" y="24"/>
                </a:cubicBezTo>
                <a:cubicBezTo>
                  <a:pt x="77" y="33"/>
                  <a:pt x="77" y="33"/>
                  <a:pt x="77" y="33"/>
                </a:cubicBezTo>
                <a:cubicBezTo>
                  <a:pt x="77" y="73"/>
                  <a:pt x="77" y="73"/>
                  <a:pt x="77" y="73"/>
                </a:cubicBezTo>
                <a:cubicBezTo>
                  <a:pt x="77" y="74"/>
                  <a:pt x="78" y="75"/>
                  <a:pt x="79" y="75"/>
                </a:cubicBezTo>
                <a:close/>
              </a:path>
            </a:pathLst>
          </a:custGeom>
          <a:solidFill>
            <a:schemeClr val="bg1">
              <a:alpha val="90000"/>
            </a:schemeClr>
          </a:solidFill>
          <a:ln>
            <a:noFill/>
          </a:ln>
        </p:spPr>
        <p:txBody>
          <a:bodyPr vert="horz" wrap="square" lIns="68579" tIns="34289" rIns="68579" bIns="34289" numCol="1" anchor="t" anchorCtr="0" compatLnSpc="1"/>
          <a:lstStyle/>
          <a:p>
            <a:pPr defTabSz="685800"/>
            <a:endParaRPr lang="zh-CN" altLang="en-US" sz="1400">
              <a:solidFill>
                <a:srgbClr val="262626"/>
              </a:solidFill>
              <a:cs typeface="+mn-ea"/>
              <a:sym typeface="+mn-lt"/>
            </a:endParaRPr>
          </a:p>
        </p:txBody>
      </p:sp>
      <p:cxnSp>
        <p:nvCxnSpPr>
          <p:cNvPr id="28" name="直接连接符 27"/>
          <p:cNvCxnSpPr>
            <a:stCxn id="16" idx="6"/>
          </p:cNvCxnSpPr>
          <p:nvPr/>
        </p:nvCxnSpPr>
        <p:spPr>
          <a:xfrm>
            <a:off x="5484703" y="4666510"/>
            <a:ext cx="3007273" cy="2219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36" name="图片 35" descr="IMG_2247.JPG"/>
          <p:cNvPicPr>
            <a:picLocks noChangeAspect="1"/>
          </p:cNvPicPr>
          <p:nvPr/>
        </p:nvPicPr>
        <p:blipFill rotWithShape="1">
          <a:blip r:embed="rId1">
            <a:extLst>
              <a:ext uri="{28A0092B-C50C-407E-A947-70E740481C1C}">
                <a14:useLocalDpi xmlns:a14="http://schemas.microsoft.com/office/drawing/2010/main" val="0"/>
              </a:ext>
            </a:extLst>
          </a:blip>
          <a:srcRect l="16699" r="16699"/>
          <a:stretch>
            <a:fillRect/>
          </a:stretch>
        </p:blipFill>
        <p:spPr>
          <a:xfrm>
            <a:off x="8491976" y="3812267"/>
            <a:ext cx="1752875" cy="1752875"/>
          </a:xfrm>
          <a:prstGeom prst="ellipse">
            <a:avLst/>
          </a:prstGeom>
          <a:ln w="19050">
            <a:solidFill>
              <a:sysClr val="window" lastClr="FFFFFF">
                <a:alpha val="50000"/>
              </a:sysClr>
            </a:solidFill>
          </a:ln>
        </p:spPr>
      </p:pic>
      <p:cxnSp>
        <p:nvCxnSpPr>
          <p:cNvPr id="40" name="直接连接符 39"/>
          <p:cNvCxnSpPr>
            <a:stCxn id="9" idx="4"/>
            <a:endCxn id="6" idx="2"/>
          </p:cNvCxnSpPr>
          <p:nvPr/>
        </p:nvCxnSpPr>
        <p:spPr>
          <a:xfrm>
            <a:off x="1619248" y="3602463"/>
            <a:ext cx="1" cy="10074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1" name="圆角矩形 40"/>
          <p:cNvSpPr/>
          <p:nvPr/>
        </p:nvSpPr>
        <p:spPr>
          <a:xfrm>
            <a:off x="10257" y="554486"/>
            <a:ext cx="3287949" cy="719637"/>
          </a:xfrm>
          <a:prstGeom prst="roundRect">
            <a:avLst>
              <a:gd name="adj" fmla="val 50000"/>
            </a:avLst>
          </a:prstGeom>
          <a:noFill/>
          <a:ln w="6350">
            <a:solidFill>
              <a:schemeClr val="bg1">
                <a:alpha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2" name="文本框 41"/>
          <p:cNvSpPr txBox="1"/>
          <p:nvPr/>
        </p:nvSpPr>
        <p:spPr>
          <a:xfrm>
            <a:off x="2223093" y="2948438"/>
            <a:ext cx="3222698" cy="812530"/>
          </a:xfrm>
          <a:prstGeom prst="rect">
            <a:avLst/>
          </a:prstGeom>
          <a:noFill/>
        </p:spPr>
        <p:txBody>
          <a:bodyPr wrap="square" rtlCol="0">
            <a:spAutoFit/>
          </a:bodyPr>
          <a:lstStyle/>
          <a:p>
            <a:pPr>
              <a:lnSpc>
                <a:spcPct val="130000"/>
              </a:lnSpc>
            </a:pPr>
            <a:r>
              <a:rPr lang="zh-CN" altLang="en-US" sz="1200" dirty="0" smtClean="0">
                <a:solidFill>
                  <a:schemeClr val="bg1"/>
                </a:solidFill>
                <a:cs typeface="+mn-ea"/>
                <a:sym typeface="+mn-lt"/>
              </a:rPr>
              <a:t>点击添加内容点击添加内容</a:t>
            </a:r>
            <a:r>
              <a:rPr lang="zh-CN" altLang="en-US" sz="1200" dirty="0">
                <a:solidFill>
                  <a:schemeClr val="bg1"/>
                </a:solidFill>
                <a:cs typeface="+mn-ea"/>
                <a:sym typeface="+mn-lt"/>
              </a:rPr>
              <a:t>点击添加</a:t>
            </a:r>
            <a:r>
              <a:rPr lang="zh-CN" altLang="en-US" sz="1200" dirty="0" smtClean="0">
                <a:solidFill>
                  <a:schemeClr val="bg1"/>
                </a:solidFill>
                <a:cs typeface="+mn-ea"/>
                <a:sym typeface="+mn-lt"/>
              </a:rPr>
              <a:t>内容</a:t>
            </a:r>
            <a:r>
              <a:rPr lang="zh-CN" altLang="en-US" sz="1200" dirty="0">
                <a:solidFill>
                  <a:schemeClr val="bg1"/>
                </a:solidFill>
                <a:cs typeface="+mn-ea"/>
                <a:sym typeface="+mn-lt"/>
              </a:rPr>
              <a:t>点击添加</a:t>
            </a:r>
            <a:r>
              <a:rPr lang="zh-CN" altLang="en-US" sz="1200" dirty="0" smtClean="0">
                <a:solidFill>
                  <a:schemeClr val="bg1"/>
                </a:solidFill>
                <a:cs typeface="+mn-ea"/>
                <a:sym typeface="+mn-lt"/>
              </a:rPr>
              <a:t>内容点击</a:t>
            </a:r>
            <a:r>
              <a:rPr lang="zh-CN" altLang="en-US" sz="1200" dirty="0">
                <a:solidFill>
                  <a:schemeClr val="bg1"/>
                </a:solidFill>
                <a:cs typeface="+mn-ea"/>
                <a:sym typeface="+mn-lt"/>
              </a:rPr>
              <a:t>添加</a:t>
            </a:r>
            <a:r>
              <a:rPr lang="zh-CN" altLang="en-US" sz="1200" dirty="0" smtClean="0">
                <a:solidFill>
                  <a:schemeClr val="bg1"/>
                </a:solidFill>
                <a:cs typeface="+mn-ea"/>
                <a:sym typeface="+mn-lt"/>
              </a:rPr>
              <a:t>内容</a:t>
            </a:r>
            <a:r>
              <a:rPr lang="zh-CN" altLang="en-US" sz="1200" dirty="0">
                <a:solidFill>
                  <a:schemeClr val="bg1"/>
                </a:solidFill>
                <a:cs typeface="+mn-ea"/>
                <a:sym typeface="+mn-lt"/>
              </a:rPr>
              <a:t>点击添加</a:t>
            </a:r>
            <a:r>
              <a:rPr lang="zh-CN" altLang="en-US" sz="1200" dirty="0" smtClean="0">
                <a:solidFill>
                  <a:schemeClr val="bg1"/>
                </a:solidFill>
                <a:cs typeface="+mn-ea"/>
                <a:sym typeface="+mn-lt"/>
              </a:rPr>
              <a:t>内容点击</a:t>
            </a:r>
            <a:r>
              <a:rPr lang="zh-CN" altLang="en-US" sz="1200" dirty="0">
                <a:solidFill>
                  <a:schemeClr val="bg1"/>
                </a:solidFill>
                <a:cs typeface="+mn-ea"/>
                <a:sym typeface="+mn-lt"/>
              </a:rPr>
              <a:t>添加</a:t>
            </a:r>
            <a:r>
              <a:rPr lang="zh-CN" altLang="en-US" sz="1200" dirty="0" smtClean="0">
                <a:solidFill>
                  <a:schemeClr val="bg1"/>
                </a:solidFill>
                <a:cs typeface="+mn-ea"/>
                <a:sym typeface="+mn-lt"/>
              </a:rPr>
              <a:t>内容</a:t>
            </a:r>
            <a:r>
              <a:rPr lang="zh-CN" altLang="en-US" sz="1200" dirty="0">
                <a:solidFill>
                  <a:schemeClr val="bg1"/>
                </a:solidFill>
                <a:cs typeface="+mn-ea"/>
                <a:sym typeface="+mn-lt"/>
              </a:rPr>
              <a:t>点击添加</a:t>
            </a:r>
            <a:r>
              <a:rPr lang="zh-CN" altLang="en-US" sz="1200" dirty="0" smtClean="0">
                <a:solidFill>
                  <a:schemeClr val="bg1"/>
                </a:solidFill>
                <a:cs typeface="+mn-ea"/>
                <a:sym typeface="+mn-lt"/>
              </a:rPr>
              <a:t>内容</a:t>
            </a:r>
            <a:endParaRPr lang="zh-CN" altLang="en-US" sz="1200" dirty="0">
              <a:solidFill>
                <a:schemeClr val="bg1"/>
              </a:solidFill>
              <a:cs typeface="+mn-ea"/>
              <a:sym typeface="+mn-lt"/>
            </a:endParaRPr>
          </a:p>
        </p:txBody>
      </p:sp>
      <p:sp>
        <p:nvSpPr>
          <p:cNvPr id="43" name="文本框 42"/>
          <p:cNvSpPr txBox="1"/>
          <p:nvPr/>
        </p:nvSpPr>
        <p:spPr>
          <a:xfrm>
            <a:off x="8855359" y="2487180"/>
            <a:ext cx="2648645" cy="812530"/>
          </a:xfrm>
          <a:prstGeom prst="rect">
            <a:avLst/>
          </a:prstGeom>
          <a:noFill/>
        </p:spPr>
        <p:txBody>
          <a:bodyPr wrap="square" rtlCol="0">
            <a:spAutoFit/>
          </a:bodyPr>
          <a:lstStyle/>
          <a:p>
            <a:pPr>
              <a:lnSpc>
                <a:spcPct val="130000"/>
              </a:lnSpc>
            </a:pPr>
            <a:r>
              <a:rPr lang="zh-CN" altLang="en-US" sz="1200" dirty="0" smtClean="0">
                <a:solidFill>
                  <a:schemeClr val="bg1"/>
                </a:solidFill>
                <a:cs typeface="+mn-ea"/>
                <a:sym typeface="+mn-lt"/>
              </a:rPr>
              <a:t>点击添加内容点击添加内容</a:t>
            </a:r>
            <a:r>
              <a:rPr lang="zh-CN" altLang="en-US" sz="1200" dirty="0">
                <a:solidFill>
                  <a:schemeClr val="bg1"/>
                </a:solidFill>
                <a:cs typeface="+mn-ea"/>
                <a:sym typeface="+mn-lt"/>
              </a:rPr>
              <a:t>点击添加</a:t>
            </a:r>
            <a:r>
              <a:rPr lang="zh-CN" altLang="en-US" sz="1200" dirty="0" smtClean="0">
                <a:solidFill>
                  <a:schemeClr val="bg1"/>
                </a:solidFill>
                <a:cs typeface="+mn-ea"/>
                <a:sym typeface="+mn-lt"/>
              </a:rPr>
              <a:t>内容</a:t>
            </a:r>
            <a:r>
              <a:rPr lang="zh-CN" altLang="en-US" sz="1200" dirty="0">
                <a:solidFill>
                  <a:schemeClr val="bg1"/>
                </a:solidFill>
                <a:cs typeface="+mn-ea"/>
                <a:sym typeface="+mn-lt"/>
              </a:rPr>
              <a:t>点击添加</a:t>
            </a:r>
            <a:r>
              <a:rPr lang="zh-CN" altLang="en-US" sz="1200" dirty="0" smtClean="0">
                <a:solidFill>
                  <a:schemeClr val="bg1"/>
                </a:solidFill>
                <a:cs typeface="+mn-ea"/>
                <a:sym typeface="+mn-lt"/>
              </a:rPr>
              <a:t>内容点击</a:t>
            </a:r>
            <a:r>
              <a:rPr lang="zh-CN" altLang="en-US" sz="1200" dirty="0">
                <a:solidFill>
                  <a:schemeClr val="bg1"/>
                </a:solidFill>
                <a:cs typeface="+mn-ea"/>
                <a:sym typeface="+mn-lt"/>
              </a:rPr>
              <a:t>添加</a:t>
            </a:r>
            <a:r>
              <a:rPr lang="zh-CN" altLang="en-US" sz="1200" dirty="0" smtClean="0">
                <a:solidFill>
                  <a:schemeClr val="bg1"/>
                </a:solidFill>
                <a:cs typeface="+mn-ea"/>
                <a:sym typeface="+mn-lt"/>
              </a:rPr>
              <a:t>内容</a:t>
            </a:r>
            <a:r>
              <a:rPr lang="zh-CN" altLang="en-US" sz="1200" dirty="0">
                <a:solidFill>
                  <a:schemeClr val="bg1"/>
                </a:solidFill>
                <a:cs typeface="+mn-ea"/>
                <a:sym typeface="+mn-lt"/>
              </a:rPr>
              <a:t>点击添加</a:t>
            </a:r>
            <a:r>
              <a:rPr lang="zh-CN" altLang="en-US" sz="1200" dirty="0" smtClean="0">
                <a:solidFill>
                  <a:schemeClr val="bg1"/>
                </a:solidFill>
                <a:cs typeface="+mn-ea"/>
                <a:sym typeface="+mn-lt"/>
              </a:rPr>
              <a:t>内容点击</a:t>
            </a:r>
            <a:r>
              <a:rPr lang="zh-CN" altLang="en-US" sz="1200" dirty="0">
                <a:solidFill>
                  <a:schemeClr val="bg1"/>
                </a:solidFill>
                <a:cs typeface="+mn-ea"/>
                <a:sym typeface="+mn-lt"/>
              </a:rPr>
              <a:t>添加</a:t>
            </a:r>
            <a:r>
              <a:rPr lang="zh-CN" altLang="en-US" sz="1200" dirty="0" smtClean="0">
                <a:solidFill>
                  <a:schemeClr val="bg1"/>
                </a:solidFill>
                <a:cs typeface="+mn-ea"/>
                <a:sym typeface="+mn-lt"/>
              </a:rPr>
              <a:t>内容</a:t>
            </a:r>
            <a:r>
              <a:rPr lang="zh-CN" altLang="en-US" sz="1200" dirty="0">
                <a:solidFill>
                  <a:schemeClr val="bg1"/>
                </a:solidFill>
                <a:cs typeface="+mn-ea"/>
                <a:sym typeface="+mn-lt"/>
              </a:rPr>
              <a:t>点击添加</a:t>
            </a:r>
            <a:r>
              <a:rPr lang="zh-CN" altLang="en-US" sz="1200" dirty="0" smtClean="0">
                <a:solidFill>
                  <a:schemeClr val="bg1"/>
                </a:solidFill>
                <a:cs typeface="+mn-ea"/>
                <a:sym typeface="+mn-lt"/>
              </a:rPr>
              <a:t>内容</a:t>
            </a:r>
            <a:endParaRPr lang="zh-CN" altLang="en-US" sz="1200" dirty="0">
              <a:solidFill>
                <a:schemeClr val="bg1"/>
              </a:solidFill>
              <a:cs typeface="+mn-ea"/>
              <a:sym typeface="+mn-lt"/>
            </a:endParaRPr>
          </a:p>
        </p:txBody>
      </p:sp>
      <p:sp>
        <p:nvSpPr>
          <p:cNvPr id="44" name="文本框 43"/>
          <p:cNvSpPr txBox="1"/>
          <p:nvPr/>
        </p:nvSpPr>
        <p:spPr>
          <a:xfrm>
            <a:off x="4195688" y="5571257"/>
            <a:ext cx="2730406" cy="812530"/>
          </a:xfrm>
          <a:prstGeom prst="rect">
            <a:avLst/>
          </a:prstGeom>
          <a:noFill/>
        </p:spPr>
        <p:txBody>
          <a:bodyPr wrap="square" rtlCol="0">
            <a:spAutoFit/>
          </a:bodyPr>
          <a:lstStyle/>
          <a:p>
            <a:pPr>
              <a:lnSpc>
                <a:spcPct val="130000"/>
              </a:lnSpc>
            </a:pPr>
            <a:r>
              <a:rPr lang="zh-CN" altLang="en-US" sz="1200" dirty="0" smtClean="0">
                <a:solidFill>
                  <a:schemeClr val="bg1"/>
                </a:solidFill>
                <a:cs typeface="+mn-ea"/>
                <a:sym typeface="+mn-lt"/>
              </a:rPr>
              <a:t>点击添加内容点击添加内容</a:t>
            </a:r>
            <a:r>
              <a:rPr lang="zh-CN" altLang="en-US" sz="1200" dirty="0">
                <a:solidFill>
                  <a:schemeClr val="bg1"/>
                </a:solidFill>
                <a:cs typeface="+mn-ea"/>
                <a:sym typeface="+mn-lt"/>
              </a:rPr>
              <a:t>点击添加</a:t>
            </a:r>
            <a:r>
              <a:rPr lang="zh-CN" altLang="en-US" sz="1200" dirty="0" smtClean="0">
                <a:solidFill>
                  <a:schemeClr val="bg1"/>
                </a:solidFill>
                <a:cs typeface="+mn-ea"/>
                <a:sym typeface="+mn-lt"/>
              </a:rPr>
              <a:t>内容</a:t>
            </a:r>
            <a:r>
              <a:rPr lang="zh-CN" altLang="en-US" sz="1200" dirty="0">
                <a:solidFill>
                  <a:schemeClr val="bg1"/>
                </a:solidFill>
                <a:cs typeface="+mn-ea"/>
                <a:sym typeface="+mn-lt"/>
              </a:rPr>
              <a:t>点击添加</a:t>
            </a:r>
            <a:r>
              <a:rPr lang="zh-CN" altLang="en-US" sz="1200" dirty="0" smtClean="0">
                <a:solidFill>
                  <a:schemeClr val="bg1"/>
                </a:solidFill>
                <a:cs typeface="+mn-ea"/>
                <a:sym typeface="+mn-lt"/>
              </a:rPr>
              <a:t>内容点击</a:t>
            </a:r>
            <a:r>
              <a:rPr lang="zh-CN" altLang="en-US" sz="1200" dirty="0">
                <a:solidFill>
                  <a:schemeClr val="bg1"/>
                </a:solidFill>
                <a:cs typeface="+mn-ea"/>
                <a:sym typeface="+mn-lt"/>
              </a:rPr>
              <a:t>添加</a:t>
            </a:r>
            <a:r>
              <a:rPr lang="zh-CN" altLang="en-US" sz="1200" dirty="0" smtClean="0">
                <a:solidFill>
                  <a:schemeClr val="bg1"/>
                </a:solidFill>
                <a:cs typeface="+mn-ea"/>
                <a:sym typeface="+mn-lt"/>
              </a:rPr>
              <a:t>内容</a:t>
            </a:r>
            <a:r>
              <a:rPr lang="zh-CN" altLang="en-US" sz="1200" dirty="0">
                <a:solidFill>
                  <a:schemeClr val="bg1"/>
                </a:solidFill>
                <a:cs typeface="+mn-ea"/>
                <a:sym typeface="+mn-lt"/>
              </a:rPr>
              <a:t>点击添加</a:t>
            </a:r>
            <a:r>
              <a:rPr lang="zh-CN" altLang="en-US" sz="1200" dirty="0" smtClean="0">
                <a:solidFill>
                  <a:schemeClr val="bg1"/>
                </a:solidFill>
                <a:cs typeface="+mn-ea"/>
                <a:sym typeface="+mn-lt"/>
              </a:rPr>
              <a:t>内容点击</a:t>
            </a:r>
            <a:r>
              <a:rPr lang="zh-CN" altLang="en-US" sz="1200" dirty="0">
                <a:solidFill>
                  <a:schemeClr val="bg1"/>
                </a:solidFill>
                <a:cs typeface="+mn-ea"/>
                <a:sym typeface="+mn-lt"/>
              </a:rPr>
              <a:t>添加</a:t>
            </a:r>
            <a:r>
              <a:rPr lang="zh-CN" altLang="en-US" sz="1200" dirty="0" smtClean="0">
                <a:solidFill>
                  <a:schemeClr val="bg1"/>
                </a:solidFill>
                <a:cs typeface="+mn-ea"/>
                <a:sym typeface="+mn-lt"/>
              </a:rPr>
              <a:t>内容</a:t>
            </a:r>
            <a:r>
              <a:rPr lang="zh-CN" altLang="en-US" sz="1200" dirty="0">
                <a:solidFill>
                  <a:schemeClr val="bg1"/>
                </a:solidFill>
                <a:cs typeface="+mn-ea"/>
                <a:sym typeface="+mn-lt"/>
              </a:rPr>
              <a:t>点击添加</a:t>
            </a:r>
            <a:r>
              <a:rPr lang="zh-CN" altLang="en-US" sz="1200" dirty="0" smtClean="0">
                <a:solidFill>
                  <a:schemeClr val="bg1"/>
                </a:solidFill>
                <a:cs typeface="+mn-ea"/>
                <a:sym typeface="+mn-lt"/>
              </a:rPr>
              <a:t>内容</a:t>
            </a:r>
            <a:endParaRPr lang="zh-CN" altLang="en-US" sz="1200" dirty="0">
              <a:solidFill>
                <a:schemeClr val="bg1"/>
              </a:solidFill>
              <a:cs typeface="+mn-ea"/>
              <a:sym typeface="+mn-lt"/>
            </a:endParaRPr>
          </a:p>
        </p:txBody>
      </p:sp>
    </p:spTree>
  </p:cSld>
  <p:clrMapOvr>
    <a:masterClrMapping/>
  </p:clrMapOvr>
  <p:transition spd="slow">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10608129" y="-438149"/>
            <a:ext cx="0" cy="2761654"/>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弧形 2"/>
          <p:cNvSpPr/>
          <p:nvPr/>
        </p:nvSpPr>
        <p:spPr>
          <a:xfrm rot="5400000">
            <a:off x="8599803" y="1333940"/>
            <a:ext cx="2090058" cy="1926597"/>
          </a:xfrm>
          <a:prstGeom prst="arc">
            <a:avLst/>
          </a:prstGeom>
          <a:ln w="63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cs typeface="+mn-ea"/>
              <a:sym typeface="+mn-lt"/>
            </a:endParaRPr>
          </a:p>
        </p:txBody>
      </p:sp>
      <p:cxnSp>
        <p:nvCxnSpPr>
          <p:cNvPr id="4" name="直接连接符 3"/>
          <p:cNvCxnSpPr>
            <a:endCxn id="9" idx="6"/>
          </p:cNvCxnSpPr>
          <p:nvPr/>
        </p:nvCxnSpPr>
        <p:spPr>
          <a:xfrm flipH="1">
            <a:off x="7647561" y="3342268"/>
            <a:ext cx="2048894" cy="28365"/>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4063260" y="2406393"/>
            <a:ext cx="4065479" cy="1928477"/>
          </a:xfrm>
          <a:prstGeom prst="rect">
            <a:avLst/>
          </a:prstGeom>
          <a:noFill/>
        </p:spPr>
        <p:txBody>
          <a:bodyPr wrap="square" rtlCol="0">
            <a:spAutoFit/>
          </a:bodyPr>
          <a:lstStyle/>
          <a:p>
            <a:pPr algn="ctr">
              <a:lnSpc>
                <a:spcPct val="130000"/>
              </a:lnSpc>
            </a:pPr>
            <a:r>
              <a:rPr lang="en-US" altLang="zh-CN" sz="4800" dirty="0" smtClean="0">
                <a:solidFill>
                  <a:prstClr val="white"/>
                </a:solidFill>
                <a:cs typeface="+mn-ea"/>
                <a:sym typeface="+mn-lt"/>
              </a:rPr>
              <a:t>THANK </a:t>
            </a:r>
            <a:endParaRPr lang="en-US" altLang="zh-CN" sz="4800" dirty="0" smtClean="0">
              <a:solidFill>
                <a:prstClr val="white"/>
              </a:solidFill>
              <a:cs typeface="+mn-ea"/>
              <a:sym typeface="+mn-lt"/>
            </a:endParaRPr>
          </a:p>
          <a:p>
            <a:pPr algn="ctr">
              <a:lnSpc>
                <a:spcPct val="130000"/>
              </a:lnSpc>
            </a:pPr>
            <a:r>
              <a:rPr kumimoji="1" lang="en-US" altLang="zh-CN" sz="4800" dirty="0" smtClean="0">
                <a:solidFill>
                  <a:prstClr val="white"/>
                </a:solidFill>
                <a:cs typeface="+mn-ea"/>
                <a:sym typeface="+mn-lt"/>
              </a:rPr>
              <a:t>YOU</a:t>
            </a:r>
            <a:endParaRPr kumimoji="1" lang="zh-CN" altLang="en-US" sz="4800" dirty="0" smtClean="0">
              <a:solidFill>
                <a:prstClr val="white"/>
              </a:solidFill>
              <a:cs typeface="+mn-ea"/>
              <a:sym typeface="+mn-lt"/>
            </a:endParaRPr>
          </a:p>
        </p:txBody>
      </p:sp>
      <p:sp>
        <p:nvSpPr>
          <p:cNvPr id="9" name="椭圆 8"/>
          <p:cNvSpPr/>
          <p:nvPr/>
        </p:nvSpPr>
        <p:spPr>
          <a:xfrm>
            <a:off x="4466616" y="1780160"/>
            <a:ext cx="3180945" cy="3180945"/>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15" name="直接连接符 14"/>
          <p:cNvCxnSpPr/>
          <p:nvPr/>
        </p:nvCxnSpPr>
        <p:spPr>
          <a:xfrm flipH="1">
            <a:off x="2526296" y="3335680"/>
            <a:ext cx="1940320"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弧形 15"/>
          <p:cNvSpPr/>
          <p:nvPr/>
        </p:nvSpPr>
        <p:spPr>
          <a:xfrm rot="10800000" flipV="1">
            <a:off x="1481268" y="3335680"/>
            <a:ext cx="2090058" cy="1926597"/>
          </a:xfrm>
          <a:prstGeom prst="arc">
            <a:avLst/>
          </a:prstGeom>
          <a:ln w="63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cs typeface="+mn-ea"/>
              <a:sym typeface="+mn-lt"/>
            </a:endParaRPr>
          </a:p>
        </p:txBody>
      </p:sp>
      <p:cxnSp>
        <p:nvCxnSpPr>
          <p:cNvPr id="17" name="直接连接符 16"/>
          <p:cNvCxnSpPr/>
          <p:nvPr/>
        </p:nvCxnSpPr>
        <p:spPr>
          <a:xfrm flipV="1">
            <a:off x="1479760" y="4298979"/>
            <a:ext cx="0" cy="2559021"/>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635" y="2586991"/>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p">
      <a:majorFont>
        <a:latin typeface="方正兰亭超细黑简体"/>
        <a:ea typeface="方正兰亭超细黑简体"/>
        <a:cs typeface=""/>
      </a:majorFont>
      <a:minorFont>
        <a:latin typeface="方正兰亭超细黑简体"/>
        <a:ea typeface="方正兰亭超细黑简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自定义 17">
      <a:dk1>
        <a:sysClr val="windowText" lastClr="000000"/>
      </a:dk1>
      <a:lt1>
        <a:sysClr val="window" lastClr="FFFFFF"/>
      </a:lt1>
      <a:dk2>
        <a:srgbClr val="44546A"/>
      </a:dk2>
      <a:lt2>
        <a:srgbClr val="E7E6E6"/>
      </a:lt2>
      <a:accent1>
        <a:srgbClr val="BC0AE0"/>
      </a:accent1>
      <a:accent2>
        <a:srgbClr val="EC32AA"/>
      </a:accent2>
      <a:accent3>
        <a:srgbClr val="A5A5A5"/>
      </a:accent3>
      <a:accent4>
        <a:srgbClr val="FFC000"/>
      </a:accent4>
      <a:accent5>
        <a:srgbClr val="4472C4"/>
      </a:accent5>
      <a:accent6>
        <a:srgbClr val="70AD47"/>
      </a:accent6>
      <a:hlink>
        <a:srgbClr val="0563C1"/>
      </a:hlink>
      <a:folHlink>
        <a:srgbClr val="954F72"/>
      </a:folHlink>
    </a:clrScheme>
    <a:fontScheme name="officeplus">
      <a:majorFont>
        <a:latin typeface="Calibri Light"/>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625</Words>
  <Application>WPS 演示</Application>
  <PresentationFormat>宽屏</PresentationFormat>
  <Paragraphs>80</Paragraphs>
  <Slides>8</Slides>
  <Notes>1</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8</vt:i4>
      </vt:variant>
    </vt:vector>
  </HeadingPairs>
  <TitlesOfParts>
    <vt:vector size="24" baseType="lpstr">
      <vt:lpstr>Arial</vt:lpstr>
      <vt:lpstr>宋体</vt:lpstr>
      <vt:lpstr>Wingdings</vt:lpstr>
      <vt:lpstr>微软雅黑 Light</vt:lpstr>
      <vt:lpstr>Segoe UI Light</vt:lpstr>
      <vt:lpstr>微软雅黑</vt:lpstr>
      <vt:lpstr>Meiryo</vt:lpstr>
      <vt:lpstr>Yu Gothic UI</vt:lpstr>
      <vt:lpstr>Arial Narrow</vt:lpstr>
      <vt:lpstr>Calibri</vt:lpstr>
      <vt:lpstr>方正兰亭超细黑简体</vt:lpstr>
      <vt:lpstr>黑体</vt:lpstr>
      <vt:lpstr>Arial Unicode MS</vt:lpstr>
      <vt:lpstr>Calibri Light</vt:lpstr>
      <vt:lpstr>Office 主题</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kan</dc:creator>
  <cp:lastModifiedBy>Years later</cp:lastModifiedBy>
  <cp:revision>53</cp:revision>
  <dcterms:created xsi:type="dcterms:W3CDTF">2016-06-02T12:43:00Z</dcterms:created>
  <dcterms:modified xsi:type="dcterms:W3CDTF">2024-05-03T04:48:59Z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067047A6067D48C0964DA85D2D4D1267_13</vt:lpwstr>
  </property>
  <property fmtid="{D5CDD505-2E9C-101B-9397-08002B2CF9AE}" pid="3" name="KSOProductBuildVer">
    <vt:lpwstr>2052-12.1.0.16417</vt:lpwstr>
  </property>
</Properties>
</file>