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3"/>
    <p:sldId id="258" r:id="rId4"/>
    <p:sldId id="259" r:id="rId5"/>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113" d="100"/>
          <a:sy n="113" d="100"/>
        </p:scale>
        <p:origin x="3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23D8D-ADED-4CBC-8FDF-18C147FD203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F949D8-EB05-4516-A8ED-9C9D960A330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379413" y="684213"/>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pPr>
              <a:spcBef>
                <a:spcPct val="0"/>
              </a:spcBef>
            </a:pPr>
            <a:r>
              <a:rPr lang="zh-CN" altLang="en-US"/>
              <a:t>模板来自于 </a:t>
            </a:r>
            <a:r>
              <a:rPr lang="en-US" altLang="zh-CN"/>
              <a:t>http://meihua.docer.com/</a:t>
            </a:r>
            <a:endParaRPr lang="zh-CN" altLang="en-US"/>
          </a:p>
        </p:txBody>
      </p:sp>
      <p:sp>
        <p:nvSpPr>
          <p:cNvPr id="6148"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fld id="{557701C2-6D85-4FA5-A0A8-82986BFAC99C}" type="slidenum">
              <a:rPr lang="zh-CN" altLang="en-US" sz="1200">
                <a:solidFill>
                  <a:srgbClr val="000000"/>
                </a:solidFill>
              </a:rPr>
            </a:fld>
            <a:endParaRPr lang="zh-CN" altLang="en-US" sz="1200">
              <a:solidFill>
                <a:srgbClr val="000000"/>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a:xfrm>
            <a:off x="379413" y="684213"/>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pPr>
              <a:spcBef>
                <a:spcPct val="0"/>
              </a:spcBef>
            </a:pPr>
            <a:r>
              <a:rPr lang="zh-CN" altLang="en-US"/>
              <a:t>模板来自于 </a:t>
            </a:r>
            <a:r>
              <a:rPr lang="en-US" altLang="zh-CN"/>
              <a:t>http://docer.wps.cn</a:t>
            </a:r>
            <a:endParaRPr lang="zh-CN" altLang="en-US"/>
          </a:p>
        </p:txBody>
      </p:sp>
      <p:sp>
        <p:nvSpPr>
          <p:cNvPr id="31748"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fld id="{53819A72-D9E6-46FC-BF0A-A73146025E37}" type="slidenum">
              <a:rPr lang="zh-CN" altLang="en-US" sz="1200">
                <a:solidFill>
                  <a:srgbClr val="000000"/>
                </a:solidFill>
                <a:latin typeface="Calibri" panose="020F0502020204030204" pitchFamily="34" charset="0"/>
              </a:rPr>
            </a:fld>
            <a:endParaRPr lang="zh-CN" altLang="en-US" sz="1200">
              <a:solidFill>
                <a:srgbClr val="000000"/>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684213" y="1141413"/>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a:spcBef>
                <a:spcPct val="0"/>
              </a:spcBef>
            </a:pPr>
            <a:r>
              <a:rPr lang="zh-CN" altLang="en-US"/>
              <a:t>模板来自于 </a:t>
            </a:r>
            <a:r>
              <a:rPr lang="en-US" altLang="zh-CN"/>
              <a:t>http://docer.wps.cn</a:t>
            </a:r>
            <a:endParaRPr lang="en-US" altLang="zh-CN"/>
          </a:p>
        </p:txBody>
      </p:sp>
      <p:sp>
        <p:nvSpPr>
          <p:cNvPr id="33796"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fld id="{EAA3E2DD-2BDD-4CC2-AB3A-8A2D0FE0D2C8}" type="slidenum">
              <a:rPr lang="zh-CN" altLang="en-US" sz="1200">
                <a:solidFill>
                  <a:srgbClr val="000000"/>
                </a:solidFill>
                <a:latin typeface="Calibri" panose="020F0502020204030204" pitchFamily="34" charset="0"/>
              </a:rPr>
            </a:fld>
            <a:endParaRPr lang="zh-CN" altLang="en-US" sz="1200">
              <a:solidFill>
                <a:srgbClr val="000000"/>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xfrm>
            <a:off x="684213" y="1141413"/>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a:spcBef>
                <a:spcPct val="0"/>
              </a:spcBef>
            </a:pPr>
            <a:r>
              <a:rPr lang="zh-CN" altLang="en-US"/>
              <a:t>模板来自于 </a:t>
            </a:r>
            <a:r>
              <a:rPr lang="en-US" altLang="zh-CN"/>
              <a:t>http://docer.wps.cn</a:t>
            </a:r>
            <a:endParaRPr lang="en-US" altLang="zh-CN"/>
          </a:p>
        </p:txBody>
      </p:sp>
      <p:sp>
        <p:nvSpPr>
          <p:cNvPr id="35844"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fld id="{CC107528-5CAA-4E0B-9CE8-7BB60A646908}" type="slidenum">
              <a:rPr lang="zh-CN" altLang="en-US" sz="1200">
                <a:solidFill>
                  <a:srgbClr val="000000"/>
                </a:solidFill>
                <a:latin typeface="Calibri" panose="020F0502020204030204" pitchFamily="34" charset="0"/>
              </a:rPr>
            </a:fld>
            <a:endParaRPr lang="zh-CN" altLang="en-US" sz="1200">
              <a:solidFill>
                <a:srgbClr val="000000"/>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84213" y="1141413"/>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r>
              <a:rPr lang="zh-CN" altLang="en-US"/>
              <a:t>模板来自于 </a:t>
            </a:r>
            <a:r>
              <a:rPr lang="en-US" altLang="zh-CN"/>
              <a:t>http://docer.wps.cn</a:t>
            </a: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fld id="{C70B2364-07E4-4ABA-958C-B521D63AFF72}" type="slidenum">
              <a:rPr lang="zh-CN" altLang="en-US" sz="1200">
                <a:solidFill>
                  <a:srgbClr val="000000"/>
                </a:solidFill>
                <a:latin typeface="Calibri" panose="020F0502020204030204" pitchFamily="34" charset="0"/>
              </a:rPr>
            </a:fld>
            <a:endParaRPr lang="en-US" altLang="zh-CN" sz="1200">
              <a:solidFill>
                <a:srgbClr val="000000"/>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a:xfrm>
            <a:off x="684213" y="1141413"/>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a:spcBef>
                <a:spcPct val="0"/>
              </a:spcBef>
            </a:pPr>
            <a:r>
              <a:rPr lang="zh-CN" altLang="en-US"/>
              <a:t>模板来自于 </a:t>
            </a:r>
            <a:r>
              <a:rPr lang="en-US" altLang="zh-CN"/>
              <a:t>http://docer.wps.cn</a:t>
            </a:r>
            <a:endParaRPr lang="zh-CN" altLang="en-US"/>
          </a:p>
        </p:txBody>
      </p:sp>
      <p:sp>
        <p:nvSpPr>
          <p:cNvPr id="39940"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fld id="{E15A5185-7EE5-4097-8958-B138CB9E5602}" type="slidenum">
              <a:rPr lang="zh-CN" altLang="en-US" sz="1200">
                <a:solidFill>
                  <a:srgbClr val="000000"/>
                </a:solidFill>
                <a:latin typeface="Calibri" panose="020F0502020204030204" pitchFamily="34" charset="0"/>
              </a:rPr>
            </a:fld>
            <a:endParaRPr lang="zh-CN" altLang="en-US" sz="1200">
              <a:solidFill>
                <a:srgbClr val="000000"/>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684213" y="1141413"/>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a:spcBef>
                <a:spcPct val="0"/>
              </a:spcBef>
            </a:pPr>
            <a:r>
              <a:rPr lang="zh-CN" altLang="en-US"/>
              <a:t>模板来自于 </a:t>
            </a:r>
            <a:r>
              <a:rPr lang="en-US" altLang="zh-CN"/>
              <a:t>http://docer.wps.cn</a:t>
            </a:r>
            <a:endParaRPr lang="zh-CN" altLang="en-US"/>
          </a:p>
        </p:txBody>
      </p:sp>
      <p:sp>
        <p:nvSpPr>
          <p:cNvPr id="41988"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fld id="{67E5ED47-6FB8-4974-9A1F-7FA6A1EAA36A}" type="slidenum">
              <a:rPr lang="zh-CN" altLang="en-US" sz="1200">
                <a:solidFill>
                  <a:srgbClr val="000000"/>
                </a:solidFill>
                <a:latin typeface="Calibri" panose="020F0502020204030204" pitchFamily="34" charset="0"/>
              </a:rPr>
            </a:fld>
            <a:endParaRPr lang="en-US" altLang="zh-CN" sz="1200">
              <a:solidFill>
                <a:srgbClr val="000000"/>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xfrm>
            <a:off x="684213" y="1141413"/>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a:spcBef>
                <a:spcPct val="0"/>
              </a:spcBef>
            </a:pPr>
            <a:r>
              <a:rPr lang="zh-CN" altLang="en-US"/>
              <a:t>模板来自于 </a:t>
            </a:r>
            <a:r>
              <a:rPr lang="en-US" altLang="zh-CN"/>
              <a:t>http://docer.wps.cn</a:t>
            </a:r>
            <a:endParaRPr lang="zh-CN" altLang="en-US"/>
          </a:p>
        </p:txBody>
      </p:sp>
      <p:sp>
        <p:nvSpPr>
          <p:cNvPr id="44036"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fld id="{213AFA75-741B-4D9D-9435-38818CCA3754}" type="slidenum">
              <a:rPr lang="zh-CN" altLang="en-US" sz="1200">
                <a:solidFill>
                  <a:srgbClr val="000000"/>
                </a:solidFill>
                <a:latin typeface="Calibri" panose="020F0502020204030204" pitchFamily="34" charset="0"/>
              </a:rPr>
            </a:fld>
            <a:endParaRPr lang="en-US" altLang="zh-CN" sz="1200">
              <a:solidFill>
                <a:srgbClr val="000000"/>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xfrm>
            <a:off x="379413" y="684213"/>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r>
              <a:rPr lang="zh-CN" altLang="en-US"/>
              <a:t>模板来自于 </a:t>
            </a:r>
            <a:r>
              <a:rPr lang="en-US" altLang="zh-CN"/>
              <a:t>http://docer.wps.cn</a:t>
            </a:r>
            <a:endParaRPr lang="zh-CN" altLang="en-US"/>
          </a:p>
        </p:txBody>
      </p:sp>
      <p:sp>
        <p:nvSpPr>
          <p:cNvPr id="46084"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fld id="{DDC187DA-7039-4E6E-A383-963006C59432}" type="slidenum">
              <a:rPr lang="zh-CN" altLang="en-US" sz="1200">
                <a:solidFill>
                  <a:srgbClr val="000000"/>
                </a:solidFill>
                <a:latin typeface="Calibri" panose="020F0502020204030204" pitchFamily="34" charset="0"/>
              </a:rPr>
            </a:fld>
            <a:endParaRPr lang="en-US" altLang="zh-CN" sz="1200">
              <a:solidFill>
                <a:srgbClr val="000000"/>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xfrm>
            <a:off x="684213" y="1141413"/>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a:spcBef>
                <a:spcPct val="0"/>
              </a:spcBef>
            </a:pPr>
            <a:r>
              <a:rPr lang="zh-CN" altLang="en-US"/>
              <a:t>模板来自于 </a:t>
            </a:r>
            <a:r>
              <a:rPr lang="en-US" altLang="zh-CN"/>
              <a:t>http://docer.wps.cn</a:t>
            </a:r>
            <a:endParaRPr lang="zh-CN" altLang="en-US"/>
          </a:p>
        </p:txBody>
      </p:sp>
      <p:sp>
        <p:nvSpPr>
          <p:cNvPr id="4813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fld id="{0C871A2A-176B-4751-BCDB-1774E1D5959B}" type="slidenum">
              <a:rPr lang="zh-CN" altLang="en-US" sz="1200">
                <a:solidFill>
                  <a:srgbClr val="000000"/>
                </a:solidFill>
                <a:latin typeface="Calibri" panose="020F0502020204030204" pitchFamily="34" charset="0"/>
              </a:rPr>
            </a:fld>
            <a:endParaRPr lang="en-US" altLang="zh-CN" sz="1200">
              <a:solidFill>
                <a:srgbClr val="000000"/>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xfrm>
            <a:off x="685800" y="1141413"/>
            <a:ext cx="5486400" cy="3086100"/>
          </a:xfrm>
        </p:spPr>
      </p:sp>
      <p:sp>
        <p:nvSpPr>
          <p:cNvPr id="15363" name="备注占位符 2"/>
          <p:cNvSpPr>
            <a:spLocks noGrp="1" noChangeArrowheads="1"/>
          </p:cNvSpPr>
          <p:nvPr>
            <p:ph type="body" idx="1"/>
          </p:nvPr>
        </p:nvSpPr>
        <p:spPr>
          <a:xfrm>
            <a:off x="684213" y="4398963"/>
            <a:ext cx="5486400" cy="3600450"/>
          </a:xfrm>
          <a:noFill/>
        </p:spPr>
        <p:txBody>
          <a:bodyPr/>
          <a:lstStyle/>
          <a:p>
            <a:pPr>
              <a:spcBef>
                <a:spcPct val="0"/>
              </a:spcBef>
            </a:pPr>
            <a:r>
              <a:rPr lang="zh-CN" altLang="en-US"/>
              <a:t>模板来自于 </a:t>
            </a:r>
            <a:r>
              <a:rPr lang="en-US" altLang="zh-CN"/>
              <a:t>http://docer.wps.cn</a:t>
            </a:r>
            <a:endParaRPr lang="zh-CN" altLang="en-US"/>
          </a:p>
        </p:txBody>
      </p:sp>
      <p:sp>
        <p:nvSpPr>
          <p:cNvPr id="15364"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fld id="{E6A676E0-ADB5-4CD3-AD38-B04A4916283B}" type="slidenum">
              <a:rPr lang="zh-CN" altLang="en-US" sz="1200">
                <a:solidFill>
                  <a:srgbClr val="000000"/>
                </a:solidFill>
                <a:latin typeface="Calibri" panose="020F0502020204030204" pitchFamily="34" charset="0"/>
              </a:rPr>
            </a:fld>
            <a:endParaRPr lang="zh-CN" altLang="en-US" sz="1200">
              <a:solidFill>
                <a:srgbClr val="000000"/>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xfrm>
            <a:off x="684213" y="1141413"/>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a:spcBef>
                <a:spcPct val="0"/>
              </a:spcBef>
            </a:pPr>
            <a:r>
              <a:rPr lang="zh-CN" altLang="en-US"/>
              <a:t>模板来自于 </a:t>
            </a:r>
            <a:r>
              <a:rPr lang="en-US" altLang="zh-CN"/>
              <a:t>http://meihua.docer.com/</a:t>
            </a:r>
            <a:endParaRPr lang="zh-CN" altLang="en-US"/>
          </a:p>
        </p:txBody>
      </p:sp>
      <p:sp>
        <p:nvSpPr>
          <p:cNvPr id="1741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fld id="{A29F675B-9FAA-4198-A6F7-30D3686FC193}" type="slidenum">
              <a:rPr lang="zh-CN" altLang="en-US" sz="1200">
                <a:solidFill>
                  <a:srgbClr val="000000"/>
                </a:solidFill>
                <a:latin typeface="Calibri" panose="020F0502020204030204" pitchFamily="34" charset="0"/>
              </a:rPr>
            </a:fld>
            <a:endParaRPr lang="zh-CN" altLang="en-US" sz="1200">
              <a:solidFill>
                <a:srgbClr val="000000"/>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a:xfrm>
            <a:off x="685800" y="1141413"/>
            <a:ext cx="5486400" cy="3086100"/>
          </a:xfrm>
        </p:spPr>
      </p:sp>
      <p:sp>
        <p:nvSpPr>
          <p:cNvPr id="19459" name="备注占位符 2"/>
          <p:cNvSpPr>
            <a:spLocks noGrp="1" noChangeArrowheads="1"/>
          </p:cNvSpPr>
          <p:nvPr>
            <p:ph type="body" idx="1"/>
          </p:nvPr>
        </p:nvSpPr>
        <p:spPr>
          <a:xfrm>
            <a:off x="684213" y="4398963"/>
            <a:ext cx="5486400" cy="3600450"/>
          </a:xfrm>
          <a:noFill/>
        </p:spPr>
        <p:txBody>
          <a:bodyPr/>
          <a:lstStyle/>
          <a:p>
            <a:pPr>
              <a:spcBef>
                <a:spcPct val="0"/>
              </a:spcBef>
            </a:pPr>
            <a:r>
              <a:rPr lang="zh-CN" altLang="en-US"/>
              <a:t>模板来自于 </a:t>
            </a:r>
            <a:r>
              <a:rPr lang="en-US" altLang="zh-CN"/>
              <a:t>http://docer.wps.cn</a:t>
            </a:r>
            <a:endParaRPr lang="zh-CN" altLang="en-US"/>
          </a:p>
        </p:txBody>
      </p:sp>
      <p:sp>
        <p:nvSpPr>
          <p:cNvPr id="19460"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fld id="{BCBA7C15-ABF1-478D-81D1-DACE2EA5D262}" type="slidenum">
              <a:rPr lang="zh-CN" altLang="en-US" sz="1200">
                <a:solidFill>
                  <a:srgbClr val="000000"/>
                </a:solidFill>
                <a:latin typeface="Calibri" panose="020F0502020204030204" pitchFamily="34" charset="0"/>
              </a:rPr>
            </a:fld>
            <a:endParaRPr lang="zh-CN" altLang="en-US" sz="1200">
              <a:solidFill>
                <a:srgbClr val="000000"/>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xfrm>
            <a:off x="685800" y="1141413"/>
            <a:ext cx="5486400" cy="3086100"/>
          </a:xfrm>
        </p:spPr>
      </p:sp>
      <p:sp>
        <p:nvSpPr>
          <p:cNvPr id="21507" name="备注占位符 2"/>
          <p:cNvSpPr>
            <a:spLocks noGrp="1" noChangeArrowheads="1"/>
          </p:cNvSpPr>
          <p:nvPr>
            <p:ph type="body" idx="1"/>
          </p:nvPr>
        </p:nvSpPr>
        <p:spPr>
          <a:xfrm>
            <a:off x="684213" y="4398963"/>
            <a:ext cx="5486400" cy="3600450"/>
          </a:xfrm>
          <a:noFill/>
        </p:spPr>
        <p:txBody>
          <a:bodyPr/>
          <a:lstStyle/>
          <a:p>
            <a:pPr>
              <a:spcBef>
                <a:spcPct val="0"/>
              </a:spcBef>
            </a:pPr>
            <a:r>
              <a:rPr lang="zh-CN" altLang="en-US"/>
              <a:t>模板来自于 </a:t>
            </a:r>
            <a:r>
              <a:rPr lang="en-US" altLang="zh-CN"/>
              <a:t>http://docer.wps.cn</a:t>
            </a:r>
            <a:endParaRPr lang="zh-CN" altLang="en-US"/>
          </a:p>
        </p:txBody>
      </p:sp>
      <p:sp>
        <p:nvSpPr>
          <p:cNvPr id="21508"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fld id="{64477F1E-BA94-4D53-96FA-2B41976E3827}" type="slidenum">
              <a:rPr lang="zh-CN" altLang="en-US" sz="1200">
                <a:solidFill>
                  <a:srgbClr val="000000"/>
                </a:solidFill>
                <a:latin typeface="Calibri" panose="020F0502020204030204" pitchFamily="34" charset="0"/>
              </a:rPr>
            </a:fld>
            <a:endParaRPr lang="zh-CN" altLang="en-US" sz="1200">
              <a:solidFill>
                <a:srgbClr val="000000"/>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a:xfrm>
            <a:off x="684213" y="1141413"/>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a:spcBef>
                <a:spcPct val="0"/>
              </a:spcBef>
            </a:pPr>
            <a:r>
              <a:rPr lang="zh-CN" altLang="en-US"/>
              <a:t>模板来自于 </a:t>
            </a:r>
            <a:r>
              <a:rPr lang="en-US" altLang="zh-CN"/>
              <a:t>http://docer.wps.cn</a:t>
            </a:r>
            <a:endParaRPr lang="zh-CN" altLang="en-US"/>
          </a:p>
        </p:txBody>
      </p:sp>
      <p:sp>
        <p:nvSpPr>
          <p:cNvPr id="23556"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fld id="{C36FDE77-3231-4739-BFBD-0296C4B55E3A}" type="slidenum">
              <a:rPr lang="zh-CN" altLang="en-US" sz="1200">
                <a:solidFill>
                  <a:srgbClr val="000000"/>
                </a:solidFill>
                <a:latin typeface="Calibri" panose="020F0502020204030204" pitchFamily="34" charset="0"/>
              </a:rPr>
            </a:fld>
            <a:endParaRPr lang="zh-CN" altLang="en-US" sz="1200">
              <a:solidFill>
                <a:srgbClr val="000000"/>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a:xfrm>
            <a:off x="379413" y="684213"/>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603"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pPr>
              <a:spcBef>
                <a:spcPct val="0"/>
              </a:spcBef>
            </a:pPr>
            <a:r>
              <a:rPr lang="zh-CN" altLang="en-US"/>
              <a:t>模板来自于 </a:t>
            </a:r>
            <a:r>
              <a:rPr lang="en-US" altLang="zh-CN"/>
              <a:t>http://docer.wps.cn</a:t>
            </a:r>
            <a:endParaRPr lang="zh-CN" altLang="en-US"/>
          </a:p>
        </p:txBody>
      </p:sp>
      <p:sp>
        <p:nvSpPr>
          <p:cNvPr id="25604"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fld id="{8F0C4B1E-189B-470B-8C56-FA3D95E118E6}" type="slidenum">
              <a:rPr lang="zh-CN" altLang="en-US" sz="1200">
                <a:solidFill>
                  <a:srgbClr val="000000"/>
                </a:solidFill>
                <a:latin typeface="Calibri" panose="020F0502020204030204" pitchFamily="34" charset="0"/>
              </a:rPr>
            </a:fld>
            <a:endParaRPr lang="zh-CN" altLang="en-US" sz="1200">
              <a:solidFill>
                <a:srgbClr val="000000"/>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xfrm>
            <a:off x="379413" y="684213"/>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pPr>
              <a:spcBef>
                <a:spcPct val="0"/>
              </a:spcBef>
            </a:pPr>
            <a:r>
              <a:rPr lang="zh-CN" altLang="en-US"/>
              <a:t>模板来自于 </a:t>
            </a:r>
            <a:r>
              <a:rPr lang="en-US" altLang="zh-CN"/>
              <a:t>http://docer.wps.cn</a:t>
            </a:r>
            <a:endParaRPr lang="zh-CN" altLang="en-US"/>
          </a:p>
        </p:txBody>
      </p:sp>
      <p:sp>
        <p:nvSpPr>
          <p:cNvPr id="27652"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fld id="{3D1F09B7-82F0-4739-A8DF-7CFFCEF735FF}" type="slidenum">
              <a:rPr lang="zh-CN" altLang="en-US" sz="1200">
                <a:solidFill>
                  <a:srgbClr val="000000"/>
                </a:solidFill>
                <a:latin typeface="Calibri" panose="020F0502020204030204" pitchFamily="34" charset="0"/>
              </a:rPr>
            </a:fld>
            <a:endParaRPr lang="zh-CN" altLang="en-US" sz="1200">
              <a:solidFill>
                <a:srgbClr val="000000"/>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684213" y="1141413"/>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a:spcBef>
                <a:spcPct val="0"/>
              </a:spcBef>
            </a:pPr>
            <a:r>
              <a:rPr lang="zh-CN" altLang="en-US"/>
              <a:t>模板来自于 </a:t>
            </a:r>
            <a:r>
              <a:rPr lang="en-US" altLang="zh-CN"/>
              <a:t>http://docer.wps.cn</a:t>
            </a:r>
            <a:endParaRPr lang="zh-CN" altLang="en-US"/>
          </a:p>
        </p:txBody>
      </p:sp>
      <p:sp>
        <p:nvSpPr>
          <p:cNvPr id="29700"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fld id="{B25E7FC8-7F92-470C-9D6B-037CD2F92C81}" type="slidenum">
              <a:rPr lang="zh-CN" altLang="en-US" sz="1200">
                <a:solidFill>
                  <a:srgbClr val="000000"/>
                </a:solidFill>
                <a:latin typeface="Calibri" panose="020F0502020204030204" pitchFamily="34" charset="0"/>
              </a:rPr>
            </a:fld>
            <a:endParaRPr lang="zh-CN" altLang="en-US" sz="1200">
              <a:solidFill>
                <a:srgbClr val="000000"/>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직사각형 2"/>
          <p:cNvSpPr>
            <a:spLocks noChangeArrowheads="1"/>
          </p:cNvSpPr>
          <p:nvPr userDrawn="1"/>
        </p:nvSpPr>
        <p:spPr bwMode="auto">
          <a:xfrm>
            <a:off x="0" y="0"/>
            <a:ext cx="12242800" cy="6858000"/>
          </a:xfrm>
          <a:prstGeom prst="rect">
            <a:avLst/>
          </a:prstGeom>
          <a:solidFill>
            <a:srgbClr val="E9E8E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914400" indent="-914400" algn="l" rtl="0" eaLnBrk="0" fontAlgn="base" latinLnBrk="1" hangingPunct="0">
        <a:lnSpc>
          <a:spcPct val="90000"/>
        </a:lnSpc>
        <a:spcBef>
          <a:spcPct val="0"/>
        </a:spcBef>
        <a:spcAft>
          <a:spcPct val="0"/>
        </a:spcAft>
        <a:defRPr sz="4400" kern="1200">
          <a:solidFill>
            <a:schemeClr val="tx1"/>
          </a:solidFill>
          <a:latin typeface="+mj-lt"/>
          <a:ea typeface="+mj-ea"/>
          <a:cs typeface="+mj-cs"/>
          <a:sym typeface="나눔고딕" charset="-127"/>
        </a:defRPr>
      </a:lvl1pPr>
      <a:lvl2pPr marL="914400" indent="-914400" algn="l" rtl="0" eaLnBrk="0" fontAlgn="base" latinLnBrk="1" hangingPunct="0">
        <a:lnSpc>
          <a:spcPct val="90000"/>
        </a:lnSpc>
        <a:spcBef>
          <a:spcPct val="0"/>
        </a:spcBef>
        <a:spcAft>
          <a:spcPct val="0"/>
        </a:spcAft>
        <a:defRPr sz="4400">
          <a:solidFill>
            <a:schemeClr val="tx1"/>
          </a:solidFill>
          <a:latin typeface="나눔고딕" charset="-127"/>
          <a:ea typeface="나눔고딕" charset="-127"/>
          <a:sym typeface="나눔고딕" charset="-127"/>
        </a:defRPr>
      </a:lvl2pPr>
      <a:lvl3pPr marL="914400" indent="-914400" algn="l" rtl="0" eaLnBrk="0" fontAlgn="base" latinLnBrk="1" hangingPunct="0">
        <a:lnSpc>
          <a:spcPct val="90000"/>
        </a:lnSpc>
        <a:spcBef>
          <a:spcPct val="0"/>
        </a:spcBef>
        <a:spcAft>
          <a:spcPct val="0"/>
        </a:spcAft>
        <a:defRPr sz="4400">
          <a:solidFill>
            <a:schemeClr val="tx1"/>
          </a:solidFill>
          <a:latin typeface="나눔고딕" charset="-127"/>
          <a:ea typeface="나눔고딕" charset="-127"/>
          <a:sym typeface="나눔고딕" charset="-127"/>
        </a:defRPr>
      </a:lvl3pPr>
      <a:lvl4pPr marL="914400" indent="-914400" algn="l" rtl="0" eaLnBrk="0" fontAlgn="base" latinLnBrk="1" hangingPunct="0">
        <a:lnSpc>
          <a:spcPct val="90000"/>
        </a:lnSpc>
        <a:spcBef>
          <a:spcPct val="0"/>
        </a:spcBef>
        <a:spcAft>
          <a:spcPct val="0"/>
        </a:spcAft>
        <a:defRPr sz="4400">
          <a:solidFill>
            <a:schemeClr val="tx1"/>
          </a:solidFill>
          <a:latin typeface="나눔고딕" charset="-127"/>
          <a:ea typeface="나눔고딕" charset="-127"/>
          <a:sym typeface="나눔고딕" charset="-127"/>
        </a:defRPr>
      </a:lvl4pPr>
      <a:lvl5pPr marL="914400" indent="-914400" algn="l" rtl="0" eaLnBrk="0" fontAlgn="base" latinLnBrk="1" hangingPunct="0">
        <a:lnSpc>
          <a:spcPct val="90000"/>
        </a:lnSpc>
        <a:spcBef>
          <a:spcPct val="0"/>
        </a:spcBef>
        <a:spcAft>
          <a:spcPct val="0"/>
        </a:spcAft>
        <a:defRPr sz="4400">
          <a:solidFill>
            <a:schemeClr val="tx1"/>
          </a:solidFill>
          <a:latin typeface="나눔고딕" charset="-127"/>
          <a:ea typeface="나눔고딕" charset="-127"/>
          <a:sym typeface="나눔고딕" charset="-127"/>
        </a:defRPr>
      </a:lvl5pPr>
      <a:lvl6pPr marL="1371600" indent="-914400" algn="l" rtl="0" eaLnBrk="0" fontAlgn="base" latinLnBrk="1" hangingPunct="0">
        <a:lnSpc>
          <a:spcPct val="90000"/>
        </a:lnSpc>
        <a:spcBef>
          <a:spcPct val="0"/>
        </a:spcBef>
        <a:spcAft>
          <a:spcPct val="0"/>
        </a:spcAft>
        <a:defRPr sz="4400">
          <a:solidFill>
            <a:schemeClr val="tx1"/>
          </a:solidFill>
          <a:latin typeface="나눔고딕" charset="-127"/>
          <a:ea typeface="나눔고딕" charset="-127"/>
          <a:sym typeface="나눔고딕" charset="-127"/>
        </a:defRPr>
      </a:lvl6pPr>
      <a:lvl7pPr marL="1828800" indent="-914400" algn="l" rtl="0" eaLnBrk="0" fontAlgn="base" latinLnBrk="1" hangingPunct="0">
        <a:lnSpc>
          <a:spcPct val="90000"/>
        </a:lnSpc>
        <a:spcBef>
          <a:spcPct val="0"/>
        </a:spcBef>
        <a:spcAft>
          <a:spcPct val="0"/>
        </a:spcAft>
        <a:defRPr sz="4400">
          <a:solidFill>
            <a:schemeClr val="tx1"/>
          </a:solidFill>
          <a:latin typeface="나눔고딕" charset="-127"/>
          <a:ea typeface="나눔고딕" charset="-127"/>
          <a:sym typeface="나눔고딕" charset="-127"/>
        </a:defRPr>
      </a:lvl7pPr>
      <a:lvl8pPr marL="2286000" indent="-914400" algn="l" rtl="0" eaLnBrk="0" fontAlgn="base" latinLnBrk="1" hangingPunct="0">
        <a:lnSpc>
          <a:spcPct val="90000"/>
        </a:lnSpc>
        <a:spcBef>
          <a:spcPct val="0"/>
        </a:spcBef>
        <a:spcAft>
          <a:spcPct val="0"/>
        </a:spcAft>
        <a:defRPr sz="4400">
          <a:solidFill>
            <a:schemeClr val="tx1"/>
          </a:solidFill>
          <a:latin typeface="나눔고딕" charset="-127"/>
          <a:ea typeface="나눔고딕" charset="-127"/>
          <a:sym typeface="나눔고딕" charset="-127"/>
        </a:defRPr>
      </a:lvl8pPr>
      <a:lvl9pPr marL="2743200" indent="-914400" algn="l" rtl="0" eaLnBrk="0" fontAlgn="base" latinLnBrk="1" hangingPunct="0">
        <a:lnSpc>
          <a:spcPct val="90000"/>
        </a:lnSpc>
        <a:spcBef>
          <a:spcPct val="0"/>
        </a:spcBef>
        <a:spcAft>
          <a:spcPct val="0"/>
        </a:spcAft>
        <a:defRPr sz="4400">
          <a:solidFill>
            <a:schemeClr val="tx1"/>
          </a:solidFill>
          <a:latin typeface="나눔고딕" charset="-127"/>
          <a:ea typeface="나눔고딕" charset="-127"/>
          <a:sym typeface="나눔고딕" charset="-127"/>
        </a:defRPr>
      </a:lvl9pPr>
    </p:titleStyle>
    <p:bodyStyle>
      <a:lvl1pPr marL="228600" indent="-228600" algn="l" rtl="0" eaLnBrk="0" fontAlgn="base" latinLnBrk="1"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나눔고딕" charset="-127"/>
        </a:defRPr>
      </a:lvl1pPr>
      <a:lvl2pPr marL="685800" indent="-228600" algn="l" rtl="0" eaLnBrk="0" fontAlgn="base" latinLnBrk="1"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나눔고딕" charset="-127"/>
        </a:defRPr>
      </a:lvl2pPr>
      <a:lvl3pPr marL="1143000" indent="-228600" algn="l" rtl="0" eaLnBrk="0" fontAlgn="base" latinLnBrk="1"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나눔고딕" charset="-127"/>
        </a:defRPr>
      </a:lvl3pPr>
      <a:lvl4pPr marL="1600200" indent="-228600" algn="l" rtl="0" eaLnBrk="0" fontAlgn="base" latinLnBrk="1"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나눔고딕" charset="-127"/>
        </a:defRPr>
      </a:lvl4pPr>
      <a:lvl5pPr marL="2057400" indent="-228600" algn="l" rtl="0" eaLnBrk="0" fontAlgn="base" latinLnBrk="1"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나눔고딕" charset="-12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image" Target="../media/image21.jpeg"/><Relationship Id="rId7" Type="http://schemas.openxmlformats.org/officeDocument/2006/relationships/image" Target="../media/image20.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1" Type="http://schemas.openxmlformats.org/officeDocument/2006/relationships/notesSlide" Target="../notesSlides/notesSlide4.xml"/><Relationship Id="rId10" Type="http://schemas.openxmlformats.org/officeDocument/2006/relationships/slideLayout" Target="../slideLayouts/slideLayout7.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1.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4.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그림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213" y="0"/>
            <a:ext cx="12241213"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AutoShape 3"/>
          <p:cNvSpPr>
            <a:spLocks noChangeArrowheads="1"/>
          </p:cNvSpPr>
          <p:nvPr/>
        </p:nvSpPr>
        <p:spPr bwMode="auto">
          <a:xfrm flipH="1">
            <a:off x="2552700" y="2284413"/>
            <a:ext cx="7086600" cy="1236662"/>
          </a:xfrm>
          <a:prstGeom prst="roundRect">
            <a:avLst>
              <a:gd name="adj" fmla="val 16667"/>
            </a:avLst>
          </a:prstGeom>
          <a:solidFill>
            <a:schemeClr val="bg1">
              <a:alpha val="25000"/>
            </a:schemeClr>
          </a:solidFill>
          <a:ln w="28575" cap="flat" cmpd="sng">
            <a:solidFill>
              <a:schemeClr val="bg1"/>
            </a:solidFill>
            <a:prstDash val="dash"/>
            <a:round/>
          </a:ln>
        </p:spPr>
        <p:txBody>
          <a:bodyPr lIns="90170" tIns="46990" rIns="90170" bIns="46990">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6600">
                <a:solidFill>
                  <a:srgbClr val="CE5243"/>
                </a:solidFill>
                <a:latin typeface="方正毡笔黑简体" panose="03000509000000000000" pitchFamily="65" charset="-122"/>
                <a:ea typeface="方正毡笔黑简体" panose="03000509000000000000" pitchFamily="65" charset="-122"/>
                <a:sym typeface="Kozuka Gothic Pr6N EL" panose="020B0200000000000000" pitchFamily="34" charset="-128"/>
              </a:rPr>
              <a:t>清新文艺韩范PPT</a:t>
            </a:r>
            <a:endParaRPr lang="zh-CN" altLang="en-US" sz="6600">
              <a:solidFill>
                <a:srgbClr val="CE5243"/>
              </a:solidFill>
              <a:latin typeface="方正毡笔黑简体" panose="03000509000000000000" pitchFamily="65" charset="-122"/>
              <a:ea typeface="方正毡笔黑简体" panose="03000509000000000000" pitchFamily="65" charset="-122"/>
              <a:sym typeface="Kozuka Gothic Pr6N EL" panose="020B0200000000000000" pitchFamily="34" charset="-128"/>
            </a:endParaRPr>
          </a:p>
        </p:txBody>
      </p:sp>
      <p:sp>
        <p:nvSpPr>
          <p:cNvPr id="3076" name="TextBox 21313"/>
          <p:cNvSpPr>
            <a:spLocks noChangeArrowheads="1"/>
          </p:cNvSpPr>
          <p:nvPr/>
        </p:nvSpPr>
        <p:spPr bwMode="auto">
          <a:xfrm flipH="1">
            <a:off x="3629025" y="3835400"/>
            <a:ext cx="49720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화창한 봄날의 설레는 파워포인트</a:t>
            </a:r>
            <a:endParaRPr lang="zh-CN" altLang="zh-CN">
              <a:solidFill>
                <a:srgbClr val="595959"/>
              </a:solidFill>
              <a:latin typeface="Kozuka Gothic Pr6N EL" panose="020B0200000000000000" pitchFamily="34" charset="-128"/>
              <a:sym typeface="Kozuka Gothic Pr6N EL" panose="020B0200000000000000"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H_Picture_1"/>
          <p:cNvSpPr>
            <a:spLocks noChangeArrowheads="1"/>
          </p:cNvSpPr>
          <p:nvPr/>
        </p:nvSpPr>
        <p:spPr bwMode="auto">
          <a:xfrm>
            <a:off x="3508375" y="1995488"/>
            <a:ext cx="4918075" cy="246380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latin typeface="Calibri" panose="020F0502020204030204" pitchFamily="34" charset="0"/>
            </a:endParaRPr>
          </a:p>
        </p:txBody>
      </p:sp>
      <p:sp>
        <p:nvSpPr>
          <p:cNvPr id="16387" name="MH_SubTitle_1"/>
          <p:cNvSpPr>
            <a:spLocks noChangeArrowheads="1"/>
          </p:cNvSpPr>
          <p:nvPr/>
        </p:nvSpPr>
        <p:spPr bwMode="auto">
          <a:xfrm>
            <a:off x="8426450" y="1995488"/>
            <a:ext cx="2552700" cy="2463800"/>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145" tIns="46990" rIns="144145"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buFont typeface="Arial" panose="020B0604020202020204" pitchFamily="34" charset="0"/>
              <a:buNone/>
            </a:pPr>
            <a:r>
              <a:rPr lang="en-US" altLang="zh-CN" sz="1400">
                <a:solidFill>
                  <a:srgbClr val="FFFFFF"/>
                </a:solidFill>
                <a:latin typeface="微软雅黑" panose="020B0503020204020204" pitchFamily="34" charset="-122"/>
              </a:rPr>
              <a:t>Lorem ipsum dolor sit amet consectetur adipisicing elit sed do eiusmod tempor incididunt ut labore et dolore magna aliqua</a:t>
            </a:r>
            <a:endParaRPr lang="zh-CN" altLang="en-US" sz="1000">
              <a:solidFill>
                <a:srgbClr val="FFFFFF"/>
              </a:solidFill>
              <a:latin typeface="微软雅黑" panose="020B0503020204020204" pitchFamily="34" charset="-122"/>
            </a:endParaRPr>
          </a:p>
        </p:txBody>
      </p:sp>
      <p:sp>
        <p:nvSpPr>
          <p:cNvPr id="16388" name="MH_Text_1"/>
          <p:cNvSpPr txBox="1">
            <a:spLocks noChangeArrowheads="1"/>
          </p:cNvSpPr>
          <p:nvPr/>
        </p:nvSpPr>
        <p:spPr bwMode="auto">
          <a:xfrm>
            <a:off x="3508375" y="4735513"/>
            <a:ext cx="74707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fontAlgn="base">
              <a:lnSpc>
                <a:spcPct val="130000"/>
              </a:lnSpc>
              <a:spcBef>
                <a:spcPct val="0"/>
              </a:spcBef>
              <a:spcAft>
                <a:spcPct val="0"/>
              </a:spcAft>
              <a:buFont typeface="Arial" panose="020B0604020202020204" pitchFamily="34" charset="0"/>
              <a:buNone/>
            </a:pPr>
            <a:r>
              <a:rPr lang="en-US" altLang="zh-CN" sz="1400">
                <a:solidFill>
                  <a:srgbClr val="595959"/>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exercitation ullamco laboris nisi ut aliquip ex ea commodo consequat Duis aute irure dolor .</a:t>
            </a:r>
            <a:endParaRPr lang="zh-CN" altLang="en-US" sz="1400">
              <a:solidFill>
                <a:srgbClr val="595959"/>
              </a:solidFill>
              <a:latin typeface="微软雅黑 Light" panose="020B0502040204020203" pitchFamily="34" charset="-122"/>
              <a:ea typeface="微软雅黑 Light" panose="020B0502040204020203" pitchFamily="34" charset="-122"/>
            </a:endParaRPr>
          </a:p>
        </p:txBody>
      </p:sp>
      <p:pic>
        <p:nvPicPr>
          <p:cNvPr id="16389" name="그림 1"/>
          <p:cNvPicPr>
            <a:picLocks noChangeAspect="1" noChangeArrowheads="1"/>
          </p:cNvPicPr>
          <p:nvPr/>
        </p:nvPicPr>
        <p:blipFill>
          <a:blip r:embed="rId2">
            <a:extLst>
              <a:ext uri="{28A0092B-C50C-407E-A947-70E740481C1C}">
                <a14:useLocalDpi xmlns:a14="http://schemas.microsoft.com/office/drawing/2010/main"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TextBox 2"/>
          <p:cNvSpPr>
            <a:spLocks noChangeArrowheads="1"/>
          </p:cNvSpPr>
          <p:nvPr/>
        </p:nvSpPr>
        <p:spPr bwMode="auto">
          <a:xfrm flipH="1">
            <a:off x="5157788" y="850900"/>
            <a:ext cx="177958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16391" name="TextBox 5"/>
          <p:cNvSpPr>
            <a:spLocks noChangeArrowheads="1"/>
          </p:cNvSpPr>
          <p:nvPr/>
        </p:nvSpPr>
        <p:spPr bwMode="auto">
          <a:xfrm flipH="1">
            <a:off x="6348413" y="908050"/>
            <a:ext cx="27590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H_Picture_8"/>
          <p:cNvSpPr>
            <a:spLocks noChangeArrowheads="1"/>
          </p:cNvSpPr>
          <p:nvPr/>
        </p:nvSpPr>
        <p:spPr bwMode="auto">
          <a:xfrm>
            <a:off x="6319838" y="2357438"/>
            <a:ext cx="1400175" cy="2173287"/>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just" fontAlgn="base">
              <a:lnSpc>
                <a:spcPct val="100000"/>
              </a:lnSpc>
              <a:spcBef>
                <a:spcPct val="0"/>
              </a:spcBef>
              <a:spcAft>
                <a:spcPct val="0"/>
              </a:spcAft>
              <a:buFont typeface="Arial" panose="020B0604020202020204" pitchFamily="34" charset="0"/>
              <a:buNone/>
            </a:pPr>
            <a:endParaRPr lang="zh-CN" altLang="zh-CN" sz="1200">
              <a:solidFill>
                <a:srgbClr val="595959"/>
              </a:solidFill>
              <a:latin typeface="微软雅黑" panose="020B0503020204020204" pitchFamily="34" charset="-122"/>
              <a:ea typeface="微软雅黑" panose="020B0503020204020204" pitchFamily="34" charset="-122"/>
            </a:endParaRPr>
          </a:p>
        </p:txBody>
      </p:sp>
      <p:sp>
        <p:nvSpPr>
          <p:cNvPr id="18435" name="MH_Picture_7"/>
          <p:cNvSpPr>
            <a:spLocks noChangeArrowheads="1"/>
          </p:cNvSpPr>
          <p:nvPr/>
        </p:nvSpPr>
        <p:spPr bwMode="auto">
          <a:xfrm>
            <a:off x="4891088" y="4565650"/>
            <a:ext cx="1704975" cy="101123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fontAlgn="base">
              <a:lnSpc>
                <a:spcPct val="100000"/>
              </a:lnSpc>
              <a:spcBef>
                <a:spcPct val="0"/>
              </a:spcBef>
              <a:spcAft>
                <a:spcPct val="0"/>
              </a:spcAft>
              <a:buFont typeface="Arial" panose="020B0604020202020204" pitchFamily="34" charset="0"/>
              <a:buNone/>
            </a:pPr>
            <a:endParaRPr lang="zh-CN" altLang="zh-CN" sz="1800">
              <a:solidFill>
                <a:srgbClr val="FFFFFF"/>
              </a:solidFill>
              <a:latin typeface="Arial Narrow" panose="020B0606020202030204" pitchFamily="34" charset="0"/>
              <a:ea typeface="微软雅黑" panose="020B0503020204020204" pitchFamily="34" charset="-122"/>
            </a:endParaRPr>
          </a:p>
        </p:txBody>
      </p:sp>
      <p:sp>
        <p:nvSpPr>
          <p:cNvPr id="18436" name="MH_Picture_6"/>
          <p:cNvSpPr>
            <a:spLocks noChangeArrowheads="1"/>
          </p:cNvSpPr>
          <p:nvPr/>
        </p:nvSpPr>
        <p:spPr bwMode="auto">
          <a:xfrm>
            <a:off x="4891088" y="2357438"/>
            <a:ext cx="1395412" cy="129063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fontAlgn="base">
              <a:lnSpc>
                <a:spcPct val="100000"/>
              </a:lnSpc>
              <a:spcBef>
                <a:spcPct val="0"/>
              </a:spcBef>
              <a:spcAft>
                <a:spcPct val="0"/>
              </a:spcAft>
              <a:buFont typeface="Arial" panose="020B0604020202020204" pitchFamily="34" charset="0"/>
              <a:buNone/>
            </a:pPr>
            <a:endParaRPr lang="zh-CN" altLang="zh-CN" sz="1800">
              <a:solidFill>
                <a:srgbClr val="FFFFFF"/>
              </a:solidFill>
              <a:latin typeface="Arial Narrow" panose="020B0606020202030204" pitchFamily="34" charset="0"/>
              <a:ea typeface="微软雅黑" panose="020B0503020204020204" pitchFamily="34" charset="-122"/>
            </a:endParaRPr>
          </a:p>
        </p:txBody>
      </p:sp>
      <p:sp>
        <p:nvSpPr>
          <p:cNvPr id="18437" name="MH_Picture_5"/>
          <p:cNvSpPr>
            <a:spLocks noChangeArrowheads="1"/>
          </p:cNvSpPr>
          <p:nvPr/>
        </p:nvSpPr>
        <p:spPr bwMode="auto">
          <a:xfrm>
            <a:off x="4891088" y="1143000"/>
            <a:ext cx="1552575" cy="11811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fontAlgn="base">
              <a:lnSpc>
                <a:spcPct val="100000"/>
              </a:lnSpc>
              <a:spcBef>
                <a:spcPct val="0"/>
              </a:spcBef>
              <a:spcAft>
                <a:spcPct val="0"/>
              </a:spcAft>
              <a:buFont typeface="Arial" panose="020B0604020202020204" pitchFamily="34" charset="0"/>
              <a:buNone/>
            </a:pPr>
            <a:endParaRPr lang="zh-CN" altLang="zh-CN" sz="1800">
              <a:solidFill>
                <a:srgbClr val="FFFFFF"/>
              </a:solidFill>
              <a:latin typeface="Arial Narrow" panose="020B0606020202030204" pitchFamily="34" charset="0"/>
              <a:ea typeface="微软雅黑" panose="020B0503020204020204" pitchFamily="34" charset="-122"/>
            </a:endParaRPr>
          </a:p>
        </p:txBody>
      </p:sp>
      <p:sp>
        <p:nvSpPr>
          <p:cNvPr id="18438" name="MH_Picture_4"/>
          <p:cNvSpPr>
            <a:spLocks noChangeArrowheads="1"/>
          </p:cNvSpPr>
          <p:nvPr/>
        </p:nvSpPr>
        <p:spPr bwMode="auto">
          <a:xfrm>
            <a:off x="3494088" y="3429000"/>
            <a:ext cx="1362075" cy="139223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fontAlgn="base">
              <a:lnSpc>
                <a:spcPct val="100000"/>
              </a:lnSpc>
              <a:spcBef>
                <a:spcPct val="0"/>
              </a:spcBef>
              <a:spcAft>
                <a:spcPct val="0"/>
              </a:spcAft>
              <a:buFont typeface="Arial" panose="020B0604020202020204" pitchFamily="34" charset="0"/>
              <a:buNone/>
            </a:pPr>
            <a:endParaRPr lang="zh-CN" altLang="zh-CN" sz="1800">
              <a:solidFill>
                <a:srgbClr val="FFFFFF"/>
              </a:solidFill>
              <a:latin typeface="Arial Narrow" panose="020B0606020202030204" pitchFamily="34" charset="0"/>
              <a:ea typeface="微软雅黑" panose="020B0503020204020204" pitchFamily="34" charset="-122"/>
            </a:endParaRPr>
          </a:p>
        </p:txBody>
      </p:sp>
      <p:sp>
        <p:nvSpPr>
          <p:cNvPr id="18439" name="MH_Picture_3"/>
          <p:cNvSpPr>
            <a:spLocks noChangeArrowheads="1"/>
          </p:cNvSpPr>
          <p:nvPr/>
        </p:nvSpPr>
        <p:spPr bwMode="auto">
          <a:xfrm>
            <a:off x="3494088" y="1257300"/>
            <a:ext cx="1362075" cy="1066800"/>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fontAlgn="base">
              <a:lnSpc>
                <a:spcPct val="100000"/>
              </a:lnSpc>
              <a:spcBef>
                <a:spcPct val="0"/>
              </a:spcBef>
              <a:spcAft>
                <a:spcPct val="0"/>
              </a:spcAft>
              <a:buFont typeface="Arial" panose="020B0604020202020204" pitchFamily="34" charset="0"/>
              <a:buNone/>
            </a:pPr>
            <a:endParaRPr lang="zh-CN" altLang="zh-CN" sz="1800">
              <a:solidFill>
                <a:srgbClr val="FFFFFF"/>
              </a:solidFill>
              <a:latin typeface="Arial Narrow" panose="020B0606020202030204" pitchFamily="34" charset="0"/>
              <a:ea typeface="微软雅黑" panose="020B0503020204020204" pitchFamily="34" charset="-122"/>
            </a:endParaRPr>
          </a:p>
        </p:txBody>
      </p:sp>
      <p:sp>
        <p:nvSpPr>
          <p:cNvPr id="18440" name="MH_Picture_2"/>
          <p:cNvSpPr>
            <a:spLocks noChangeArrowheads="1"/>
          </p:cNvSpPr>
          <p:nvPr/>
        </p:nvSpPr>
        <p:spPr bwMode="auto">
          <a:xfrm>
            <a:off x="2019300" y="3429000"/>
            <a:ext cx="1438275" cy="1762125"/>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fontAlgn="base">
              <a:lnSpc>
                <a:spcPct val="100000"/>
              </a:lnSpc>
              <a:spcBef>
                <a:spcPct val="0"/>
              </a:spcBef>
              <a:spcAft>
                <a:spcPct val="0"/>
              </a:spcAft>
              <a:buFont typeface="Arial" panose="020B0604020202020204" pitchFamily="34" charset="0"/>
              <a:buNone/>
            </a:pPr>
            <a:endParaRPr lang="zh-CN" altLang="zh-CN" sz="1800">
              <a:solidFill>
                <a:srgbClr val="FFFFFF"/>
              </a:solidFill>
              <a:latin typeface="Arial Narrow" panose="020B0606020202030204" pitchFamily="34" charset="0"/>
              <a:ea typeface="微软雅黑" panose="020B0503020204020204" pitchFamily="34" charset="-122"/>
            </a:endParaRPr>
          </a:p>
        </p:txBody>
      </p:sp>
      <p:sp>
        <p:nvSpPr>
          <p:cNvPr id="18441" name="MH_Picture_1"/>
          <p:cNvSpPr>
            <a:spLocks noChangeArrowheads="1"/>
          </p:cNvSpPr>
          <p:nvPr/>
        </p:nvSpPr>
        <p:spPr bwMode="auto">
          <a:xfrm>
            <a:off x="1809750" y="2038350"/>
            <a:ext cx="1647825" cy="1362075"/>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fontAlgn="base">
              <a:lnSpc>
                <a:spcPct val="100000"/>
              </a:lnSpc>
              <a:spcBef>
                <a:spcPct val="0"/>
              </a:spcBef>
              <a:spcAft>
                <a:spcPct val="0"/>
              </a:spcAft>
              <a:buFont typeface="Arial" panose="020B0604020202020204" pitchFamily="34" charset="0"/>
              <a:buNone/>
            </a:pPr>
            <a:endParaRPr lang="zh-CN" altLang="zh-CN" sz="1800">
              <a:solidFill>
                <a:srgbClr val="FFFFFF"/>
              </a:solidFill>
              <a:latin typeface="Arial Narrow" panose="020B0606020202030204" pitchFamily="34" charset="0"/>
              <a:ea typeface="微软雅黑" panose="020B0503020204020204" pitchFamily="34" charset="-122"/>
            </a:endParaRPr>
          </a:p>
        </p:txBody>
      </p:sp>
      <p:sp>
        <p:nvSpPr>
          <p:cNvPr id="18442" name="MH_Text_2"/>
          <p:cNvSpPr>
            <a:spLocks noChangeArrowheads="1"/>
          </p:cNvSpPr>
          <p:nvPr/>
        </p:nvSpPr>
        <p:spPr bwMode="auto">
          <a:xfrm>
            <a:off x="4891088" y="3676650"/>
            <a:ext cx="1395412" cy="855663"/>
          </a:xfrm>
          <a:prstGeom prst="rect">
            <a:avLst/>
          </a:prstGeom>
          <a:solidFill>
            <a:srgbClr val="DE626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fontAlgn="base">
              <a:lnSpc>
                <a:spcPct val="100000"/>
              </a:lnSpc>
              <a:spcBef>
                <a:spcPct val="0"/>
              </a:spcBef>
              <a:spcAft>
                <a:spcPct val="0"/>
              </a:spcAft>
              <a:buFont typeface="Arial" panose="020B0604020202020204" pitchFamily="34" charset="0"/>
              <a:buNone/>
            </a:pPr>
            <a:r>
              <a:rPr lang="en-US" altLang="zh-CN" sz="1800">
                <a:solidFill>
                  <a:srgbClr val="FFFFFF"/>
                </a:solidFill>
                <a:latin typeface="华文中宋" panose="02010600040101010101" pitchFamily="2" charset="-122"/>
                <a:ea typeface="华文中宋" panose="02010600040101010101" pitchFamily="2" charset="-122"/>
              </a:rPr>
              <a:t>LOREM</a:t>
            </a:r>
            <a:endParaRPr lang="en-US" altLang="zh-CN" sz="1800">
              <a:solidFill>
                <a:srgbClr val="FFFFFF"/>
              </a:solidFill>
              <a:latin typeface="华文中宋" panose="02010600040101010101" pitchFamily="2" charset="-122"/>
              <a:ea typeface="华文中宋" panose="02010600040101010101" pitchFamily="2" charset="-122"/>
            </a:endParaRPr>
          </a:p>
          <a:p>
            <a:pPr algn="ctr" fontAlgn="base">
              <a:lnSpc>
                <a:spcPct val="100000"/>
              </a:lnSpc>
              <a:spcBef>
                <a:spcPct val="0"/>
              </a:spcBef>
              <a:spcAft>
                <a:spcPct val="0"/>
              </a:spcAft>
              <a:buFont typeface="Arial" panose="020B0604020202020204" pitchFamily="34" charset="0"/>
              <a:buNone/>
            </a:pPr>
            <a:r>
              <a:rPr lang="en-US" altLang="zh-CN" sz="1800">
                <a:solidFill>
                  <a:srgbClr val="FFFFFF"/>
                </a:solidFill>
                <a:latin typeface="华文中宋" panose="02010600040101010101" pitchFamily="2" charset="-122"/>
                <a:ea typeface="华文中宋" panose="02010600040101010101" pitchFamily="2" charset="-122"/>
              </a:rPr>
              <a:t>IPSUM</a:t>
            </a:r>
            <a:endParaRPr lang="zh-CN" altLang="en-US" sz="1800">
              <a:solidFill>
                <a:srgbClr val="FFFFFF"/>
              </a:solidFill>
              <a:latin typeface="华文中宋" panose="02010600040101010101" pitchFamily="2" charset="-122"/>
              <a:ea typeface="华文中宋" panose="02010600040101010101" pitchFamily="2" charset="-122"/>
            </a:endParaRPr>
          </a:p>
        </p:txBody>
      </p:sp>
      <p:sp>
        <p:nvSpPr>
          <p:cNvPr id="18443" name="MH_Text_1"/>
          <p:cNvSpPr>
            <a:spLocks noChangeArrowheads="1"/>
          </p:cNvSpPr>
          <p:nvPr/>
        </p:nvSpPr>
        <p:spPr bwMode="auto">
          <a:xfrm>
            <a:off x="3494088" y="2357438"/>
            <a:ext cx="1362075" cy="1042987"/>
          </a:xfrm>
          <a:prstGeom prst="rect">
            <a:avLst/>
          </a:prstGeom>
          <a:solidFill>
            <a:srgbClr val="DE626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fontAlgn="base">
              <a:lnSpc>
                <a:spcPct val="100000"/>
              </a:lnSpc>
              <a:spcBef>
                <a:spcPct val="0"/>
              </a:spcBef>
              <a:spcAft>
                <a:spcPct val="0"/>
              </a:spcAft>
              <a:buFont typeface="Arial" panose="020B0604020202020204" pitchFamily="34" charset="0"/>
              <a:buNone/>
            </a:pPr>
            <a:r>
              <a:rPr lang="en-US" altLang="zh-CN" sz="1800">
                <a:solidFill>
                  <a:srgbClr val="FFFFFF"/>
                </a:solidFill>
                <a:latin typeface="华文中宋" panose="02010600040101010101" pitchFamily="2" charset="-122"/>
                <a:ea typeface="华文中宋" panose="02010600040101010101" pitchFamily="2" charset="-122"/>
              </a:rPr>
              <a:t>LOREM</a:t>
            </a:r>
            <a:endParaRPr lang="en-US" altLang="zh-CN" sz="1800">
              <a:solidFill>
                <a:srgbClr val="FFFFFF"/>
              </a:solidFill>
              <a:latin typeface="华文中宋" panose="02010600040101010101" pitchFamily="2" charset="-122"/>
              <a:ea typeface="华文中宋" panose="02010600040101010101" pitchFamily="2" charset="-122"/>
            </a:endParaRPr>
          </a:p>
          <a:p>
            <a:pPr algn="ctr" fontAlgn="base">
              <a:lnSpc>
                <a:spcPct val="100000"/>
              </a:lnSpc>
              <a:spcBef>
                <a:spcPct val="0"/>
              </a:spcBef>
              <a:spcAft>
                <a:spcPct val="0"/>
              </a:spcAft>
              <a:buFont typeface="Arial" panose="020B0604020202020204" pitchFamily="34" charset="0"/>
              <a:buNone/>
            </a:pPr>
            <a:r>
              <a:rPr lang="en-US" altLang="zh-CN" sz="1800">
                <a:solidFill>
                  <a:srgbClr val="FFFFFF"/>
                </a:solidFill>
                <a:latin typeface="华文中宋" panose="02010600040101010101" pitchFamily="2" charset="-122"/>
                <a:ea typeface="华文中宋" panose="02010600040101010101" pitchFamily="2" charset="-122"/>
              </a:rPr>
              <a:t>IPSUM</a:t>
            </a:r>
            <a:endParaRPr lang="zh-CN" altLang="en-US" sz="1800">
              <a:solidFill>
                <a:srgbClr val="FFFFFF"/>
              </a:solidFill>
              <a:latin typeface="华文中宋" panose="02010600040101010101" pitchFamily="2" charset="-122"/>
              <a:ea typeface="华文中宋" panose="02010600040101010101" pitchFamily="2" charset="-122"/>
            </a:endParaRPr>
          </a:p>
        </p:txBody>
      </p:sp>
      <p:pic>
        <p:nvPicPr>
          <p:cNvPr id="18444" name="그림 1"/>
          <p:cNvPicPr>
            <a:picLocks noChangeAspect="1" noChangeArrowheads="1"/>
          </p:cNvPicPr>
          <p:nvPr/>
        </p:nvPicPr>
        <p:blipFill>
          <a:blip r:embed="rId9">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그림 1"/>
          <p:cNvPicPr>
            <a:picLocks noChangeAspect="1" noChangeArrowheads="1"/>
          </p:cNvPicPr>
          <p:nvPr/>
        </p:nvPicPr>
        <p:blipFill>
          <a:blip r:embed="rId1">
            <a:extLst>
              <a:ext uri="{28A0092B-C50C-407E-A947-70E740481C1C}">
                <a14:useLocalDpi xmlns:a14="http://schemas.microsoft.com/office/drawing/2010/main"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3"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MH_Picture_1"/>
          <p:cNvSpPr/>
          <p:nvPr/>
        </p:nvSpPr>
        <p:spPr bwMode="auto">
          <a:xfrm>
            <a:off x="1516063" y="1741488"/>
            <a:ext cx="2252662" cy="3194050"/>
          </a:xfrm>
          <a:custGeom>
            <a:avLst/>
            <a:gdLst>
              <a:gd name="T0" fmla="*/ 0 w 1989077"/>
              <a:gd name="T1" fmla="*/ 0 h 2815963"/>
              <a:gd name="T2" fmla="*/ 693350 w 1989077"/>
              <a:gd name="T3" fmla="*/ 118646 h 2815963"/>
              <a:gd name="T4" fmla="*/ 1479808 w 1989077"/>
              <a:gd name="T5" fmla="*/ 220897 h 2815963"/>
              <a:gd name="T6" fmla="*/ 1989077 w 1989077"/>
              <a:gd name="T7" fmla="*/ 267413 h 2815963"/>
              <a:gd name="T8" fmla="*/ 1989077 w 1989077"/>
              <a:gd name="T9" fmla="*/ 571500 h 2815963"/>
              <a:gd name="T10" fmla="*/ 1989077 w 1989077"/>
              <a:gd name="T11" fmla="*/ 2244463 h 2815963"/>
              <a:gd name="T12" fmla="*/ 1989077 w 1989077"/>
              <a:gd name="T13" fmla="*/ 2548550 h 2815963"/>
              <a:gd name="T14" fmla="*/ 1479808 w 1989077"/>
              <a:gd name="T15" fmla="*/ 2595066 h 2815963"/>
              <a:gd name="T16" fmla="*/ 693350 w 1989077"/>
              <a:gd name="T17" fmla="*/ 2697317 h 2815963"/>
              <a:gd name="T18" fmla="*/ 0 w 1989077"/>
              <a:gd name="T19" fmla="*/ 2815963 h 2815963"/>
              <a:gd name="T20" fmla="*/ 0 w 1989077"/>
              <a:gd name="T21" fmla="*/ 2244463 h 2815963"/>
              <a:gd name="T22" fmla="*/ 0 w 1989077"/>
              <a:gd name="T23" fmla="*/ 571500 h 2815963"/>
              <a:gd name="T24" fmla="*/ 0 w 1989077"/>
              <a:gd name="T25" fmla="*/ 0 h 2815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9077" h="2815963">
                <a:moveTo>
                  <a:pt x="0" y="0"/>
                </a:moveTo>
                <a:lnTo>
                  <a:pt x="693350" y="118646"/>
                </a:lnTo>
                <a:cubicBezTo>
                  <a:pt x="949376" y="157114"/>
                  <a:pt x="1211768" y="191282"/>
                  <a:pt x="1479808" y="220897"/>
                </a:cubicBezTo>
                <a:lnTo>
                  <a:pt x="1989077" y="267413"/>
                </a:lnTo>
                <a:lnTo>
                  <a:pt x="1989077" y="571500"/>
                </a:lnTo>
                <a:lnTo>
                  <a:pt x="1989077" y="2244463"/>
                </a:lnTo>
                <a:lnTo>
                  <a:pt x="1989077" y="2548550"/>
                </a:lnTo>
                <a:lnTo>
                  <a:pt x="1479808" y="2595066"/>
                </a:lnTo>
                <a:cubicBezTo>
                  <a:pt x="1211768" y="2624681"/>
                  <a:pt x="949376" y="2658849"/>
                  <a:pt x="693350" y="2697317"/>
                </a:cubicBezTo>
                <a:lnTo>
                  <a:pt x="0" y="2815963"/>
                </a:lnTo>
                <a:lnTo>
                  <a:pt x="0" y="2244463"/>
                </a:lnTo>
                <a:lnTo>
                  <a:pt x="0" y="571500"/>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0485" name="MH_Picture_2"/>
          <p:cNvSpPr/>
          <p:nvPr/>
        </p:nvSpPr>
        <p:spPr bwMode="auto">
          <a:xfrm>
            <a:off x="3811588" y="2046288"/>
            <a:ext cx="2255837" cy="2584450"/>
          </a:xfrm>
          <a:custGeom>
            <a:avLst/>
            <a:gdLst>
              <a:gd name="T0" fmla="*/ 0 w 1989078"/>
              <a:gd name="T1" fmla="*/ 0 h 2279483"/>
              <a:gd name="T2" fmla="*/ 302019 w 1989078"/>
              <a:gd name="T3" fmla="*/ 27586 h 2279483"/>
              <a:gd name="T4" fmla="*/ 1586666 w 1989078"/>
              <a:gd name="T5" fmla="*/ 85407 h 2279483"/>
              <a:gd name="T6" fmla="*/ 1989078 w 1989078"/>
              <a:gd name="T7" fmla="*/ 89021 h 2279483"/>
              <a:gd name="T8" fmla="*/ 1989078 w 1989078"/>
              <a:gd name="T9" fmla="*/ 303260 h 2279483"/>
              <a:gd name="T10" fmla="*/ 1989078 w 1989078"/>
              <a:gd name="T11" fmla="*/ 1976223 h 2279483"/>
              <a:gd name="T12" fmla="*/ 1989078 w 1989078"/>
              <a:gd name="T13" fmla="*/ 2190462 h 2279483"/>
              <a:gd name="T14" fmla="*/ 1586666 w 1989078"/>
              <a:gd name="T15" fmla="*/ 2194076 h 2279483"/>
              <a:gd name="T16" fmla="*/ 302019 w 1989078"/>
              <a:gd name="T17" fmla="*/ 2251897 h 2279483"/>
              <a:gd name="T18" fmla="*/ 0 w 1989078"/>
              <a:gd name="T19" fmla="*/ 2279483 h 2279483"/>
              <a:gd name="T20" fmla="*/ 0 w 1989078"/>
              <a:gd name="T21" fmla="*/ 1976223 h 2279483"/>
              <a:gd name="T22" fmla="*/ 0 w 1989078"/>
              <a:gd name="T23" fmla="*/ 303260 h 2279483"/>
              <a:gd name="T24" fmla="*/ 0 w 1989078"/>
              <a:gd name="T25" fmla="*/ 0 h 2279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9078" h="2279483">
                <a:moveTo>
                  <a:pt x="0" y="0"/>
                </a:moveTo>
                <a:lnTo>
                  <a:pt x="302019" y="27586"/>
                </a:lnTo>
                <a:cubicBezTo>
                  <a:pt x="719947" y="57965"/>
                  <a:pt x="1148969" y="77525"/>
                  <a:pt x="1586666" y="85407"/>
                </a:cubicBezTo>
                <a:lnTo>
                  <a:pt x="1989078" y="89021"/>
                </a:lnTo>
                <a:lnTo>
                  <a:pt x="1989078" y="303260"/>
                </a:lnTo>
                <a:lnTo>
                  <a:pt x="1989078" y="1976223"/>
                </a:lnTo>
                <a:lnTo>
                  <a:pt x="1989078" y="2190462"/>
                </a:lnTo>
                <a:lnTo>
                  <a:pt x="1586666" y="2194076"/>
                </a:lnTo>
                <a:cubicBezTo>
                  <a:pt x="1148969" y="2201958"/>
                  <a:pt x="719947" y="2221518"/>
                  <a:pt x="302019" y="2251897"/>
                </a:cubicBezTo>
                <a:lnTo>
                  <a:pt x="0" y="2279483"/>
                </a:lnTo>
                <a:lnTo>
                  <a:pt x="0" y="1976223"/>
                </a:lnTo>
                <a:lnTo>
                  <a:pt x="0" y="303260"/>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0486" name="MH_Picture_3"/>
          <p:cNvSpPr/>
          <p:nvPr/>
        </p:nvSpPr>
        <p:spPr bwMode="auto">
          <a:xfrm>
            <a:off x="6111875" y="2076450"/>
            <a:ext cx="2255838" cy="2522538"/>
          </a:xfrm>
          <a:custGeom>
            <a:avLst/>
            <a:gdLst>
              <a:gd name="T0" fmla="*/ 1989076 w 1989076"/>
              <a:gd name="T1" fmla="*/ 0 h 2223959"/>
              <a:gd name="T2" fmla="*/ 1989076 w 1989076"/>
              <a:gd name="T3" fmla="*/ 275498 h 2223959"/>
              <a:gd name="T4" fmla="*/ 1989076 w 1989076"/>
              <a:gd name="T5" fmla="*/ 1948461 h 2223959"/>
              <a:gd name="T6" fmla="*/ 1989076 w 1989076"/>
              <a:gd name="T7" fmla="*/ 2223959 h 2223959"/>
              <a:gd name="T8" fmla="*/ 1570307 w 1989076"/>
              <a:gd name="T9" fmla="*/ 2197394 h 2223959"/>
              <a:gd name="T10" fmla="*/ 266699 w 1989076"/>
              <a:gd name="T11" fmla="*/ 2162358 h 2223959"/>
              <a:gd name="T12" fmla="*/ 0 w 1989076"/>
              <a:gd name="T13" fmla="*/ 2164753 h 2223959"/>
              <a:gd name="T14" fmla="*/ 0 w 1989076"/>
              <a:gd name="T15" fmla="*/ 1948461 h 2223959"/>
              <a:gd name="T16" fmla="*/ 0 w 1989076"/>
              <a:gd name="T17" fmla="*/ 275498 h 2223959"/>
              <a:gd name="T18" fmla="*/ 0 w 1989076"/>
              <a:gd name="T19" fmla="*/ 59206 h 2223959"/>
              <a:gd name="T20" fmla="*/ 266699 w 1989076"/>
              <a:gd name="T21" fmla="*/ 61601 h 2223959"/>
              <a:gd name="T22" fmla="*/ 1570307 w 1989076"/>
              <a:gd name="T23" fmla="*/ 26565 h 2223959"/>
              <a:gd name="T24" fmla="*/ 1989076 w 1989076"/>
              <a:gd name="T25" fmla="*/ 0 h 2223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9076" h="2223959">
                <a:moveTo>
                  <a:pt x="1989076" y="0"/>
                </a:moveTo>
                <a:lnTo>
                  <a:pt x="1989076" y="275498"/>
                </a:lnTo>
                <a:lnTo>
                  <a:pt x="1989076" y="1948461"/>
                </a:lnTo>
                <a:lnTo>
                  <a:pt x="1989076" y="2223959"/>
                </a:lnTo>
                <a:lnTo>
                  <a:pt x="1570307" y="2197394"/>
                </a:lnTo>
                <a:cubicBezTo>
                  <a:pt x="1145252" y="2174323"/>
                  <a:pt x="709909" y="2162358"/>
                  <a:pt x="266699" y="2162358"/>
                </a:cubicBezTo>
                <a:lnTo>
                  <a:pt x="0" y="2164753"/>
                </a:lnTo>
                <a:lnTo>
                  <a:pt x="0" y="1948461"/>
                </a:lnTo>
                <a:lnTo>
                  <a:pt x="0" y="275498"/>
                </a:lnTo>
                <a:lnTo>
                  <a:pt x="0" y="59206"/>
                </a:lnTo>
                <a:lnTo>
                  <a:pt x="266699" y="61601"/>
                </a:lnTo>
                <a:cubicBezTo>
                  <a:pt x="709909" y="61601"/>
                  <a:pt x="1145252" y="49636"/>
                  <a:pt x="1570307" y="26565"/>
                </a:cubicBezTo>
                <a:lnTo>
                  <a:pt x="1989076"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0487" name="MH_Picture_4"/>
          <p:cNvSpPr/>
          <p:nvPr/>
        </p:nvSpPr>
        <p:spPr bwMode="auto">
          <a:xfrm>
            <a:off x="8410575" y="1795463"/>
            <a:ext cx="2257425" cy="3086100"/>
          </a:xfrm>
          <a:custGeom>
            <a:avLst/>
            <a:gdLst>
              <a:gd name="T0" fmla="*/ 1989077 w 1989077"/>
              <a:gd name="T1" fmla="*/ 0 h 2721587"/>
              <a:gd name="T2" fmla="*/ 1989077 w 1989077"/>
              <a:gd name="T3" fmla="*/ 524312 h 2721587"/>
              <a:gd name="T4" fmla="*/ 1989077 w 1989077"/>
              <a:gd name="T5" fmla="*/ 2197275 h 2721587"/>
              <a:gd name="T6" fmla="*/ 1989077 w 1989077"/>
              <a:gd name="T7" fmla="*/ 2721587 h 2721587"/>
              <a:gd name="T8" fmla="*/ 1571487 w 1989077"/>
              <a:gd name="T9" fmla="*/ 2650129 h 2721587"/>
              <a:gd name="T10" fmla="*/ 785028 w 1989077"/>
              <a:gd name="T11" fmla="*/ 2547878 h 2721587"/>
              <a:gd name="T12" fmla="*/ 0 w 1989077"/>
              <a:gd name="T13" fmla="*/ 2476175 h 2721587"/>
              <a:gd name="T14" fmla="*/ 0 w 1989077"/>
              <a:gd name="T15" fmla="*/ 2197275 h 2721587"/>
              <a:gd name="T16" fmla="*/ 0 w 1989077"/>
              <a:gd name="T17" fmla="*/ 524312 h 2721587"/>
              <a:gd name="T18" fmla="*/ 0 w 1989077"/>
              <a:gd name="T19" fmla="*/ 245412 h 2721587"/>
              <a:gd name="T20" fmla="*/ 785028 w 1989077"/>
              <a:gd name="T21" fmla="*/ 173709 h 2721587"/>
              <a:gd name="T22" fmla="*/ 1571487 w 1989077"/>
              <a:gd name="T23" fmla="*/ 71458 h 2721587"/>
              <a:gd name="T24" fmla="*/ 1989077 w 1989077"/>
              <a:gd name="T25" fmla="*/ 0 h 272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9077" h="2721587">
                <a:moveTo>
                  <a:pt x="1989077" y="0"/>
                </a:moveTo>
                <a:lnTo>
                  <a:pt x="1989077" y="524312"/>
                </a:lnTo>
                <a:lnTo>
                  <a:pt x="1989077" y="2197275"/>
                </a:lnTo>
                <a:lnTo>
                  <a:pt x="1989077" y="2721587"/>
                </a:lnTo>
                <a:lnTo>
                  <a:pt x="1571487" y="2650129"/>
                </a:lnTo>
                <a:cubicBezTo>
                  <a:pt x="1315460" y="2611661"/>
                  <a:pt x="1053068" y="2577493"/>
                  <a:pt x="785028" y="2547878"/>
                </a:cubicBezTo>
                <a:lnTo>
                  <a:pt x="0" y="2476175"/>
                </a:lnTo>
                <a:lnTo>
                  <a:pt x="0" y="2197275"/>
                </a:lnTo>
                <a:lnTo>
                  <a:pt x="0" y="524312"/>
                </a:lnTo>
                <a:lnTo>
                  <a:pt x="0" y="245412"/>
                </a:lnTo>
                <a:lnTo>
                  <a:pt x="785028" y="173709"/>
                </a:lnTo>
                <a:cubicBezTo>
                  <a:pt x="1053068" y="144094"/>
                  <a:pt x="1315460" y="109926"/>
                  <a:pt x="1571487" y="71458"/>
                </a:cubicBezTo>
                <a:lnTo>
                  <a:pt x="1989077" y="0"/>
                </a:lnTo>
                <a:close/>
              </a:path>
            </a:pathLst>
          </a:cu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0488" name="MH_Text_1"/>
          <p:cNvSpPr txBox="1">
            <a:spLocks noChangeArrowheads="1"/>
          </p:cNvSpPr>
          <p:nvPr/>
        </p:nvSpPr>
        <p:spPr bwMode="auto">
          <a:xfrm>
            <a:off x="2209800" y="5059363"/>
            <a:ext cx="7732713"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just" fontAlgn="base">
              <a:lnSpc>
                <a:spcPct val="140000"/>
              </a:lnSpc>
              <a:spcBef>
                <a:spcPct val="0"/>
              </a:spcBef>
              <a:spcAft>
                <a:spcPct val="0"/>
              </a:spcAft>
              <a:buFont typeface="Arial" panose="020B0604020202020204" pitchFamily="34" charset="0"/>
              <a:buNone/>
            </a:pPr>
            <a:r>
              <a:rPr lang="en-US" altLang="zh-CN" sz="1400">
                <a:solidFill>
                  <a:srgbClr val="000000"/>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exercitation ullamco laboris nisi ut aliquip ex ea commodo consequat Duis aute.</a:t>
            </a:r>
            <a:endParaRPr lang="en-US" altLang="zh-CN" sz="1400">
              <a:solidFill>
                <a:srgbClr val="000000"/>
              </a:solidFill>
              <a:latin typeface="微软雅黑 Light" panose="020B0502040204020203" pitchFamily="34" charset="-122"/>
              <a:ea typeface="微软雅黑 Light" panose="020B0502040204020203" pitchFamily="34" charset="-122"/>
            </a:endParaRPr>
          </a:p>
        </p:txBody>
      </p:sp>
      <p:sp>
        <p:nvSpPr>
          <p:cNvPr id="20489" name="TextBox 2"/>
          <p:cNvSpPr>
            <a:spLocks noChangeArrowheads="1"/>
          </p:cNvSpPr>
          <p:nvPr/>
        </p:nvSpPr>
        <p:spPr bwMode="auto">
          <a:xfrm flipH="1">
            <a:off x="4010025" y="850900"/>
            <a:ext cx="1779588"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20490" name="TextBox 5"/>
          <p:cNvSpPr>
            <a:spLocks noChangeArrowheads="1"/>
          </p:cNvSpPr>
          <p:nvPr/>
        </p:nvSpPr>
        <p:spPr bwMode="auto">
          <a:xfrm flipH="1">
            <a:off x="5200650" y="908050"/>
            <a:ext cx="27590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H_Other_1"/>
          <p:cNvSpPr>
            <a:spLocks noChangeArrowheads="1"/>
          </p:cNvSpPr>
          <p:nvPr/>
        </p:nvSpPr>
        <p:spPr bwMode="auto">
          <a:xfrm>
            <a:off x="8905875" y="2509838"/>
            <a:ext cx="1492250" cy="1492250"/>
          </a:xfrm>
          <a:prstGeom prst="ellipse">
            <a:avLst/>
          </a:prstGeom>
          <a:solidFill>
            <a:srgbClr val="FF8427"/>
          </a:solidFill>
          <a:ln>
            <a:noFill/>
          </a:ln>
          <a:extLst>
            <a:ext uri="{91240B29-F687-4F45-9708-019B960494DF}">
              <a14:hiddenLine xmlns:a14="http://schemas.microsoft.com/office/drawing/2010/main" w="9525">
                <a:solidFill>
                  <a:srgbClr val="000000"/>
                </a:solidFill>
                <a:round/>
              </a14:hiddenLine>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1300">
              <a:solidFill>
                <a:srgbClr val="FFFFFF"/>
              </a:solidFill>
              <a:latin typeface="Calibri" panose="020F0502020204030204" pitchFamily="34" charset="0"/>
              <a:ea typeface="微软雅黑" panose="020B0503020204020204" pitchFamily="34" charset="-122"/>
            </a:endParaRPr>
          </a:p>
        </p:txBody>
      </p:sp>
      <p:sp>
        <p:nvSpPr>
          <p:cNvPr id="22531" name="MH_SubTitle_4"/>
          <p:cNvSpPr>
            <a:spLocks noChangeArrowheads="1"/>
          </p:cNvSpPr>
          <p:nvPr/>
        </p:nvSpPr>
        <p:spPr bwMode="auto">
          <a:xfrm>
            <a:off x="8959850" y="2544763"/>
            <a:ext cx="1346200" cy="13462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10800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300">
                <a:solidFill>
                  <a:srgbClr val="2C2C2C"/>
                </a:solidFill>
                <a:latin typeface="幼圆" panose="02010509060101010101" pitchFamily="49" charset="-122"/>
                <a:ea typeface="幼圆" panose="02010509060101010101" pitchFamily="49" charset="-122"/>
              </a:rPr>
              <a:t>Lorem ipsum</a:t>
            </a:r>
            <a:endParaRPr lang="en-US" altLang="zh-CN" sz="1300">
              <a:solidFill>
                <a:srgbClr val="2C2C2C"/>
              </a:solidFill>
              <a:latin typeface="幼圆" panose="02010509060101010101" pitchFamily="49" charset="-122"/>
              <a:ea typeface="幼圆" panose="02010509060101010101" pitchFamily="49" charset="-122"/>
            </a:endParaRPr>
          </a:p>
          <a:p>
            <a:pPr algn="ctr" fontAlgn="base">
              <a:lnSpc>
                <a:spcPct val="130000"/>
              </a:lnSpc>
              <a:spcBef>
                <a:spcPct val="0"/>
              </a:spcBef>
              <a:spcAft>
                <a:spcPct val="0"/>
              </a:spcAft>
              <a:buFont typeface="Arial" panose="020B0604020202020204" pitchFamily="34" charset="0"/>
              <a:buNone/>
            </a:pPr>
            <a:r>
              <a:rPr lang="en-US" altLang="zh-CN" sz="1300">
                <a:solidFill>
                  <a:srgbClr val="2C2C2C"/>
                </a:solidFill>
                <a:latin typeface="幼圆" panose="02010509060101010101" pitchFamily="49" charset="-122"/>
                <a:ea typeface="幼圆" panose="02010509060101010101" pitchFamily="49" charset="-122"/>
              </a:rPr>
              <a:t>Lorem ipsum</a:t>
            </a:r>
            <a:endParaRPr lang="zh-CN" altLang="en-US" sz="1300">
              <a:solidFill>
                <a:srgbClr val="2C2C2C"/>
              </a:solidFill>
              <a:latin typeface="幼圆" panose="02010509060101010101" pitchFamily="49" charset="-122"/>
              <a:ea typeface="幼圆" panose="02010509060101010101" pitchFamily="49" charset="-122"/>
            </a:endParaRPr>
          </a:p>
        </p:txBody>
      </p:sp>
      <p:pic>
        <p:nvPicPr>
          <p:cNvPr id="22532" name="MH_Other_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20200" y="1982788"/>
            <a:ext cx="78422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MH_Other_3"/>
          <p:cNvSpPr/>
          <p:nvPr/>
        </p:nvSpPr>
        <p:spPr bwMode="auto">
          <a:xfrm rot="18278544">
            <a:off x="7146131" y="2963069"/>
            <a:ext cx="1830388" cy="1765300"/>
          </a:xfrm>
          <a:custGeom>
            <a:avLst/>
            <a:gdLst>
              <a:gd name="T0" fmla="*/ 1023374 w 2474483"/>
              <a:gd name="T1" fmla="*/ 0 h 2387362"/>
              <a:gd name="T2" fmla="*/ 2046748 w 2474483"/>
              <a:gd name="T3" fmla="*/ 1023374 h 2387362"/>
              <a:gd name="T4" fmla="*/ 1889481 w 2474483"/>
              <a:gd name="T5" fmla="*/ 1566731 h 2387362"/>
              <a:gd name="T6" fmla="*/ 2190488 w 2474483"/>
              <a:gd name="T7" fmla="*/ 1759978 h 2387362"/>
              <a:gd name="T8" fmla="*/ 2324749 w 2474483"/>
              <a:gd name="T9" fmla="*/ 1550850 h 2387362"/>
              <a:gd name="T10" fmla="*/ 2474483 w 2474483"/>
              <a:gd name="T11" fmla="*/ 2237628 h 2387362"/>
              <a:gd name="T12" fmla="*/ 1787705 w 2474483"/>
              <a:gd name="T13" fmla="*/ 2387362 h 2387362"/>
              <a:gd name="T14" fmla="*/ 1921966 w 2474483"/>
              <a:gd name="T15" fmla="*/ 2178234 h 2387362"/>
              <a:gd name="T16" fmla="*/ 1518160 w 2474483"/>
              <a:gd name="T17" fmla="*/ 1918989 h 2387362"/>
              <a:gd name="T18" fmla="*/ 1023374 w 2474483"/>
              <a:gd name="T19" fmla="*/ 2046748 h 2387362"/>
              <a:gd name="T20" fmla="*/ 0 w 2474483"/>
              <a:gd name="T21" fmla="*/ 1023374 h 2387362"/>
              <a:gd name="T22" fmla="*/ 1023374 w 2474483"/>
              <a:gd name="T23" fmla="*/ 0 h 2387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4483" h="2387362">
                <a:moveTo>
                  <a:pt x="1023374" y="0"/>
                </a:moveTo>
                <a:cubicBezTo>
                  <a:pt x="1588568" y="0"/>
                  <a:pt x="2046748" y="458180"/>
                  <a:pt x="2046748" y="1023374"/>
                </a:cubicBezTo>
                <a:cubicBezTo>
                  <a:pt x="2046748" y="1223242"/>
                  <a:pt x="1989452" y="1409727"/>
                  <a:pt x="1889481" y="1566731"/>
                </a:cubicBezTo>
                <a:lnTo>
                  <a:pt x="2190488" y="1759978"/>
                </a:lnTo>
                <a:lnTo>
                  <a:pt x="2324749" y="1550850"/>
                </a:lnTo>
                <a:lnTo>
                  <a:pt x="2474483" y="2237628"/>
                </a:lnTo>
                <a:lnTo>
                  <a:pt x="1787705" y="2387362"/>
                </a:lnTo>
                <a:lnTo>
                  <a:pt x="1921966" y="2178234"/>
                </a:lnTo>
                <a:lnTo>
                  <a:pt x="1518160" y="1918989"/>
                </a:lnTo>
                <a:cubicBezTo>
                  <a:pt x="1371651" y="2000515"/>
                  <a:pt x="1202912" y="2046748"/>
                  <a:pt x="1023374" y="2046748"/>
                </a:cubicBezTo>
                <a:cubicBezTo>
                  <a:pt x="458180" y="2046748"/>
                  <a:pt x="0" y="1588568"/>
                  <a:pt x="0" y="1023374"/>
                </a:cubicBezTo>
                <a:cubicBezTo>
                  <a:pt x="0" y="458180"/>
                  <a:pt x="458180" y="0"/>
                  <a:pt x="1023374" y="0"/>
                </a:cubicBezTo>
                <a:close/>
              </a:path>
            </a:pathLst>
          </a:custGeom>
          <a:solidFill>
            <a:srgbClr val="CC3300"/>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2534" name="MH_SubTitle_3"/>
          <p:cNvSpPr>
            <a:spLocks noChangeArrowheads="1"/>
          </p:cNvSpPr>
          <p:nvPr/>
        </p:nvSpPr>
        <p:spPr bwMode="auto">
          <a:xfrm>
            <a:off x="7169150" y="3197225"/>
            <a:ext cx="1384300" cy="13843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10800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400">
                <a:solidFill>
                  <a:srgbClr val="2C2C2C"/>
                </a:solidFill>
                <a:latin typeface="幼圆" panose="02010509060101010101" pitchFamily="49" charset="-122"/>
                <a:ea typeface="幼圆" panose="02010509060101010101" pitchFamily="49" charset="-122"/>
              </a:rPr>
              <a:t>Lorem ipsum</a:t>
            </a:r>
            <a:endParaRPr lang="en-US" altLang="zh-CN" sz="1400">
              <a:solidFill>
                <a:srgbClr val="2C2C2C"/>
              </a:solidFill>
              <a:latin typeface="幼圆" panose="02010509060101010101" pitchFamily="49" charset="-122"/>
              <a:ea typeface="幼圆" panose="02010509060101010101" pitchFamily="49" charset="-122"/>
            </a:endParaRPr>
          </a:p>
          <a:p>
            <a:pPr algn="ctr" fontAlgn="base">
              <a:lnSpc>
                <a:spcPct val="130000"/>
              </a:lnSpc>
              <a:spcBef>
                <a:spcPct val="0"/>
              </a:spcBef>
              <a:spcAft>
                <a:spcPct val="0"/>
              </a:spcAft>
              <a:buFont typeface="Arial" panose="020B0604020202020204" pitchFamily="34" charset="0"/>
              <a:buNone/>
            </a:pPr>
            <a:r>
              <a:rPr lang="en-US" altLang="zh-CN" sz="1400">
                <a:solidFill>
                  <a:srgbClr val="2C2C2C"/>
                </a:solidFill>
                <a:latin typeface="幼圆" panose="02010509060101010101" pitchFamily="49" charset="-122"/>
                <a:ea typeface="幼圆" panose="02010509060101010101" pitchFamily="49" charset="-122"/>
              </a:rPr>
              <a:t>Lorem ipsum</a:t>
            </a:r>
            <a:endParaRPr lang="zh-CN" altLang="en-US" sz="1400">
              <a:solidFill>
                <a:srgbClr val="2C2C2C"/>
              </a:solidFill>
              <a:latin typeface="幼圆" panose="02010509060101010101" pitchFamily="49" charset="-122"/>
              <a:ea typeface="幼圆" panose="02010509060101010101" pitchFamily="49" charset="-122"/>
            </a:endParaRPr>
          </a:p>
        </p:txBody>
      </p:sp>
      <p:sp>
        <p:nvSpPr>
          <p:cNvPr id="22535" name="MH_Other_5"/>
          <p:cNvSpPr/>
          <p:nvPr/>
        </p:nvSpPr>
        <p:spPr bwMode="auto">
          <a:xfrm rot="18235563">
            <a:off x="5296694" y="3694906"/>
            <a:ext cx="1828800" cy="1766888"/>
          </a:xfrm>
          <a:custGeom>
            <a:avLst/>
            <a:gdLst>
              <a:gd name="T0" fmla="*/ 1023374 w 2474483"/>
              <a:gd name="T1" fmla="*/ 0 h 2387362"/>
              <a:gd name="T2" fmla="*/ 2046748 w 2474483"/>
              <a:gd name="T3" fmla="*/ 1023374 h 2387362"/>
              <a:gd name="T4" fmla="*/ 1889481 w 2474483"/>
              <a:gd name="T5" fmla="*/ 1566731 h 2387362"/>
              <a:gd name="T6" fmla="*/ 2190488 w 2474483"/>
              <a:gd name="T7" fmla="*/ 1759978 h 2387362"/>
              <a:gd name="T8" fmla="*/ 2324749 w 2474483"/>
              <a:gd name="T9" fmla="*/ 1550850 h 2387362"/>
              <a:gd name="T10" fmla="*/ 2474483 w 2474483"/>
              <a:gd name="T11" fmla="*/ 2237628 h 2387362"/>
              <a:gd name="T12" fmla="*/ 1787705 w 2474483"/>
              <a:gd name="T13" fmla="*/ 2387362 h 2387362"/>
              <a:gd name="T14" fmla="*/ 1921966 w 2474483"/>
              <a:gd name="T15" fmla="*/ 2178234 h 2387362"/>
              <a:gd name="T16" fmla="*/ 1518160 w 2474483"/>
              <a:gd name="T17" fmla="*/ 1918989 h 2387362"/>
              <a:gd name="T18" fmla="*/ 1023374 w 2474483"/>
              <a:gd name="T19" fmla="*/ 2046748 h 2387362"/>
              <a:gd name="T20" fmla="*/ 0 w 2474483"/>
              <a:gd name="T21" fmla="*/ 1023374 h 2387362"/>
              <a:gd name="T22" fmla="*/ 1023374 w 2474483"/>
              <a:gd name="T23" fmla="*/ 0 h 2387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4483" h="2387362">
                <a:moveTo>
                  <a:pt x="1023374" y="0"/>
                </a:moveTo>
                <a:cubicBezTo>
                  <a:pt x="1588568" y="0"/>
                  <a:pt x="2046748" y="458180"/>
                  <a:pt x="2046748" y="1023374"/>
                </a:cubicBezTo>
                <a:cubicBezTo>
                  <a:pt x="2046748" y="1223242"/>
                  <a:pt x="1989452" y="1409727"/>
                  <a:pt x="1889481" y="1566731"/>
                </a:cubicBezTo>
                <a:lnTo>
                  <a:pt x="2190488" y="1759978"/>
                </a:lnTo>
                <a:lnTo>
                  <a:pt x="2324749" y="1550850"/>
                </a:lnTo>
                <a:lnTo>
                  <a:pt x="2474483" y="2237628"/>
                </a:lnTo>
                <a:lnTo>
                  <a:pt x="1787705" y="2387362"/>
                </a:lnTo>
                <a:lnTo>
                  <a:pt x="1921966" y="2178234"/>
                </a:lnTo>
                <a:lnTo>
                  <a:pt x="1518160" y="1918989"/>
                </a:lnTo>
                <a:cubicBezTo>
                  <a:pt x="1371651" y="2000515"/>
                  <a:pt x="1202912" y="2046748"/>
                  <a:pt x="1023374" y="2046748"/>
                </a:cubicBezTo>
                <a:cubicBezTo>
                  <a:pt x="458180" y="2046748"/>
                  <a:pt x="0" y="1588568"/>
                  <a:pt x="0" y="1023374"/>
                </a:cubicBezTo>
                <a:cubicBezTo>
                  <a:pt x="0" y="458180"/>
                  <a:pt x="458180" y="0"/>
                  <a:pt x="1023374" y="0"/>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2536" name="MH_SubTitle_2"/>
          <p:cNvSpPr>
            <a:spLocks noChangeArrowheads="1"/>
          </p:cNvSpPr>
          <p:nvPr/>
        </p:nvSpPr>
        <p:spPr bwMode="auto">
          <a:xfrm>
            <a:off x="5330825" y="3948113"/>
            <a:ext cx="1384300" cy="13843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10800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400">
                <a:solidFill>
                  <a:srgbClr val="2C2C2C"/>
                </a:solidFill>
                <a:latin typeface="幼圆" panose="02010509060101010101" pitchFamily="49" charset="-122"/>
                <a:ea typeface="幼圆" panose="02010509060101010101" pitchFamily="49" charset="-122"/>
              </a:rPr>
              <a:t>Lorem ipsum</a:t>
            </a:r>
            <a:endParaRPr lang="en-US" altLang="zh-CN" sz="1400">
              <a:solidFill>
                <a:srgbClr val="2C2C2C"/>
              </a:solidFill>
              <a:latin typeface="幼圆" panose="02010509060101010101" pitchFamily="49" charset="-122"/>
              <a:ea typeface="幼圆" panose="02010509060101010101" pitchFamily="49" charset="-122"/>
            </a:endParaRPr>
          </a:p>
          <a:p>
            <a:pPr algn="ctr" fontAlgn="base">
              <a:lnSpc>
                <a:spcPct val="130000"/>
              </a:lnSpc>
              <a:spcBef>
                <a:spcPct val="0"/>
              </a:spcBef>
              <a:spcAft>
                <a:spcPct val="0"/>
              </a:spcAft>
              <a:buFont typeface="Arial" panose="020B0604020202020204" pitchFamily="34" charset="0"/>
              <a:buNone/>
            </a:pPr>
            <a:r>
              <a:rPr lang="en-US" altLang="zh-CN" sz="1400">
                <a:solidFill>
                  <a:srgbClr val="2C2C2C"/>
                </a:solidFill>
                <a:latin typeface="幼圆" panose="02010509060101010101" pitchFamily="49" charset="-122"/>
                <a:ea typeface="幼圆" panose="02010509060101010101" pitchFamily="49" charset="-122"/>
              </a:rPr>
              <a:t>Lorem ipsum</a:t>
            </a:r>
            <a:endParaRPr lang="zh-CN" altLang="en-US" sz="1400">
              <a:solidFill>
                <a:srgbClr val="2C2C2C"/>
              </a:solidFill>
              <a:latin typeface="幼圆" panose="02010509060101010101" pitchFamily="49" charset="-122"/>
              <a:ea typeface="幼圆" panose="02010509060101010101" pitchFamily="49" charset="-122"/>
            </a:endParaRPr>
          </a:p>
        </p:txBody>
      </p:sp>
      <p:pic>
        <p:nvPicPr>
          <p:cNvPr id="22537" name="MH_Other_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550" y="2847975"/>
            <a:ext cx="186055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MH_SubTitle_1"/>
          <p:cNvSpPr>
            <a:spLocks noChangeArrowheads="1"/>
          </p:cNvSpPr>
          <p:nvPr/>
        </p:nvSpPr>
        <p:spPr bwMode="auto">
          <a:xfrm>
            <a:off x="3587750" y="2895600"/>
            <a:ext cx="1384300" cy="13843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400">
                <a:solidFill>
                  <a:srgbClr val="2C2C2C"/>
                </a:solidFill>
                <a:latin typeface="幼圆" panose="02010509060101010101" pitchFamily="49" charset="-122"/>
                <a:ea typeface="幼圆" panose="02010509060101010101" pitchFamily="49" charset="-122"/>
              </a:rPr>
              <a:t>Lorem ipsum</a:t>
            </a:r>
            <a:endParaRPr lang="en-US" altLang="zh-CN" sz="1400">
              <a:solidFill>
                <a:srgbClr val="2C2C2C"/>
              </a:solidFill>
              <a:latin typeface="幼圆" panose="02010509060101010101" pitchFamily="49" charset="-122"/>
              <a:ea typeface="幼圆" panose="02010509060101010101" pitchFamily="49" charset="-122"/>
            </a:endParaRPr>
          </a:p>
          <a:p>
            <a:pPr algn="ctr" fontAlgn="base">
              <a:lnSpc>
                <a:spcPct val="130000"/>
              </a:lnSpc>
              <a:spcBef>
                <a:spcPct val="0"/>
              </a:spcBef>
              <a:spcAft>
                <a:spcPct val="0"/>
              </a:spcAft>
              <a:buFont typeface="Arial" panose="020B0604020202020204" pitchFamily="34" charset="0"/>
              <a:buNone/>
            </a:pPr>
            <a:r>
              <a:rPr lang="en-US" altLang="zh-CN" sz="1400">
                <a:solidFill>
                  <a:srgbClr val="2C2C2C"/>
                </a:solidFill>
                <a:latin typeface="幼圆" panose="02010509060101010101" pitchFamily="49" charset="-122"/>
                <a:ea typeface="幼圆" panose="02010509060101010101" pitchFamily="49" charset="-122"/>
              </a:rPr>
              <a:t>Lorem ipsum</a:t>
            </a:r>
            <a:endParaRPr lang="en-US" altLang="zh-CN" sz="1400">
              <a:solidFill>
                <a:srgbClr val="2C2C2C"/>
              </a:solidFill>
              <a:latin typeface="幼圆" panose="02010509060101010101" pitchFamily="49" charset="-122"/>
              <a:ea typeface="幼圆" panose="02010509060101010101" pitchFamily="49" charset="-122"/>
            </a:endParaRPr>
          </a:p>
        </p:txBody>
      </p:sp>
      <p:pic>
        <p:nvPicPr>
          <p:cNvPr id="22539" name="MH_Other_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225" y="2439988"/>
            <a:ext cx="7874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그림 1"/>
          <p:cNvPicPr>
            <a:picLocks noChangeAspect="1" noChangeArrowheads="1"/>
          </p:cNvPicPr>
          <p:nvPr/>
        </p:nvPicPr>
        <p:blipFill>
          <a:blip r:embed="rId4">
            <a:extLst>
              <a:ext uri="{28A0092B-C50C-407E-A947-70E740481C1C}">
                <a14:useLocalDpi xmlns:a14="http://schemas.microsoft.com/office/drawing/2010/main"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41" name="Oval 13"/>
          <p:cNvSpPr>
            <a:spLocks noChangeArrowheads="1"/>
          </p:cNvSpPr>
          <p:nvPr/>
        </p:nvSpPr>
        <p:spPr bwMode="auto">
          <a:xfrm>
            <a:off x="7678738" y="2781300"/>
            <a:ext cx="576262" cy="576263"/>
          </a:xfrm>
          <a:prstGeom prst="ellipse">
            <a:avLst/>
          </a:prstGeom>
          <a:solidFill>
            <a:srgbClr val="CC33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2542" name="Text Box 14"/>
          <p:cNvSpPr txBox="1">
            <a:spLocks noChangeArrowheads="1"/>
          </p:cNvSpPr>
          <p:nvPr/>
        </p:nvSpPr>
        <p:spPr bwMode="auto">
          <a:xfrm>
            <a:off x="7737475" y="2716213"/>
            <a:ext cx="3095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800">
                <a:solidFill>
                  <a:srgbClr val="FFFFFF"/>
                </a:solidFill>
                <a:latin typeface="Arial" panose="020B0604020202020204" pitchFamily="34" charset="0"/>
                <a:ea typeface="宋体" panose="02010600030101010101" pitchFamily="2" charset="-122"/>
              </a:rPr>
              <a:t>3</a:t>
            </a:r>
            <a:endParaRPr lang="zh-CN" altLang="en-US" sz="3800">
              <a:solidFill>
                <a:srgbClr val="FFFFFF"/>
              </a:solidFill>
              <a:latin typeface="Arial" panose="020B0604020202020204" pitchFamily="34" charset="0"/>
              <a:ea typeface="宋体" panose="02010600030101010101" pitchFamily="2" charset="-122"/>
            </a:endParaRPr>
          </a:p>
        </p:txBody>
      </p:sp>
      <p:sp>
        <p:nvSpPr>
          <p:cNvPr id="22543" name="TextBox 2"/>
          <p:cNvSpPr>
            <a:spLocks noChangeArrowheads="1"/>
          </p:cNvSpPr>
          <p:nvPr/>
        </p:nvSpPr>
        <p:spPr bwMode="auto">
          <a:xfrm flipH="1">
            <a:off x="4799013" y="850900"/>
            <a:ext cx="177958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22544" name="TextBox 5"/>
          <p:cNvSpPr>
            <a:spLocks noChangeArrowheads="1"/>
          </p:cNvSpPr>
          <p:nvPr/>
        </p:nvSpPr>
        <p:spPr bwMode="auto">
          <a:xfrm flipH="1">
            <a:off x="5989638" y="908050"/>
            <a:ext cx="27590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
        <p:nvSpPr>
          <p:cNvPr id="22545" name="Oval 17"/>
          <p:cNvSpPr>
            <a:spLocks noChangeArrowheads="1"/>
          </p:cNvSpPr>
          <p:nvPr/>
        </p:nvSpPr>
        <p:spPr bwMode="auto">
          <a:xfrm>
            <a:off x="5756275" y="3514725"/>
            <a:ext cx="576263" cy="576263"/>
          </a:xfrm>
          <a:prstGeom prst="ellipse">
            <a:avLst/>
          </a:prstGeom>
          <a:solidFill>
            <a:srgbClr val="FFCC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2546" name="Text Box 18"/>
          <p:cNvSpPr txBox="1">
            <a:spLocks noChangeArrowheads="1"/>
          </p:cNvSpPr>
          <p:nvPr/>
        </p:nvSpPr>
        <p:spPr bwMode="auto">
          <a:xfrm>
            <a:off x="5813425" y="3449638"/>
            <a:ext cx="31115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800">
                <a:solidFill>
                  <a:srgbClr val="FFFFFF"/>
                </a:solidFill>
                <a:latin typeface="Arial" panose="020B0604020202020204" pitchFamily="34" charset="0"/>
                <a:ea typeface="宋体" panose="02010600030101010101" pitchFamily="2" charset="-122"/>
              </a:rPr>
              <a:t>2</a:t>
            </a:r>
            <a:endParaRPr lang="zh-CN" altLang="en-US" sz="3800">
              <a:solidFill>
                <a:srgbClr val="FFFFFF"/>
              </a:solidFill>
              <a:latin typeface="Arial" panose="020B0604020202020204" pitchFamily="34"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H_Other_1"/>
          <p:cNvSpPr/>
          <p:nvPr/>
        </p:nvSpPr>
        <p:spPr bwMode="auto">
          <a:xfrm>
            <a:off x="4452938" y="2298700"/>
            <a:ext cx="1439862" cy="1476375"/>
          </a:xfrm>
          <a:custGeom>
            <a:avLst/>
            <a:gdLst>
              <a:gd name="T0" fmla="*/ 0 w 1775399"/>
              <a:gd name="T1" fmla="*/ 0 h 1819275"/>
              <a:gd name="T2" fmla="*/ 1239837 w 1775399"/>
              <a:gd name="T3" fmla="*/ 0 h 1819275"/>
              <a:gd name="T4" fmla="*/ 1425575 w 1775399"/>
              <a:gd name="T5" fmla="*/ 1819275 h 1819275"/>
              <a:gd name="T6" fmla="*/ 1217011 w 1775399"/>
              <a:gd name="T7" fmla="*/ 1151279 h 1819275"/>
              <a:gd name="T8" fmla="*/ 1120532 w 1775399"/>
              <a:gd name="T9" fmla="*/ 960656 h 1819275"/>
              <a:gd name="T10" fmla="*/ 1125218 w 1775399"/>
              <a:gd name="T11" fmla="*/ 962449 h 1819275"/>
              <a:gd name="T12" fmla="*/ 1087312 w 1775399"/>
              <a:gd name="T13" fmla="*/ 895020 h 1819275"/>
              <a:gd name="T14" fmla="*/ 1067594 w 1775399"/>
              <a:gd name="T15" fmla="*/ 856060 h 1819275"/>
              <a:gd name="T16" fmla="*/ 1044723 w 1775399"/>
              <a:gd name="T17" fmla="*/ 819259 h 1819275"/>
              <a:gd name="T18" fmla="*/ 1032247 w 1775399"/>
              <a:gd name="T19" fmla="*/ 797066 h 1819275"/>
              <a:gd name="T20" fmla="*/ 1011074 w 1775399"/>
              <a:gd name="T21" fmla="*/ 765115 h 1819275"/>
              <a:gd name="T22" fmla="*/ 976419 w 1775399"/>
              <a:gd name="T23" fmla="*/ 709350 h 1819275"/>
              <a:gd name="T24" fmla="*/ 949071 w 1775399"/>
              <a:gd name="T25" fmla="*/ 671548 h 1819275"/>
              <a:gd name="T26" fmla="*/ 932625 w 1775399"/>
              <a:gd name="T27" fmla="*/ 646730 h 1819275"/>
              <a:gd name="T28" fmla="*/ 911183 w 1775399"/>
              <a:gd name="T29" fmla="*/ 619176 h 1819275"/>
              <a:gd name="T30" fmla="*/ 873826 w 1775399"/>
              <a:gd name="T31" fmla="*/ 567538 h 1819275"/>
              <a:gd name="T32" fmla="*/ 842456 w 1775399"/>
              <a:gd name="T33" fmla="*/ 530859 h 1819275"/>
              <a:gd name="T34" fmla="*/ 827460 w 1775399"/>
              <a:gd name="T35" fmla="*/ 511589 h 1819275"/>
              <a:gd name="T36" fmla="*/ 804660 w 1775399"/>
              <a:gd name="T37" fmla="*/ 486667 h 1819275"/>
              <a:gd name="T38" fmla="*/ 759485 w 1775399"/>
              <a:gd name="T39" fmla="*/ 433846 h 1819275"/>
              <a:gd name="T40" fmla="*/ 732019 w 1775399"/>
              <a:gd name="T41" fmla="*/ 407265 h 1819275"/>
              <a:gd name="T42" fmla="*/ 717863 w 1775399"/>
              <a:gd name="T43" fmla="*/ 391791 h 1819275"/>
              <a:gd name="T44" fmla="*/ 677622 w 1775399"/>
              <a:gd name="T45" fmla="*/ 354620 h 1819275"/>
              <a:gd name="T46" fmla="*/ 633065 w 1775399"/>
              <a:gd name="T47" fmla="*/ 311498 h 1819275"/>
              <a:gd name="T48" fmla="*/ 619739 w 1775399"/>
              <a:gd name="T49" fmla="*/ 301151 h 1819275"/>
              <a:gd name="T50" fmla="*/ 604942 w 1775399"/>
              <a:gd name="T51" fmla="*/ 287483 h 1819275"/>
              <a:gd name="T52" fmla="*/ 29334 w 1775399"/>
              <a:gd name="T53" fmla="*/ 3471 h 1819275"/>
              <a:gd name="T54" fmla="*/ 7152 w 1775399"/>
              <a:gd name="T55" fmla="*/ 1798 h 1819275"/>
              <a:gd name="T56" fmla="*/ 0 w 1775399"/>
              <a:gd name="T57" fmla="*/ 0 h 1819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5399" h="1819275">
                <a:moveTo>
                  <a:pt x="0" y="0"/>
                </a:moveTo>
                <a:lnTo>
                  <a:pt x="1239837" y="0"/>
                </a:lnTo>
                <a:cubicBezTo>
                  <a:pt x="1820863" y="101600"/>
                  <a:pt x="1997075"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CC3300"/>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4579" name="MH_Other_2"/>
          <p:cNvSpPr/>
          <p:nvPr/>
        </p:nvSpPr>
        <p:spPr bwMode="auto">
          <a:xfrm rot="18018922">
            <a:off x="3790950" y="2351088"/>
            <a:ext cx="1433513" cy="1474787"/>
          </a:xfrm>
          <a:custGeom>
            <a:avLst/>
            <a:gdLst>
              <a:gd name="T0" fmla="*/ 0 w 1768701"/>
              <a:gd name="T1" fmla="*/ 0 h 1819275"/>
              <a:gd name="T2" fmla="*/ 1239837 w 1768701"/>
              <a:gd name="T3" fmla="*/ 0 h 1819275"/>
              <a:gd name="T4" fmla="*/ 1425575 w 1768701"/>
              <a:gd name="T5" fmla="*/ 1819275 h 1819275"/>
              <a:gd name="T6" fmla="*/ 1217011 w 1768701"/>
              <a:gd name="T7" fmla="*/ 1151279 h 1819275"/>
              <a:gd name="T8" fmla="*/ 1120532 w 1768701"/>
              <a:gd name="T9" fmla="*/ 960656 h 1819275"/>
              <a:gd name="T10" fmla="*/ 1125218 w 1768701"/>
              <a:gd name="T11" fmla="*/ 962449 h 1819275"/>
              <a:gd name="T12" fmla="*/ 1087312 w 1768701"/>
              <a:gd name="T13" fmla="*/ 895020 h 1819275"/>
              <a:gd name="T14" fmla="*/ 1067594 w 1768701"/>
              <a:gd name="T15" fmla="*/ 856060 h 1819275"/>
              <a:gd name="T16" fmla="*/ 1044723 w 1768701"/>
              <a:gd name="T17" fmla="*/ 819259 h 1819275"/>
              <a:gd name="T18" fmla="*/ 1032247 w 1768701"/>
              <a:gd name="T19" fmla="*/ 797066 h 1819275"/>
              <a:gd name="T20" fmla="*/ 1011074 w 1768701"/>
              <a:gd name="T21" fmla="*/ 765115 h 1819275"/>
              <a:gd name="T22" fmla="*/ 976419 w 1768701"/>
              <a:gd name="T23" fmla="*/ 709350 h 1819275"/>
              <a:gd name="T24" fmla="*/ 949071 w 1768701"/>
              <a:gd name="T25" fmla="*/ 671548 h 1819275"/>
              <a:gd name="T26" fmla="*/ 932625 w 1768701"/>
              <a:gd name="T27" fmla="*/ 646730 h 1819275"/>
              <a:gd name="T28" fmla="*/ 911183 w 1768701"/>
              <a:gd name="T29" fmla="*/ 619176 h 1819275"/>
              <a:gd name="T30" fmla="*/ 873826 w 1768701"/>
              <a:gd name="T31" fmla="*/ 567538 h 1819275"/>
              <a:gd name="T32" fmla="*/ 842456 w 1768701"/>
              <a:gd name="T33" fmla="*/ 530859 h 1819275"/>
              <a:gd name="T34" fmla="*/ 827460 w 1768701"/>
              <a:gd name="T35" fmla="*/ 511589 h 1819275"/>
              <a:gd name="T36" fmla="*/ 804660 w 1768701"/>
              <a:gd name="T37" fmla="*/ 486667 h 1819275"/>
              <a:gd name="T38" fmla="*/ 759485 w 1768701"/>
              <a:gd name="T39" fmla="*/ 433846 h 1819275"/>
              <a:gd name="T40" fmla="*/ 732019 w 1768701"/>
              <a:gd name="T41" fmla="*/ 407265 h 1819275"/>
              <a:gd name="T42" fmla="*/ 717863 w 1768701"/>
              <a:gd name="T43" fmla="*/ 391791 h 1819275"/>
              <a:gd name="T44" fmla="*/ 677622 w 1768701"/>
              <a:gd name="T45" fmla="*/ 354620 h 1819275"/>
              <a:gd name="T46" fmla="*/ 633065 w 1768701"/>
              <a:gd name="T47" fmla="*/ 311498 h 1819275"/>
              <a:gd name="T48" fmla="*/ 619739 w 1768701"/>
              <a:gd name="T49" fmla="*/ 301151 h 1819275"/>
              <a:gd name="T50" fmla="*/ 604942 w 1768701"/>
              <a:gd name="T51" fmla="*/ 287483 h 1819275"/>
              <a:gd name="T52" fmla="*/ 29334 w 1768701"/>
              <a:gd name="T53" fmla="*/ 3471 h 1819275"/>
              <a:gd name="T54" fmla="*/ 7152 w 1768701"/>
              <a:gd name="T55" fmla="*/ 1798 h 1819275"/>
              <a:gd name="T56" fmla="*/ 0 w 1768701"/>
              <a:gd name="T57" fmla="*/ 0 h 1819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FFCC00">
              <a:alpha val="87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4580" name="MH_Other_3"/>
          <p:cNvSpPr/>
          <p:nvPr/>
        </p:nvSpPr>
        <p:spPr bwMode="auto">
          <a:xfrm rot="14427225">
            <a:off x="3498056" y="2944019"/>
            <a:ext cx="1433513" cy="1476375"/>
          </a:xfrm>
          <a:custGeom>
            <a:avLst/>
            <a:gdLst>
              <a:gd name="T0" fmla="*/ 0 w 1768701"/>
              <a:gd name="T1" fmla="*/ 0 h 1819275"/>
              <a:gd name="T2" fmla="*/ 1239837 w 1768701"/>
              <a:gd name="T3" fmla="*/ 0 h 1819275"/>
              <a:gd name="T4" fmla="*/ 1425575 w 1768701"/>
              <a:gd name="T5" fmla="*/ 1819275 h 1819275"/>
              <a:gd name="T6" fmla="*/ 1217011 w 1768701"/>
              <a:gd name="T7" fmla="*/ 1151279 h 1819275"/>
              <a:gd name="T8" fmla="*/ 1120532 w 1768701"/>
              <a:gd name="T9" fmla="*/ 960656 h 1819275"/>
              <a:gd name="T10" fmla="*/ 1125218 w 1768701"/>
              <a:gd name="T11" fmla="*/ 962449 h 1819275"/>
              <a:gd name="T12" fmla="*/ 1087312 w 1768701"/>
              <a:gd name="T13" fmla="*/ 895020 h 1819275"/>
              <a:gd name="T14" fmla="*/ 1067594 w 1768701"/>
              <a:gd name="T15" fmla="*/ 856060 h 1819275"/>
              <a:gd name="T16" fmla="*/ 1044723 w 1768701"/>
              <a:gd name="T17" fmla="*/ 819259 h 1819275"/>
              <a:gd name="T18" fmla="*/ 1032247 w 1768701"/>
              <a:gd name="T19" fmla="*/ 797066 h 1819275"/>
              <a:gd name="T20" fmla="*/ 1011074 w 1768701"/>
              <a:gd name="T21" fmla="*/ 765115 h 1819275"/>
              <a:gd name="T22" fmla="*/ 976419 w 1768701"/>
              <a:gd name="T23" fmla="*/ 709350 h 1819275"/>
              <a:gd name="T24" fmla="*/ 949071 w 1768701"/>
              <a:gd name="T25" fmla="*/ 671548 h 1819275"/>
              <a:gd name="T26" fmla="*/ 932625 w 1768701"/>
              <a:gd name="T27" fmla="*/ 646730 h 1819275"/>
              <a:gd name="T28" fmla="*/ 911183 w 1768701"/>
              <a:gd name="T29" fmla="*/ 619176 h 1819275"/>
              <a:gd name="T30" fmla="*/ 873826 w 1768701"/>
              <a:gd name="T31" fmla="*/ 567538 h 1819275"/>
              <a:gd name="T32" fmla="*/ 842456 w 1768701"/>
              <a:gd name="T33" fmla="*/ 530859 h 1819275"/>
              <a:gd name="T34" fmla="*/ 827460 w 1768701"/>
              <a:gd name="T35" fmla="*/ 511589 h 1819275"/>
              <a:gd name="T36" fmla="*/ 804660 w 1768701"/>
              <a:gd name="T37" fmla="*/ 486667 h 1819275"/>
              <a:gd name="T38" fmla="*/ 759485 w 1768701"/>
              <a:gd name="T39" fmla="*/ 433846 h 1819275"/>
              <a:gd name="T40" fmla="*/ 732019 w 1768701"/>
              <a:gd name="T41" fmla="*/ 407265 h 1819275"/>
              <a:gd name="T42" fmla="*/ 717863 w 1768701"/>
              <a:gd name="T43" fmla="*/ 391791 h 1819275"/>
              <a:gd name="T44" fmla="*/ 677622 w 1768701"/>
              <a:gd name="T45" fmla="*/ 354620 h 1819275"/>
              <a:gd name="T46" fmla="*/ 633065 w 1768701"/>
              <a:gd name="T47" fmla="*/ 311498 h 1819275"/>
              <a:gd name="T48" fmla="*/ 619739 w 1768701"/>
              <a:gd name="T49" fmla="*/ 301151 h 1819275"/>
              <a:gd name="T50" fmla="*/ 604942 w 1768701"/>
              <a:gd name="T51" fmla="*/ 287483 h 1819275"/>
              <a:gd name="T52" fmla="*/ 29334 w 1768701"/>
              <a:gd name="T53" fmla="*/ 3471 h 1819275"/>
              <a:gd name="T54" fmla="*/ 7152 w 1768701"/>
              <a:gd name="T55" fmla="*/ 1798 h 1819275"/>
              <a:gd name="T56" fmla="*/ 0 w 1768701"/>
              <a:gd name="T57" fmla="*/ 0 h 1819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CC3300"/>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4581" name="MH_Other_4"/>
          <p:cNvSpPr/>
          <p:nvPr/>
        </p:nvSpPr>
        <p:spPr bwMode="auto">
          <a:xfrm rot="10859581">
            <a:off x="3867150" y="3500438"/>
            <a:ext cx="1435100" cy="1476375"/>
          </a:xfrm>
          <a:custGeom>
            <a:avLst/>
            <a:gdLst>
              <a:gd name="T0" fmla="*/ 0 w 1768701"/>
              <a:gd name="T1" fmla="*/ 0 h 1819275"/>
              <a:gd name="T2" fmla="*/ 1239837 w 1768701"/>
              <a:gd name="T3" fmla="*/ 0 h 1819275"/>
              <a:gd name="T4" fmla="*/ 1425575 w 1768701"/>
              <a:gd name="T5" fmla="*/ 1819275 h 1819275"/>
              <a:gd name="T6" fmla="*/ 1217011 w 1768701"/>
              <a:gd name="T7" fmla="*/ 1151279 h 1819275"/>
              <a:gd name="T8" fmla="*/ 1120532 w 1768701"/>
              <a:gd name="T9" fmla="*/ 960656 h 1819275"/>
              <a:gd name="T10" fmla="*/ 1125218 w 1768701"/>
              <a:gd name="T11" fmla="*/ 962449 h 1819275"/>
              <a:gd name="T12" fmla="*/ 1087312 w 1768701"/>
              <a:gd name="T13" fmla="*/ 895020 h 1819275"/>
              <a:gd name="T14" fmla="*/ 1067594 w 1768701"/>
              <a:gd name="T15" fmla="*/ 856060 h 1819275"/>
              <a:gd name="T16" fmla="*/ 1044723 w 1768701"/>
              <a:gd name="T17" fmla="*/ 819259 h 1819275"/>
              <a:gd name="T18" fmla="*/ 1032247 w 1768701"/>
              <a:gd name="T19" fmla="*/ 797066 h 1819275"/>
              <a:gd name="T20" fmla="*/ 1011074 w 1768701"/>
              <a:gd name="T21" fmla="*/ 765115 h 1819275"/>
              <a:gd name="T22" fmla="*/ 976419 w 1768701"/>
              <a:gd name="T23" fmla="*/ 709350 h 1819275"/>
              <a:gd name="T24" fmla="*/ 949071 w 1768701"/>
              <a:gd name="T25" fmla="*/ 671548 h 1819275"/>
              <a:gd name="T26" fmla="*/ 932625 w 1768701"/>
              <a:gd name="T27" fmla="*/ 646730 h 1819275"/>
              <a:gd name="T28" fmla="*/ 911183 w 1768701"/>
              <a:gd name="T29" fmla="*/ 619176 h 1819275"/>
              <a:gd name="T30" fmla="*/ 873826 w 1768701"/>
              <a:gd name="T31" fmla="*/ 567538 h 1819275"/>
              <a:gd name="T32" fmla="*/ 842456 w 1768701"/>
              <a:gd name="T33" fmla="*/ 530859 h 1819275"/>
              <a:gd name="T34" fmla="*/ 827460 w 1768701"/>
              <a:gd name="T35" fmla="*/ 511589 h 1819275"/>
              <a:gd name="T36" fmla="*/ 804660 w 1768701"/>
              <a:gd name="T37" fmla="*/ 486667 h 1819275"/>
              <a:gd name="T38" fmla="*/ 759485 w 1768701"/>
              <a:gd name="T39" fmla="*/ 433846 h 1819275"/>
              <a:gd name="T40" fmla="*/ 732019 w 1768701"/>
              <a:gd name="T41" fmla="*/ 407265 h 1819275"/>
              <a:gd name="T42" fmla="*/ 717863 w 1768701"/>
              <a:gd name="T43" fmla="*/ 391791 h 1819275"/>
              <a:gd name="T44" fmla="*/ 677622 w 1768701"/>
              <a:gd name="T45" fmla="*/ 354620 h 1819275"/>
              <a:gd name="T46" fmla="*/ 633065 w 1768701"/>
              <a:gd name="T47" fmla="*/ 311498 h 1819275"/>
              <a:gd name="T48" fmla="*/ 619739 w 1768701"/>
              <a:gd name="T49" fmla="*/ 301151 h 1819275"/>
              <a:gd name="T50" fmla="*/ 604942 w 1768701"/>
              <a:gd name="T51" fmla="*/ 287483 h 1819275"/>
              <a:gd name="T52" fmla="*/ 29334 w 1768701"/>
              <a:gd name="T53" fmla="*/ 3471 h 1819275"/>
              <a:gd name="T54" fmla="*/ 7152 w 1768701"/>
              <a:gd name="T55" fmla="*/ 1798 h 1819275"/>
              <a:gd name="T56" fmla="*/ 0 w 1768701"/>
              <a:gd name="T57" fmla="*/ 0 h 1819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FFCC00">
              <a:alpha val="87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4582" name="MH_Other_5"/>
          <p:cNvSpPr/>
          <p:nvPr/>
        </p:nvSpPr>
        <p:spPr bwMode="auto">
          <a:xfrm rot="7267884">
            <a:off x="4523582" y="3458369"/>
            <a:ext cx="1435100" cy="1474787"/>
          </a:xfrm>
          <a:custGeom>
            <a:avLst/>
            <a:gdLst>
              <a:gd name="T0" fmla="*/ 0 w 1768701"/>
              <a:gd name="T1" fmla="*/ 0 h 1819275"/>
              <a:gd name="T2" fmla="*/ 1239837 w 1768701"/>
              <a:gd name="T3" fmla="*/ 0 h 1819275"/>
              <a:gd name="T4" fmla="*/ 1425575 w 1768701"/>
              <a:gd name="T5" fmla="*/ 1819275 h 1819275"/>
              <a:gd name="T6" fmla="*/ 1217011 w 1768701"/>
              <a:gd name="T7" fmla="*/ 1151279 h 1819275"/>
              <a:gd name="T8" fmla="*/ 1120532 w 1768701"/>
              <a:gd name="T9" fmla="*/ 960656 h 1819275"/>
              <a:gd name="T10" fmla="*/ 1125218 w 1768701"/>
              <a:gd name="T11" fmla="*/ 962449 h 1819275"/>
              <a:gd name="T12" fmla="*/ 1087312 w 1768701"/>
              <a:gd name="T13" fmla="*/ 895020 h 1819275"/>
              <a:gd name="T14" fmla="*/ 1067594 w 1768701"/>
              <a:gd name="T15" fmla="*/ 856060 h 1819275"/>
              <a:gd name="T16" fmla="*/ 1044723 w 1768701"/>
              <a:gd name="T17" fmla="*/ 819259 h 1819275"/>
              <a:gd name="T18" fmla="*/ 1032247 w 1768701"/>
              <a:gd name="T19" fmla="*/ 797066 h 1819275"/>
              <a:gd name="T20" fmla="*/ 1011074 w 1768701"/>
              <a:gd name="T21" fmla="*/ 765115 h 1819275"/>
              <a:gd name="T22" fmla="*/ 976419 w 1768701"/>
              <a:gd name="T23" fmla="*/ 709350 h 1819275"/>
              <a:gd name="T24" fmla="*/ 949071 w 1768701"/>
              <a:gd name="T25" fmla="*/ 671548 h 1819275"/>
              <a:gd name="T26" fmla="*/ 932625 w 1768701"/>
              <a:gd name="T27" fmla="*/ 646730 h 1819275"/>
              <a:gd name="T28" fmla="*/ 911183 w 1768701"/>
              <a:gd name="T29" fmla="*/ 619176 h 1819275"/>
              <a:gd name="T30" fmla="*/ 873826 w 1768701"/>
              <a:gd name="T31" fmla="*/ 567538 h 1819275"/>
              <a:gd name="T32" fmla="*/ 842456 w 1768701"/>
              <a:gd name="T33" fmla="*/ 530859 h 1819275"/>
              <a:gd name="T34" fmla="*/ 827460 w 1768701"/>
              <a:gd name="T35" fmla="*/ 511589 h 1819275"/>
              <a:gd name="T36" fmla="*/ 804660 w 1768701"/>
              <a:gd name="T37" fmla="*/ 486667 h 1819275"/>
              <a:gd name="T38" fmla="*/ 759485 w 1768701"/>
              <a:gd name="T39" fmla="*/ 433846 h 1819275"/>
              <a:gd name="T40" fmla="*/ 732019 w 1768701"/>
              <a:gd name="T41" fmla="*/ 407265 h 1819275"/>
              <a:gd name="T42" fmla="*/ 717863 w 1768701"/>
              <a:gd name="T43" fmla="*/ 391791 h 1819275"/>
              <a:gd name="T44" fmla="*/ 677622 w 1768701"/>
              <a:gd name="T45" fmla="*/ 354620 h 1819275"/>
              <a:gd name="T46" fmla="*/ 633065 w 1768701"/>
              <a:gd name="T47" fmla="*/ 311498 h 1819275"/>
              <a:gd name="T48" fmla="*/ 619739 w 1768701"/>
              <a:gd name="T49" fmla="*/ 301151 h 1819275"/>
              <a:gd name="T50" fmla="*/ 604942 w 1768701"/>
              <a:gd name="T51" fmla="*/ 287483 h 1819275"/>
              <a:gd name="T52" fmla="*/ 29334 w 1768701"/>
              <a:gd name="T53" fmla="*/ 3471 h 1819275"/>
              <a:gd name="T54" fmla="*/ 7152 w 1768701"/>
              <a:gd name="T55" fmla="*/ 1798 h 1819275"/>
              <a:gd name="T56" fmla="*/ 0 w 1768701"/>
              <a:gd name="T57" fmla="*/ 0 h 1819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CC3300"/>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4583" name="MH_Other_6"/>
          <p:cNvSpPr/>
          <p:nvPr/>
        </p:nvSpPr>
        <p:spPr bwMode="auto">
          <a:xfrm rot="3662163">
            <a:off x="4818856" y="2867819"/>
            <a:ext cx="1433513" cy="1476375"/>
          </a:xfrm>
          <a:custGeom>
            <a:avLst/>
            <a:gdLst>
              <a:gd name="T0" fmla="*/ 0 w 1768701"/>
              <a:gd name="T1" fmla="*/ 0 h 1819275"/>
              <a:gd name="T2" fmla="*/ 1239837 w 1768701"/>
              <a:gd name="T3" fmla="*/ 0 h 1819275"/>
              <a:gd name="T4" fmla="*/ 1425575 w 1768701"/>
              <a:gd name="T5" fmla="*/ 1819275 h 1819275"/>
              <a:gd name="T6" fmla="*/ 1217011 w 1768701"/>
              <a:gd name="T7" fmla="*/ 1151279 h 1819275"/>
              <a:gd name="T8" fmla="*/ 1120532 w 1768701"/>
              <a:gd name="T9" fmla="*/ 960656 h 1819275"/>
              <a:gd name="T10" fmla="*/ 1125218 w 1768701"/>
              <a:gd name="T11" fmla="*/ 962449 h 1819275"/>
              <a:gd name="T12" fmla="*/ 1087312 w 1768701"/>
              <a:gd name="T13" fmla="*/ 895020 h 1819275"/>
              <a:gd name="T14" fmla="*/ 1067594 w 1768701"/>
              <a:gd name="T15" fmla="*/ 856060 h 1819275"/>
              <a:gd name="T16" fmla="*/ 1044723 w 1768701"/>
              <a:gd name="T17" fmla="*/ 819259 h 1819275"/>
              <a:gd name="T18" fmla="*/ 1032247 w 1768701"/>
              <a:gd name="T19" fmla="*/ 797066 h 1819275"/>
              <a:gd name="T20" fmla="*/ 1011074 w 1768701"/>
              <a:gd name="T21" fmla="*/ 765115 h 1819275"/>
              <a:gd name="T22" fmla="*/ 976419 w 1768701"/>
              <a:gd name="T23" fmla="*/ 709350 h 1819275"/>
              <a:gd name="T24" fmla="*/ 949071 w 1768701"/>
              <a:gd name="T25" fmla="*/ 671548 h 1819275"/>
              <a:gd name="T26" fmla="*/ 932625 w 1768701"/>
              <a:gd name="T27" fmla="*/ 646730 h 1819275"/>
              <a:gd name="T28" fmla="*/ 911183 w 1768701"/>
              <a:gd name="T29" fmla="*/ 619176 h 1819275"/>
              <a:gd name="T30" fmla="*/ 873826 w 1768701"/>
              <a:gd name="T31" fmla="*/ 567538 h 1819275"/>
              <a:gd name="T32" fmla="*/ 842456 w 1768701"/>
              <a:gd name="T33" fmla="*/ 530859 h 1819275"/>
              <a:gd name="T34" fmla="*/ 827460 w 1768701"/>
              <a:gd name="T35" fmla="*/ 511589 h 1819275"/>
              <a:gd name="T36" fmla="*/ 804660 w 1768701"/>
              <a:gd name="T37" fmla="*/ 486667 h 1819275"/>
              <a:gd name="T38" fmla="*/ 759485 w 1768701"/>
              <a:gd name="T39" fmla="*/ 433846 h 1819275"/>
              <a:gd name="T40" fmla="*/ 732019 w 1768701"/>
              <a:gd name="T41" fmla="*/ 407265 h 1819275"/>
              <a:gd name="T42" fmla="*/ 717863 w 1768701"/>
              <a:gd name="T43" fmla="*/ 391791 h 1819275"/>
              <a:gd name="T44" fmla="*/ 677622 w 1768701"/>
              <a:gd name="T45" fmla="*/ 354620 h 1819275"/>
              <a:gd name="T46" fmla="*/ 633065 w 1768701"/>
              <a:gd name="T47" fmla="*/ 311498 h 1819275"/>
              <a:gd name="T48" fmla="*/ 619739 w 1768701"/>
              <a:gd name="T49" fmla="*/ 301151 h 1819275"/>
              <a:gd name="T50" fmla="*/ 604942 w 1768701"/>
              <a:gd name="T51" fmla="*/ 287483 h 1819275"/>
              <a:gd name="T52" fmla="*/ 29334 w 1768701"/>
              <a:gd name="T53" fmla="*/ 3471 h 1819275"/>
              <a:gd name="T54" fmla="*/ 7152 w 1768701"/>
              <a:gd name="T55" fmla="*/ 1798 h 1819275"/>
              <a:gd name="T56" fmla="*/ 0 w 1768701"/>
              <a:gd name="T57" fmla="*/ 0 h 1819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FFCC00">
              <a:alpha val="87000"/>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4584" name="MH_Other_7"/>
          <p:cNvSpPr/>
          <p:nvPr/>
        </p:nvSpPr>
        <p:spPr bwMode="auto">
          <a:xfrm flipH="1">
            <a:off x="3113088" y="2227263"/>
            <a:ext cx="1150937" cy="412750"/>
          </a:xfrm>
          <a:custGeom>
            <a:avLst/>
            <a:gdLst>
              <a:gd name="T0" fmla="*/ 0 w 2286000"/>
              <a:gd name="T1" fmla="*/ 472440 h 472440"/>
              <a:gd name="T2" fmla="*/ 472440 w 2286000"/>
              <a:gd name="T3" fmla="*/ 0 h 472440"/>
              <a:gd name="T4" fmla="*/ 2286000 w 2286000"/>
              <a:gd name="T5" fmla="*/ 0 h 472440"/>
            </a:gdLst>
            <a:ahLst/>
            <a:cxnLst>
              <a:cxn ang="0">
                <a:pos x="T0" y="T1"/>
              </a:cxn>
              <a:cxn ang="0">
                <a:pos x="T2" y="T3"/>
              </a:cxn>
              <a:cxn ang="0">
                <a:pos x="T4" y="T5"/>
              </a:cxn>
            </a:cxnLst>
            <a:rect l="0" t="0" r="r" b="b"/>
            <a:pathLst>
              <a:path w="2286000" h="472440">
                <a:moveTo>
                  <a:pt x="0" y="472440"/>
                </a:moveTo>
                <a:lnTo>
                  <a:pt x="472440" y="0"/>
                </a:lnTo>
                <a:lnTo>
                  <a:pt x="2286000" y="0"/>
                </a:lnTo>
              </a:path>
            </a:pathLst>
          </a:custGeom>
          <a:noFill/>
          <a:ln w="19050" cap="flat" cmpd="sng">
            <a:solidFill>
              <a:srgbClr val="C4C4C4"/>
            </a:solidFill>
            <a:prstDash val="sysDot"/>
            <a:miter lim="800000"/>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4585" name="MH_Other_8"/>
          <p:cNvSpPr/>
          <p:nvPr/>
        </p:nvSpPr>
        <p:spPr bwMode="auto">
          <a:xfrm>
            <a:off x="5457825" y="2227263"/>
            <a:ext cx="1150938" cy="412750"/>
          </a:xfrm>
          <a:custGeom>
            <a:avLst/>
            <a:gdLst>
              <a:gd name="T0" fmla="*/ 0 w 2286000"/>
              <a:gd name="T1" fmla="*/ 472440 h 472440"/>
              <a:gd name="T2" fmla="*/ 472440 w 2286000"/>
              <a:gd name="T3" fmla="*/ 0 h 472440"/>
              <a:gd name="T4" fmla="*/ 2286000 w 2286000"/>
              <a:gd name="T5" fmla="*/ 0 h 472440"/>
            </a:gdLst>
            <a:ahLst/>
            <a:cxnLst>
              <a:cxn ang="0">
                <a:pos x="T0" y="T1"/>
              </a:cxn>
              <a:cxn ang="0">
                <a:pos x="T2" y="T3"/>
              </a:cxn>
              <a:cxn ang="0">
                <a:pos x="T4" y="T5"/>
              </a:cxn>
            </a:cxnLst>
            <a:rect l="0" t="0" r="r" b="b"/>
            <a:pathLst>
              <a:path w="2286000" h="472440">
                <a:moveTo>
                  <a:pt x="0" y="472440"/>
                </a:moveTo>
                <a:lnTo>
                  <a:pt x="472440" y="0"/>
                </a:lnTo>
                <a:lnTo>
                  <a:pt x="2286000" y="0"/>
                </a:lnTo>
              </a:path>
            </a:pathLst>
          </a:custGeom>
          <a:noFill/>
          <a:ln w="19050" cap="flat" cmpd="sng">
            <a:solidFill>
              <a:srgbClr val="C4C4C4"/>
            </a:solidFill>
            <a:prstDash val="sysDot"/>
            <a:miter lim="800000"/>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4586" name="MH_Other_9"/>
          <p:cNvSpPr/>
          <p:nvPr/>
        </p:nvSpPr>
        <p:spPr bwMode="auto">
          <a:xfrm flipH="1" flipV="1">
            <a:off x="3113088" y="4675188"/>
            <a:ext cx="1150937" cy="412750"/>
          </a:xfrm>
          <a:custGeom>
            <a:avLst/>
            <a:gdLst>
              <a:gd name="T0" fmla="*/ 0 w 2286000"/>
              <a:gd name="T1" fmla="*/ 472440 h 472440"/>
              <a:gd name="T2" fmla="*/ 472440 w 2286000"/>
              <a:gd name="T3" fmla="*/ 0 h 472440"/>
              <a:gd name="T4" fmla="*/ 2286000 w 2286000"/>
              <a:gd name="T5" fmla="*/ 0 h 472440"/>
            </a:gdLst>
            <a:ahLst/>
            <a:cxnLst>
              <a:cxn ang="0">
                <a:pos x="T0" y="T1"/>
              </a:cxn>
              <a:cxn ang="0">
                <a:pos x="T2" y="T3"/>
              </a:cxn>
              <a:cxn ang="0">
                <a:pos x="T4" y="T5"/>
              </a:cxn>
            </a:cxnLst>
            <a:rect l="0" t="0" r="r" b="b"/>
            <a:pathLst>
              <a:path w="2286000" h="472440">
                <a:moveTo>
                  <a:pt x="0" y="472440"/>
                </a:moveTo>
                <a:lnTo>
                  <a:pt x="472440" y="0"/>
                </a:lnTo>
                <a:lnTo>
                  <a:pt x="2286000" y="0"/>
                </a:lnTo>
              </a:path>
            </a:pathLst>
          </a:custGeom>
          <a:noFill/>
          <a:ln w="19050" cap="flat" cmpd="sng">
            <a:solidFill>
              <a:srgbClr val="C4C4C4"/>
            </a:solidFill>
            <a:prstDash val="sysDot"/>
            <a:miter lim="800000"/>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4587" name="MH_Other_10"/>
          <p:cNvSpPr/>
          <p:nvPr/>
        </p:nvSpPr>
        <p:spPr bwMode="auto">
          <a:xfrm flipV="1">
            <a:off x="5457825" y="4675188"/>
            <a:ext cx="1150938" cy="412750"/>
          </a:xfrm>
          <a:custGeom>
            <a:avLst/>
            <a:gdLst>
              <a:gd name="T0" fmla="*/ 0 w 2286000"/>
              <a:gd name="T1" fmla="*/ 472440 h 472440"/>
              <a:gd name="T2" fmla="*/ 472440 w 2286000"/>
              <a:gd name="T3" fmla="*/ 0 h 472440"/>
              <a:gd name="T4" fmla="*/ 2286000 w 2286000"/>
              <a:gd name="T5" fmla="*/ 0 h 472440"/>
            </a:gdLst>
            <a:ahLst/>
            <a:cxnLst>
              <a:cxn ang="0">
                <a:pos x="T0" y="T1"/>
              </a:cxn>
              <a:cxn ang="0">
                <a:pos x="T2" y="T3"/>
              </a:cxn>
              <a:cxn ang="0">
                <a:pos x="T4" y="T5"/>
              </a:cxn>
            </a:cxnLst>
            <a:rect l="0" t="0" r="r" b="b"/>
            <a:pathLst>
              <a:path w="2286000" h="472440">
                <a:moveTo>
                  <a:pt x="0" y="472440"/>
                </a:moveTo>
                <a:lnTo>
                  <a:pt x="472440" y="0"/>
                </a:lnTo>
                <a:lnTo>
                  <a:pt x="2286000" y="0"/>
                </a:lnTo>
              </a:path>
            </a:pathLst>
          </a:custGeom>
          <a:noFill/>
          <a:ln w="19050" cap="flat" cmpd="sng">
            <a:solidFill>
              <a:srgbClr val="C4C4C4"/>
            </a:solidFill>
            <a:prstDash val="sysDot"/>
            <a:miter lim="800000"/>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cxnSp>
        <p:nvCxnSpPr>
          <p:cNvPr id="24588" name="MH_Other_11"/>
          <p:cNvCxnSpPr>
            <a:cxnSpLocks noChangeShapeType="1"/>
          </p:cNvCxnSpPr>
          <p:nvPr/>
        </p:nvCxnSpPr>
        <p:spPr bwMode="auto">
          <a:xfrm flipH="1">
            <a:off x="5961063" y="3683000"/>
            <a:ext cx="647700" cy="11113"/>
          </a:xfrm>
          <a:prstGeom prst="straightConnector1">
            <a:avLst/>
          </a:prstGeom>
          <a:noFill/>
          <a:ln w="19050" cmpd="sng">
            <a:solidFill>
              <a:srgbClr val="C4C4C4"/>
            </a:solidFill>
            <a:prstDash val="sysDot"/>
            <a:miter lim="800000"/>
            <a:headEnd type="oval" w="sm" len="sm"/>
            <a:tailEnd type="oval" w="sm" len="sm"/>
          </a:ln>
          <a:extLst>
            <a:ext uri="{909E8E84-426E-40DD-AFC4-6F175D3DCCD1}">
              <a14:hiddenFill xmlns:a14="http://schemas.microsoft.com/office/drawing/2010/main">
                <a:noFill/>
              </a14:hiddenFill>
            </a:ext>
          </a:extLst>
        </p:spPr>
      </p:cxnSp>
      <p:cxnSp>
        <p:nvCxnSpPr>
          <p:cNvPr id="24589" name="MH_Other_12"/>
          <p:cNvCxnSpPr>
            <a:cxnSpLocks noChangeShapeType="1"/>
          </p:cNvCxnSpPr>
          <p:nvPr/>
        </p:nvCxnSpPr>
        <p:spPr bwMode="auto">
          <a:xfrm flipH="1">
            <a:off x="3113088" y="3687763"/>
            <a:ext cx="647700" cy="12700"/>
          </a:xfrm>
          <a:prstGeom prst="straightConnector1">
            <a:avLst/>
          </a:prstGeom>
          <a:noFill/>
          <a:ln w="19050" cmpd="sng">
            <a:solidFill>
              <a:srgbClr val="C4C4C4"/>
            </a:solidFill>
            <a:prstDash val="sysDot"/>
            <a:miter lim="800000"/>
            <a:headEnd type="oval" w="sm" len="sm"/>
            <a:tailEnd type="oval" w="sm" len="sm"/>
          </a:ln>
          <a:extLst>
            <a:ext uri="{909E8E84-426E-40DD-AFC4-6F175D3DCCD1}">
              <a14:hiddenFill xmlns:a14="http://schemas.microsoft.com/office/drawing/2010/main">
                <a:noFill/>
              </a14:hiddenFill>
            </a:ext>
          </a:extLst>
        </p:spPr>
      </p:cxnSp>
      <p:sp>
        <p:nvSpPr>
          <p:cNvPr id="24590" name="MH_SubTitle_2"/>
          <p:cNvSpPr txBox="1">
            <a:spLocks noChangeArrowheads="1"/>
          </p:cNvSpPr>
          <p:nvPr/>
        </p:nvSpPr>
        <p:spPr bwMode="auto">
          <a:xfrm>
            <a:off x="6716713" y="1630363"/>
            <a:ext cx="14192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Lorem ipsum</a:t>
            </a:r>
            <a:endParaRPr lang="en-US" altLang="zh-CN" sz="1600">
              <a:solidFill>
                <a:srgbClr val="000000"/>
              </a:solidFill>
              <a:latin typeface="微软雅黑" panose="020B0503020204020204" pitchFamily="34" charset="-122"/>
              <a:ea typeface="微软雅黑" panose="020B0503020204020204" pitchFamily="34" charset="-122"/>
            </a:endParaRPr>
          </a:p>
          <a:p>
            <a:pPr algn="ctr" fontAlgn="base">
              <a:lnSpc>
                <a:spcPct val="130000"/>
              </a:lnSpc>
              <a:spcBef>
                <a:spcPct val="0"/>
              </a:spcBef>
              <a:spcAft>
                <a:spcPct val="0"/>
              </a:spcAft>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Lorem ipsum</a:t>
            </a:r>
            <a:endParaRPr lang="en-US" altLang="zh-CN" sz="1600">
              <a:solidFill>
                <a:srgbClr val="000000"/>
              </a:solidFill>
              <a:latin typeface="微软雅黑" panose="020B0503020204020204" pitchFamily="34" charset="-122"/>
              <a:ea typeface="微软雅黑" panose="020B0503020204020204" pitchFamily="34" charset="-122"/>
            </a:endParaRPr>
          </a:p>
        </p:txBody>
      </p:sp>
      <p:sp>
        <p:nvSpPr>
          <p:cNvPr id="24591" name="MH_SubTitle_4"/>
          <p:cNvSpPr txBox="1">
            <a:spLocks noChangeArrowheads="1"/>
          </p:cNvSpPr>
          <p:nvPr/>
        </p:nvSpPr>
        <p:spPr bwMode="auto">
          <a:xfrm>
            <a:off x="6716713" y="3095625"/>
            <a:ext cx="14192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Lorem ipsum</a:t>
            </a:r>
            <a:endParaRPr lang="en-US" altLang="zh-CN" sz="1600">
              <a:solidFill>
                <a:srgbClr val="000000"/>
              </a:solidFill>
              <a:latin typeface="微软雅黑" panose="020B0503020204020204" pitchFamily="34" charset="-122"/>
              <a:ea typeface="微软雅黑" panose="020B0503020204020204" pitchFamily="34" charset="-122"/>
            </a:endParaRPr>
          </a:p>
          <a:p>
            <a:pPr algn="ctr" fontAlgn="base">
              <a:lnSpc>
                <a:spcPct val="130000"/>
              </a:lnSpc>
              <a:spcBef>
                <a:spcPct val="0"/>
              </a:spcBef>
              <a:spcAft>
                <a:spcPct val="0"/>
              </a:spcAft>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Lorem ipsum</a:t>
            </a:r>
            <a:endParaRPr lang="en-US" altLang="zh-CN" sz="1600">
              <a:solidFill>
                <a:srgbClr val="000000"/>
              </a:solidFill>
              <a:latin typeface="微软雅黑" panose="020B0503020204020204" pitchFamily="34" charset="-122"/>
              <a:ea typeface="微软雅黑" panose="020B0503020204020204" pitchFamily="34" charset="-122"/>
            </a:endParaRPr>
          </a:p>
        </p:txBody>
      </p:sp>
      <p:sp>
        <p:nvSpPr>
          <p:cNvPr id="24592" name="MH_SubTitle_6"/>
          <p:cNvSpPr txBox="1">
            <a:spLocks noChangeArrowheads="1"/>
          </p:cNvSpPr>
          <p:nvPr/>
        </p:nvSpPr>
        <p:spPr bwMode="auto">
          <a:xfrm>
            <a:off x="6716713" y="4491038"/>
            <a:ext cx="14192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Lorem ipsum</a:t>
            </a:r>
            <a:endParaRPr lang="en-US" altLang="zh-CN" sz="1600">
              <a:solidFill>
                <a:srgbClr val="000000"/>
              </a:solidFill>
              <a:latin typeface="微软雅黑" panose="020B0503020204020204" pitchFamily="34" charset="-122"/>
              <a:ea typeface="微软雅黑" panose="020B0503020204020204" pitchFamily="34" charset="-122"/>
            </a:endParaRPr>
          </a:p>
          <a:p>
            <a:pPr algn="ctr" fontAlgn="base">
              <a:lnSpc>
                <a:spcPct val="130000"/>
              </a:lnSpc>
              <a:spcBef>
                <a:spcPct val="0"/>
              </a:spcBef>
              <a:spcAft>
                <a:spcPct val="0"/>
              </a:spcAft>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Lorem ipsum</a:t>
            </a:r>
            <a:endParaRPr lang="en-US" altLang="zh-CN" sz="1600">
              <a:solidFill>
                <a:srgbClr val="000000"/>
              </a:solidFill>
              <a:latin typeface="微软雅黑" panose="020B0503020204020204" pitchFamily="34" charset="-122"/>
              <a:ea typeface="微软雅黑" panose="020B0503020204020204" pitchFamily="34" charset="-122"/>
            </a:endParaRPr>
          </a:p>
        </p:txBody>
      </p:sp>
      <p:sp>
        <p:nvSpPr>
          <p:cNvPr id="24593" name="MH_SubTitle_1"/>
          <p:cNvSpPr txBox="1">
            <a:spLocks noChangeArrowheads="1"/>
          </p:cNvSpPr>
          <p:nvPr/>
        </p:nvSpPr>
        <p:spPr bwMode="auto">
          <a:xfrm>
            <a:off x="1595438" y="1630363"/>
            <a:ext cx="14176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Lorem ipsum</a:t>
            </a:r>
            <a:endParaRPr lang="en-US" altLang="zh-CN" sz="1600">
              <a:solidFill>
                <a:srgbClr val="000000"/>
              </a:solidFill>
              <a:latin typeface="微软雅黑" panose="020B0503020204020204" pitchFamily="34" charset="-122"/>
              <a:ea typeface="微软雅黑" panose="020B0503020204020204" pitchFamily="34" charset="-122"/>
            </a:endParaRPr>
          </a:p>
          <a:p>
            <a:pPr algn="ctr" fontAlgn="base">
              <a:lnSpc>
                <a:spcPct val="130000"/>
              </a:lnSpc>
              <a:spcBef>
                <a:spcPct val="0"/>
              </a:spcBef>
              <a:spcAft>
                <a:spcPct val="0"/>
              </a:spcAft>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Lorem ipsum</a:t>
            </a:r>
            <a:endParaRPr lang="en-US" altLang="zh-CN" sz="1600">
              <a:solidFill>
                <a:srgbClr val="000000"/>
              </a:solidFill>
              <a:latin typeface="微软雅黑" panose="020B0503020204020204" pitchFamily="34" charset="-122"/>
              <a:ea typeface="微软雅黑" panose="020B0503020204020204" pitchFamily="34" charset="-122"/>
            </a:endParaRPr>
          </a:p>
        </p:txBody>
      </p:sp>
      <p:sp>
        <p:nvSpPr>
          <p:cNvPr id="24594" name="MH_SubTitle_3"/>
          <p:cNvSpPr txBox="1">
            <a:spLocks noChangeArrowheads="1"/>
          </p:cNvSpPr>
          <p:nvPr/>
        </p:nvSpPr>
        <p:spPr bwMode="auto">
          <a:xfrm>
            <a:off x="1595438" y="3113088"/>
            <a:ext cx="14176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Lorem ipsum</a:t>
            </a:r>
            <a:endParaRPr lang="en-US" altLang="zh-CN" sz="1600">
              <a:solidFill>
                <a:srgbClr val="000000"/>
              </a:solidFill>
              <a:latin typeface="微软雅黑" panose="020B0503020204020204" pitchFamily="34" charset="-122"/>
              <a:ea typeface="微软雅黑" panose="020B0503020204020204" pitchFamily="34" charset="-122"/>
            </a:endParaRPr>
          </a:p>
          <a:p>
            <a:pPr algn="ctr" fontAlgn="base">
              <a:lnSpc>
                <a:spcPct val="130000"/>
              </a:lnSpc>
              <a:spcBef>
                <a:spcPct val="0"/>
              </a:spcBef>
              <a:spcAft>
                <a:spcPct val="0"/>
              </a:spcAft>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Lorem ipsum</a:t>
            </a:r>
            <a:endParaRPr lang="en-US" altLang="zh-CN" sz="1600">
              <a:solidFill>
                <a:srgbClr val="000000"/>
              </a:solidFill>
              <a:latin typeface="微软雅黑" panose="020B0503020204020204" pitchFamily="34" charset="-122"/>
              <a:ea typeface="微软雅黑" panose="020B0503020204020204" pitchFamily="34" charset="-122"/>
            </a:endParaRPr>
          </a:p>
        </p:txBody>
      </p:sp>
      <p:sp>
        <p:nvSpPr>
          <p:cNvPr id="24595" name="MH_SubTitle_5"/>
          <p:cNvSpPr txBox="1">
            <a:spLocks noChangeArrowheads="1"/>
          </p:cNvSpPr>
          <p:nvPr/>
        </p:nvSpPr>
        <p:spPr bwMode="auto">
          <a:xfrm>
            <a:off x="1595438" y="4491038"/>
            <a:ext cx="14176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Lorem ipsum</a:t>
            </a:r>
            <a:endParaRPr lang="en-US" altLang="zh-CN" sz="1600">
              <a:solidFill>
                <a:srgbClr val="000000"/>
              </a:solidFill>
              <a:latin typeface="微软雅黑" panose="020B0503020204020204" pitchFamily="34" charset="-122"/>
              <a:ea typeface="微软雅黑" panose="020B0503020204020204" pitchFamily="34" charset="-122"/>
            </a:endParaRPr>
          </a:p>
          <a:p>
            <a:pPr algn="ctr" fontAlgn="base">
              <a:lnSpc>
                <a:spcPct val="130000"/>
              </a:lnSpc>
              <a:spcBef>
                <a:spcPct val="0"/>
              </a:spcBef>
              <a:spcAft>
                <a:spcPct val="0"/>
              </a:spcAft>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Lorem ipsum</a:t>
            </a:r>
            <a:endParaRPr lang="en-US" altLang="zh-CN" sz="1600">
              <a:solidFill>
                <a:srgbClr val="000000"/>
              </a:solidFill>
              <a:latin typeface="微软雅黑" panose="020B0503020204020204" pitchFamily="34" charset="-122"/>
              <a:ea typeface="微软雅黑" panose="020B0503020204020204" pitchFamily="34" charset="-122"/>
            </a:endParaRPr>
          </a:p>
        </p:txBody>
      </p:sp>
      <p:pic>
        <p:nvPicPr>
          <p:cNvPr id="24596"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97" name="TextBox 2"/>
          <p:cNvSpPr>
            <a:spLocks noChangeArrowheads="1"/>
          </p:cNvSpPr>
          <p:nvPr/>
        </p:nvSpPr>
        <p:spPr bwMode="auto">
          <a:xfrm flipH="1">
            <a:off x="2862263" y="850900"/>
            <a:ext cx="177958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24598" name="TextBox 5"/>
          <p:cNvSpPr>
            <a:spLocks noChangeArrowheads="1"/>
          </p:cNvSpPr>
          <p:nvPr/>
        </p:nvSpPr>
        <p:spPr bwMode="auto">
          <a:xfrm flipH="1">
            <a:off x="4052888" y="908050"/>
            <a:ext cx="27590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H_Other_1"/>
          <p:cNvSpPr>
            <a:spLocks noChangeArrowheads="1"/>
          </p:cNvSpPr>
          <p:nvPr/>
        </p:nvSpPr>
        <p:spPr bwMode="auto">
          <a:xfrm rot="1538538" flipH="1">
            <a:off x="5173663" y="4733925"/>
            <a:ext cx="762000" cy="307975"/>
          </a:xfrm>
          <a:prstGeom prst="roundRect">
            <a:avLst>
              <a:gd name="adj" fmla="val 50000"/>
            </a:avLst>
          </a:prstGeom>
          <a:gradFill rotWithShape="1">
            <a:gsLst>
              <a:gs pos="0">
                <a:srgbClr val="BC8F00"/>
              </a:gs>
              <a:gs pos="50000">
                <a:srgbClr val="FFC000"/>
              </a:gs>
              <a:gs pos="100000">
                <a:srgbClr val="BC8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r" fontAlgn="base">
              <a:lnSpc>
                <a:spcPct val="100000"/>
              </a:lnSpc>
              <a:spcBef>
                <a:spcPct val="0"/>
              </a:spcBef>
              <a:spcAft>
                <a:spcPct val="0"/>
              </a:spcAft>
              <a:buFont typeface="Arial" panose="020B0604020202020204" pitchFamily="34" charset="0"/>
              <a:buNone/>
            </a:pPr>
            <a:r>
              <a:rPr lang="en-US" altLang="zh-CN" sz="2000">
                <a:solidFill>
                  <a:srgbClr val="FFFFFF"/>
                </a:solidFill>
                <a:latin typeface="Arial Narrow" panose="020B0606020202030204" pitchFamily="34" charset="0"/>
                <a:ea typeface="微软雅黑" panose="020B0503020204020204" pitchFamily="34" charset="-122"/>
              </a:rPr>
              <a:t>3</a:t>
            </a:r>
            <a:endParaRPr lang="zh-CN" altLang="en-US" sz="2000">
              <a:solidFill>
                <a:srgbClr val="FFFFFF"/>
              </a:solidFill>
              <a:latin typeface="Arial Narrow" panose="020B0606020202030204" pitchFamily="34" charset="0"/>
              <a:ea typeface="微软雅黑" panose="020B0503020204020204" pitchFamily="34" charset="-122"/>
            </a:endParaRPr>
          </a:p>
        </p:txBody>
      </p:sp>
      <p:sp>
        <p:nvSpPr>
          <p:cNvPr id="26627" name="MH_Other_2"/>
          <p:cNvSpPr>
            <a:spLocks noChangeArrowheads="1"/>
          </p:cNvSpPr>
          <p:nvPr/>
        </p:nvSpPr>
        <p:spPr bwMode="auto">
          <a:xfrm rot="1538538" flipH="1">
            <a:off x="5383213" y="4295775"/>
            <a:ext cx="762000" cy="304800"/>
          </a:xfrm>
          <a:prstGeom prst="roundRect">
            <a:avLst>
              <a:gd name="adj" fmla="val 50000"/>
            </a:avLst>
          </a:prstGeom>
          <a:gradFill rotWithShape="1">
            <a:gsLst>
              <a:gs pos="0">
                <a:srgbClr val="BC8F00"/>
              </a:gs>
              <a:gs pos="50000">
                <a:srgbClr val="FFC000"/>
              </a:gs>
              <a:gs pos="100000">
                <a:srgbClr val="BC8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r" fontAlgn="base">
              <a:lnSpc>
                <a:spcPct val="100000"/>
              </a:lnSpc>
              <a:spcBef>
                <a:spcPct val="0"/>
              </a:spcBef>
              <a:spcAft>
                <a:spcPct val="0"/>
              </a:spcAft>
              <a:buFont typeface="Arial" panose="020B0604020202020204" pitchFamily="34" charset="0"/>
              <a:buNone/>
            </a:pPr>
            <a:r>
              <a:rPr lang="en-US" altLang="zh-CN" sz="2000">
                <a:solidFill>
                  <a:srgbClr val="FFFFFF"/>
                </a:solidFill>
                <a:latin typeface="Arial Narrow" panose="020B0606020202030204" pitchFamily="34" charset="0"/>
                <a:ea typeface="微软雅黑" panose="020B0503020204020204" pitchFamily="34" charset="-122"/>
              </a:rPr>
              <a:t>2</a:t>
            </a:r>
            <a:endParaRPr lang="zh-CN" altLang="en-US" sz="2000">
              <a:solidFill>
                <a:srgbClr val="FFFFFF"/>
              </a:solidFill>
              <a:latin typeface="Arial Narrow" panose="020B0606020202030204" pitchFamily="34" charset="0"/>
              <a:ea typeface="微软雅黑" panose="020B0503020204020204" pitchFamily="34" charset="-122"/>
            </a:endParaRPr>
          </a:p>
        </p:txBody>
      </p:sp>
      <p:sp>
        <p:nvSpPr>
          <p:cNvPr id="26628" name="MH_Other_3"/>
          <p:cNvSpPr>
            <a:spLocks noChangeArrowheads="1"/>
          </p:cNvSpPr>
          <p:nvPr/>
        </p:nvSpPr>
        <p:spPr bwMode="auto">
          <a:xfrm rot="1538538" flipH="1">
            <a:off x="5605463" y="3841750"/>
            <a:ext cx="762000" cy="304800"/>
          </a:xfrm>
          <a:prstGeom prst="roundRect">
            <a:avLst>
              <a:gd name="adj" fmla="val 50000"/>
            </a:avLst>
          </a:prstGeom>
          <a:gradFill rotWithShape="1">
            <a:gsLst>
              <a:gs pos="0">
                <a:srgbClr val="BC8F00"/>
              </a:gs>
              <a:gs pos="50000">
                <a:srgbClr val="FFC000"/>
              </a:gs>
              <a:gs pos="100000">
                <a:srgbClr val="BC8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r" fontAlgn="base">
              <a:lnSpc>
                <a:spcPct val="100000"/>
              </a:lnSpc>
              <a:spcBef>
                <a:spcPct val="0"/>
              </a:spcBef>
              <a:spcAft>
                <a:spcPct val="0"/>
              </a:spcAft>
              <a:buFont typeface="Arial" panose="020B0604020202020204" pitchFamily="34" charset="0"/>
              <a:buNone/>
            </a:pPr>
            <a:r>
              <a:rPr lang="en-US" altLang="zh-CN" sz="2000">
                <a:solidFill>
                  <a:srgbClr val="FFFFFF"/>
                </a:solidFill>
                <a:latin typeface="Arial Narrow" panose="020B0606020202030204" pitchFamily="34" charset="0"/>
                <a:ea typeface="微软雅黑" panose="020B0503020204020204" pitchFamily="34" charset="-122"/>
              </a:rPr>
              <a:t>1</a:t>
            </a:r>
            <a:endParaRPr lang="zh-CN" altLang="en-US" sz="2000">
              <a:solidFill>
                <a:srgbClr val="FFFFFF"/>
              </a:solidFill>
              <a:latin typeface="Arial Narrow" panose="020B0606020202030204" pitchFamily="34" charset="0"/>
              <a:ea typeface="微软雅黑" panose="020B0503020204020204" pitchFamily="34" charset="-122"/>
            </a:endParaRPr>
          </a:p>
        </p:txBody>
      </p:sp>
      <p:sp>
        <p:nvSpPr>
          <p:cNvPr id="26629" name="MH_Other_4"/>
          <p:cNvSpPr>
            <a:spLocks noChangeArrowheads="1"/>
          </p:cNvSpPr>
          <p:nvPr/>
        </p:nvSpPr>
        <p:spPr bwMode="auto">
          <a:xfrm rot="1538538" flipH="1">
            <a:off x="5456238" y="3155950"/>
            <a:ext cx="381000" cy="2136775"/>
          </a:xfrm>
          <a:prstGeom prst="roundRect">
            <a:avLst>
              <a:gd name="adj" fmla="val 50000"/>
            </a:avLst>
          </a:prstGeom>
          <a:gradFill rotWithShape="1">
            <a:gsLst>
              <a:gs pos="0">
                <a:srgbClr val="BC8F00"/>
              </a:gs>
              <a:gs pos="50000">
                <a:srgbClr val="FFC000"/>
              </a:gs>
              <a:gs pos="100000">
                <a:srgbClr val="BC8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fontAlgn="base">
              <a:lnSpc>
                <a:spcPct val="100000"/>
              </a:lnSpc>
              <a:spcBef>
                <a:spcPct val="0"/>
              </a:spcBef>
              <a:spcAft>
                <a:spcPct val="0"/>
              </a:spcAft>
              <a:buFont typeface="Arial" panose="020B0604020202020204" pitchFamily="34" charset="0"/>
              <a:buNone/>
            </a:pPr>
            <a:endParaRPr lang="zh-CN" altLang="zh-CN" sz="1800">
              <a:solidFill>
                <a:srgbClr val="FFFFFF"/>
              </a:solidFill>
              <a:latin typeface="Arial Narrow" panose="020B0606020202030204" pitchFamily="34" charset="0"/>
              <a:ea typeface="微软雅黑" panose="020B0503020204020204" pitchFamily="34" charset="-122"/>
            </a:endParaRPr>
          </a:p>
        </p:txBody>
      </p:sp>
      <p:sp>
        <p:nvSpPr>
          <p:cNvPr id="26630" name="MH_Other_5"/>
          <p:cNvSpPr>
            <a:spLocks noChangeAspect="1"/>
          </p:cNvSpPr>
          <p:nvPr/>
        </p:nvSpPr>
        <p:spPr bwMode="auto">
          <a:xfrm rot="1538538" flipH="1">
            <a:off x="5661025" y="2187575"/>
            <a:ext cx="1371600" cy="1371600"/>
          </a:xfrm>
          <a:custGeom>
            <a:avLst/>
            <a:gdLst>
              <a:gd name="T0" fmla="*/ 0 w 1219200"/>
              <a:gd name="T1" fmla="*/ 609883 h 1219765"/>
              <a:gd name="T2" fmla="*/ 0 w 1219200"/>
              <a:gd name="T3" fmla="*/ 609883 h 1219765"/>
              <a:gd name="T4" fmla="*/ 609600 w 1219200"/>
              <a:gd name="T5" fmla="*/ 1 h 1219765"/>
              <a:gd name="T6" fmla="*/ 609601 w 1219200"/>
              <a:gd name="T7" fmla="*/ 1 h 1219765"/>
              <a:gd name="T8" fmla="*/ 1219200 w 1219200"/>
              <a:gd name="T9" fmla="*/ 609884 h 1219765"/>
              <a:gd name="T10" fmla="*/ 1219199 w 1219200"/>
              <a:gd name="T11" fmla="*/ 609885 h 1219765"/>
              <a:gd name="T12" fmla="*/ 1219200 w 1219200"/>
              <a:gd name="T13" fmla="*/ 609885 h 1219765"/>
              <a:gd name="T14" fmla="*/ 609600 w 1219200"/>
              <a:gd name="T15" fmla="*/ 1219768 h 1219765"/>
              <a:gd name="T16" fmla="*/ 0 w 1219200"/>
              <a:gd name="T17" fmla="*/ 609885 h 1219765"/>
              <a:gd name="T18" fmla="*/ 0 w 1219200"/>
              <a:gd name="T19" fmla="*/ 609884 h 1219765"/>
              <a:gd name="T20" fmla="*/ 0 w 1219200"/>
              <a:gd name="T21" fmla="*/ 609883 h 1219765"/>
              <a:gd name="T22" fmla="*/ 242316 w 1219200"/>
              <a:gd name="T23" fmla="*/ 609883 h 1219765"/>
              <a:gd name="T24" fmla="*/ 242316 w 1219200"/>
              <a:gd name="T25" fmla="*/ 609883 h 1219765"/>
              <a:gd name="T26" fmla="*/ 609600 w 1219200"/>
              <a:gd name="T27" fmla="*/ 977449 h 1219765"/>
              <a:gd name="T28" fmla="*/ 976884 w 1219200"/>
              <a:gd name="T29" fmla="*/ 609883 h 1219765"/>
              <a:gd name="T30" fmla="*/ 609600 w 1219200"/>
              <a:gd name="T31" fmla="*/ 242317 h 1219765"/>
              <a:gd name="T32" fmla="*/ 609599 w 1219200"/>
              <a:gd name="T33" fmla="*/ 242317 h 1219765"/>
              <a:gd name="T34" fmla="*/ 242316 w 1219200"/>
              <a:gd name="T35" fmla="*/ 609883 h 1219765"/>
              <a:gd name="T36" fmla="*/ 178548 w 1219200"/>
              <a:gd name="T37" fmla="*/ 178630 h 1219765"/>
              <a:gd name="T38" fmla="*/ 1040652 w 1219200"/>
              <a:gd name="T39" fmla="*/ 1041135 h 1219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1219200" h="1219765">
                <a:moveTo>
                  <a:pt x="0" y="609883"/>
                </a:moveTo>
                <a:lnTo>
                  <a:pt x="0" y="609883"/>
                </a:lnTo>
                <a:cubicBezTo>
                  <a:pt x="0" y="273054"/>
                  <a:pt x="272927" y="1"/>
                  <a:pt x="609600" y="1"/>
                </a:cubicBezTo>
                <a:cubicBezTo>
                  <a:pt x="609600" y="1"/>
                  <a:pt x="609600" y="1"/>
                  <a:pt x="609601" y="1"/>
                </a:cubicBezTo>
                <a:cubicBezTo>
                  <a:pt x="946273" y="1"/>
                  <a:pt x="1219200" y="273055"/>
                  <a:pt x="1219200" y="609884"/>
                </a:cubicBezTo>
                <a:cubicBezTo>
                  <a:pt x="1219200" y="609884"/>
                  <a:pt x="1219199" y="609884"/>
                  <a:pt x="1219199" y="609885"/>
                </a:cubicBezTo>
                <a:lnTo>
                  <a:pt x="1219200" y="609885"/>
                </a:lnTo>
                <a:cubicBezTo>
                  <a:pt x="1219200" y="946714"/>
                  <a:pt x="946272" y="1219768"/>
                  <a:pt x="609600" y="1219768"/>
                </a:cubicBezTo>
                <a:cubicBezTo>
                  <a:pt x="272927" y="1219768"/>
                  <a:pt x="0" y="946714"/>
                  <a:pt x="0" y="609885"/>
                </a:cubicBezTo>
                <a:cubicBezTo>
                  <a:pt x="0" y="609884"/>
                  <a:pt x="0" y="609884"/>
                  <a:pt x="0" y="609884"/>
                </a:cubicBezTo>
                <a:lnTo>
                  <a:pt x="0" y="609883"/>
                </a:lnTo>
                <a:close/>
                <a:moveTo>
                  <a:pt x="242316" y="609883"/>
                </a:moveTo>
                <a:lnTo>
                  <a:pt x="242316" y="609883"/>
                </a:lnTo>
                <a:cubicBezTo>
                  <a:pt x="242316" y="812884"/>
                  <a:pt x="406754" y="977449"/>
                  <a:pt x="609600" y="977449"/>
                </a:cubicBezTo>
                <a:cubicBezTo>
                  <a:pt x="812445" y="977449"/>
                  <a:pt x="976884" y="812884"/>
                  <a:pt x="976884" y="609883"/>
                </a:cubicBezTo>
                <a:cubicBezTo>
                  <a:pt x="976884" y="406881"/>
                  <a:pt x="812445" y="242317"/>
                  <a:pt x="609600" y="242317"/>
                </a:cubicBezTo>
                <a:lnTo>
                  <a:pt x="609599" y="242317"/>
                </a:lnTo>
                <a:cubicBezTo>
                  <a:pt x="406754" y="242317"/>
                  <a:pt x="242316" y="406881"/>
                  <a:pt x="242316" y="609883"/>
                </a:cubicBezTo>
                <a:close/>
              </a:path>
            </a:pathLst>
          </a:custGeom>
          <a:gradFill rotWithShape="1">
            <a:gsLst>
              <a:gs pos="0">
                <a:srgbClr val="FFC000"/>
              </a:gs>
              <a:gs pos="100000">
                <a:srgbClr val="BC8F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6631" name="MH_Title_2"/>
          <p:cNvSpPr>
            <a:spLocks noChangeAspect="1" noChangeArrowheads="1"/>
          </p:cNvSpPr>
          <p:nvPr/>
        </p:nvSpPr>
        <p:spPr bwMode="auto">
          <a:xfrm flipH="1">
            <a:off x="5697538" y="2222500"/>
            <a:ext cx="1292225" cy="1292225"/>
          </a:xfrm>
          <a:custGeom>
            <a:avLst/>
            <a:gdLst>
              <a:gd name="T0" fmla="*/ 3392780 w 1147868"/>
              <a:gd name="T1" fmla="*/ 0 h 1148400"/>
              <a:gd name="T2" fmla="*/ 993718 w 1147868"/>
              <a:gd name="T3" fmla="*/ 987296 h 1148400"/>
              <a:gd name="T4" fmla="*/ 0 w 1147868"/>
              <a:gd name="T5" fmla="*/ 3370839 h 1148400"/>
              <a:gd name="T6" fmla="*/ 993718 w 1147868"/>
              <a:gd name="T7" fmla="*/ 5754374 h 1148400"/>
              <a:gd name="T8" fmla="*/ 3392780 w 1147868"/>
              <a:gd name="T9" fmla="*/ 6741671 h 1148400"/>
              <a:gd name="T10" fmla="*/ 5791824 w 1147868"/>
              <a:gd name="T11" fmla="*/ 5754374 h 1148400"/>
              <a:gd name="T12" fmla="*/ 6785545 w 1147868"/>
              <a:gd name="T13" fmla="*/ 3370839 h 1148400"/>
              <a:gd name="T14" fmla="*/ 5791824 w 1147868"/>
              <a:gd name="T15" fmla="*/ 987296 h 11484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68101 w 1147868"/>
              <a:gd name="T25" fmla="*/ 168179 h 1148400"/>
              <a:gd name="T26" fmla="*/ 979767 w 1147868"/>
              <a:gd name="T27" fmla="*/ 980221 h 1148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7868" h="1148400">
                <a:moveTo>
                  <a:pt x="0" y="574200"/>
                </a:moveTo>
                <a:lnTo>
                  <a:pt x="0" y="574200"/>
                </a:lnTo>
                <a:cubicBezTo>
                  <a:pt x="0" y="257078"/>
                  <a:pt x="256959" y="1"/>
                  <a:pt x="573934" y="1"/>
                </a:cubicBezTo>
                <a:cubicBezTo>
                  <a:pt x="573934" y="1"/>
                  <a:pt x="573934" y="1"/>
                  <a:pt x="573935" y="1"/>
                </a:cubicBezTo>
                <a:cubicBezTo>
                  <a:pt x="890909" y="1"/>
                  <a:pt x="1147868" y="257079"/>
                  <a:pt x="1147868" y="574201"/>
                </a:cubicBezTo>
                <a:cubicBezTo>
                  <a:pt x="1147868" y="574201"/>
                  <a:pt x="1147867" y="574201"/>
                  <a:pt x="1147867" y="574202"/>
                </a:cubicBezTo>
                <a:lnTo>
                  <a:pt x="1147868" y="574202"/>
                </a:lnTo>
                <a:cubicBezTo>
                  <a:pt x="1147868" y="891323"/>
                  <a:pt x="890908" y="1148402"/>
                  <a:pt x="573934" y="1148402"/>
                </a:cubicBezTo>
                <a:cubicBezTo>
                  <a:pt x="256959" y="1148402"/>
                  <a:pt x="0" y="891323"/>
                  <a:pt x="0" y="574202"/>
                </a:cubicBezTo>
                <a:cubicBezTo>
                  <a:pt x="0" y="574201"/>
                  <a:pt x="0" y="574201"/>
                  <a:pt x="0" y="574201"/>
                </a:cubicBezTo>
                <a:lnTo>
                  <a:pt x="0" y="574200"/>
                </a:lnTo>
                <a:close/>
                <a:moveTo>
                  <a:pt x="228139" y="574200"/>
                </a:moveTo>
                <a:lnTo>
                  <a:pt x="228139" y="574200"/>
                </a:lnTo>
                <a:cubicBezTo>
                  <a:pt x="228139" y="765324"/>
                  <a:pt x="382956" y="920261"/>
                  <a:pt x="573934" y="920261"/>
                </a:cubicBezTo>
                <a:cubicBezTo>
                  <a:pt x="764911" y="920261"/>
                  <a:pt x="919729" y="765324"/>
                  <a:pt x="919729" y="574200"/>
                </a:cubicBezTo>
                <a:cubicBezTo>
                  <a:pt x="919729" y="383075"/>
                  <a:pt x="764911" y="228139"/>
                  <a:pt x="573934" y="228139"/>
                </a:cubicBezTo>
                <a:cubicBezTo>
                  <a:pt x="382956" y="228139"/>
                  <a:pt x="228139" y="383075"/>
                  <a:pt x="228139" y="574200"/>
                </a:cubicBezTo>
                <a:close/>
              </a:path>
            </a:pathLst>
          </a:custGeom>
          <a:gradFill rotWithShape="1">
            <a:gsLst>
              <a:gs pos="0">
                <a:srgbClr val="BC8F00"/>
              </a:gs>
              <a:gs pos="100000">
                <a:srgbClr val="FFC0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fontAlgn="base">
              <a:lnSpc>
                <a:spcPct val="100000"/>
              </a:lnSpc>
              <a:spcBef>
                <a:spcPct val="0"/>
              </a:spcBef>
              <a:spcAft>
                <a:spcPct val="0"/>
              </a:spcAft>
              <a:buFont typeface="Arial" panose="020B0604020202020204" pitchFamily="34" charset="0"/>
              <a:buNone/>
            </a:pPr>
            <a:r>
              <a:rPr lang="en-US" altLang="zh-CN" sz="2000" b="1">
                <a:solidFill>
                  <a:srgbClr val="BC8F00"/>
                </a:solidFill>
                <a:latin typeface="微软雅黑" panose="020B0503020204020204" pitchFamily="34" charset="-122"/>
                <a:ea typeface="微软雅黑" panose="020B0503020204020204" pitchFamily="34" charset="-122"/>
              </a:rPr>
              <a:t>NO</a:t>
            </a:r>
            <a:endParaRPr lang="zh-CN" altLang="en-US" sz="2000" b="1">
              <a:solidFill>
                <a:srgbClr val="BC8F00"/>
              </a:solidFill>
              <a:latin typeface="微软雅黑" panose="020B0503020204020204" pitchFamily="34" charset="-122"/>
              <a:ea typeface="微软雅黑" panose="020B0503020204020204" pitchFamily="34" charset="-122"/>
            </a:endParaRPr>
          </a:p>
        </p:txBody>
      </p:sp>
      <p:sp>
        <p:nvSpPr>
          <p:cNvPr id="26632" name="MH_Other_6"/>
          <p:cNvSpPr>
            <a:spLocks noChangeArrowheads="1"/>
          </p:cNvSpPr>
          <p:nvPr/>
        </p:nvSpPr>
        <p:spPr bwMode="auto">
          <a:xfrm rot="1538538" flipH="1">
            <a:off x="1736725" y="4733925"/>
            <a:ext cx="762000" cy="307975"/>
          </a:xfrm>
          <a:prstGeom prst="roundRect">
            <a:avLst>
              <a:gd name="adj" fmla="val 50000"/>
            </a:avLst>
          </a:prstGeom>
          <a:gradFill rotWithShape="1">
            <a:gsLst>
              <a:gs pos="0">
                <a:srgbClr val="BC8F00"/>
              </a:gs>
              <a:gs pos="50000">
                <a:srgbClr val="FFC000"/>
              </a:gs>
              <a:gs pos="100000">
                <a:srgbClr val="BC8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r" fontAlgn="base">
              <a:lnSpc>
                <a:spcPct val="100000"/>
              </a:lnSpc>
              <a:spcBef>
                <a:spcPct val="0"/>
              </a:spcBef>
              <a:spcAft>
                <a:spcPct val="0"/>
              </a:spcAft>
              <a:buFont typeface="Arial" panose="020B0604020202020204" pitchFamily="34" charset="0"/>
              <a:buNone/>
            </a:pPr>
            <a:r>
              <a:rPr lang="en-US" altLang="zh-CN" sz="2000">
                <a:solidFill>
                  <a:srgbClr val="FFFFFF"/>
                </a:solidFill>
                <a:latin typeface="Arial Narrow" panose="020B0606020202030204" pitchFamily="34" charset="0"/>
                <a:ea typeface="微软雅黑" panose="020B0503020204020204" pitchFamily="34" charset="-122"/>
              </a:rPr>
              <a:t>3</a:t>
            </a:r>
            <a:endParaRPr lang="zh-CN" altLang="en-US" sz="2000">
              <a:solidFill>
                <a:srgbClr val="FFFFFF"/>
              </a:solidFill>
              <a:latin typeface="Arial Narrow" panose="020B0606020202030204" pitchFamily="34" charset="0"/>
              <a:ea typeface="微软雅黑" panose="020B0503020204020204" pitchFamily="34" charset="-122"/>
            </a:endParaRPr>
          </a:p>
        </p:txBody>
      </p:sp>
      <p:sp>
        <p:nvSpPr>
          <p:cNvPr id="26633" name="MH_Other_7"/>
          <p:cNvSpPr>
            <a:spLocks noChangeArrowheads="1"/>
          </p:cNvSpPr>
          <p:nvPr/>
        </p:nvSpPr>
        <p:spPr bwMode="auto">
          <a:xfrm rot="1538538" flipH="1">
            <a:off x="1946275" y="4295775"/>
            <a:ext cx="762000" cy="304800"/>
          </a:xfrm>
          <a:prstGeom prst="roundRect">
            <a:avLst>
              <a:gd name="adj" fmla="val 50000"/>
            </a:avLst>
          </a:prstGeom>
          <a:gradFill rotWithShape="1">
            <a:gsLst>
              <a:gs pos="0">
                <a:srgbClr val="BC8F00"/>
              </a:gs>
              <a:gs pos="50000">
                <a:srgbClr val="FFC000"/>
              </a:gs>
              <a:gs pos="100000">
                <a:srgbClr val="BC8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r" fontAlgn="base">
              <a:lnSpc>
                <a:spcPct val="100000"/>
              </a:lnSpc>
              <a:spcBef>
                <a:spcPct val="0"/>
              </a:spcBef>
              <a:spcAft>
                <a:spcPct val="0"/>
              </a:spcAft>
              <a:buFont typeface="Arial" panose="020B0604020202020204" pitchFamily="34" charset="0"/>
              <a:buNone/>
            </a:pPr>
            <a:r>
              <a:rPr lang="en-US" altLang="zh-CN" sz="2000">
                <a:solidFill>
                  <a:srgbClr val="FFFFFF"/>
                </a:solidFill>
                <a:latin typeface="Arial Narrow" panose="020B0606020202030204" pitchFamily="34" charset="0"/>
                <a:ea typeface="微软雅黑" panose="020B0503020204020204" pitchFamily="34" charset="-122"/>
              </a:rPr>
              <a:t>2</a:t>
            </a:r>
            <a:endParaRPr lang="zh-CN" altLang="en-US" sz="2000">
              <a:solidFill>
                <a:srgbClr val="FFFFFF"/>
              </a:solidFill>
              <a:latin typeface="Arial Narrow" panose="020B0606020202030204" pitchFamily="34" charset="0"/>
              <a:ea typeface="微软雅黑" panose="020B0503020204020204" pitchFamily="34" charset="-122"/>
            </a:endParaRPr>
          </a:p>
        </p:txBody>
      </p:sp>
      <p:sp>
        <p:nvSpPr>
          <p:cNvPr id="26634" name="MH_Other_8"/>
          <p:cNvSpPr>
            <a:spLocks noChangeArrowheads="1"/>
          </p:cNvSpPr>
          <p:nvPr/>
        </p:nvSpPr>
        <p:spPr bwMode="auto">
          <a:xfrm rot="1538538" flipH="1">
            <a:off x="2168525" y="3841750"/>
            <a:ext cx="762000" cy="304800"/>
          </a:xfrm>
          <a:prstGeom prst="roundRect">
            <a:avLst>
              <a:gd name="adj" fmla="val 50000"/>
            </a:avLst>
          </a:prstGeom>
          <a:gradFill rotWithShape="1">
            <a:gsLst>
              <a:gs pos="0">
                <a:srgbClr val="BC8F00"/>
              </a:gs>
              <a:gs pos="50000">
                <a:srgbClr val="FFC000"/>
              </a:gs>
              <a:gs pos="100000">
                <a:srgbClr val="BC8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r" fontAlgn="base">
              <a:lnSpc>
                <a:spcPct val="100000"/>
              </a:lnSpc>
              <a:spcBef>
                <a:spcPct val="0"/>
              </a:spcBef>
              <a:spcAft>
                <a:spcPct val="0"/>
              </a:spcAft>
              <a:buFont typeface="Arial" panose="020B0604020202020204" pitchFamily="34" charset="0"/>
              <a:buNone/>
            </a:pPr>
            <a:r>
              <a:rPr lang="en-US" altLang="zh-CN" sz="2000">
                <a:solidFill>
                  <a:srgbClr val="FFFFFF"/>
                </a:solidFill>
                <a:latin typeface="Arial Narrow" panose="020B0606020202030204" pitchFamily="34" charset="0"/>
                <a:ea typeface="微软雅黑" panose="020B0503020204020204" pitchFamily="34" charset="-122"/>
              </a:rPr>
              <a:t>1</a:t>
            </a:r>
            <a:endParaRPr lang="zh-CN" altLang="en-US" sz="2000">
              <a:solidFill>
                <a:srgbClr val="FFFFFF"/>
              </a:solidFill>
              <a:latin typeface="Arial Narrow" panose="020B0606020202030204" pitchFamily="34" charset="0"/>
              <a:ea typeface="微软雅黑" panose="020B0503020204020204" pitchFamily="34" charset="-122"/>
            </a:endParaRPr>
          </a:p>
        </p:txBody>
      </p:sp>
      <p:sp>
        <p:nvSpPr>
          <p:cNvPr id="26635" name="MH_Other_9"/>
          <p:cNvSpPr>
            <a:spLocks noChangeArrowheads="1"/>
          </p:cNvSpPr>
          <p:nvPr/>
        </p:nvSpPr>
        <p:spPr bwMode="auto">
          <a:xfrm rot="1538538" flipH="1">
            <a:off x="2019300" y="3155950"/>
            <a:ext cx="381000" cy="2136775"/>
          </a:xfrm>
          <a:prstGeom prst="roundRect">
            <a:avLst>
              <a:gd name="adj" fmla="val 50000"/>
            </a:avLst>
          </a:prstGeom>
          <a:gradFill rotWithShape="1">
            <a:gsLst>
              <a:gs pos="0">
                <a:srgbClr val="BC8F00"/>
              </a:gs>
              <a:gs pos="50000">
                <a:srgbClr val="FFC000"/>
              </a:gs>
              <a:gs pos="100000">
                <a:srgbClr val="BC8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fontAlgn="base">
              <a:lnSpc>
                <a:spcPct val="100000"/>
              </a:lnSpc>
              <a:spcBef>
                <a:spcPct val="0"/>
              </a:spcBef>
              <a:spcAft>
                <a:spcPct val="0"/>
              </a:spcAft>
              <a:buFont typeface="Arial" panose="020B0604020202020204" pitchFamily="34" charset="0"/>
              <a:buNone/>
            </a:pPr>
            <a:endParaRPr lang="zh-CN" altLang="zh-CN" sz="1800">
              <a:solidFill>
                <a:srgbClr val="FFFFFF"/>
              </a:solidFill>
              <a:latin typeface="Arial Narrow" panose="020B0606020202030204" pitchFamily="34" charset="0"/>
              <a:ea typeface="微软雅黑" panose="020B0503020204020204" pitchFamily="34" charset="-122"/>
            </a:endParaRPr>
          </a:p>
        </p:txBody>
      </p:sp>
      <p:sp>
        <p:nvSpPr>
          <p:cNvPr id="26636" name="MH_Other_10"/>
          <p:cNvSpPr>
            <a:spLocks noChangeAspect="1"/>
          </p:cNvSpPr>
          <p:nvPr/>
        </p:nvSpPr>
        <p:spPr bwMode="auto">
          <a:xfrm rot="1538538" flipH="1">
            <a:off x="2224088" y="2187575"/>
            <a:ext cx="1371600" cy="1371600"/>
          </a:xfrm>
          <a:custGeom>
            <a:avLst/>
            <a:gdLst>
              <a:gd name="T0" fmla="*/ 0 w 1219200"/>
              <a:gd name="T1" fmla="*/ 609883 h 1219765"/>
              <a:gd name="T2" fmla="*/ 0 w 1219200"/>
              <a:gd name="T3" fmla="*/ 609883 h 1219765"/>
              <a:gd name="T4" fmla="*/ 609600 w 1219200"/>
              <a:gd name="T5" fmla="*/ 1 h 1219765"/>
              <a:gd name="T6" fmla="*/ 609601 w 1219200"/>
              <a:gd name="T7" fmla="*/ 1 h 1219765"/>
              <a:gd name="T8" fmla="*/ 1219200 w 1219200"/>
              <a:gd name="T9" fmla="*/ 609884 h 1219765"/>
              <a:gd name="T10" fmla="*/ 1219199 w 1219200"/>
              <a:gd name="T11" fmla="*/ 609885 h 1219765"/>
              <a:gd name="T12" fmla="*/ 1219200 w 1219200"/>
              <a:gd name="T13" fmla="*/ 609885 h 1219765"/>
              <a:gd name="T14" fmla="*/ 609600 w 1219200"/>
              <a:gd name="T15" fmla="*/ 1219768 h 1219765"/>
              <a:gd name="T16" fmla="*/ 0 w 1219200"/>
              <a:gd name="T17" fmla="*/ 609885 h 1219765"/>
              <a:gd name="T18" fmla="*/ 0 w 1219200"/>
              <a:gd name="T19" fmla="*/ 609884 h 1219765"/>
              <a:gd name="T20" fmla="*/ 0 w 1219200"/>
              <a:gd name="T21" fmla="*/ 609883 h 1219765"/>
              <a:gd name="T22" fmla="*/ 242316 w 1219200"/>
              <a:gd name="T23" fmla="*/ 609883 h 1219765"/>
              <a:gd name="T24" fmla="*/ 242316 w 1219200"/>
              <a:gd name="T25" fmla="*/ 609883 h 1219765"/>
              <a:gd name="T26" fmla="*/ 609600 w 1219200"/>
              <a:gd name="T27" fmla="*/ 977449 h 1219765"/>
              <a:gd name="T28" fmla="*/ 976884 w 1219200"/>
              <a:gd name="T29" fmla="*/ 609883 h 1219765"/>
              <a:gd name="T30" fmla="*/ 609600 w 1219200"/>
              <a:gd name="T31" fmla="*/ 242317 h 1219765"/>
              <a:gd name="T32" fmla="*/ 609599 w 1219200"/>
              <a:gd name="T33" fmla="*/ 242317 h 1219765"/>
              <a:gd name="T34" fmla="*/ 242316 w 1219200"/>
              <a:gd name="T35" fmla="*/ 609883 h 1219765"/>
              <a:gd name="T36" fmla="*/ 178548 w 1219200"/>
              <a:gd name="T37" fmla="*/ 178630 h 1219765"/>
              <a:gd name="T38" fmla="*/ 1040652 w 1219200"/>
              <a:gd name="T39" fmla="*/ 1041135 h 1219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1219200" h="1219765">
                <a:moveTo>
                  <a:pt x="0" y="609883"/>
                </a:moveTo>
                <a:lnTo>
                  <a:pt x="0" y="609883"/>
                </a:lnTo>
                <a:cubicBezTo>
                  <a:pt x="0" y="273054"/>
                  <a:pt x="272927" y="1"/>
                  <a:pt x="609600" y="1"/>
                </a:cubicBezTo>
                <a:cubicBezTo>
                  <a:pt x="609600" y="1"/>
                  <a:pt x="609600" y="1"/>
                  <a:pt x="609601" y="1"/>
                </a:cubicBezTo>
                <a:cubicBezTo>
                  <a:pt x="946273" y="1"/>
                  <a:pt x="1219200" y="273055"/>
                  <a:pt x="1219200" y="609884"/>
                </a:cubicBezTo>
                <a:cubicBezTo>
                  <a:pt x="1219200" y="609884"/>
                  <a:pt x="1219199" y="609884"/>
                  <a:pt x="1219199" y="609885"/>
                </a:cubicBezTo>
                <a:lnTo>
                  <a:pt x="1219200" y="609885"/>
                </a:lnTo>
                <a:cubicBezTo>
                  <a:pt x="1219200" y="946714"/>
                  <a:pt x="946272" y="1219768"/>
                  <a:pt x="609600" y="1219768"/>
                </a:cubicBezTo>
                <a:cubicBezTo>
                  <a:pt x="272927" y="1219768"/>
                  <a:pt x="0" y="946714"/>
                  <a:pt x="0" y="609885"/>
                </a:cubicBezTo>
                <a:cubicBezTo>
                  <a:pt x="0" y="609884"/>
                  <a:pt x="0" y="609884"/>
                  <a:pt x="0" y="609884"/>
                </a:cubicBezTo>
                <a:lnTo>
                  <a:pt x="0" y="609883"/>
                </a:lnTo>
                <a:close/>
                <a:moveTo>
                  <a:pt x="242316" y="609883"/>
                </a:moveTo>
                <a:lnTo>
                  <a:pt x="242316" y="609883"/>
                </a:lnTo>
                <a:cubicBezTo>
                  <a:pt x="242316" y="812884"/>
                  <a:pt x="406754" y="977449"/>
                  <a:pt x="609600" y="977449"/>
                </a:cubicBezTo>
                <a:cubicBezTo>
                  <a:pt x="812445" y="977449"/>
                  <a:pt x="976884" y="812884"/>
                  <a:pt x="976884" y="609883"/>
                </a:cubicBezTo>
                <a:cubicBezTo>
                  <a:pt x="976884" y="406881"/>
                  <a:pt x="812445" y="242317"/>
                  <a:pt x="609600" y="242317"/>
                </a:cubicBezTo>
                <a:lnTo>
                  <a:pt x="609599" y="242317"/>
                </a:lnTo>
                <a:cubicBezTo>
                  <a:pt x="406754" y="242317"/>
                  <a:pt x="242316" y="406881"/>
                  <a:pt x="242316" y="609883"/>
                </a:cubicBezTo>
                <a:close/>
              </a:path>
            </a:pathLst>
          </a:custGeom>
          <a:gradFill rotWithShape="1">
            <a:gsLst>
              <a:gs pos="0">
                <a:srgbClr val="FFC000"/>
              </a:gs>
              <a:gs pos="100000">
                <a:srgbClr val="BC8F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6637" name="MH_Title_1"/>
          <p:cNvSpPr>
            <a:spLocks noChangeAspect="1" noChangeArrowheads="1"/>
          </p:cNvSpPr>
          <p:nvPr/>
        </p:nvSpPr>
        <p:spPr bwMode="auto">
          <a:xfrm flipH="1">
            <a:off x="2260600" y="2222500"/>
            <a:ext cx="1292225" cy="1292225"/>
          </a:xfrm>
          <a:custGeom>
            <a:avLst/>
            <a:gdLst>
              <a:gd name="T0" fmla="*/ 3392780 w 1147868"/>
              <a:gd name="T1" fmla="*/ 0 h 1148400"/>
              <a:gd name="T2" fmla="*/ 993718 w 1147868"/>
              <a:gd name="T3" fmla="*/ 987296 h 1148400"/>
              <a:gd name="T4" fmla="*/ 0 w 1147868"/>
              <a:gd name="T5" fmla="*/ 3370839 h 1148400"/>
              <a:gd name="T6" fmla="*/ 993718 w 1147868"/>
              <a:gd name="T7" fmla="*/ 5754374 h 1148400"/>
              <a:gd name="T8" fmla="*/ 3392780 w 1147868"/>
              <a:gd name="T9" fmla="*/ 6741671 h 1148400"/>
              <a:gd name="T10" fmla="*/ 5791824 w 1147868"/>
              <a:gd name="T11" fmla="*/ 5754374 h 1148400"/>
              <a:gd name="T12" fmla="*/ 6785545 w 1147868"/>
              <a:gd name="T13" fmla="*/ 3370839 h 1148400"/>
              <a:gd name="T14" fmla="*/ 5791824 w 1147868"/>
              <a:gd name="T15" fmla="*/ 987296 h 11484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68101 w 1147868"/>
              <a:gd name="T25" fmla="*/ 168179 h 1148400"/>
              <a:gd name="T26" fmla="*/ 979767 w 1147868"/>
              <a:gd name="T27" fmla="*/ 980221 h 1148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7868" h="1148400">
                <a:moveTo>
                  <a:pt x="0" y="574200"/>
                </a:moveTo>
                <a:lnTo>
                  <a:pt x="0" y="574200"/>
                </a:lnTo>
                <a:cubicBezTo>
                  <a:pt x="0" y="257078"/>
                  <a:pt x="256959" y="1"/>
                  <a:pt x="573934" y="1"/>
                </a:cubicBezTo>
                <a:cubicBezTo>
                  <a:pt x="573934" y="1"/>
                  <a:pt x="573934" y="1"/>
                  <a:pt x="573935" y="1"/>
                </a:cubicBezTo>
                <a:cubicBezTo>
                  <a:pt x="890909" y="1"/>
                  <a:pt x="1147868" y="257079"/>
                  <a:pt x="1147868" y="574201"/>
                </a:cubicBezTo>
                <a:cubicBezTo>
                  <a:pt x="1147868" y="574201"/>
                  <a:pt x="1147867" y="574201"/>
                  <a:pt x="1147867" y="574202"/>
                </a:cubicBezTo>
                <a:lnTo>
                  <a:pt x="1147868" y="574202"/>
                </a:lnTo>
                <a:cubicBezTo>
                  <a:pt x="1147868" y="891323"/>
                  <a:pt x="890908" y="1148402"/>
                  <a:pt x="573934" y="1148402"/>
                </a:cubicBezTo>
                <a:cubicBezTo>
                  <a:pt x="256959" y="1148402"/>
                  <a:pt x="0" y="891323"/>
                  <a:pt x="0" y="574202"/>
                </a:cubicBezTo>
                <a:cubicBezTo>
                  <a:pt x="0" y="574201"/>
                  <a:pt x="0" y="574201"/>
                  <a:pt x="0" y="574201"/>
                </a:cubicBezTo>
                <a:lnTo>
                  <a:pt x="0" y="574200"/>
                </a:lnTo>
                <a:close/>
                <a:moveTo>
                  <a:pt x="228139" y="574200"/>
                </a:moveTo>
                <a:lnTo>
                  <a:pt x="228139" y="574200"/>
                </a:lnTo>
                <a:cubicBezTo>
                  <a:pt x="228139" y="765324"/>
                  <a:pt x="382956" y="920261"/>
                  <a:pt x="573934" y="920261"/>
                </a:cubicBezTo>
                <a:cubicBezTo>
                  <a:pt x="764911" y="920261"/>
                  <a:pt x="919729" y="765324"/>
                  <a:pt x="919729" y="574200"/>
                </a:cubicBezTo>
                <a:cubicBezTo>
                  <a:pt x="919729" y="383075"/>
                  <a:pt x="764911" y="228139"/>
                  <a:pt x="573934" y="228139"/>
                </a:cubicBezTo>
                <a:cubicBezTo>
                  <a:pt x="382956" y="228139"/>
                  <a:pt x="228139" y="383075"/>
                  <a:pt x="228139" y="574200"/>
                </a:cubicBezTo>
                <a:close/>
              </a:path>
            </a:pathLst>
          </a:custGeom>
          <a:gradFill rotWithShape="1">
            <a:gsLst>
              <a:gs pos="0">
                <a:srgbClr val="BC8F00"/>
              </a:gs>
              <a:gs pos="100000">
                <a:srgbClr val="FFC0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fontAlgn="base">
              <a:lnSpc>
                <a:spcPct val="100000"/>
              </a:lnSpc>
              <a:spcBef>
                <a:spcPct val="0"/>
              </a:spcBef>
              <a:spcAft>
                <a:spcPct val="0"/>
              </a:spcAft>
              <a:buFont typeface="Arial" panose="020B0604020202020204" pitchFamily="34" charset="0"/>
              <a:buNone/>
            </a:pPr>
            <a:r>
              <a:rPr lang="en-US" altLang="zh-CN" sz="2000" b="1">
                <a:solidFill>
                  <a:srgbClr val="BC8F00"/>
                </a:solidFill>
                <a:latin typeface="微软雅黑" panose="020B0503020204020204" pitchFamily="34" charset="-122"/>
                <a:ea typeface="微软雅黑" panose="020B0503020204020204" pitchFamily="34" charset="-122"/>
              </a:rPr>
              <a:t>YES</a:t>
            </a:r>
            <a:endParaRPr lang="zh-CN" altLang="en-US" sz="2000" b="1">
              <a:solidFill>
                <a:srgbClr val="BC8F00"/>
              </a:solidFill>
              <a:latin typeface="微软雅黑" panose="020B0503020204020204" pitchFamily="34" charset="-122"/>
              <a:ea typeface="微软雅黑" panose="020B0503020204020204" pitchFamily="34" charset="-122"/>
            </a:endParaRPr>
          </a:p>
        </p:txBody>
      </p:sp>
      <p:sp>
        <p:nvSpPr>
          <p:cNvPr id="26638" name="MH_SubTitle_2"/>
          <p:cNvSpPr txBox="1">
            <a:spLocks noChangeArrowheads="1"/>
          </p:cNvSpPr>
          <p:nvPr/>
        </p:nvSpPr>
        <p:spPr bwMode="auto">
          <a:xfrm>
            <a:off x="6432550" y="3949700"/>
            <a:ext cx="2643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fontAlgn="base">
              <a:lnSpc>
                <a:spcPct val="100000"/>
              </a:lnSpc>
              <a:spcBef>
                <a:spcPct val="0"/>
              </a:spcBef>
              <a:spcAft>
                <a:spcPct val="0"/>
              </a:spcAft>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rPr>
              <a:t>Lorem ipsum dolor sit </a:t>
            </a:r>
            <a:endParaRPr lang="en-US" altLang="zh-CN" sz="1400">
              <a:solidFill>
                <a:srgbClr val="000000"/>
              </a:solidFill>
              <a:latin typeface="微软雅黑" panose="020B0503020204020204" pitchFamily="34" charset="-122"/>
              <a:ea typeface="微软雅黑" panose="020B0503020204020204" pitchFamily="34" charset="-122"/>
            </a:endParaRPr>
          </a:p>
        </p:txBody>
      </p:sp>
      <p:sp>
        <p:nvSpPr>
          <p:cNvPr id="26639" name="MH_SubTitle_4"/>
          <p:cNvSpPr txBox="1">
            <a:spLocks noChangeArrowheads="1"/>
          </p:cNvSpPr>
          <p:nvPr/>
        </p:nvSpPr>
        <p:spPr bwMode="auto">
          <a:xfrm>
            <a:off x="6221413" y="4422775"/>
            <a:ext cx="26431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fontAlgn="base">
              <a:lnSpc>
                <a:spcPct val="100000"/>
              </a:lnSpc>
              <a:spcBef>
                <a:spcPct val="0"/>
              </a:spcBef>
              <a:spcAft>
                <a:spcPct val="0"/>
              </a:spcAft>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rPr>
              <a:t>Lorem ipsum dolor sit </a:t>
            </a:r>
            <a:endParaRPr lang="en-US" altLang="zh-CN" sz="1400">
              <a:solidFill>
                <a:srgbClr val="000000"/>
              </a:solidFill>
              <a:latin typeface="微软雅黑" panose="020B0503020204020204" pitchFamily="34" charset="-122"/>
              <a:ea typeface="微软雅黑" panose="020B0503020204020204" pitchFamily="34" charset="-122"/>
            </a:endParaRPr>
          </a:p>
        </p:txBody>
      </p:sp>
      <p:sp>
        <p:nvSpPr>
          <p:cNvPr id="26640" name="MH_SubTitle_6"/>
          <p:cNvSpPr txBox="1">
            <a:spLocks noChangeArrowheads="1"/>
          </p:cNvSpPr>
          <p:nvPr/>
        </p:nvSpPr>
        <p:spPr bwMode="auto">
          <a:xfrm>
            <a:off x="6003925" y="4860925"/>
            <a:ext cx="2643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fontAlgn="base">
              <a:lnSpc>
                <a:spcPct val="100000"/>
              </a:lnSpc>
              <a:spcBef>
                <a:spcPct val="0"/>
              </a:spcBef>
              <a:spcAft>
                <a:spcPct val="0"/>
              </a:spcAft>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rPr>
              <a:t>Lorem ipsum dolor sit </a:t>
            </a:r>
            <a:endParaRPr lang="en-US" altLang="zh-CN" sz="1400">
              <a:solidFill>
                <a:srgbClr val="000000"/>
              </a:solidFill>
              <a:latin typeface="微软雅黑" panose="020B0503020204020204" pitchFamily="34" charset="-122"/>
              <a:ea typeface="微软雅黑" panose="020B0503020204020204" pitchFamily="34" charset="-122"/>
            </a:endParaRPr>
          </a:p>
        </p:txBody>
      </p:sp>
      <p:sp>
        <p:nvSpPr>
          <p:cNvPr id="26641" name="MH_SubTitle_1"/>
          <p:cNvSpPr txBox="1">
            <a:spLocks noChangeArrowheads="1"/>
          </p:cNvSpPr>
          <p:nvPr/>
        </p:nvSpPr>
        <p:spPr bwMode="auto">
          <a:xfrm>
            <a:off x="2997200" y="3949700"/>
            <a:ext cx="2052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fontAlgn="base">
              <a:lnSpc>
                <a:spcPct val="100000"/>
              </a:lnSpc>
              <a:spcBef>
                <a:spcPct val="0"/>
              </a:spcBef>
              <a:spcAft>
                <a:spcPct val="0"/>
              </a:spcAft>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rPr>
              <a:t>Lorem ipsum dolor sit </a:t>
            </a:r>
            <a:endParaRPr lang="en-US" altLang="zh-CN" sz="1400">
              <a:solidFill>
                <a:srgbClr val="000000"/>
              </a:solidFill>
              <a:latin typeface="微软雅黑" panose="020B0503020204020204" pitchFamily="34" charset="-122"/>
              <a:ea typeface="微软雅黑" panose="020B0503020204020204" pitchFamily="34" charset="-122"/>
            </a:endParaRPr>
          </a:p>
        </p:txBody>
      </p:sp>
      <p:sp>
        <p:nvSpPr>
          <p:cNvPr id="26642" name="MH_SubTitle_3"/>
          <p:cNvSpPr txBox="1">
            <a:spLocks noChangeArrowheads="1"/>
          </p:cNvSpPr>
          <p:nvPr/>
        </p:nvSpPr>
        <p:spPr bwMode="auto">
          <a:xfrm>
            <a:off x="2786063" y="4422775"/>
            <a:ext cx="2052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fontAlgn="base">
              <a:lnSpc>
                <a:spcPct val="100000"/>
              </a:lnSpc>
              <a:spcBef>
                <a:spcPct val="0"/>
              </a:spcBef>
              <a:spcAft>
                <a:spcPct val="0"/>
              </a:spcAft>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rPr>
              <a:t>Lorem ipsum dolor sit </a:t>
            </a:r>
            <a:endParaRPr lang="en-US" altLang="zh-CN" sz="1400">
              <a:solidFill>
                <a:srgbClr val="000000"/>
              </a:solidFill>
              <a:latin typeface="微软雅黑" panose="020B0503020204020204" pitchFamily="34" charset="-122"/>
              <a:ea typeface="微软雅黑" panose="020B0503020204020204" pitchFamily="34" charset="-122"/>
            </a:endParaRPr>
          </a:p>
        </p:txBody>
      </p:sp>
      <p:sp>
        <p:nvSpPr>
          <p:cNvPr id="26643" name="MH_SubTitle_5"/>
          <p:cNvSpPr txBox="1">
            <a:spLocks noChangeArrowheads="1"/>
          </p:cNvSpPr>
          <p:nvPr/>
        </p:nvSpPr>
        <p:spPr bwMode="auto">
          <a:xfrm>
            <a:off x="2566988" y="4860925"/>
            <a:ext cx="2054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fontAlgn="base">
              <a:lnSpc>
                <a:spcPct val="100000"/>
              </a:lnSpc>
              <a:spcBef>
                <a:spcPct val="0"/>
              </a:spcBef>
              <a:spcAft>
                <a:spcPct val="0"/>
              </a:spcAft>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rPr>
              <a:t>Lorem ipsum dolor sit </a:t>
            </a:r>
            <a:endParaRPr lang="en-US" altLang="zh-CN" sz="1400">
              <a:solidFill>
                <a:srgbClr val="000000"/>
              </a:solidFill>
              <a:latin typeface="微软雅黑" panose="020B0503020204020204" pitchFamily="34" charset="-122"/>
              <a:ea typeface="微软雅黑" panose="020B0503020204020204" pitchFamily="34" charset="-122"/>
            </a:endParaRPr>
          </a:p>
        </p:txBody>
      </p:sp>
      <p:pic>
        <p:nvPicPr>
          <p:cNvPr id="26644"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45" name="TextBox 2"/>
          <p:cNvSpPr>
            <a:spLocks noChangeArrowheads="1"/>
          </p:cNvSpPr>
          <p:nvPr/>
        </p:nvSpPr>
        <p:spPr bwMode="auto">
          <a:xfrm flipH="1">
            <a:off x="2862263" y="850900"/>
            <a:ext cx="177958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26646" name="TextBox 5"/>
          <p:cNvSpPr>
            <a:spLocks noChangeArrowheads="1"/>
          </p:cNvSpPr>
          <p:nvPr/>
        </p:nvSpPr>
        <p:spPr bwMode="auto">
          <a:xfrm flipH="1">
            <a:off x="4052888" y="908050"/>
            <a:ext cx="27590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MH_Other_1"/>
          <p:cNvSpPr/>
          <p:nvPr/>
        </p:nvSpPr>
        <p:spPr bwMode="auto">
          <a:xfrm>
            <a:off x="4000500" y="2097088"/>
            <a:ext cx="3619500" cy="2674937"/>
          </a:xfrm>
          <a:custGeom>
            <a:avLst/>
            <a:gdLst>
              <a:gd name="T0" fmla="*/ 0 w 1726088"/>
              <a:gd name="T1" fmla="*/ 1000434 h 1000434"/>
              <a:gd name="T2" fmla="*/ 1376587 w 1726088"/>
              <a:gd name="T3" fmla="*/ 996014 h 1000434"/>
              <a:gd name="T4" fmla="*/ 1586652 w 1726088"/>
              <a:gd name="T5" fmla="*/ 106327 h 1000434"/>
              <a:gd name="T6" fmla="*/ 1714640 w 1726088"/>
              <a:gd name="T7" fmla="*/ 30381 h 1000434"/>
              <a:gd name="T8" fmla="*/ 1711028 w 1726088"/>
              <a:gd name="T9" fmla="*/ 151241 h 1000434"/>
            </a:gdLst>
            <a:ahLst/>
            <a:cxnLst>
              <a:cxn ang="0">
                <a:pos x="T0" y="T1"/>
              </a:cxn>
              <a:cxn ang="0">
                <a:pos x="T2" y="T3"/>
              </a:cxn>
              <a:cxn ang="0">
                <a:pos x="T4" y="T5"/>
              </a:cxn>
              <a:cxn ang="0">
                <a:pos x="T6" y="T7"/>
              </a:cxn>
              <a:cxn ang="0">
                <a:pos x="T8" y="T9"/>
              </a:cxn>
            </a:cxnLst>
            <a:rect l="0" t="0" r="r" b="b"/>
            <a:pathLst>
              <a:path w="1726088" h="1000434">
                <a:moveTo>
                  <a:pt x="0" y="1000434"/>
                </a:moveTo>
                <a:lnTo>
                  <a:pt x="1376587" y="996014"/>
                </a:lnTo>
                <a:lnTo>
                  <a:pt x="1586652" y="106327"/>
                </a:lnTo>
                <a:cubicBezTo>
                  <a:pt x="1642258" y="-50192"/>
                  <a:pt x="1698331" y="5216"/>
                  <a:pt x="1714640" y="30381"/>
                </a:cubicBezTo>
                <a:cubicBezTo>
                  <a:pt x="1730949" y="55546"/>
                  <a:pt x="1729911" y="97695"/>
                  <a:pt x="1711028" y="151241"/>
                </a:cubicBezTo>
              </a:path>
            </a:pathLst>
          </a:custGeom>
          <a:noFill/>
          <a:ln w="57150"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28680" name="MH_Other_2"/>
          <p:cNvSpPr>
            <a:spLocks noChangeArrowheads="1"/>
          </p:cNvSpPr>
          <p:nvPr/>
        </p:nvSpPr>
        <p:spPr bwMode="auto">
          <a:xfrm>
            <a:off x="4410075" y="4772025"/>
            <a:ext cx="563563" cy="565150"/>
          </a:xfrm>
          <a:prstGeom prst="ellipse">
            <a:avLst/>
          </a:prstGeom>
          <a:noFill/>
          <a:ln w="57150" cmpd="sng">
            <a:solidFill>
              <a:srgbClr val="7F7F7F"/>
            </a:solidFill>
            <a:miter lim="800000"/>
          </a:ln>
          <a:extLst>
            <a:ext uri="{909E8E84-426E-40DD-AFC4-6F175D3DCCD1}">
              <a14:hiddenFill xmlns:a14="http://schemas.microsoft.com/office/drawing/2010/main">
                <a:solidFill>
                  <a:srgbClr val="FFFFFF"/>
                </a:solidFill>
              </a14:hiddenFill>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1300">
              <a:solidFill>
                <a:srgbClr val="FFFFFF"/>
              </a:solidFill>
              <a:latin typeface="幼圆" panose="02010509060101010101" pitchFamily="49" charset="-122"/>
              <a:ea typeface="微软雅黑" panose="020B0503020204020204" pitchFamily="34" charset="-122"/>
            </a:endParaRPr>
          </a:p>
        </p:txBody>
      </p:sp>
      <p:sp>
        <p:nvSpPr>
          <p:cNvPr id="28681" name="MH_Other_3"/>
          <p:cNvSpPr>
            <a:spLocks noChangeArrowheads="1"/>
          </p:cNvSpPr>
          <p:nvPr/>
        </p:nvSpPr>
        <p:spPr bwMode="auto">
          <a:xfrm>
            <a:off x="5975350" y="4772025"/>
            <a:ext cx="563563" cy="565150"/>
          </a:xfrm>
          <a:prstGeom prst="ellipse">
            <a:avLst/>
          </a:prstGeom>
          <a:noFill/>
          <a:ln w="57150" cmpd="sng">
            <a:solidFill>
              <a:srgbClr val="7F7F7F"/>
            </a:solidFill>
            <a:miter lim="800000"/>
          </a:ln>
          <a:extLst>
            <a:ext uri="{909E8E84-426E-40DD-AFC4-6F175D3DCCD1}">
              <a14:hiddenFill xmlns:a14="http://schemas.microsoft.com/office/drawing/2010/main">
                <a:solidFill>
                  <a:srgbClr val="FFFFFF"/>
                </a:solidFill>
              </a14:hiddenFill>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1300">
              <a:solidFill>
                <a:srgbClr val="FFFFFF"/>
              </a:solidFill>
              <a:latin typeface="幼圆" panose="02010509060101010101" pitchFamily="49" charset="-122"/>
              <a:ea typeface="微软雅黑" panose="020B0503020204020204" pitchFamily="34" charset="-122"/>
            </a:endParaRPr>
          </a:p>
        </p:txBody>
      </p:sp>
      <p:sp>
        <p:nvSpPr>
          <p:cNvPr id="28682" name="MH_Other_4"/>
          <p:cNvSpPr>
            <a:spLocks noChangeArrowheads="1"/>
          </p:cNvSpPr>
          <p:nvPr/>
        </p:nvSpPr>
        <p:spPr bwMode="auto">
          <a:xfrm>
            <a:off x="4351338" y="5334000"/>
            <a:ext cx="674687" cy="134938"/>
          </a:xfrm>
          <a:prstGeom prst="ellipse">
            <a:avLst/>
          </a:prstGeom>
          <a:gradFill rotWithShape="1">
            <a:gsLst>
              <a:gs pos="0">
                <a:srgbClr val="6E6D68"/>
              </a:gs>
              <a:gs pos="100000">
                <a:srgbClr val="EEECE1">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1300">
              <a:solidFill>
                <a:srgbClr val="000000"/>
              </a:solidFill>
              <a:latin typeface="幼圆" panose="02010509060101010101" pitchFamily="49" charset="-122"/>
              <a:ea typeface="微软雅黑" panose="020B0503020204020204" pitchFamily="34" charset="-122"/>
            </a:endParaRPr>
          </a:p>
        </p:txBody>
      </p:sp>
      <p:sp>
        <p:nvSpPr>
          <p:cNvPr id="28683" name="MH_Other_5"/>
          <p:cNvSpPr>
            <a:spLocks noChangeArrowheads="1"/>
          </p:cNvSpPr>
          <p:nvPr/>
        </p:nvSpPr>
        <p:spPr bwMode="auto">
          <a:xfrm>
            <a:off x="5919788" y="5334000"/>
            <a:ext cx="674687" cy="134938"/>
          </a:xfrm>
          <a:prstGeom prst="ellipse">
            <a:avLst/>
          </a:prstGeom>
          <a:gradFill rotWithShape="1">
            <a:gsLst>
              <a:gs pos="0">
                <a:srgbClr val="6E6D68"/>
              </a:gs>
              <a:gs pos="100000">
                <a:srgbClr val="EEECE1">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sz="1300">
              <a:solidFill>
                <a:srgbClr val="000000"/>
              </a:solidFill>
              <a:latin typeface="幼圆" panose="02010509060101010101" pitchFamily="49" charset="-122"/>
              <a:ea typeface="微软雅黑" panose="020B0503020204020204" pitchFamily="34" charset="-122"/>
            </a:endParaRPr>
          </a:p>
        </p:txBody>
      </p:sp>
      <p:pic>
        <p:nvPicPr>
          <p:cNvPr id="28684" name="그림 1"/>
          <p:cNvPicPr>
            <a:picLocks noChangeAspect="1" noChangeArrowheads="1"/>
          </p:cNvPicPr>
          <p:nvPr/>
        </p:nvPicPr>
        <p:blipFill>
          <a:blip r:embed="rId1">
            <a:extLst>
              <a:ext uri="{28A0092B-C50C-407E-A947-70E740481C1C}">
                <a14:useLocalDpi xmlns:a14="http://schemas.microsoft.com/office/drawing/2010/main"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5" name="TextBox 2"/>
          <p:cNvSpPr>
            <a:spLocks noChangeArrowheads="1"/>
          </p:cNvSpPr>
          <p:nvPr/>
        </p:nvSpPr>
        <p:spPr bwMode="auto">
          <a:xfrm flipH="1">
            <a:off x="5265738" y="852488"/>
            <a:ext cx="1779587"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28686" name="TextBox 5"/>
          <p:cNvSpPr>
            <a:spLocks noChangeArrowheads="1"/>
          </p:cNvSpPr>
          <p:nvPr/>
        </p:nvSpPr>
        <p:spPr bwMode="auto">
          <a:xfrm flipH="1">
            <a:off x="6456363" y="909638"/>
            <a:ext cx="2759075"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
        <p:nvSpPr>
          <p:cNvPr id="28687" name="MH_Desc_1"/>
          <p:cNvSpPr/>
          <p:nvPr/>
        </p:nvSpPr>
        <p:spPr bwMode="auto">
          <a:xfrm>
            <a:off x="8183563" y="2419350"/>
            <a:ext cx="3487737" cy="3057525"/>
          </a:xfrm>
          <a:custGeom>
            <a:avLst/>
            <a:gdLst>
              <a:gd name="T0" fmla="*/ 0 w 3456384"/>
              <a:gd name="T1" fmla="*/ 3055938 h 3882329"/>
              <a:gd name="T2" fmla="*/ 2927350 w 3456384"/>
              <a:gd name="T3" fmla="*/ 3055938 h 3882329"/>
              <a:gd name="T4" fmla="*/ 0 w 3456384"/>
              <a:gd name="T5" fmla="*/ 3055938 h 3882329"/>
              <a:gd name="T6" fmla="*/ 0 w 3456384"/>
              <a:gd name="T7" fmla="*/ 0 h 3882329"/>
              <a:gd name="T8" fmla="*/ 2927350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solidFill>
            <a:schemeClr val="accent1"/>
          </a:solidFill>
          <a:ln w="3175" cap="flat" cmpd="sng">
            <a:solidFill>
              <a:srgbClr val="BFBFBF"/>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2000" rIns="0" bIns="7200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fontAlgn="base">
              <a:lnSpc>
                <a:spcPct val="140000"/>
              </a:lnSpc>
              <a:spcBef>
                <a:spcPts val="600"/>
              </a:spcBef>
              <a:spcAft>
                <a:spcPts val="600"/>
              </a:spcAft>
              <a:buFont typeface="Arial" panose="020B0604020202020204" pitchFamily="34" charset="0"/>
              <a:buNone/>
            </a:pPr>
            <a:r>
              <a:rPr lang="en-US" altLang="zh-CN" sz="1600">
                <a:solidFill>
                  <a:srgbClr val="000000"/>
                </a:solidFill>
                <a:latin typeface="微软雅黑 Light" panose="020B0502040204020203" pitchFamily="34" charset="-122"/>
                <a:ea typeface="微软雅黑 Light" panose="020B0502040204020203" pitchFamily="34" charset="-122"/>
              </a:rPr>
              <a:t>Lorem ipsum dolor sit amet consectetur adipisicing elit Lorem ipsum dolor sit amet consectetur adipisicing elit Lorem ipsum dolor sit amet consectetur adipisicing elit Lorem ipsum dolor sit amet consectetur adipisicing elit</a:t>
            </a:r>
            <a:endParaRPr lang="en-US" altLang="zh-CN" sz="1600">
              <a:solidFill>
                <a:srgbClr val="000000"/>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H_Other_1"/>
          <p:cNvSpPr/>
          <p:nvPr/>
        </p:nvSpPr>
        <p:spPr bwMode="auto">
          <a:xfrm>
            <a:off x="466725" y="3844925"/>
            <a:ext cx="3759200" cy="179388"/>
          </a:xfrm>
          <a:custGeom>
            <a:avLst/>
            <a:gdLst>
              <a:gd name="T0" fmla="*/ 0 w 3759200"/>
              <a:gd name="T1" fmla="*/ 76200 h 179488"/>
              <a:gd name="T2" fmla="*/ 2070100 w 3759200"/>
              <a:gd name="T3" fmla="*/ 177800 h 179488"/>
              <a:gd name="T4" fmla="*/ 3759200 w 3759200"/>
              <a:gd name="T5" fmla="*/ 0 h 179488"/>
            </a:gdLst>
            <a:ahLst/>
            <a:cxnLst>
              <a:cxn ang="0">
                <a:pos x="T0" y="T1"/>
              </a:cxn>
              <a:cxn ang="0">
                <a:pos x="T2" y="T3"/>
              </a:cxn>
              <a:cxn ang="0">
                <a:pos x="T4" y="T5"/>
              </a:cxn>
            </a:cxnLst>
            <a:rect l="0" t="0" r="r" b="b"/>
            <a:pathLst>
              <a:path w="3759200" h="179488">
                <a:moveTo>
                  <a:pt x="0" y="76200"/>
                </a:moveTo>
                <a:cubicBezTo>
                  <a:pt x="921808" y="129116"/>
                  <a:pt x="1443567" y="190500"/>
                  <a:pt x="2070100" y="177800"/>
                </a:cubicBezTo>
                <a:cubicBezTo>
                  <a:pt x="2696633" y="165100"/>
                  <a:pt x="3440641" y="86783"/>
                  <a:pt x="3759200" y="0"/>
                </a:cubicBezTo>
              </a:path>
            </a:pathLst>
          </a:custGeom>
          <a:noFill/>
          <a:ln w="12700" cap="flat" cmpd="sng">
            <a:solidFill>
              <a:srgbClr val="C5C5C5"/>
            </a:solidFill>
            <a:miter lim="800000"/>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0723" name="MH_Other_2"/>
          <p:cNvSpPr/>
          <p:nvPr/>
        </p:nvSpPr>
        <p:spPr bwMode="auto">
          <a:xfrm>
            <a:off x="466725" y="2181225"/>
            <a:ext cx="3263900" cy="1778000"/>
          </a:xfrm>
          <a:custGeom>
            <a:avLst/>
            <a:gdLst>
              <a:gd name="T0" fmla="*/ 0 w 3263900"/>
              <a:gd name="T1" fmla="*/ 1778000 h 1778000"/>
              <a:gd name="T2" fmla="*/ 2070100 w 3263900"/>
              <a:gd name="T3" fmla="*/ 1016000 h 1778000"/>
              <a:gd name="T4" fmla="*/ 3263900 w 3263900"/>
              <a:gd name="T5" fmla="*/ 0 h 1778000"/>
            </a:gdLst>
            <a:ahLst/>
            <a:cxnLst>
              <a:cxn ang="0">
                <a:pos x="T0" y="T1"/>
              </a:cxn>
              <a:cxn ang="0">
                <a:pos x="T2" y="T3"/>
              </a:cxn>
              <a:cxn ang="0">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12700" cap="flat" cmpd="sng">
            <a:solidFill>
              <a:srgbClr val="C5C5C5"/>
            </a:solidFill>
            <a:miter lim="800000"/>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0724" name="MH_Other_3"/>
          <p:cNvSpPr/>
          <p:nvPr/>
        </p:nvSpPr>
        <p:spPr bwMode="auto">
          <a:xfrm>
            <a:off x="466725" y="3019425"/>
            <a:ext cx="4203700" cy="939800"/>
          </a:xfrm>
          <a:custGeom>
            <a:avLst/>
            <a:gdLst>
              <a:gd name="T0" fmla="*/ 0 w 4203700"/>
              <a:gd name="T1" fmla="*/ 939800 h 939800"/>
              <a:gd name="T2" fmla="*/ 2387600 w 4203700"/>
              <a:gd name="T3" fmla="*/ 622300 h 939800"/>
              <a:gd name="T4" fmla="*/ 4203700 w 4203700"/>
              <a:gd name="T5" fmla="*/ 0 h 939800"/>
            </a:gdLst>
            <a:ahLst/>
            <a:cxnLst>
              <a:cxn ang="0">
                <a:pos x="T0" y="T1"/>
              </a:cxn>
              <a:cxn ang="0">
                <a:pos x="T2" y="T3"/>
              </a:cxn>
              <a:cxn ang="0">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12700" cap="flat" cmpd="sng">
            <a:solidFill>
              <a:srgbClr val="C5C5C5"/>
            </a:solidFill>
            <a:miter lim="800000"/>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0725" name="MH_Other_4"/>
          <p:cNvSpPr/>
          <p:nvPr/>
        </p:nvSpPr>
        <p:spPr bwMode="auto">
          <a:xfrm>
            <a:off x="530225" y="3946525"/>
            <a:ext cx="4152900" cy="685800"/>
          </a:xfrm>
          <a:custGeom>
            <a:avLst/>
            <a:gdLst>
              <a:gd name="T0" fmla="*/ 0 w 4152900"/>
              <a:gd name="T1" fmla="*/ 0 h 685800"/>
              <a:gd name="T2" fmla="*/ 2959100 w 4152900"/>
              <a:gd name="T3" fmla="*/ 368300 h 685800"/>
              <a:gd name="T4" fmla="*/ 4152900 w 4152900"/>
              <a:gd name="T5" fmla="*/ 685800 h 685800"/>
            </a:gdLst>
            <a:ahLst/>
            <a:cxnLst>
              <a:cxn ang="0">
                <a:pos x="T0" y="T1"/>
              </a:cxn>
              <a:cxn ang="0">
                <a:pos x="T2" y="T3"/>
              </a:cxn>
              <a:cxn ang="0">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12700" cap="flat" cmpd="sng">
            <a:solidFill>
              <a:srgbClr val="C5C5C5"/>
            </a:solidFill>
            <a:miter lim="800000"/>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0726" name="MH_Other_5"/>
          <p:cNvSpPr/>
          <p:nvPr/>
        </p:nvSpPr>
        <p:spPr bwMode="auto">
          <a:xfrm>
            <a:off x="479425" y="3946525"/>
            <a:ext cx="3251200" cy="1536700"/>
          </a:xfrm>
          <a:custGeom>
            <a:avLst/>
            <a:gdLst>
              <a:gd name="T0" fmla="*/ 0 w 3251200"/>
              <a:gd name="T1" fmla="*/ 0 h 1536700"/>
              <a:gd name="T2" fmla="*/ 2235200 w 3251200"/>
              <a:gd name="T3" fmla="*/ 787400 h 1536700"/>
              <a:gd name="T4" fmla="*/ 3251200 w 3251200"/>
              <a:gd name="T5" fmla="*/ 1536700 h 1536700"/>
            </a:gdLst>
            <a:ahLst/>
            <a:cxnLst>
              <a:cxn ang="0">
                <a:pos x="T0" y="T1"/>
              </a:cxn>
              <a:cxn ang="0">
                <a:pos x="T2" y="T3"/>
              </a:cxn>
              <a:cxn ang="0">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12700" cap="flat" cmpd="sng">
            <a:solidFill>
              <a:srgbClr val="C5C5C5"/>
            </a:solidFill>
            <a:miter lim="800000"/>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0727" name="MH_SubTitle_1"/>
          <p:cNvSpPr txBox="1">
            <a:spLocks noChangeArrowheads="1"/>
          </p:cNvSpPr>
          <p:nvPr/>
        </p:nvSpPr>
        <p:spPr bwMode="auto">
          <a:xfrm>
            <a:off x="4146550" y="1822450"/>
            <a:ext cx="36718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30000"/>
              </a:lnSpc>
              <a:spcBef>
                <a:spcPct val="0"/>
              </a:spcBef>
              <a:spcAft>
                <a:spcPct val="0"/>
              </a:spcAft>
              <a:buFont typeface="Arial" panose="020B0604020202020204" pitchFamily="34" charset="0"/>
              <a:buNone/>
            </a:pPr>
            <a:r>
              <a:rPr lang="da-DK" altLang="en-US">
                <a:solidFill>
                  <a:srgbClr val="404040"/>
                </a:solidFill>
                <a:latin typeface="微软雅黑" panose="020B0503020204020204" pitchFamily="34" charset="-122"/>
                <a:ea typeface="微软雅黑" panose="020B0503020204020204" pitchFamily="34" charset="-122"/>
              </a:rPr>
              <a:t>Lorem ipsum dolor sit</a:t>
            </a:r>
            <a:endParaRPr lang="zh-CN" altLang="en-US">
              <a:solidFill>
                <a:srgbClr val="404040"/>
              </a:solidFill>
              <a:latin typeface="微软雅黑" panose="020B0503020204020204" pitchFamily="34" charset="-122"/>
              <a:ea typeface="微软雅黑" panose="020B0503020204020204" pitchFamily="34" charset="-122"/>
            </a:endParaRPr>
          </a:p>
        </p:txBody>
      </p:sp>
      <p:sp>
        <p:nvSpPr>
          <p:cNvPr id="30728" name="MH_SubTitle_2"/>
          <p:cNvSpPr txBox="1">
            <a:spLocks noChangeArrowheads="1"/>
          </p:cNvSpPr>
          <p:nvPr/>
        </p:nvSpPr>
        <p:spPr bwMode="auto">
          <a:xfrm>
            <a:off x="5070475" y="2611438"/>
            <a:ext cx="367188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30000"/>
              </a:lnSpc>
              <a:spcBef>
                <a:spcPct val="0"/>
              </a:spcBef>
              <a:spcAft>
                <a:spcPct val="0"/>
              </a:spcAft>
              <a:buFont typeface="Arial" panose="020B0604020202020204" pitchFamily="34" charset="0"/>
              <a:buNone/>
            </a:pPr>
            <a:r>
              <a:rPr lang="da-DK" altLang="en-US">
                <a:solidFill>
                  <a:srgbClr val="404040"/>
                </a:solidFill>
                <a:latin typeface="微软雅黑" panose="020B0503020204020204" pitchFamily="34" charset="-122"/>
                <a:ea typeface="微软雅黑" panose="020B0503020204020204" pitchFamily="34" charset="-122"/>
              </a:rPr>
              <a:t>Lorem ipsum dolor sit</a:t>
            </a:r>
            <a:endParaRPr lang="zh-CN" altLang="en-US">
              <a:solidFill>
                <a:srgbClr val="404040"/>
              </a:solidFill>
              <a:latin typeface="微软雅黑" panose="020B0503020204020204" pitchFamily="34" charset="-122"/>
              <a:ea typeface="微软雅黑" panose="020B0503020204020204" pitchFamily="34" charset="-122"/>
            </a:endParaRPr>
          </a:p>
        </p:txBody>
      </p:sp>
      <p:sp>
        <p:nvSpPr>
          <p:cNvPr id="30729" name="MH_SubTitle_3"/>
          <p:cNvSpPr txBox="1">
            <a:spLocks noChangeArrowheads="1"/>
          </p:cNvSpPr>
          <p:nvPr/>
        </p:nvSpPr>
        <p:spPr bwMode="auto">
          <a:xfrm>
            <a:off x="4595813" y="3508375"/>
            <a:ext cx="3671887"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30000"/>
              </a:lnSpc>
              <a:spcBef>
                <a:spcPct val="0"/>
              </a:spcBef>
              <a:spcAft>
                <a:spcPct val="0"/>
              </a:spcAft>
              <a:buFont typeface="Arial" panose="020B0604020202020204" pitchFamily="34" charset="0"/>
              <a:buNone/>
            </a:pPr>
            <a:r>
              <a:rPr lang="da-DK" altLang="en-US">
                <a:solidFill>
                  <a:srgbClr val="404040"/>
                </a:solidFill>
                <a:latin typeface="微软雅黑" panose="020B0503020204020204" pitchFamily="34" charset="-122"/>
                <a:ea typeface="微软雅黑" panose="020B0503020204020204" pitchFamily="34" charset="-122"/>
              </a:rPr>
              <a:t>Lorem ipsum dolor sit</a:t>
            </a:r>
            <a:endParaRPr lang="zh-CN" altLang="en-US">
              <a:solidFill>
                <a:srgbClr val="404040"/>
              </a:solidFill>
              <a:latin typeface="微软雅黑" panose="020B0503020204020204" pitchFamily="34" charset="-122"/>
              <a:ea typeface="微软雅黑" panose="020B0503020204020204" pitchFamily="34" charset="-122"/>
            </a:endParaRPr>
          </a:p>
        </p:txBody>
      </p:sp>
      <p:sp>
        <p:nvSpPr>
          <p:cNvPr id="30730" name="MH_SubTitle_4"/>
          <p:cNvSpPr txBox="1">
            <a:spLocks noChangeArrowheads="1"/>
          </p:cNvSpPr>
          <p:nvPr/>
        </p:nvSpPr>
        <p:spPr bwMode="auto">
          <a:xfrm>
            <a:off x="5068888" y="4262438"/>
            <a:ext cx="3671887"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30000"/>
              </a:lnSpc>
              <a:spcBef>
                <a:spcPct val="0"/>
              </a:spcBef>
              <a:spcAft>
                <a:spcPct val="0"/>
              </a:spcAft>
              <a:buFont typeface="Arial" panose="020B0604020202020204" pitchFamily="34" charset="0"/>
              <a:buNone/>
            </a:pPr>
            <a:r>
              <a:rPr lang="da-DK" altLang="en-US">
                <a:solidFill>
                  <a:srgbClr val="404040"/>
                </a:solidFill>
                <a:latin typeface="微软雅黑" panose="020B0503020204020204" pitchFamily="34" charset="-122"/>
                <a:ea typeface="微软雅黑" panose="020B0503020204020204" pitchFamily="34" charset="-122"/>
              </a:rPr>
              <a:t>Lorem ipsum dolor sit</a:t>
            </a:r>
            <a:endParaRPr lang="zh-CN" altLang="en-US">
              <a:solidFill>
                <a:srgbClr val="404040"/>
              </a:solidFill>
              <a:latin typeface="微软雅黑" panose="020B0503020204020204" pitchFamily="34" charset="-122"/>
              <a:ea typeface="微软雅黑" panose="020B0503020204020204" pitchFamily="34" charset="-122"/>
            </a:endParaRPr>
          </a:p>
        </p:txBody>
      </p:sp>
      <p:sp>
        <p:nvSpPr>
          <p:cNvPr id="30731" name="MH_SubTitle_5"/>
          <p:cNvSpPr txBox="1">
            <a:spLocks noChangeArrowheads="1"/>
          </p:cNvSpPr>
          <p:nvPr/>
        </p:nvSpPr>
        <p:spPr bwMode="auto">
          <a:xfrm>
            <a:off x="4110038" y="5200650"/>
            <a:ext cx="4443412"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30000"/>
              </a:lnSpc>
              <a:spcBef>
                <a:spcPct val="0"/>
              </a:spcBef>
              <a:spcAft>
                <a:spcPct val="0"/>
              </a:spcAft>
              <a:buFont typeface="Arial" panose="020B0604020202020204" pitchFamily="34" charset="0"/>
              <a:buNone/>
            </a:pPr>
            <a:r>
              <a:rPr lang="da-DK" altLang="en-US">
                <a:solidFill>
                  <a:srgbClr val="404040"/>
                </a:solidFill>
                <a:latin typeface="微软雅黑" panose="020B0503020204020204" pitchFamily="34" charset="-122"/>
                <a:ea typeface="微软雅黑" panose="020B0503020204020204" pitchFamily="34" charset="-122"/>
              </a:rPr>
              <a:t>Lorem ipsum dolor sit</a:t>
            </a:r>
            <a:endParaRPr lang="zh-CN" altLang="en-US">
              <a:solidFill>
                <a:srgbClr val="404040"/>
              </a:solidFill>
              <a:latin typeface="微软雅黑" panose="020B0503020204020204" pitchFamily="34" charset="-122"/>
              <a:ea typeface="微软雅黑" panose="020B0503020204020204" pitchFamily="34" charset="-122"/>
            </a:endParaRPr>
          </a:p>
        </p:txBody>
      </p:sp>
      <p:sp>
        <p:nvSpPr>
          <p:cNvPr id="30732" name="MH_Other_6"/>
          <p:cNvSpPr>
            <a:spLocks noChangeArrowheads="1"/>
          </p:cNvSpPr>
          <p:nvPr/>
        </p:nvSpPr>
        <p:spPr bwMode="auto">
          <a:xfrm>
            <a:off x="3435350" y="1822450"/>
            <a:ext cx="668338" cy="6683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a:solidFill>
                  <a:srgbClr val="FFFFFF"/>
                </a:solidFill>
                <a:latin typeface="Calibri" panose="020F0502020204030204" pitchFamily="34" charset="0"/>
                <a:ea typeface="Gungsuh" panose="02030600000101010101" pitchFamily="18" charset="-127"/>
              </a:rPr>
              <a:t>01</a:t>
            </a:r>
            <a:endParaRPr lang="zh-CN" altLang="en-US" sz="2400">
              <a:solidFill>
                <a:srgbClr val="FFFFFF"/>
              </a:solidFill>
              <a:latin typeface="Calibri" panose="020F0502020204030204" pitchFamily="34" charset="0"/>
              <a:ea typeface="Gungsuh" panose="02030600000101010101" pitchFamily="18" charset="-127"/>
            </a:endParaRPr>
          </a:p>
        </p:txBody>
      </p:sp>
      <p:sp>
        <p:nvSpPr>
          <p:cNvPr id="30733" name="MH_Other_7"/>
          <p:cNvSpPr>
            <a:spLocks noChangeArrowheads="1"/>
          </p:cNvSpPr>
          <p:nvPr/>
        </p:nvSpPr>
        <p:spPr bwMode="auto">
          <a:xfrm>
            <a:off x="4364038" y="2627313"/>
            <a:ext cx="668337" cy="66833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a:solidFill>
                  <a:srgbClr val="FFFFFF"/>
                </a:solidFill>
                <a:latin typeface="Calibri" panose="020F0502020204030204" pitchFamily="34" charset="0"/>
                <a:ea typeface="Gungsuh" panose="02030600000101010101" pitchFamily="18" charset="-127"/>
              </a:rPr>
              <a:t>02</a:t>
            </a:r>
            <a:endParaRPr lang="zh-CN" altLang="en-US" sz="2400">
              <a:solidFill>
                <a:srgbClr val="FFFFFF"/>
              </a:solidFill>
              <a:latin typeface="Calibri" panose="020F0502020204030204" pitchFamily="34" charset="0"/>
              <a:ea typeface="Gungsuh" panose="02030600000101010101" pitchFamily="18" charset="-127"/>
            </a:endParaRPr>
          </a:p>
        </p:txBody>
      </p:sp>
      <p:sp>
        <p:nvSpPr>
          <p:cNvPr id="30734" name="MH_Other_8"/>
          <p:cNvSpPr>
            <a:spLocks noChangeArrowheads="1"/>
          </p:cNvSpPr>
          <p:nvPr/>
        </p:nvSpPr>
        <p:spPr bwMode="auto">
          <a:xfrm>
            <a:off x="3889375" y="3495675"/>
            <a:ext cx="668338" cy="669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a:solidFill>
                  <a:srgbClr val="FFFFFF"/>
                </a:solidFill>
                <a:latin typeface="Calibri" panose="020F0502020204030204" pitchFamily="34" charset="0"/>
                <a:ea typeface="Gungsuh" panose="02030600000101010101" pitchFamily="18" charset="-127"/>
              </a:rPr>
              <a:t>03</a:t>
            </a:r>
            <a:endParaRPr lang="zh-CN" altLang="en-US" sz="2400">
              <a:solidFill>
                <a:srgbClr val="FFFFFF"/>
              </a:solidFill>
              <a:latin typeface="Calibri" panose="020F0502020204030204" pitchFamily="34" charset="0"/>
              <a:ea typeface="Gungsuh" panose="02030600000101010101" pitchFamily="18" charset="-127"/>
            </a:endParaRPr>
          </a:p>
        </p:txBody>
      </p:sp>
      <p:sp>
        <p:nvSpPr>
          <p:cNvPr id="30735" name="MH_Other_9"/>
          <p:cNvSpPr>
            <a:spLocks noChangeArrowheads="1"/>
          </p:cNvSpPr>
          <p:nvPr/>
        </p:nvSpPr>
        <p:spPr bwMode="auto">
          <a:xfrm>
            <a:off x="4360863" y="4237038"/>
            <a:ext cx="668337" cy="669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a:solidFill>
                  <a:srgbClr val="FFFFFF"/>
                </a:solidFill>
                <a:latin typeface="Calibri" panose="020F0502020204030204" pitchFamily="34" charset="0"/>
                <a:ea typeface="Gungsuh" panose="02030600000101010101" pitchFamily="18" charset="-127"/>
              </a:rPr>
              <a:t>04</a:t>
            </a:r>
            <a:endParaRPr lang="zh-CN" altLang="en-US" sz="2400">
              <a:solidFill>
                <a:srgbClr val="FFFFFF"/>
              </a:solidFill>
              <a:latin typeface="Calibri" panose="020F0502020204030204" pitchFamily="34" charset="0"/>
              <a:ea typeface="Gungsuh" panose="02030600000101010101" pitchFamily="18" charset="-127"/>
            </a:endParaRPr>
          </a:p>
        </p:txBody>
      </p:sp>
      <p:sp>
        <p:nvSpPr>
          <p:cNvPr id="30736" name="MH_Other_10"/>
          <p:cNvSpPr>
            <a:spLocks noChangeArrowheads="1"/>
          </p:cNvSpPr>
          <p:nvPr/>
        </p:nvSpPr>
        <p:spPr bwMode="auto">
          <a:xfrm>
            <a:off x="3403600" y="5170488"/>
            <a:ext cx="668338" cy="66833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a:solidFill>
                  <a:srgbClr val="FFFFFF"/>
                </a:solidFill>
                <a:latin typeface="Calibri" panose="020F0502020204030204" pitchFamily="34" charset="0"/>
                <a:ea typeface="Gungsuh" panose="02030600000101010101" pitchFamily="18" charset="-127"/>
              </a:rPr>
              <a:t>05</a:t>
            </a:r>
            <a:endParaRPr lang="zh-CN" altLang="en-US" sz="2400">
              <a:solidFill>
                <a:srgbClr val="FFFFFF"/>
              </a:solidFill>
              <a:latin typeface="Calibri" panose="020F0502020204030204" pitchFamily="34" charset="0"/>
              <a:ea typeface="Gungsuh" panose="02030600000101010101" pitchFamily="18" charset="-127"/>
            </a:endParaRPr>
          </a:p>
        </p:txBody>
      </p:sp>
      <p:sp>
        <p:nvSpPr>
          <p:cNvPr id="30737" name="MH_Title_1"/>
          <p:cNvSpPr>
            <a:spLocks noChangeArrowheads="1"/>
          </p:cNvSpPr>
          <p:nvPr/>
        </p:nvSpPr>
        <p:spPr bwMode="auto">
          <a:xfrm>
            <a:off x="3175" y="3106738"/>
            <a:ext cx="1158875" cy="1674812"/>
          </a:xfrm>
          <a:custGeom>
            <a:avLst/>
            <a:gdLst>
              <a:gd name="T0" fmla="*/ 273082 w 1159484"/>
              <a:gd name="T1" fmla="*/ 1430 h 1674380"/>
              <a:gd name="T2" fmla="*/ 987290 w 1159484"/>
              <a:gd name="T3" fmla="*/ 329381 h 1674380"/>
              <a:gd name="T4" fmla="*/ 984658 w 1159484"/>
              <a:gd name="T5" fmla="*/ 1348867 h 1674380"/>
              <a:gd name="T6" fmla="*/ 0 w 1159484"/>
              <a:gd name="T7" fmla="*/ 1610184 h 1674380"/>
              <a:gd name="T8" fmla="*/ 3995 w 1159484"/>
              <a:gd name="T9" fmla="*/ 62973 h 1674380"/>
              <a:gd name="T10" fmla="*/ 273082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0795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000">
                <a:solidFill>
                  <a:srgbClr val="FFFFFF"/>
                </a:solidFill>
                <a:latin typeface="微软雅黑" panose="020B0503020204020204" pitchFamily="34" charset="-122"/>
                <a:ea typeface="微软雅黑" panose="020B0503020204020204" pitchFamily="34" charset="-122"/>
              </a:rPr>
              <a:t>LOREM</a:t>
            </a:r>
            <a:endParaRPr lang="zh-CN" altLang="en-US" sz="2000">
              <a:solidFill>
                <a:srgbClr val="FFFFFF"/>
              </a:solidFill>
              <a:latin typeface="微软雅黑" panose="020B0503020204020204" pitchFamily="34" charset="-122"/>
              <a:ea typeface="微软雅黑" panose="020B0503020204020204" pitchFamily="34" charset="-122"/>
            </a:endParaRPr>
          </a:p>
        </p:txBody>
      </p:sp>
      <p:pic>
        <p:nvPicPr>
          <p:cNvPr id="30738"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39" name="TextBox 2"/>
          <p:cNvSpPr>
            <a:spLocks noChangeArrowheads="1"/>
          </p:cNvSpPr>
          <p:nvPr/>
        </p:nvSpPr>
        <p:spPr bwMode="auto">
          <a:xfrm flipH="1">
            <a:off x="2862263" y="850900"/>
            <a:ext cx="177958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30740" name="TextBox 5"/>
          <p:cNvSpPr>
            <a:spLocks noChangeArrowheads="1"/>
          </p:cNvSpPr>
          <p:nvPr/>
        </p:nvSpPr>
        <p:spPr bwMode="auto">
          <a:xfrm flipH="1">
            <a:off x="4052888" y="908050"/>
            <a:ext cx="27590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H_Other_1"/>
          <p:cNvSpPr>
            <a:spLocks noChangeArrowheads="1"/>
          </p:cNvSpPr>
          <p:nvPr/>
        </p:nvSpPr>
        <p:spPr bwMode="auto">
          <a:xfrm>
            <a:off x="4116388" y="2689225"/>
            <a:ext cx="3883025" cy="1984375"/>
          </a:xfrm>
          <a:prstGeom prst="ellipse">
            <a:avLst/>
          </a:prstGeom>
          <a:noFill/>
          <a:ln w="25400" cmpd="sng">
            <a:solidFill>
              <a:srgbClr val="CFCFCF"/>
            </a:solidFill>
            <a:round/>
          </a:ln>
          <a:extLst>
            <a:ext uri="{909E8E84-426E-40DD-AFC4-6F175D3DCCD1}">
              <a14:hiddenFill xmlns:a14="http://schemas.microsoft.com/office/drawing/2010/main">
                <a:solidFill>
                  <a:srgbClr val="FFFFFF"/>
                </a:solidFill>
              </a14:hiddenFill>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a:solidFill>
                <a:srgbClr val="FFFFFF"/>
              </a:solidFill>
              <a:latin typeface="Calibri" panose="020F0502020204030204" pitchFamily="34" charset="0"/>
            </a:endParaRPr>
          </a:p>
        </p:txBody>
      </p:sp>
      <p:sp>
        <p:nvSpPr>
          <p:cNvPr id="32771" name="MH_Other_2"/>
          <p:cNvSpPr>
            <a:spLocks noChangeArrowheads="1"/>
          </p:cNvSpPr>
          <p:nvPr/>
        </p:nvSpPr>
        <p:spPr bwMode="auto">
          <a:xfrm rot="7200000">
            <a:off x="4116388" y="2698750"/>
            <a:ext cx="3883025" cy="1984375"/>
          </a:xfrm>
          <a:prstGeom prst="ellipse">
            <a:avLst/>
          </a:prstGeom>
          <a:noFill/>
          <a:ln w="25400" cmpd="sng">
            <a:solidFill>
              <a:srgbClr val="CFCFCF"/>
            </a:solidFill>
            <a:round/>
          </a:ln>
          <a:extLst>
            <a:ext uri="{909E8E84-426E-40DD-AFC4-6F175D3DCCD1}">
              <a14:hiddenFill xmlns:a14="http://schemas.microsoft.com/office/drawing/2010/main">
                <a:solidFill>
                  <a:srgbClr val="FFFFFF"/>
                </a:solidFill>
              </a14:hiddenFill>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a:solidFill>
                <a:srgbClr val="FFFFFF"/>
              </a:solidFill>
              <a:latin typeface="Calibri" panose="020F0502020204030204" pitchFamily="34" charset="0"/>
            </a:endParaRPr>
          </a:p>
        </p:txBody>
      </p:sp>
      <p:sp>
        <p:nvSpPr>
          <p:cNvPr id="32772" name="MH_Other_3"/>
          <p:cNvSpPr>
            <a:spLocks noChangeArrowheads="1"/>
          </p:cNvSpPr>
          <p:nvPr/>
        </p:nvSpPr>
        <p:spPr bwMode="auto">
          <a:xfrm rot="14400000">
            <a:off x="4116388" y="2698750"/>
            <a:ext cx="3883025" cy="1984375"/>
          </a:xfrm>
          <a:prstGeom prst="ellipse">
            <a:avLst/>
          </a:prstGeom>
          <a:noFill/>
          <a:ln w="25400" cmpd="sng">
            <a:solidFill>
              <a:srgbClr val="CFCFCF"/>
            </a:solidFill>
            <a:round/>
          </a:ln>
          <a:extLst>
            <a:ext uri="{909E8E84-426E-40DD-AFC4-6F175D3DCCD1}">
              <a14:hiddenFill xmlns:a14="http://schemas.microsoft.com/office/drawing/2010/main">
                <a:solidFill>
                  <a:srgbClr val="FFFFFF"/>
                </a:solidFill>
              </a14:hiddenFill>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a:solidFill>
                <a:srgbClr val="FFFFFF"/>
              </a:solidFill>
              <a:latin typeface="Calibri" panose="020F0502020204030204" pitchFamily="34" charset="0"/>
            </a:endParaRPr>
          </a:p>
        </p:txBody>
      </p:sp>
      <p:sp>
        <p:nvSpPr>
          <p:cNvPr id="32773" name="MH_SubTitle_1"/>
          <p:cNvSpPr>
            <a:spLocks noChangeArrowheads="1"/>
          </p:cNvSpPr>
          <p:nvPr/>
        </p:nvSpPr>
        <p:spPr bwMode="auto">
          <a:xfrm>
            <a:off x="4506913" y="1473200"/>
            <a:ext cx="1258887" cy="1260475"/>
          </a:xfrm>
          <a:prstGeom prst="ellipse">
            <a:avLst/>
          </a:prstGeom>
          <a:solidFill>
            <a:srgbClr val="FFFFFF"/>
          </a:solidFill>
          <a:ln w="38100" cap="flat" cmpd="sng">
            <a:solidFill>
              <a:schemeClr val="accent1"/>
            </a:solidFill>
            <a:round/>
          </a:ln>
        </p:spPr>
        <p:txBody>
          <a:bodyPr lIns="0" tIns="21590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buFont typeface="Arial" panose="020B0604020202020204" pitchFamily="34" charset="0"/>
              <a:buNone/>
            </a:pPr>
            <a:r>
              <a:rPr lang="en-US" altLang="zh-CN">
                <a:solidFill>
                  <a:srgbClr val="4B4B4B"/>
                </a:solidFill>
                <a:latin typeface="微软雅黑" panose="020B0503020204020204" pitchFamily="34" charset="-122"/>
                <a:ea typeface="微软雅黑" panose="020B0503020204020204" pitchFamily="34" charset="-122"/>
              </a:rPr>
              <a:t>LOREM</a:t>
            </a:r>
            <a:endParaRPr lang="en-US" altLang="zh-CN">
              <a:solidFill>
                <a:srgbClr val="4B4B4B"/>
              </a:solidFill>
              <a:latin typeface="微软雅黑" panose="020B0503020204020204" pitchFamily="34" charset="-122"/>
              <a:ea typeface="微软雅黑" panose="020B0503020204020204" pitchFamily="34" charset="-122"/>
            </a:endParaRPr>
          </a:p>
        </p:txBody>
      </p:sp>
      <p:sp>
        <p:nvSpPr>
          <p:cNvPr id="32775" name="MH_SubTitle_6"/>
          <p:cNvSpPr>
            <a:spLocks noChangeArrowheads="1"/>
          </p:cNvSpPr>
          <p:nvPr/>
        </p:nvSpPr>
        <p:spPr bwMode="auto">
          <a:xfrm>
            <a:off x="3609975" y="3070225"/>
            <a:ext cx="1260475" cy="1260475"/>
          </a:xfrm>
          <a:prstGeom prst="ellipse">
            <a:avLst/>
          </a:prstGeom>
          <a:solidFill>
            <a:srgbClr val="FFFFFF"/>
          </a:solidFill>
          <a:ln w="38100" cap="flat" cmpd="sng">
            <a:solidFill>
              <a:schemeClr val="accent1"/>
            </a:solidFill>
            <a:round/>
          </a:ln>
        </p:spPr>
        <p:txBody>
          <a:bodyPr lIns="0" tIns="21590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buFont typeface="Arial" panose="020B0604020202020204" pitchFamily="34" charset="0"/>
              <a:buNone/>
            </a:pPr>
            <a:r>
              <a:rPr lang="en-US" altLang="zh-CN">
                <a:solidFill>
                  <a:srgbClr val="4B4B4B"/>
                </a:solidFill>
                <a:latin typeface="微软雅黑" panose="020B0503020204020204" pitchFamily="34" charset="-122"/>
                <a:ea typeface="微软雅黑" panose="020B0503020204020204" pitchFamily="34" charset="-122"/>
              </a:rPr>
              <a:t>LOREM</a:t>
            </a:r>
            <a:endParaRPr lang="en-US" altLang="zh-CN">
              <a:solidFill>
                <a:srgbClr val="4B4B4B"/>
              </a:solidFill>
              <a:latin typeface="微软雅黑" panose="020B0503020204020204" pitchFamily="34" charset="-122"/>
              <a:ea typeface="微软雅黑" panose="020B0503020204020204" pitchFamily="34" charset="-122"/>
            </a:endParaRPr>
          </a:p>
        </p:txBody>
      </p:sp>
      <p:sp>
        <p:nvSpPr>
          <p:cNvPr id="32777" name="MH_SubTitle_5"/>
          <p:cNvSpPr>
            <a:spLocks noChangeArrowheads="1"/>
          </p:cNvSpPr>
          <p:nvPr/>
        </p:nvSpPr>
        <p:spPr bwMode="auto">
          <a:xfrm>
            <a:off x="4506913" y="4651375"/>
            <a:ext cx="1258887" cy="1260475"/>
          </a:xfrm>
          <a:prstGeom prst="ellipse">
            <a:avLst/>
          </a:prstGeom>
          <a:solidFill>
            <a:srgbClr val="FFFFFF"/>
          </a:solidFill>
          <a:ln w="38100" cap="flat" cmpd="sng">
            <a:solidFill>
              <a:schemeClr val="accent1"/>
            </a:solidFill>
            <a:round/>
          </a:ln>
        </p:spPr>
        <p:txBody>
          <a:bodyPr lIns="0" tIns="21590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buFont typeface="Arial" panose="020B0604020202020204" pitchFamily="34" charset="0"/>
              <a:buNone/>
            </a:pPr>
            <a:r>
              <a:rPr lang="en-US" altLang="zh-CN">
                <a:solidFill>
                  <a:srgbClr val="4B4B4B"/>
                </a:solidFill>
                <a:latin typeface="微软雅黑" panose="020B0503020204020204" pitchFamily="34" charset="-122"/>
                <a:ea typeface="微软雅黑" panose="020B0503020204020204" pitchFamily="34" charset="-122"/>
              </a:rPr>
              <a:t>LOREM</a:t>
            </a:r>
            <a:endParaRPr lang="en-US" altLang="zh-CN">
              <a:solidFill>
                <a:srgbClr val="4B4B4B"/>
              </a:solidFill>
              <a:latin typeface="微软雅黑" panose="020B0503020204020204" pitchFamily="34" charset="-122"/>
              <a:ea typeface="微软雅黑" panose="020B0503020204020204" pitchFamily="34" charset="-122"/>
            </a:endParaRPr>
          </a:p>
        </p:txBody>
      </p:sp>
      <p:sp>
        <p:nvSpPr>
          <p:cNvPr id="32779" name="MH_SubTitle_4"/>
          <p:cNvSpPr>
            <a:spLocks noChangeArrowheads="1"/>
          </p:cNvSpPr>
          <p:nvPr/>
        </p:nvSpPr>
        <p:spPr bwMode="auto">
          <a:xfrm>
            <a:off x="6353175" y="4651375"/>
            <a:ext cx="1260475" cy="1260475"/>
          </a:xfrm>
          <a:prstGeom prst="ellipse">
            <a:avLst/>
          </a:prstGeom>
          <a:solidFill>
            <a:srgbClr val="FFFFFF"/>
          </a:solidFill>
          <a:ln w="38100" cap="flat" cmpd="sng">
            <a:solidFill>
              <a:schemeClr val="accent1"/>
            </a:solidFill>
            <a:round/>
          </a:ln>
        </p:spPr>
        <p:txBody>
          <a:bodyPr lIns="0" tIns="21590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buFont typeface="Arial" panose="020B0604020202020204" pitchFamily="34" charset="0"/>
              <a:buNone/>
            </a:pPr>
            <a:r>
              <a:rPr lang="en-US" altLang="zh-CN">
                <a:solidFill>
                  <a:srgbClr val="4B4B4B"/>
                </a:solidFill>
                <a:latin typeface="微软雅黑" panose="020B0503020204020204" pitchFamily="34" charset="-122"/>
                <a:ea typeface="微软雅黑" panose="020B0503020204020204" pitchFamily="34" charset="-122"/>
              </a:rPr>
              <a:t>LOREM</a:t>
            </a:r>
            <a:endParaRPr lang="en-US" altLang="zh-CN">
              <a:solidFill>
                <a:srgbClr val="4B4B4B"/>
              </a:solidFill>
              <a:latin typeface="微软雅黑" panose="020B0503020204020204" pitchFamily="34" charset="-122"/>
              <a:ea typeface="微软雅黑" panose="020B0503020204020204" pitchFamily="34" charset="-122"/>
            </a:endParaRPr>
          </a:p>
        </p:txBody>
      </p:sp>
      <p:sp>
        <p:nvSpPr>
          <p:cNvPr id="32781" name="MH_SubTitle_3"/>
          <p:cNvSpPr>
            <a:spLocks noChangeArrowheads="1"/>
          </p:cNvSpPr>
          <p:nvPr/>
        </p:nvSpPr>
        <p:spPr bwMode="auto">
          <a:xfrm>
            <a:off x="7267575" y="3070225"/>
            <a:ext cx="1260475" cy="1260475"/>
          </a:xfrm>
          <a:prstGeom prst="ellipse">
            <a:avLst/>
          </a:prstGeom>
          <a:solidFill>
            <a:srgbClr val="FFFFFF"/>
          </a:solidFill>
          <a:ln w="38100" cap="flat" cmpd="sng">
            <a:solidFill>
              <a:schemeClr val="accent1"/>
            </a:solidFill>
            <a:round/>
          </a:ln>
        </p:spPr>
        <p:txBody>
          <a:bodyPr lIns="0" tIns="21590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buFont typeface="Arial" panose="020B0604020202020204" pitchFamily="34" charset="0"/>
              <a:buNone/>
            </a:pPr>
            <a:r>
              <a:rPr lang="en-US" altLang="zh-CN">
                <a:solidFill>
                  <a:srgbClr val="4B4B4B"/>
                </a:solidFill>
                <a:latin typeface="微软雅黑" panose="020B0503020204020204" pitchFamily="34" charset="-122"/>
                <a:ea typeface="微软雅黑" panose="020B0503020204020204" pitchFamily="34" charset="-122"/>
              </a:rPr>
              <a:t>LOREM</a:t>
            </a:r>
            <a:endParaRPr lang="en-US" altLang="zh-CN">
              <a:solidFill>
                <a:srgbClr val="4B4B4B"/>
              </a:solidFill>
              <a:latin typeface="微软雅黑" panose="020B0503020204020204" pitchFamily="34" charset="-122"/>
              <a:ea typeface="微软雅黑" panose="020B0503020204020204" pitchFamily="34" charset="-122"/>
            </a:endParaRPr>
          </a:p>
        </p:txBody>
      </p:sp>
      <p:sp>
        <p:nvSpPr>
          <p:cNvPr id="32783" name="MH_SubTitle_2"/>
          <p:cNvSpPr>
            <a:spLocks noChangeArrowheads="1"/>
          </p:cNvSpPr>
          <p:nvPr/>
        </p:nvSpPr>
        <p:spPr bwMode="auto">
          <a:xfrm>
            <a:off x="6334125" y="1473200"/>
            <a:ext cx="1260475" cy="1260475"/>
          </a:xfrm>
          <a:prstGeom prst="ellipse">
            <a:avLst/>
          </a:prstGeom>
          <a:solidFill>
            <a:srgbClr val="FFFFFF"/>
          </a:solidFill>
          <a:ln w="38100" cap="flat" cmpd="sng">
            <a:solidFill>
              <a:schemeClr val="accent1"/>
            </a:solidFill>
            <a:round/>
          </a:ln>
        </p:spPr>
        <p:txBody>
          <a:bodyPr lIns="0" tIns="21590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buFont typeface="Arial" panose="020B0604020202020204" pitchFamily="34" charset="0"/>
              <a:buNone/>
            </a:pPr>
            <a:r>
              <a:rPr lang="en-US" altLang="zh-CN">
                <a:solidFill>
                  <a:srgbClr val="4B4B4B"/>
                </a:solidFill>
                <a:latin typeface="微软雅黑" panose="020B0503020204020204" pitchFamily="34" charset="-122"/>
                <a:ea typeface="微软雅黑" panose="020B0503020204020204" pitchFamily="34" charset="-122"/>
              </a:rPr>
              <a:t>LOREM</a:t>
            </a:r>
            <a:endParaRPr lang="en-US" altLang="zh-CN">
              <a:solidFill>
                <a:srgbClr val="4B4B4B"/>
              </a:solidFill>
              <a:latin typeface="微软雅黑" panose="020B0503020204020204" pitchFamily="34" charset="-122"/>
              <a:ea typeface="微软雅黑" panose="020B0503020204020204" pitchFamily="34" charset="-122"/>
            </a:endParaRPr>
          </a:p>
        </p:txBody>
      </p:sp>
      <p:sp>
        <p:nvSpPr>
          <p:cNvPr id="32785" name="MH_Title_1"/>
          <p:cNvSpPr txBox="1">
            <a:spLocks noChangeArrowheads="1"/>
          </p:cNvSpPr>
          <p:nvPr/>
        </p:nvSpPr>
        <p:spPr bwMode="auto">
          <a:xfrm>
            <a:off x="5310188" y="3136900"/>
            <a:ext cx="15065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2400" b="1">
                <a:solidFill>
                  <a:srgbClr val="CC3300"/>
                </a:solidFill>
                <a:latin typeface="微软雅黑" panose="020B0503020204020204" pitchFamily="34" charset="-122"/>
                <a:ea typeface="微软雅黑" panose="020B0503020204020204" pitchFamily="34" charset="-122"/>
              </a:rPr>
              <a:t>LOREM</a:t>
            </a:r>
            <a:endParaRPr lang="en-US" altLang="zh-CN" sz="2400" b="1">
              <a:solidFill>
                <a:srgbClr val="CC3300"/>
              </a:solidFill>
              <a:latin typeface="微软雅黑" panose="020B0503020204020204" pitchFamily="34" charset="-122"/>
              <a:ea typeface="微软雅黑" panose="020B0503020204020204" pitchFamily="34" charset="-122"/>
            </a:endParaRPr>
          </a:p>
        </p:txBody>
      </p:sp>
      <p:pic>
        <p:nvPicPr>
          <p:cNvPr id="32786" name="그림 1"/>
          <p:cNvPicPr>
            <a:picLocks noChangeAspect="1" noChangeArrowheads="1"/>
          </p:cNvPicPr>
          <p:nvPr/>
        </p:nvPicPr>
        <p:blipFill>
          <a:blip r:embed="rId1">
            <a:extLst>
              <a:ext uri="{28A0092B-C50C-407E-A947-70E740481C1C}">
                <a14:useLocalDpi xmlns:a14="http://schemas.microsoft.com/office/drawing/2010/main"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87"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88" name="TextBox 2"/>
          <p:cNvSpPr>
            <a:spLocks noChangeArrowheads="1"/>
          </p:cNvSpPr>
          <p:nvPr/>
        </p:nvSpPr>
        <p:spPr bwMode="auto">
          <a:xfrm flipH="1">
            <a:off x="4189413" y="708025"/>
            <a:ext cx="177958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32789" name="TextBox 5"/>
          <p:cNvSpPr>
            <a:spLocks noChangeArrowheads="1"/>
          </p:cNvSpPr>
          <p:nvPr/>
        </p:nvSpPr>
        <p:spPr bwMode="auto">
          <a:xfrm flipH="1">
            <a:off x="5380038" y="765175"/>
            <a:ext cx="27590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H_Other_1"/>
          <p:cNvSpPr>
            <a:spLocks noChangeArrowheads="1"/>
          </p:cNvSpPr>
          <p:nvPr/>
        </p:nvSpPr>
        <p:spPr bwMode="auto">
          <a:xfrm>
            <a:off x="3822700" y="2586038"/>
            <a:ext cx="2409825" cy="2411412"/>
          </a:xfrm>
          <a:prstGeom prst="ellipse">
            <a:avLst/>
          </a:prstGeom>
          <a:noFill/>
          <a:ln w="9525" cap="flat" cmpd="sng">
            <a:solidFill>
              <a:schemeClr val="accent1"/>
            </a:solidFill>
            <a:round/>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34819" name="MH_Title_1"/>
          <p:cNvSpPr>
            <a:spLocks noChangeArrowheads="1"/>
          </p:cNvSpPr>
          <p:nvPr/>
        </p:nvSpPr>
        <p:spPr bwMode="auto">
          <a:xfrm>
            <a:off x="5670550" y="3332163"/>
            <a:ext cx="1033463" cy="1031875"/>
          </a:xfrm>
          <a:prstGeom prst="ellipse">
            <a:avLst/>
          </a:prstGeom>
          <a:solidFill>
            <a:srgbClr val="CC3300"/>
          </a:solidFill>
          <a:ln w="38100" cmpd="sng">
            <a:solidFill>
              <a:srgbClr val="FFFFFF"/>
            </a:solidFill>
            <a:round/>
          </a:ln>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1600">
                <a:solidFill>
                  <a:srgbClr val="FFFFFF"/>
                </a:solidFill>
                <a:latin typeface="微软雅黑" panose="020B0503020204020204" pitchFamily="34" charset="-122"/>
                <a:ea typeface="微软雅黑" panose="020B0503020204020204" pitchFamily="34" charset="-122"/>
              </a:rPr>
              <a:t>LOREM</a:t>
            </a:r>
            <a:endParaRPr lang="en-US" altLang="zh-CN" sz="1600">
              <a:solidFill>
                <a:srgbClr val="FFFFFF"/>
              </a:solidFill>
              <a:latin typeface="微软雅黑" panose="020B0503020204020204" pitchFamily="34" charset="-122"/>
              <a:ea typeface="微软雅黑" panose="020B0503020204020204" pitchFamily="34" charset="-122"/>
            </a:endParaRPr>
          </a:p>
        </p:txBody>
      </p:sp>
      <p:sp>
        <p:nvSpPr>
          <p:cNvPr id="34820" name="MH_SubTitle_3"/>
          <p:cNvSpPr>
            <a:spLocks noChangeArrowheads="1"/>
          </p:cNvSpPr>
          <p:nvPr/>
        </p:nvSpPr>
        <p:spPr bwMode="auto">
          <a:xfrm>
            <a:off x="3500438" y="3587750"/>
            <a:ext cx="674687" cy="674688"/>
          </a:xfrm>
          <a:prstGeom prst="ellipse">
            <a:avLst/>
          </a:prstGeom>
          <a:solidFill>
            <a:srgbClr val="FFCC00"/>
          </a:solidFill>
          <a:ln w="25400" cmpd="sng">
            <a:solidFill>
              <a:srgbClr val="FFFFFF"/>
            </a:solidFill>
            <a:round/>
          </a:ln>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1200">
                <a:solidFill>
                  <a:srgbClr val="FFFFFF"/>
                </a:solidFill>
                <a:latin typeface="微软雅黑" panose="020B0503020204020204" pitchFamily="34" charset="-122"/>
                <a:ea typeface="微软雅黑" panose="020B0503020204020204" pitchFamily="34" charset="-122"/>
              </a:rPr>
              <a:t>Lorem</a:t>
            </a:r>
            <a:endParaRPr lang="en-US" altLang="zh-CN" sz="1200">
              <a:solidFill>
                <a:srgbClr val="FFFFFF"/>
              </a:solidFill>
              <a:latin typeface="微软雅黑" panose="020B0503020204020204" pitchFamily="34" charset="-122"/>
              <a:ea typeface="微软雅黑" panose="020B0503020204020204" pitchFamily="34" charset="-122"/>
            </a:endParaRPr>
          </a:p>
        </p:txBody>
      </p:sp>
      <p:sp>
        <p:nvSpPr>
          <p:cNvPr id="34821" name="MH_SubTitle_1"/>
          <p:cNvSpPr>
            <a:spLocks noChangeArrowheads="1"/>
          </p:cNvSpPr>
          <p:nvPr/>
        </p:nvSpPr>
        <p:spPr bwMode="auto">
          <a:xfrm>
            <a:off x="4691063" y="2249488"/>
            <a:ext cx="673100" cy="674687"/>
          </a:xfrm>
          <a:prstGeom prst="ellipse">
            <a:avLst/>
          </a:prstGeom>
          <a:solidFill>
            <a:srgbClr val="FFCC00"/>
          </a:solidFill>
          <a:ln w="25400" cmpd="sng">
            <a:solidFill>
              <a:srgbClr val="FFFFFF"/>
            </a:solidFill>
            <a:round/>
          </a:ln>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1200">
                <a:solidFill>
                  <a:srgbClr val="FFFFFF"/>
                </a:solidFill>
                <a:latin typeface="微软雅黑" panose="020B0503020204020204" pitchFamily="34" charset="-122"/>
                <a:ea typeface="微软雅黑" panose="020B0503020204020204" pitchFamily="34" charset="-122"/>
              </a:rPr>
              <a:t>Lorem</a:t>
            </a:r>
            <a:endParaRPr lang="en-US" altLang="zh-CN" sz="1200">
              <a:solidFill>
                <a:srgbClr val="FFFFFF"/>
              </a:solidFill>
              <a:latin typeface="微软雅黑" panose="020B0503020204020204" pitchFamily="34" charset="-122"/>
              <a:ea typeface="微软雅黑" panose="020B0503020204020204" pitchFamily="34" charset="-122"/>
            </a:endParaRPr>
          </a:p>
        </p:txBody>
      </p:sp>
      <p:sp>
        <p:nvSpPr>
          <p:cNvPr id="34822" name="MH_SubTitle_5"/>
          <p:cNvSpPr>
            <a:spLocks noChangeArrowheads="1"/>
          </p:cNvSpPr>
          <p:nvPr/>
        </p:nvSpPr>
        <p:spPr bwMode="auto">
          <a:xfrm>
            <a:off x="4586288" y="4556125"/>
            <a:ext cx="674687" cy="674688"/>
          </a:xfrm>
          <a:prstGeom prst="ellipse">
            <a:avLst/>
          </a:prstGeom>
          <a:solidFill>
            <a:srgbClr val="FFCC00"/>
          </a:solidFill>
          <a:ln w="25400" cmpd="sng">
            <a:solidFill>
              <a:srgbClr val="FFFFFF"/>
            </a:solidFill>
            <a:round/>
          </a:ln>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1200">
                <a:solidFill>
                  <a:srgbClr val="FFFFFF"/>
                </a:solidFill>
                <a:latin typeface="微软雅黑" panose="020B0503020204020204" pitchFamily="34" charset="-122"/>
                <a:ea typeface="微软雅黑" panose="020B0503020204020204" pitchFamily="34" charset="-122"/>
              </a:rPr>
              <a:t>Lorem</a:t>
            </a:r>
            <a:endParaRPr lang="en-US" altLang="zh-CN" sz="1200">
              <a:solidFill>
                <a:srgbClr val="FFFFFF"/>
              </a:solidFill>
              <a:latin typeface="微软雅黑" panose="020B0503020204020204" pitchFamily="34" charset="-122"/>
              <a:ea typeface="微软雅黑" panose="020B0503020204020204" pitchFamily="34" charset="-122"/>
            </a:endParaRPr>
          </a:p>
        </p:txBody>
      </p:sp>
      <p:sp>
        <p:nvSpPr>
          <p:cNvPr id="34823" name="MH_Other_2"/>
          <p:cNvSpPr>
            <a:spLocks noChangeArrowheads="1"/>
          </p:cNvSpPr>
          <p:nvPr/>
        </p:nvSpPr>
        <p:spPr bwMode="auto">
          <a:xfrm flipH="1">
            <a:off x="7851775" y="2586038"/>
            <a:ext cx="2411413" cy="2411412"/>
          </a:xfrm>
          <a:prstGeom prst="ellipse">
            <a:avLst/>
          </a:prstGeom>
          <a:noFill/>
          <a:ln w="9525" cap="flat" cmpd="sng">
            <a:solidFill>
              <a:schemeClr val="accent1"/>
            </a:solidFill>
            <a:round/>
          </a:ln>
          <a:extLst>
            <a:ext uri="{909E8E84-426E-40DD-AFC4-6F175D3DCCD1}">
              <a14:hiddenFill xmlns:a14="http://schemas.microsoft.com/office/drawing/2010/main">
                <a:solidFill>
                  <a:srgbClr val="FFFFFF"/>
                </a:solidFill>
              </a14:hiddenFill>
            </a:ext>
          </a:extLst>
        </p:spPr>
        <p:txBody>
          <a:bodyPr lIns="90170" tIns="46990" rIns="90170"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34824" name="MH_Title_2"/>
          <p:cNvSpPr>
            <a:spLocks noChangeArrowheads="1"/>
          </p:cNvSpPr>
          <p:nvPr/>
        </p:nvSpPr>
        <p:spPr bwMode="auto">
          <a:xfrm flipH="1">
            <a:off x="7381875" y="3332163"/>
            <a:ext cx="1031875" cy="1031875"/>
          </a:xfrm>
          <a:prstGeom prst="ellipse">
            <a:avLst/>
          </a:prstGeom>
          <a:solidFill>
            <a:srgbClr val="CC3300"/>
          </a:solidFill>
          <a:ln w="38100" cmpd="sng">
            <a:solidFill>
              <a:srgbClr val="FFFFFF"/>
            </a:solidFill>
            <a:round/>
          </a:ln>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1600">
                <a:solidFill>
                  <a:srgbClr val="FFFFFF"/>
                </a:solidFill>
                <a:latin typeface="微软雅黑" panose="020B0503020204020204" pitchFamily="34" charset="-122"/>
                <a:ea typeface="微软雅黑" panose="020B0503020204020204" pitchFamily="34" charset="-122"/>
              </a:rPr>
              <a:t>LOREM</a:t>
            </a:r>
            <a:endParaRPr lang="en-US" altLang="zh-CN" sz="1600">
              <a:solidFill>
                <a:srgbClr val="FFFFFF"/>
              </a:solidFill>
              <a:latin typeface="微软雅黑" panose="020B0503020204020204" pitchFamily="34" charset="-122"/>
              <a:ea typeface="微软雅黑" panose="020B0503020204020204" pitchFamily="34" charset="-122"/>
            </a:endParaRPr>
          </a:p>
        </p:txBody>
      </p:sp>
      <p:sp>
        <p:nvSpPr>
          <p:cNvPr id="34825" name="MH_SubTitle_4"/>
          <p:cNvSpPr>
            <a:spLocks noChangeArrowheads="1"/>
          </p:cNvSpPr>
          <p:nvPr/>
        </p:nvSpPr>
        <p:spPr bwMode="auto">
          <a:xfrm flipH="1">
            <a:off x="9910763" y="3587750"/>
            <a:ext cx="673100" cy="674688"/>
          </a:xfrm>
          <a:prstGeom prst="ellipse">
            <a:avLst/>
          </a:prstGeom>
          <a:solidFill>
            <a:srgbClr val="FFCC00"/>
          </a:solidFill>
          <a:ln w="25400" cmpd="sng">
            <a:solidFill>
              <a:srgbClr val="FFFFFF"/>
            </a:solidFill>
            <a:round/>
          </a:ln>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1200">
                <a:solidFill>
                  <a:srgbClr val="FFFFFF"/>
                </a:solidFill>
                <a:latin typeface="微软雅黑" panose="020B0503020204020204" pitchFamily="34" charset="-122"/>
                <a:ea typeface="微软雅黑" panose="020B0503020204020204" pitchFamily="34" charset="-122"/>
              </a:rPr>
              <a:t>Lorem</a:t>
            </a:r>
            <a:endParaRPr lang="en-US" altLang="zh-CN" sz="1200">
              <a:solidFill>
                <a:srgbClr val="FFFFFF"/>
              </a:solidFill>
              <a:latin typeface="微软雅黑" panose="020B0503020204020204" pitchFamily="34" charset="-122"/>
              <a:ea typeface="微软雅黑" panose="020B0503020204020204" pitchFamily="34" charset="-122"/>
            </a:endParaRPr>
          </a:p>
        </p:txBody>
      </p:sp>
      <p:sp>
        <p:nvSpPr>
          <p:cNvPr id="34826" name="MH_SubTitle_2"/>
          <p:cNvSpPr>
            <a:spLocks noChangeArrowheads="1"/>
          </p:cNvSpPr>
          <p:nvPr/>
        </p:nvSpPr>
        <p:spPr bwMode="auto">
          <a:xfrm flipH="1">
            <a:off x="8720138" y="2249488"/>
            <a:ext cx="674687" cy="674687"/>
          </a:xfrm>
          <a:prstGeom prst="ellipse">
            <a:avLst/>
          </a:prstGeom>
          <a:solidFill>
            <a:srgbClr val="FFCC00"/>
          </a:solidFill>
          <a:ln w="25400" cmpd="sng">
            <a:solidFill>
              <a:srgbClr val="FFFFFF"/>
            </a:solidFill>
            <a:round/>
          </a:ln>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1200">
                <a:solidFill>
                  <a:srgbClr val="FFFFFF"/>
                </a:solidFill>
                <a:latin typeface="微软雅黑" panose="020B0503020204020204" pitchFamily="34" charset="-122"/>
                <a:ea typeface="微软雅黑" panose="020B0503020204020204" pitchFamily="34" charset="-122"/>
              </a:rPr>
              <a:t>Lorem</a:t>
            </a:r>
            <a:endParaRPr lang="en-US" altLang="zh-CN" sz="1200">
              <a:solidFill>
                <a:srgbClr val="FFFFFF"/>
              </a:solidFill>
              <a:latin typeface="微软雅黑" panose="020B0503020204020204" pitchFamily="34" charset="-122"/>
              <a:ea typeface="微软雅黑" panose="020B0503020204020204" pitchFamily="34" charset="-122"/>
            </a:endParaRPr>
          </a:p>
        </p:txBody>
      </p:sp>
      <p:sp>
        <p:nvSpPr>
          <p:cNvPr id="34827" name="MH_SubTitle_6"/>
          <p:cNvSpPr>
            <a:spLocks noChangeArrowheads="1"/>
          </p:cNvSpPr>
          <p:nvPr/>
        </p:nvSpPr>
        <p:spPr bwMode="auto">
          <a:xfrm flipH="1">
            <a:off x="8824913" y="4556125"/>
            <a:ext cx="673100" cy="674688"/>
          </a:xfrm>
          <a:prstGeom prst="ellipse">
            <a:avLst/>
          </a:prstGeom>
          <a:solidFill>
            <a:srgbClr val="FFCC00"/>
          </a:solidFill>
          <a:ln w="25400" cmpd="sng">
            <a:solidFill>
              <a:srgbClr val="FFFFFF"/>
            </a:solidFill>
            <a:round/>
          </a:ln>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1200">
                <a:solidFill>
                  <a:srgbClr val="FFFFFF"/>
                </a:solidFill>
                <a:latin typeface="微软雅黑" panose="020B0503020204020204" pitchFamily="34" charset="-122"/>
                <a:ea typeface="微软雅黑" panose="020B0503020204020204" pitchFamily="34" charset="-122"/>
              </a:rPr>
              <a:t>Lorem</a:t>
            </a:r>
            <a:endParaRPr lang="en-US" altLang="zh-CN" sz="1200">
              <a:solidFill>
                <a:srgbClr val="FFFFFF"/>
              </a:solidFill>
              <a:latin typeface="微软雅黑" panose="020B0503020204020204" pitchFamily="34" charset="-122"/>
              <a:ea typeface="微软雅黑" panose="020B0503020204020204" pitchFamily="34" charset="-122"/>
            </a:endParaRPr>
          </a:p>
        </p:txBody>
      </p:sp>
      <p:sp>
        <p:nvSpPr>
          <p:cNvPr id="34828" name="MH_Text_1"/>
          <p:cNvSpPr txBox="1">
            <a:spLocks noChangeArrowheads="1"/>
          </p:cNvSpPr>
          <p:nvPr/>
        </p:nvSpPr>
        <p:spPr bwMode="auto">
          <a:xfrm>
            <a:off x="4381500" y="3000375"/>
            <a:ext cx="128905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fontAlgn="base">
              <a:lnSpc>
                <a:spcPct val="130000"/>
              </a:lnSpc>
              <a:spcBef>
                <a:spcPct val="0"/>
              </a:spcBef>
              <a:spcAft>
                <a:spcPct val="0"/>
              </a:spcAft>
              <a:buFont typeface="Arial" panose="020B0604020202020204" pitchFamily="34" charset="0"/>
              <a:buNone/>
            </a:pPr>
            <a:r>
              <a:rPr lang="en-US" altLang="zh-CN" sz="1600">
                <a:solidFill>
                  <a:srgbClr val="595959"/>
                </a:solidFill>
                <a:latin typeface="幼圆" panose="02010509060101010101" pitchFamily="49" charset="-122"/>
                <a:ea typeface="幼圆" panose="02010509060101010101" pitchFamily="49" charset="-122"/>
              </a:rPr>
              <a:t>Lorem ipsum </a:t>
            </a:r>
            <a:endParaRPr lang="en-US" altLang="zh-CN" sz="1600">
              <a:solidFill>
                <a:srgbClr val="595959"/>
              </a:solidFill>
              <a:latin typeface="幼圆" panose="02010509060101010101" pitchFamily="49" charset="-122"/>
              <a:ea typeface="幼圆" panose="02010509060101010101" pitchFamily="49" charset="-122"/>
            </a:endParaRPr>
          </a:p>
          <a:p>
            <a:pPr algn="just" fontAlgn="base">
              <a:lnSpc>
                <a:spcPct val="130000"/>
              </a:lnSpc>
              <a:spcBef>
                <a:spcPct val="0"/>
              </a:spcBef>
              <a:spcAft>
                <a:spcPct val="0"/>
              </a:spcAft>
              <a:buFont typeface="Arial" panose="020B0604020202020204" pitchFamily="34" charset="0"/>
              <a:buNone/>
            </a:pPr>
            <a:r>
              <a:rPr lang="en-US" altLang="zh-CN" sz="1600">
                <a:solidFill>
                  <a:srgbClr val="595959"/>
                </a:solidFill>
                <a:latin typeface="幼圆" panose="02010509060101010101" pitchFamily="49" charset="-122"/>
                <a:ea typeface="幼圆" panose="02010509060101010101" pitchFamily="49" charset="-122"/>
              </a:rPr>
              <a:t>Lorem ipsum</a:t>
            </a:r>
            <a:endParaRPr lang="en-US" altLang="zh-CN" sz="1600">
              <a:solidFill>
                <a:srgbClr val="595959"/>
              </a:solidFill>
              <a:latin typeface="幼圆" panose="02010509060101010101" pitchFamily="49" charset="-122"/>
              <a:ea typeface="幼圆" panose="02010509060101010101" pitchFamily="49" charset="-122"/>
            </a:endParaRPr>
          </a:p>
          <a:p>
            <a:pPr algn="just" fontAlgn="base">
              <a:lnSpc>
                <a:spcPct val="130000"/>
              </a:lnSpc>
              <a:spcBef>
                <a:spcPct val="0"/>
              </a:spcBef>
              <a:spcAft>
                <a:spcPct val="0"/>
              </a:spcAft>
              <a:buFont typeface="Arial" panose="020B0604020202020204" pitchFamily="34" charset="0"/>
              <a:buNone/>
            </a:pPr>
            <a:r>
              <a:rPr lang="en-US" altLang="zh-CN" sz="1600">
                <a:solidFill>
                  <a:srgbClr val="595959"/>
                </a:solidFill>
                <a:latin typeface="幼圆" panose="02010509060101010101" pitchFamily="49" charset="-122"/>
                <a:ea typeface="幼圆" panose="02010509060101010101" pitchFamily="49" charset="-122"/>
              </a:rPr>
              <a:t>Lorem ipsum</a:t>
            </a:r>
            <a:endParaRPr lang="en-US" altLang="zh-CN" sz="1600">
              <a:solidFill>
                <a:srgbClr val="595959"/>
              </a:solidFill>
              <a:latin typeface="幼圆" panose="02010509060101010101" pitchFamily="49" charset="-122"/>
              <a:ea typeface="幼圆" panose="02010509060101010101" pitchFamily="49" charset="-122"/>
            </a:endParaRPr>
          </a:p>
        </p:txBody>
      </p:sp>
      <p:sp>
        <p:nvSpPr>
          <p:cNvPr id="34829" name="MH_Text_2"/>
          <p:cNvSpPr txBox="1">
            <a:spLocks noChangeArrowheads="1"/>
          </p:cNvSpPr>
          <p:nvPr/>
        </p:nvSpPr>
        <p:spPr bwMode="auto">
          <a:xfrm>
            <a:off x="8545513" y="2981325"/>
            <a:ext cx="136525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fontAlgn="base">
              <a:lnSpc>
                <a:spcPct val="130000"/>
              </a:lnSpc>
              <a:spcBef>
                <a:spcPct val="0"/>
              </a:spcBef>
              <a:spcAft>
                <a:spcPct val="0"/>
              </a:spcAft>
              <a:buFont typeface="Arial" panose="020B0604020202020204" pitchFamily="34" charset="0"/>
              <a:buNone/>
            </a:pPr>
            <a:r>
              <a:rPr lang="en-US" altLang="zh-CN" sz="1600">
                <a:solidFill>
                  <a:srgbClr val="595959"/>
                </a:solidFill>
                <a:latin typeface="幼圆" panose="02010509060101010101" pitchFamily="49" charset="-122"/>
                <a:ea typeface="幼圆" panose="02010509060101010101" pitchFamily="49" charset="-122"/>
              </a:rPr>
              <a:t>Lorem ipsum </a:t>
            </a:r>
            <a:endParaRPr lang="en-US" altLang="zh-CN" sz="1600">
              <a:solidFill>
                <a:srgbClr val="595959"/>
              </a:solidFill>
              <a:latin typeface="幼圆" panose="02010509060101010101" pitchFamily="49" charset="-122"/>
              <a:ea typeface="幼圆" panose="02010509060101010101" pitchFamily="49" charset="-122"/>
            </a:endParaRPr>
          </a:p>
          <a:p>
            <a:pPr algn="just" fontAlgn="base">
              <a:lnSpc>
                <a:spcPct val="130000"/>
              </a:lnSpc>
              <a:spcBef>
                <a:spcPct val="0"/>
              </a:spcBef>
              <a:spcAft>
                <a:spcPct val="0"/>
              </a:spcAft>
              <a:buFont typeface="Arial" panose="020B0604020202020204" pitchFamily="34" charset="0"/>
              <a:buNone/>
            </a:pPr>
            <a:r>
              <a:rPr lang="en-US" altLang="zh-CN" sz="1600">
                <a:solidFill>
                  <a:srgbClr val="595959"/>
                </a:solidFill>
                <a:latin typeface="幼圆" panose="02010509060101010101" pitchFamily="49" charset="-122"/>
                <a:ea typeface="幼圆" panose="02010509060101010101" pitchFamily="49" charset="-122"/>
              </a:rPr>
              <a:t>Lorem ipsum</a:t>
            </a:r>
            <a:endParaRPr lang="en-US" altLang="zh-CN" sz="1600">
              <a:solidFill>
                <a:srgbClr val="595959"/>
              </a:solidFill>
              <a:latin typeface="幼圆" panose="02010509060101010101" pitchFamily="49" charset="-122"/>
              <a:ea typeface="幼圆" panose="02010509060101010101" pitchFamily="49" charset="-122"/>
            </a:endParaRPr>
          </a:p>
          <a:p>
            <a:pPr algn="just" fontAlgn="base">
              <a:lnSpc>
                <a:spcPct val="130000"/>
              </a:lnSpc>
              <a:spcBef>
                <a:spcPct val="0"/>
              </a:spcBef>
              <a:spcAft>
                <a:spcPct val="0"/>
              </a:spcAft>
              <a:buFont typeface="Arial" panose="020B0604020202020204" pitchFamily="34" charset="0"/>
              <a:buNone/>
            </a:pPr>
            <a:r>
              <a:rPr lang="en-US" altLang="zh-CN" sz="1600">
                <a:solidFill>
                  <a:srgbClr val="595959"/>
                </a:solidFill>
                <a:latin typeface="幼圆" panose="02010509060101010101" pitchFamily="49" charset="-122"/>
                <a:ea typeface="幼圆" panose="02010509060101010101" pitchFamily="49" charset="-122"/>
              </a:rPr>
              <a:t>Lorem ipsum</a:t>
            </a:r>
            <a:endParaRPr lang="en-US" altLang="zh-CN" sz="1600">
              <a:solidFill>
                <a:srgbClr val="595959"/>
              </a:solidFill>
              <a:latin typeface="幼圆" panose="02010509060101010101" pitchFamily="49" charset="-122"/>
              <a:ea typeface="幼圆" panose="02010509060101010101" pitchFamily="49" charset="-122"/>
            </a:endParaRPr>
          </a:p>
        </p:txBody>
      </p:sp>
      <p:sp>
        <p:nvSpPr>
          <p:cNvPr id="34830" name="MH_Other_3"/>
          <p:cNvSpPr/>
          <p:nvPr/>
        </p:nvSpPr>
        <p:spPr bwMode="auto">
          <a:xfrm rot="18955331">
            <a:off x="5942013" y="2946400"/>
            <a:ext cx="2217737" cy="2217738"/>
          </a:xfrm>
          <a:custGeom>
            <a:avLst/>
            <a:gdLst>
              <a:gd name="T0" fmla="*/ 1108868 w 2217737"/>
              <a:gd name="T1" fmla="*/ 0 h 2217738"/>
              <a:gd name="T2" fmla="*/ 2217737 w 2217737"/>
              <a:gd name="T3" fmla="*/ 1108869 h 2217738"/>
              <a:gd name="T4" fmla="*/ 1108869 w 2217737"/>
              <a:gd name="T5" fmla="*/ 1108869 h 2217738"/>
              <a:gd name="T6" fmla="*/ 1108868 w 2217737"/>
              <a:gd name="T7" fmla="*/ 0 h 2217738"/>
              <a:gd name="T8" fmla="*/ 1108868 w 2217737"/>
              <a:gd name="T9" fmla="*/ 0 h 2217738"/>
              <a:gd name="T10" fmla="*/ 2217737 w 2217737"/>
              <a:gd name="T11" fmla="*/ 1108869 h 2217738"/>
            </a:gdLst>
            <a:ahLst/>
            <a:cxnLst>
              <a:cxn ang="0">
                <a:pos x="T0" y="T1"/>
              </a:cxn>
              <a:cxn ang="0">
                <a:pos x="T2" y="T3"/>
              </a:cxn>
              <a:cxn ang="0">
                <a:pos x="T4" y="T5"/>
              </a:cxn>
              <a:cxn ang="0">
                <a:pos x="T6" y="T7"/>
              </a:cxn>
              <a:cxn ang="0">
                <a:pos x="T8" y="T9"/>
              </a:cxn>
              <a:cxn ang="0">
                <a:pos x="T10" y="T11"/>
              </a:cxn>
            </a:cxnLst>
            <a:rect l="0" t="0" r="r" b="b"/>
            <a:pathLst>
              <a:path w="2217737" h="2217738" stroke="0">
                <a:moveTo>
                  <a:pt x="1108868" y="0"/>
                </a:moveTo>
                <a:cubicBezTo>
                  <a:pt x="1721279" y="0"/>
                  <a:pt x="2217737" y="496458"/>
                  <a:pt x="2217737" y="1108869"/>
                </a:cubicBezTo>
                <a:lnTo>
                  <a:pt x="1108869" y="1108869"/>
                </a:lnTo>
                <a:cubicBezTo>
                  <a:pt x="1108869" y="739246"/>
                  <a:pt x="1108868" y="369623"/>
                  <a:pt x="1108868" y="0"/>
                </a:cubicBezTo>
                <a:close/>
              </a:path>
              <a:path w="2217737" h="2217738" fill="none">
                <a:moveTo>
                  <a:pt x="1108868" y="0"/>
                </a:moveTo>
                <a:cubicBezTo>
                  <a:pt x="1721279" y="0"/>
                  <a:pt x="2217737" y="496458"/>
                  <a:pt x="2217737" y="1108869"/>
                </a:cubicBezTo>
              </a:path>
            </a:pathLst>
          </a:custGeom>
          <a:noFill/>
          <a:ln w="9525" cap="flat" cmpd="sng">
            <a:solidFill>
              <a:schemeClr val="accent1"/>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4831" name="MH_Other_4"/>
          <p:cNvSpPr/>
          <p:nvPr/>
        </p:nvSpPr>
        <p:spPr bwMode="auto">
          <a:xfrm rot="18955331" flipH="1" flipV="1">
            <a:off x="5926138" y="2530475"/>
            <a:ext cx="2219325" cy="2217738"/>
          </a:xfrm>
          <a:custGeom>
            <a:avLst/>
            <a:gdLst>
              <a:gd name="T0" fmla="*/ 1109662 w 2219325"/>
              <a:gd name="T1" fmla="*/ 0 h 2217738"/>
              <a:gd name="T2" fmla="*/ 2219325 w 2219325"/>
              <a:gd name="T3" fmla="*/ 1108869 h 2217738"/>
              <a:gd name="T4" fmla="*/ 1109663 w 2219325"/>
              <a:gd name="T5" fmla="*/ 1108869 h 2217738"/>
              <a:gd name="T6" fmla="*/ 1109662 w 2219325"/>
              <a:gd name="T7" fmla="*/ 0 h 2217738"/>
              <a:gd name="T8" fmla="*/ 1109662 w 2219325"/>
              <a:gd name="T9" fmla="*/ 0 h 2217738"/>
              <a:gd name="T10" fmla="*/ 2219325 w 2219325"/>
              <a:gd name="T11" fmla="*/ 1108869 h 2217738"/>
            </a:gdLst>
            <a:ahLst/>
            <a:cxnLst>
              <a:cxn ang="0">
                <a:pos x="T0" y="T1"/>
              </a:cxn>
              <a:cxn ang="0">
                <a:pos x="T2" y="T3"/>
              </a:cxn>
              <a:cxn ang="0">
                <a:pos x="T4" y="T5"/>
              </a:cxn>
              <a:cxn ang="0">
                <a:pos x="T6" y="T7"/>
              </a:cxn>
              <a:cxn ang="0">
                <a:pos x="T8" y="T9"/>
              </a:cxn>
              <a:cxn ang="0">
                <a:pos x="T10" y="T11"/>
              </a:cxn>
            </a:cxnLst>
            <a:rect l="0" t="0" r="r" b="b"/>
            <a:pathLst>
              <a:path w="2219325" h="2217738" stroke="0">
                <a:moveTo>
                  <a:pt x="1109662" y="0"/>
                </a:moveTo>
                <a:cubicBezTo>
                  <a:pt x="1722512" y="0"/>
                  <a:pt x="2219325" y="496458"/>
                  <a:pt x="2219325" y="1108869"/>
                </a:cubicBezTo>
                <a:lnTo>
                  <a:pt x="1109663" y="1108869"/>
                </a:lnTo>
                <a:cubicBezTo>
                  <a:pt x="1109663" y="739246"/>
                  <a:pt x="1109662" y="369623"/>
                  <a:pt x="1109662" y="0"/>
                </a:cubicBezTo>
                <a:close/>
              </a:path>
              <a:path w="2219325" h="2217738" fill="none">
                <a:moveTo>
                  <a:pt x="1109662" y="0"/>
                </a:moveTo>
                <a:cubicBezTo>
                  <a:pt x="1722512" y="0"/>
                  <a:pt x="2219325" y="496458"/>
                  <a:pt x="2219325" y="1108869"/>
                </a:cubicBezTo>
              </a:path>
            </a:pathLst>
          </a:custGeom>
          <a:noFill/>
          <a:ln w="9525" cap="flat" cmpd="sng">
            <a:solidFill>
              <a:schemeClr val="accent1"/>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pic>
        <p:nvPicPr>
          <p:cNvPr id="34832" name="그림 1"/>
          <p:cNvPicPr>
            <a:picLocks noChangeAspect="1" noChangeArrowheads="1"/>
          </p:cNvPicPr>
          <p:nvPr/>
        </p:nvPicPr>
        <p:blipFill>
          <a:blip r:embed="rId1">
            <a:extLst>
              <a:ext uri="{28A0092B-C50C-407E-A947-70E740481C1C}">
                <a14:useLocalDpi xmlns:a14="http://schemas.microsoft.com/office/drawing/2010/main"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33" name="TextBox 2"/>
          <p:cNvSpPr>
            <a:spLocks noChangeArrowheads="1"/>
          </p:cNvSpPr>
          <p:nvPr/>
        </p:nvSpPr>
        <p:spPr bwMode="auto">
          <a:xfrm flipH="1">
            <a:off x="5121275" y="708025"/>
            <a:ext cx="178117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34834" name="TextBox 5"/>
          <p:cNvSpPr>
            <a:spLocks noChangeArrowheads="1"/>
          </p:cNvSpPr>
          <p:nvPr/>
        </p:nvSpPr>
        <p:spPr bwMode="auto">
          <a:xfrm flipH="1">
            <a:off x="6311900" y="765175"/>
            <a:ext cx="27590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그림 1"/>
          <p:cNvPicPr>
            <a:picLocks noChangeAspect="1" noChangeArrowheads="1"/>
          </p:cNvPicPr>
          <p:nvPr/>
        </p:nvPicPr>
        <p:blipFill>
          <a:blip r:embed="rId1">
            <a:extLst>
              <a:ext uri="{28A0092B-C50C-407E-A947-70E740481C1C}">
                <a14:useLocalDpi xmlns:a14="http://schemas.microsoft.com/office/drawing/2010/main"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4100" name="MH_Other_1"/>
          <p:cNvCxnSpPr>
            <a:cxnSpLocks noChangeShapeType="1"/>
          </p:cNvCxnSpPr>
          <p:nvPr/>
        </p:nvCxnSpPr>
        <p:spPr bwMode="auto">
          <a:xfrm flipV="1">
            <a:off x="5511800" y="2419350"/>
            <a:ext cx="609600" cy="533400"/>
          </a:xfrm>
          <a:prstGeom prst="curvedConnector3">
            <a:avLst>
              <a:gd name="adj1" fmla="val 50000"/>
            </a:avLst>
          </a:prstGeom>
          <a:noFill/>
          <a:ln w="12700" cmpd="sng">
            <a:solidFill>
              <a:srgbClr val="E95D0E"/>
            </a:solidFill>
            <a:miter lim="800000"/>
          </a:ln>
          <a:extLst>
            <a:ext uri="{909E8E84-426E-40DD-AFC4-6F175D3DCCD1}">
              <a14:hiddenFill xmlns:a14="http://schemas.microsoft.com/office/drawing/2010/main">
                <a:noFill/>
              </a14:hiddenFill>
            </a:ext>
          </a:extLst>
        </p:spPr>
      </p:cxnSp>
      <p:cxnSp>
        <p:nvCxnSpPr>
          <p:cNvPr id="4101" name="MH_Other_2"/>
          <p:cNvCxnSpPr>
            <a:cxnSpLocks noChangeShapeType="1"/>
          </p:cNvCxnSpPr>
          <p:nvPr/>
        </p:nvCxnSpPr>
        <p:spPr bwMode="auto">
          <a:xfrm>
            <a:off x="6121400" y="2411413"/>
            <a:ext cx="742950" cy="0"/>
          </a:xfrm>
          <a:prstGeom prst="line">
            <a:avLst/>
          </a:prstGeom>
          <a:noFill/>
          <a:ln w="12700" cmpd="sng">
            <a:solidFill>
              <a:srgbClr val="E95D0E"/>
            </a:solidFill>
            <a:miter lim="800000"/>
          </a:ln>
          <a:extLst>
            <a:ext uri="{909E8E84-426E-40DD-AFC4-6F175D3DCCD1}">
              <a14:hiddenFill xmlns:a14="http://schemas.microsoft.com/office/drawing/2010/main">
                <a:noFill/>
              </a14:hiddenFill>
            </a:ext>
          </a:extLst>
        </p:spPr>
      </p:cxnSp>
      <p:cxnSp>
        <p:nvCxnSpPr>
          <p:cNvPr id="4102" name="MH_Other_3"/>
          <p:cNvCxnSpPr>
            <a:cxnSpLocks noChangeShapeType="1"/>
          </p:cNvCxnSpPr>
          <p:nvPr/>
        </p:nvCxnSpPr>
        <p:spPr bwMode="auto">
          <a:xfrm>
            <a:off x="3397250" y="2952750"/>
            <a:ext cx="2114550" cy="0"/>
          </a:xfrm>
          <a:prstGeom prst="line">
            <a:avLst/>
          </a:prstGeom>
          <a:noFill/>
          <a:ln w="12700" cmpd="sng">
            <a:solidFill>
              <a:srgbClr val="E95D0E"/>
            </a:solidFill>
            <a:miter lim="800000"/>
          </a:ln>
          <a:extLst>
            <a:ext uri="{909E8E84-426E-40DD-AFC4-6F175D3DCCD1}">
              <a14:hiddenFill xmlns:a14="http://schemas.microsoft.com/office/drawing/2010/main">
                <a:noFill/>
              </a14:hiddenFill>
            </a:ext>
          </a:extLst>
        </p:spPr>
      </p:cxnSp>
      <p:sp>
        <p:nvSpPr>
          <p:cNvPr id="4103" name="MH_Other_4"/>
          <p:cNvSpPr txBox="1">
            <a:spLocks noChangeArrowheads="1"/>
          </p:cNvSpPr>
          <p:nvPr/>
        </p:nvSpPr>
        <p:spPr bwMode="auto">
          <a:xfrm>
            <a:off x="5703888" y="1781175"/>
            <a:ext cx="16938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3600">
                <a:solidFill>
                  <a:srgbClr val="505046"/>
                </a:solidFill>
                <a:ea typeface="幼圆" panose="02010509060101010101" pitchFamily="49" charset="-122"/>
              </a:rPr>
              <a:t>01</a:t>
            </a:r>
            <a:endParaRPr lang="en-US" altLang="zh-CN" sz="3600">
              <a:solidFill>
                <a:srgbClr val="505046"/>
              </a:solidFill>
              <a:ea typeface="幼圆" panose="02010509060101010101" pitchFamily="49" charset="-122"/>
            </a:endParaRPr>
          </a:p>
        </p:txBody>
      </p:sp>
      <p:sp>
        <p:nvSpPr>
          <p:cNvPr id="4104" name="MH_SubTitle_1"/>
          <p:cNvSpPr txBox="1">
            <a:spLocks noChangeArrowheads="1"/>
          </p:cNvSpPr>
          <p:nvPr/>
        </p:nvSpPr>
        <p:spPr bwMode="auto">
          <a:xfrm>
            <a:off x="3368675" y="2149475"/>
            <a:ext cx="2371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da-DK" altLang="en-US" sz="1600">
                <a:solidFill>
                  <a:srgbClr val="E95D0E"/>
                </a:solidFill>
                <a:latin typeface="微软雅黑" panose="020B0503020204020204" pitchFamily="34" charset="-122"/>
                <a:ea typeface="微软雅黑" panose="020B0503020204020204" pitchFamily="34" charset="-122"/>
              </a:rPr>
              <a:t>Lorem ipsum dolor</a:t>
            </a:r>
            <a:endParaRPr lang="da-DK" altLang="en-US" sz="1600">
              <a:solidFill>
                <a:srgbClr val="E95D0E"/>
              </a:solidFill>
              <a:latin typeface="微软雅黑" panose="020B0503020204020204" pitchFamily="34" charset="-122"/>
              <a:ea typeface="微软雅黑" panose="020B0503020204020204" pitchFamily="34" charset="-122"/>
            </a:endParaRPr>
          </a:p>
          <a:p>
            <a:pPr algn="ctr" fontAlgn="base">
              <a:lnSpc>
                <a:spcPct val="130000"/>
              </a:lnSpc>
              <a:spcBef>
                <a:spcPct val="0"/>
              </a:spcBef>
              <a:spcAft>
                <a:spcPct val="0"/>
              </a:spcAft>
              <a:buFont typeface="Arial" panose="020B0604020202020204" pitchFamily="34" charset="0"/>
              <a:buNone/>
            </a:pPr>
            <a:r>
              <a:rPr lang="da-DK" altLang="en-US" sz="1600">
                <a:solidFill>
                  <a:srgbClr val="E95D0E"/>
                </a:solidFill>
                <a:latin typeface="微软雅黑" panose="020B0503020204020204" pitchFamily="34" charset="-122"/>
                <a:ea typeface="微软雅黑" panose="020B0503020204020204" pitchFamily="34" charset="-122"/>
              </a:rPr>
              <a:t>Lorem ipsum dolor</a:t>
            </a:r>
            <a:endParaRPr lang="zh-CN" altLang="en-US" sz="1600">
              <a:solidFill>
                <a:srgbClr val="E95D0E"/>
              </a:solidFill>
              <a:latin typeface="微软雅黑" panose="020B0503020204020204" pitchFamily="34" charset="-122"/>
              <a:ea typeface="微软雅黑" panose="020B0503020204020204" pitchFamily="34" charset="-122"/>
            </a:endParaRPr>
          </a:p>
        </p:txBody>
      </p:sp>
      <p:cxnSp>
        <p:nvCxnSpPr>
          <p:cNvPr id="4105" name="MH_Other_5"/>
          <p:cNvCxnSpPr>
            <a:cxnSpLocks noChangeShapeType="1"/>
          </p:cNvCxnSpPr>
          <p:nvPr/>
        </p:nvCxnSpPr>
        <p:spPr bwMode="auto">
          <a:xfrm flipV="1">
            <a:off x="8250238" y="3165475"/>
            <a:ext cx="609600" cy="533400"/>
          </a:xfrm>
          <a:prstGeom prst="curvedConnector3">
            <a:avLst>
              <a:gd name="adj1" fmla="val 50000"/>
            </a:avLst>
          </a:prstGeom>
          <a:noFill/>
          <a:ln w="12700" cap="flat" cmpd="sng">
            <a:solidFill>
              <a:schemeClr val="accent1"/>
            </a:solidFill>
            <a:miter lim="800000"/>
          </a:ln>
          <a:extLst>
            <a:ext uri="{909E8E84-426E-40DD-AFC4-6F175D3DCCD1}">
              <a14:hiddenFill xmlns:a14="http://schemas.microsoft.com/office/drawing/2010/main">
                <a:noFill/>
              </a14:hiddenFill>
            </a:ext>
          </a:extLst>
        </p:spPr>
      </p:cxnSp>
      <p:cxnSp>
        <p:nvCxnSpPr>
          <p:cNvPr id="4106" name="MH_Other_6"/>
          <p:cNvCxnSpPr>
            <a:cxnSpLocks noChangeShapeType="1"/>
          </p:cNvCxnSpPr>
          <p:nvPr/>
        </p:nvCxnSpPr>
        <p:spPr bwMode="auto">
          <a:xfrm>
            <a:off x="8859838" y="3157538"/>
            <a:ext cx="742950" cy="0"/>
          </a:xfrm>
          <a:prstGeom prst="line">
            <a:avLst/>
          </a:prstGeom>
          <a:noFill/>
          <a:ln w="12700" cap="flat" cmpd="sng">
            <a:solidFill>
              <a:schemeClr val="accent1"/>
            </a:solidFill>
            <a:miter lim="800000"/>
          </a:ln>
          <a:extLst>
            <a:ext uri="{909E8E84-426E-40DD-AFC4-6F175D3DCCD1}">
              <a14:hiddenFill xmlns:a14="http://schemas.microsoft.com/office/drawing/2010/main">
                <a:noFill/>
              </a14:hiddenFill>
            </a:ext>
          </a:extLst>
        </p:spPr>
      </p:cxnSp>
      <p:cxnSp>
        <p:nvCxnSpPr>
          <p:cNvPr id="4107" name="MH_Other_7"/>
          <p:cNvCxnSpPr>
            <a:cxnSpLocks noChangeShapeType="1"/>
          </p:cNvCxnSpPr>
          <p:nvPr/>
        </p:nvCxnSpPr>
        <p:spPr bwMode="auto">
          <a:xfrm>
            <a:off x="6135688" y="3690938"/>
            <a:ext cx="2114550" cy="0"/>
          </a:xfrm>
          <a:prstGeom prst="line">
            <a:avLst/>
          </a:prstGeom>
          <a:noFill/>
          <a:ln w="12700" cap="flat" cmpd="sng">
            <a:solidFill>
              <a:schemeClr val="accent1"/>
            </a:solidFill>
            <a:miter lim="800000"/>
          </a:ln>
          <a:extLst>
            <a:ext uri="{909E8E84-426E-40DD-AFC4-6F175D3DCCD1}">
              <a14:hiddenFill xmlns:a14="http://schemas.microsoft.com/office/drawing/2010/main">
                <a:noFill/>
              </a14:hiddenFill>
            </a:ext>
          </a:extLst>
        </p:spPr>
      </p:cxnSp>
      <p:sp>
        <p:nvSpPr>
          <p:cNvPr id="4108" name="MH_Other_8"/>
          <p:cNvSpPr txBox="1">
            <a:spLocks noChangeArrowheads="1"/>
          </p:cNvSpPr>
          <p:nvPr/>
        </p:nvSpPr>
        <p:spPr bwMode="auto">
          <a:xfrm>
            <a:off x="8859838" y="2527300"/>
            <a:ext cx="7429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3600">
                <a:solidFill>
                  <a:srgbClr val="505046"/>
                </a:solidFill>
                <a:ea typeface="幼圆" panose="02010509060101010101" pitchFamily="49" charset="-122"/>
                <a:sym typeface="Arial" panose="020B0604020202020204" pitchFamily="34" charset="0"/>
              </a:rPr>
              <a:t>02</a:t>
            </a:r>
            <a:endParaRPr lang="zh-CN" altLang="en-US" sz="3600">
              <a:solidFill>
                <a:srgbClr val="505046"/>
              </a:solidFill>
              <a:ea typeface="幼圆" panose="02010509060101010101" pitchFamily="49" charset="-122"/>
              <a:sym typeface="Arial" panose="020B0604020202020204" pitchFamily="34" charset="0"/>
            </a:endParaRPr>
          </a:p>
        </p:txBody>
      </p:sp>
      <p:sp>
        <p:nvSpPr>
          <p:cNvPr id="4109" name="MH_SubTitle_2"/>
          <p:cNvSpPr txBox="1">
            <a:spLocks noChangeArrowheads="1"/>
          </p:cNvSpPr>
          <p:nvPr/>
        </p:nvSpPr>
        <p:spPr bwMode="auto">
          <a:xfrm>
            <a:off x="6107113" y="2887663"/>
            <a:ext cx="2371725"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da-DK" altLang="en-US" sz="1600">
                <a:solidFill>
                  <a:srgbClr val="E95D0E"/>
                </a:solidFill>
                <a:latin typeface="微软雅黑" panose="020B0503020204020204" pitchFamily="34" charset="-122"/>
                <a:ea typeface="微软雅黑" panose="020B0503020204020204" pitchFamily="34" charset="-122"/>
                <a:sym typeface="Arial" panose="020B0604020202020204" pitchFamily="34" charset="0"/>
              </a:rPr>
              <a:t>Lorem ipsum dolor</a:t>
            </a:r>
            <a:endParaRPr lang="da-DK" altLang="en-US" sz="1600">
              <a:solidFill>
                <a:srgbClr val="E95D0E"/>
              </a:solidFill>
              <a:latin typeface="微软雅黑" panose="020B0503020204020204" pitchFamily="34" charset="-122"/>
              <a:ea typeface="微软雅黑" panose="020B0503020204020204" pitchFamily="34" charset="-122"/>
              <a:sym typeface="Arial" panose="020B0604020202020204" pitchFamily="34" charset="0"/>
            </a:endParaRPr>
          </a:p>
          <a:p>
            <a:pPr algn="ctr" fontAlgn="base">
              <a:lnSpc>
                <a:spcPct val="130000"/>
              </a:lnSpc>
              <a:spcBef>
                <a:spcPct val="0"/>
              </a:spcBef>
              <a:spcAft>
                <a:spcPct val="0"/>
              </a:spcAft>
              <a:buFont typeface="Arial" panose="020B0604020202020204" pitchFamily="34" charset="0"/>
              <a:buNone/>
            </a:pPr>
            <a:r>
              <a:rPr lang="da-DK" altLang="en-US" sz="1600">
                <a:solidFill>
                  <a:srgbClr val="E95D0E"/>
                </a:solidFill>
                <a:latin typeface="微软雅黑" panose="020B0503020204020204" pitchFamily="34" charset="-122"/>
                <a:ea typeface="微软雅黑" panose="020B0503020204020204" pitchFamily="34" charset="-122"/>
                <a:sym typeface="Arial" panose="020B0604020202020204" pitchFamily="34" charset="0"/>
              </a:rPr>
              <a:t>Lorem ipsum dolor</a:t>
            </a:r>
            <a:endParaRPr lang="zh-CN" altLang="en-US" sz="1600">
              <a:solidFill>
                <a:srgbClr val="E95D0E"/>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4110" name="MH_Other_9"/>
          <p:cNvCxnSpPr>
            <a:cxnSpLocks noChangeShapeType="1"/>
          </p:cNvCxnSpPr>
          <p:nvPr/>
        </p:nvCxnSpPr>
        <p:spPr bwMode="auto">
          <a:xfrm flipV="1">
            <a:off x="4587875" y="4410075"/>
            <a:ext cx="609600" cy="533400"/>
          </a:xfrm>
          <a:prstGeom prst="curvedConnector3">
            <a:avLst>
              <a:gd name="adj1" fmla="val 50000"/>
            </a:avLst>
          </a:prstGeom>
          <a:noFill/>
          <a:ln w="12700" cap="flat" cmpd="sng">
            <a:solidFill>
              <a:schemeClr val="accent1"/>
            </a:solidFill>
            <a:miter lim="800000"/>
          </a:ln>
          <a:extLst>
            <a:ext uri="{909E8E84-426E-40DD-AFC4-6F175D3DCCD1}">
              <a14:hiddenFill xmlns:a14="http://schemas.microsoft.com/office/drawing/2010/main">
                <a:noFill/>
              </a14:hiddenFill>
            </a:ext>
          </a:extLst>
        </p:spPr>
      </p:cxnSp>
      <p:cxnSp>
        <p:nvCxnSpPr>
          <p:cNvPr id="4111" name="MH_Other_10"/>
          <p:cNvCxnSpPr>
            <a:cxnSpLocks noChangeShapeType="1"/>
          </p:cNvCxnSpPr>
          <p:nvPr/>
        </p:nvCxnSpPr>
        <p:spPr bwMode="auto">
          <a:xfrm>
            <a:off x="5197475" y="4410075"/>
            <a:ext cx="742950" cy="0"/>
          </a:xfrm>
          <a:prstGeom prst="line">
            <a:avLst/>
          </a:prstGeom>
          <a:noFill/>
          <a:ln w="12700" cap="flat" cmpd="sng">
            <a:solidFill>
              <a:schemeClr val="accent1"/>
            </a:solidFill>
            <a:miter lim="800000"/>
          </a:ln>
          <a:extLst>
            <a:ext uri="{909E8E84-426E-40DD-AFC4-6F175D3DCCD1}">
              <a14:hiddenFill xmlns:a14="http://schemas.microsoft.com/office/drawing/2010/main">
                <a:noFill/>
              </a14:hiddenFill>
            </a:ext>
          </a:extLst>
        </p:spPr>
      </p:cxnSp>
      <p:cxnSp>
        <p:nvCxnSpPr>
          <p:cNvPr id="4112" name="MH_Other_11"/>
          <p:cNvCxnSpPr>
            <a:cxnSpLocks noChangeShapeType="1"/>
          </p:cNvCxnSpPr>
          <p:nvPr/>
        </p:nvCxnSpPr>
        <p:spPr bwMode="auto">
          <a:xfrm>
            <a:off x="2473325" y="4943475"/>
            <a:ext cx="2114550" cy="0"/>
          </a:xfrm>
          <a:prstGeom prst="line">
            <a:avLst/>
          </a:prstGeom>
          <a:noFill/>
          <a:ln w="12700" cap="flat" cmpd="sng">
            <a:solidFill>
              <a:schemeClr val="accent1"/>
            </a:solidFill>
            <a:miter lim="800000"/>
          </a:ln>
          <a:extLst>
            <a:ext uri="{909E8E84-426E-40DD-AFC4-6F175D3DCCD1}">
              <a14:hiddenFill xmlns:a14="http://schemas.microsoft.com/office/drawing/2010/main">
                <a:noFill/>
              </a14:hiddenFill>
            </a:ext>
          </a:extLst>
        </p:spPr>
      </p:cxnSp>
      <p:sp>
        <p:nvSpPr>
          <p:cNvPr id="4113" name="MH_Other_12"/>
          <p:cNvSpPr txBox="1">
            <a:spLocks noChangeArrowheads="1"/>
          </p:cNvSpPr>
          <p:nvPr/>
        </p:nvSpPr>
        <p:spPr bwMode="auto">
          <a:xfrm>
            <a:off x="5197475" y="3763963"/>
            <a:ext cx="7429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3600">
                <a:solidFill>
                  <a:srgbClr val="505046"/>
                </a:solidFill>
                <a:ea typeface="幼圆" panose="02010509060101010101" pitchFamily="49" charset="-122"/>
                <a:sym typeface="Arial" panose="020B0604020202020204" pitchFamily="34" charset="0"/>
              </a:rPr>
              <a:t>03</a:t>
            </a:r>
            <a:endParaRPr lang="zh-CN" altLang="en-US" sz="3600">
              <a:solidFill>
                <a:srgbClr val="505046"/>
              </a:solidFill>
              <a:ea typeface="幼圆" panose="02010509060101010101" pitchFamily="49" charset="-122"/>
              <a:sym typeface="Arial" panose="020B0604020202020204" pitchFamily="34" charset="0"/>
            </a:endParaRPr>
          </a:p>
        </p:txBody>
      </p:sp>
      <p:sp>
        <p:nvSpPr>
          <p:cNvPr id="4114" name="MH_SubTitle_3"/>
          <p:cNvSpPr txBox="1">
            <a:spLocks noChangeArrowheads="1"/>
          </p:cNvSpPr>
          <p:nvPr/>
        </p:nvSpPr>
        <p:spPr bwMode="auto">
          <a:xfrm>
            <a:off x="2444750" y="4140200"/>
            <a:ext cx="23717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da-DK" altLang="en-US" sz="1600">
                <a:solidFill>
                  <a:srgbClr val="E95D0E"/>
                </a:solidFill>
                <a:latin typeface="微软雅黑" panose="020B0503020204020204" pitchFamily="34" charset="-122"/>
                <a:ea typeface="微软雅黑" panose="020B0503020204020204" pitchFamily="34" charset="-122"/>
                <a:sym typeface="Arial" panose="020B0604020202020204" pitchFamily="34" charset="0"/>
              </a:rPr>
              <a:t>Lorem ipsum dolor</a:t>
            </a:r>
            <a:endParaRPr lang="da-DK" altLang="en-US" sz="1600">
              <a:solidFill>
                <a:srgbClr val="E95D0E"/>
              </a:solidFill>
              <a:latin typeface="微软雅黑" panose="020B0503020204020204" pitchFamily="34" charset="-122"/>
              <a:ea typeface="微软雅黑" panose="020B0503020204020204" pitchFamily="34" charset="-122"/>
              <a:sym typeface="Arial" panose="020B0604020202020204" pitchFamily="34" charset="0"/>
            </a:endParaRPr>
          </a:p>
          <a:p>
            <a:pPr algn="ctr" fontAlgn="base">
              <a:lnSpc>
                <a:spcPct val="130000"/>
              </a:lnSpc>
              <a:spcBef>
                <a:spcPct val="0"/>
              </a:spcBef>
              <a:spcAft>
                <a:spcPct val="0"/>
              </a:spcAft>
              <a:buFont typeface="Arial" panose="020B0604020202020204" pitchFamily="34" charset="0"/>
              <a:buNone/>
            </a:pPr>
            <a:r>
              <a:rPr lang="en-US" altLang="zh-CN" sz="1600">
                <a:solidFill>
                  <a:srgbClr val="E95D0E"/>
                </a:solidFill>
                <a:latin typeface="微软雅黑" panose="020B0503020204020204" pitchFamily="34" charset="-122"/>
                <a:ea typeface="微软雅黑" panose="020B0503020204020204" pitchFamily="34" charset="-122"/>
                <a:sym typeface="Arial" panose="020B0604020202020204" pitchFamily="34" charset="0"/>
              </a:rPr>
              <a:t>Lorem ipsum dolor</a:t>
            </a:r>
            <a:endParaRPr lang="zh-CN" altLang="en-US" sz="1600">
              <a:solidFill>
                <a:srgbClr val="E95D0E"/>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4115" name="MH_Other_13"/>
          <p:cNvCxnSpPr>
            <a:cxnSpLocks noChangeShapeType="1"/>
          </p:cNvCxnSpPr>
          <p:nvPr/>
        </p:nvCxnSpPr>
        <p:spPr bwMode="auto">
          <a:xfrm flipV="1">
            <a:off x="7326313" y="5148263"/>
            <a:ext cx="609600" cy="533400"/>
          </a:xfrm>
          <a:prstGeom prst="curvedConnector3">
            <a:avLst>
              <a:gd name="adj1" fmla="val 50000"/>
            </a:avLst>
          </a:prstGeom>
          <a:noFill/>
          <a:ln w="12700" cap="flat" cmpd="sng">
            <a:solidFill>
              <a:schemeClr val="accent1"/>
            </a:solidFill>
            <a:miter lim="800000"/>
          </a:ln>
          <a:extLst>
            <a:ext uri="{909E8E84-426E-40DD-AFC4-6F175D3DCCD1}">
              <a14:hiddenFill xmlns:a14="http://schemas.microsoft.com/office/drawing/2010/main">
                <a:noFill/>
              </a14:hiddenFill>
            </a:ext>
          </a:extLst>
        </p:spPr>
      </p:cxnSp>
      <p:cxnSp>
        <p:nvCxnSpPr>
          <p:cNvPr id="4116" name="MH_Other_14"/>
          <p:cNvCxnSpPr>
            <a:cxnSpLocks noChangeShapeType="1"/>
          </p:cNvCxnSpPr>
          <p:nvPr/>
        </p:nvCxnSpPr>
        <p:spPr bwMode="auto">
          <a:xfrm>
            <a:off x="7935913" y="5148263"/>
            <a:ext cx="742950" cy="0"/>
          </a:xfrm>
          <a:prstGeom prst="line">
            <a:avLst/>
          </a:prstGeom>
          <a:noFill/>
          <a:ln w="12700" cap="flat" cmpd="sng">
            <a:solidFill>
              <a:schemeClr val="accent1"/>
            </a:solidFill>
            <a:miter lim="800000"/>
          </a:ln>
          <a:extLst>
            <a:ext uri="{909E8E84-426E-40DD-AFC4-6F175D3DCCD1}">
              <a14:hiddenFill xmlns:a14="http://schemas.microsoft.com/office/drawing/2010/main">
                <a:noFill/>
              </a14:hiddenFill>
            </a:ext>
          </a:extLst>
        </p:spPr>
      </p:cxnSp>
      <p:cxnSp>
        <p:nvCxnSpPr>
          <p:cNvPr id="4117" name="MH_Other_15"/>
          <p:cNvCxnSpPr>
            <a:cxnSpLocks noChangeShapeType="1"/>
          </p:cNvCxnSpPr>
          <p:nvPr/>
        </p:nvCxnSpPr>
        <p:spPr bwMode="auto">
          <a:xfrm>
            <a:off x="5211763" y="5681663"/>
            <a:ext cx="2114550" cy="0"/>
          </a:xfrm>
          <a:prstGeom prst="line">
            <a:avLst/>
          </a:prstGeom>
          <a:noFill/>
          <a:ln w="12700" cap="flat" cmpd="sng">
            <a:solidFill>
              <a:schemeClr val="accent1"/>
            </a:solidFill>
            <a:miter lim="800000"/>
          </a:ln>
          <a:extLst>
            <a:ext uri="{909E8E84-426E-40DD-AFC4-6F175D3DCCD1}">
              <a14:hiddenFill xmlns:a14="http://schemas.microsoft.com/office/drawing/2010/main">
                <a:noFill/>
              </a14:hiddenFill>
            </a:ext>
          </a:extLst>
        </p:spPr>
      </p:cxnSp>
      <p:sp>
        <p:nvSpPr>
          <p:cNvPr id="4118" name="MH_Other_16"/>
          <p:cNvSpPr txBox="1">
            <a:spLocks noChangeArrowheads="1"/>
          </p:cNvSpPr>
          <p:nvPr/>
        </p:nvSpPr>
        <p:spPr bwMode="auto">
          <a:xfrm>
            <a:off x="7935913" y="4495800"/>
            <a:ext cx="7429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3600">
                <a:solidFill>
                  <a:srgbClr val="505046"/>
                </a:solidFill>
                <a:ea typeface="幼圆" panose="02010509060101010101" pitchFamily="49" charset="-122"/>
                <a:sym typeface="Arial" panose="020B0604020202020204" pitchFamily="34" charset="0"/>
              </a:rPr>
              <a:t>04</a:t>
            </a:r>
            <a:endParaRPr lang="zh-CN" altLang="en-US" sz="3600">
              <a:solidFill>
                <a:srgbClr val="505046"/>
              </a:solidFill>
              <a:ea typeface="幼圆" panose="02010509060101010101" pitchFamily="49" charset="-122"/>
              <a:sym typeface="Arial" panose="020B0604020202020204" pitchFamily="34" charset="0"/>
            </a:endParaRPr>
          </a:p>
        </p:txBody>
      </p:sp>
      <p:sp>
        <p:nvSpPr>
          <p:cNvPr id="4119" name="MH_SubTitle_4"/>
          <p:cNvSpPr txBox="1">
            <a:spLocks noChangeArrowheads="1"/>
          </p:cNvSpPr>
          <p:nvPr/>
        </p:nvSpPr>
        <p:spPr bwMode="auto">
          <a:xfrm>
            <a:off x="5183188" y="4878388"/>
            <a:ext cx="23717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da-DK" altLang="en-US" sz="1600">
                <a:solidFill>
                  <a:srgbClr val="E95D0E"/>
                </a:solidFill>
                <a:latin typeface="微软雅黑" panose="020B0503020204020204" pitchFamily="34" charset="-122"/>
                <a:ea typeface="微软雅黑" panose="020B0503020204020204" pitchFamily="34" charset="-122"/>
                <a:sym typeface="Arial" panose="020B0604020202020204" pitchFamily="34" charset="0"/>
              </a:rPr>
              <a:t>Lorem ipsum dolor</a:t>
            </a:r>
            <a:endParaRPr lang="da-DK" altLang="en-US" sz="1600">
              <a:solidFill>
                <a:srgbClr val="E95D0E"/>
              </a:solidFill>
              <a:latin typeface="微软雅黑" panose="020B0503020204020204" pitchFamily="34" charset="-122"/>
              <a:ea typeface="微软雅黑" panose="020B0503020204020204" pitchFamily="34" charset="-122"/>
              <a:sym typeface="Arial" panose="020B0604020202020204" pitchFamily="34" charset="0"/>
            </a:endParaRPr>
          </a:p>
          <a:p>
            <a:pPr algn="ctr" fontAlgn="base">
              <a:lnSpc>
                <a:spcPct val="130000"/>
              </a:lnSpc>
              <a:spcBef>
                <a:spcPct val="0"/>
              </a:spcBef>
              <a:spcAft>
                <a:spcPct val="0"/>
              </a:spcAft>
              <a:buFont typeface="Arial" panose="020B0604020202020204" pitchFamily="34" charset="0"/>
              <a:buNone/>
            </a:pPr>
            <a:r>
              <a:rPr lang="en-US" altLang="zh-CN" sz="1600">
                <a:solidFill>
                  <a:srgbClr val="E95D0E"/>
                </a:solidFill>
                <a:latin typeface="微软雅黑" panose="020B0503020204020204" pitchFamily="34" charset="-122"/>
                <a:ea typeface="微软雅黑" panose="020B0503020204020204" pitchFamily="34" charset="-122"/>
                <a:sym typeface="Arial" panose="020B0604020202020204" pitchFamily="34" charset="0"/>
              </a:rPr>
              <a:t>Lorem ipsum dolor</a:t>
            </a:r>
            <a:endParaRPr lang="zh-CN" altLang="en-US" sz="1600">
              <a:solidFill>
                <a:srgbClr val="E95D0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20" name="AutoShape 24"/>
          <p:cNvSpPr>
            <a:spLocks noChangeArrowheads="1"/>
          </p:cNvSpPr>
          <p:nvPr/>
        </p:nvSpPr>
        <p:spPr bwMode="auto">
          <a:xfrm>
            <a:off x="4552950" y="-4763"/>
            <a:ext cx="2959100" cy="1158876"/>
          </a:xfrm>
          <a:prstGeom prst="flowChartManualOperation">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121" name="Text Box 25"/>
          <p:cNvSpPr txBox="1">
            <a:spLocks noChangeArrowheads="1"/>
          </p:cNvSpPr>
          <p:nvPr/>
        </p:nvSpPr>
        <p:spPr bwMode="auto">
          <a:xfrm>
            <a:off x="5106988" y="277813"/>
            <a:ext cx="19954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buFont typeface="Arial" panose="020B0604020202020204" pitchFamily="34" charset="0"/>
              <a:buNone/>
            </a:pPr>
            <a:r>
              <a:rPr lang="zh-CN" altLang="zh-CN" sz="3200">
                <a:solidFill>
                  <a:srgbClr val="FFFFFF"/>
                </a:solidFill>
                <a:latin typeface="Arial" panose="020B0604020202020204" pitchFamily="34" charset="0"/>
                <a:ea typeface="方正毡笔黑简体" panose="03000509000000000000" pitchFamily="65" charset="-122"/>
              </a:rPr>
              <a:t>内容大纲</a:t>
            </a:r>
            <a:endParaRPr lang="zh-CN" altLang="zh-CN" sz="3200">
              <a:solidFill>
                <a:srgbClr val="FFFFFF"/>
              </a:solidFill>
              <a:latin typeface="Arial" panose="020B0604020202020204" pitchFamily="34" charset="0"/>
              <a:ea typeface="方正毡笔黑简体" panose="03000509000000000000" pitchFamily="65" charset="-122"/>
            </a:endParaRPr>
          </a:p>
        </p:txBody>
      </p:sp>
      <p:sp>
        <p:nvSpPr>
          <p:cNvPr id="4122" name="Line 26"/>
          <p:cNvSpPr>
            <a:spLocks noChangeShapeType="1"/>
          </p:cNvSpPr>
          <p:nvPr/>
        </p:nvSpPr>
        <p:spPr bwMode="auto">
          <a:xfrm>
            <a:off x="5213350" y="844550"/>
            <a:ext cx="1641475" cy="1588"/>
          </a:xfrm>
          <a:prstGeom prst="line">
            <a:avLst/>
          </a:prstGeom>
          <a:noFill/>
          <a:ln w="12700" cap="flat" cmpd="sng">
            <a:solidFill>
              <a:schemeClr val="bg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123" name="Line 27"/>
          <p:cNvSpPr>
            <a:spLocks noChangeShapeType="1"/>
          </p:cNvSpPr>
          <p:nvPr/>
        </p:nvSpPr>
        <p:spPr bwMode="auto">
          <a:xfrm>
            <a:off x="5213350" y="892175"/>
            <a:ext cx="1641475" cy="1588"/>
          </a:xfrm>
          <a:prstGeom prst="line">
            <a:avLst/>
          </a:prstGeom>
          <a:noFill/>
          <a:ln w="12700" cap="flat" cmpd="sng">
            <a:solidFill>
              <a:schemeClr val="bg1"/>
            </a:solidFill>
            <a:prstDash val="dash"/>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H_Other_1"/>
          <p:cNvSpPr/>
          <p:nvPr/>
        </p:nvSpPr>
        <p:spPr bwMode="auto">
          <a:xfrm>
            <a:off x="7356475" y="3332163"/>
            <a:ext cx="152400" cy="187325"/>
          </a:xfrm>
          <a:custGeom>
            <a:avLst/>
            <a:gdLst>
              <a:gd name="T0" fmla="*/ 144371 w 288741"/>
              <a:gd name="T1" fmla="*/ 49418 h 348541"/>
              <a:gd name="T2" fmla="*/ 49418 w 288741"/>
              <a:gd name="T3" fmla="*/ 144371 h 348541"/>
              <a:gd name="T4" fmla="*/ 144371 w 288741"/>
              <a:gd name="T5" fmla="*/ 239323 h 348541"/>
              <a:gd name="T6" fmla="*/ 239323 w 288741"/>
              <a:gd name="T7" fmla="*/ 144371 h 348541"/>
              <a:gd name="T8" fmla="*/ 144371 w 288741"/>
              <a:gd name="T9" fmla="*/ 49418 h 348541"/>
              <a:gd name="T10" fmla="*/ 144371 w 288741"/>
              <a:gd name="T11" fmla="*/ 0 h 348541"/>
              <a:gd name="T12" fmla="*/ 246456 w 288741"/>
              <a:gd name="T13" fmla="*/ 42285 h 348541"/>
              <a:gd name="T14" fmla="*/ 246456 w 288741"/>
              <a:gd name="T15" fmla="*/ 246455 h 348541"/>
              <a:gd name="T16" fmla="*/ 144371 w 288741"/>
              <a:gd name="T17" fmla="*/ 348541 h 348541"/>
              <a:gd name="T18" fmla="*/ 42285 w 288741"/>
              <a:gd name="T19" fmla="*/ 246455 h 348541"/>
              <a:gd name="T20" fmla="*/ 42285 w 288741"/>
              <a:gd name="T21" fmla="*/ 42285 h 348541"/>
              <a:gd name="T22" fmla="*/ 144371 w 288741"/>
              <a:gd name="T23" fmla="*/ 0 h 348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741" h="3485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67" name="MH_Other_2"/>
          <p:cNvSpPr/>
          <p:nvPr/>
        </p:nvSpPr>
        <p:spPr bwMode="auto">
          <a:xfrm>
            <a:off x="4454525" y="1831975"/>
            <a:ext cx="1939925" cy="1654175"/>
          </a:xfrm>
          <a:custGeom>
            <a:avLst/>
            <a:gdLst>
              <a:gd name="T0" fmla="*/ 1322 w 1428"/>
              <a:gd name="T1" fmla="*/ 106 h 1218"/>
              <a:gd name="T2" fmla="*/ 1262 w 1428"/>
              <a:gd name="T3" fmla="*/ 116 h 1218"/>
              <a:gd name="T4" fmla="*/ 1216 w 1428"/>
              <a:gd name="T5" fmla="*/ 60 h 1218"/>
              <a:gd name="T6" fmla="*/ 1168 w 1428"/>
              <a:gd name="T7" fmla="*/ 58 h 1218"/>
              <a:gd name="T8" fmla="*/ 1136 w 1428"/>
              <a:gd name="T9" fmla="*/ 8 h 1218"/>
              <a:gd name="T10" fmla="*/ 1142 w 1428"/>
              <a:gd name="T11" fmla="*/ 44 h 1218"/>
              <a:gd name="T12" fmla="*/ 1118 w 1428"/>
              <a:gd name="T13" fmla="*/ 154 h 1218"/>
              <a:gd name="T14" fmla="*/ 1106 w 1428"/>
              <a:gd name="T15" fmla="*/ 244 h 1218"/>
              <a:gd name="T16" fmla="*/ 1014 w 1428"/>
              <a:gd name="T17" fmla="*/ 280 h 1218"/>
              <a:gd name="T18" fmla="*/ 974 w 1428"/>
              <a:gd name="T19" fmla="*/ 430 h 1218"/>
              <a:gd name="T20" fmla="*/ 1106 w 1428"/>
              <a:gd name="T21" fmla="*/ 400 h 1218"/>
              <a:gd name="T22" fmla="*/ 1192 w 1428"/>
              <a:gd name="T23" fmla="*/ 480 h 1218"/>
              <a:gd name="T24" fmla="*/ 1084 w 1428"/>
              <a:gd name="T25" fmla="*/ 512 h 1218"/>
              <a:gd name="T26" fmla="*/ 996 w 1428"/>
              <a:gd name="T27" fmla="*/ 606 h 1218"/>
              <a:gd name="T28" fmla="*/ 910 w 1428"/>
              <a:gd name="T29" fmla="*/ 664 h 1218"/>
              <a:gd name="T30" fmla="*/ 790 w 1428"/>
              <a:gd name="T31" fmla="*/ 662 h 1218"/>
              <a:gd name="T32" fmla="*/ 794 w 1428"/>
              <a:gd name="T33" fmla="*/ 748 h 1218"/>
              <a:gd name="T34" fmla="*/ 750 w 1428"/>
              <a:gd name="T35" fmla="*/ 786 h 1218"/>
              <a:gd name="T36" fmla="*/ 688 w 1428"/>
              <a:gd name="T37" fmla="*/ 864 h 1218"/>
              <a:gd name="T38" fmla="*/ 450 w 1428"/>
              <a:gd name="T39" fmla="*/ 914 h 1218"/>
              <a:gd name="T40" fmla="*/ 350 w 1428"/>
              <a:gd name="T41" fmla="*/ 922 h 1218"/>
              <a:gd name="T42" fmla="*/ 214 w 1428"/>
              <a:gd name="T43" fmla="*/ 856 h 1218"/>
              <a:gd name="T44" fmla="*/ 0 w 1428"/>
              <a:gd name="T45" fmla="*/ 844 h 1218"/>
              <a:gd name="T46" fmla="*/ 24 w 1428"/>
              <a:gd name="T47" fmla="*/ 908 h 1218"/>
              <a:gd name="T48" fmla="*/ 54 w 1428"/>
              <a:gd name="T49" fmla="*/ 994 h 1218"/>
              <a:gd name="T50" fmla="*/ 150 w 1428"/>
              <a:gd name="T51" fmla="*/ 984 h 1218"/>
              <a:gd name="T52" fmla="*/ 148 w 1428"/>
              <a:gd name="T53" fmla="*/ 1052 h 1218"/>
              <a:gd name="T54" fmla="*/ 192 w 1428"/>
              <a:gd name="T55" fmla="*/ 1092 h 1218"/>
              <a:gd name="T56" fmla="*/ 250 w 1428"/>
              <a:gd name="T57" fmla="*/ 1124 h 1218"/>
              <a:gd name="T58" fmla="*/ 334 w 1428"/>
              <a:gd name="T59" fmla="*/ 1080 h 1218"/>
              <a:gd name="T60" fmla="*/ 378 w 1428"/>
              <a:gd name="T61" fmla="*/ 1084 h 1218"/>
              <a:gd name="T62" fmla="*/ 366 w 1428"/>
              <a:gd name="T63" fmla="*/ 1142 h 1218"/>
              <a:gd name="T64" fmla="*/ 418 w 1428"/>
              <a:gd name="T65" fmla="*/ 1210 h 1218"/>
              <a:gd name="T66" fmla="*/ 458 w 1428"/>
              <a:gd name="T67" fmla="*/ 1148 h 1218"/>
              <a:gd name="T68" fmla="*/ 536 w 1428"/>
              <a:gd name="T69" fmla="*/ 1102 h 1218"/>
              <a:gd name="T70" fmla="*/ 552 w 1428"/>
              <a:gd name="T71" fmla="*/ 1180 h 1218"/>
              <a:gd name="T72" fmla="*/ 638 w 1428"/>
              <a:gd name="T73" fmla="*/ 1204 h 1218"/>
              <a:gd name="T74" fmla="*/ 712 w 1428"/>
              <a:gd name="T75" fmla="*/ 1098 h 1218"/>
              <a:gd name="T76" fmla="*/ 754 w 1428"/>
              <a:gd name="T77" fmla="*/ 1066 h 1218"/>
              <a:gd name="T78" fmla="*/ 826 w 1428"/>
              <a:gd name="T79" fmla="*/ 1016 h 1218"/>
              <a:gd name="T80" fmla="*/ 876 w 1428"/>
              <a:gd name="T81" fmla="*/ 986 h 1218"/>
              <a:gd name="T82" fmla="*/ 914 w 1428"/>
              <a:gd name="T83" fmla="*/ 940 h 1218"/>
              <a:gd name="T84" fmla="*/ 958 w 1428"/>
              <a:gd name="T85" fmla="*/ 840 h 1218"/>
              <a:gd name="T86" fmla="*/ 990 w 1428"/>
              <a:gd name="T87" fmla="*/ 896 h 1218"/>
              <a:gd name="T88" fmla="*/ 1068 w 1428"/>
              <a:gd name="T89" fmla="*/ 848 h 1218"/>
              <a:gd name="T90" fmla="*/ 1124 w 1428"/>
              <a:gd name="T91" fmla="*/ 796 h 1218"/>
              <a:gd name="T92" fmla="*/ 1162 w 1428"/>
              <a:gd name="T93" fmla="*/ 834 h 1218"/>
              <a:gd name="T94" fmla="*/ 1208 w 1428"/>
              <a:gd name="T95" fmla="*/ 892 h 1218"/>
              <a:gd name="T96" fmla="*/ 1266 w 1428"/>
              <a:gd name="T97" fmla="*/ 832 h 1218"/>
              <a:gd name="T98" fmla="*/ 1356 w 1428"/>
              <a:gd name="T99" fmla="*/ 756 h 1218"/>
              <a:gd name="T100" fmla="*/ 1396 w 1428"/>
              <a:gd name="T101" fmla="*/ 700 h 1218"/>
              <a:gd name="T102" fmla="*/ 1362 w 1428"/>
              <a:gd name="T103" fmla="*/ 636 h 1218"/>
              <a:gd name="T104" fmla="*/ 1314 w 1428"/>
              <a:gd name="T105" fmla="*/ 588 h 1218"/>
              <a:gd name="T106" fmla="*/ 1290 w 1428"/>
              <a:gd name="T107" fmla="*/ 508 h 1218"/>
              <a:gd name="T108" fmla="*/ 1344 w 1428"/>
              <a:gd name="T109" fmla="*/ 464 h 1218"/>
              <a:gd name="T110" fmla="*/ 1314 w 1428"/>
              <a:gd name="T111" fmla="*/ 378 h 1218"/>
              <a:gd name="T112" fmla="*/ 1358 w 1428"/>
              <a:gd name="T113" fmla="*/ 320 h 1218"/>
              <a:gd name="T114" fmla="*/ 1388 w 1428"/>
              <a:gd name="T115" fmla="*/ 260 h 1218"/>
              <a:gd name="T116" fmla="*/ 1402 w 1428"/>
              <a:gd name="T117" fmla="*/ 16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68" name="MH_Other_3"/>
          <p:cNvSpPr/>
          <p:nvPr/>
        </p:nvSpPr>
        <p:spPr bwMode="auto">
          <a:xfrm>
            <a:off x="4083050" y="2951163"/>
            <a:ext cx="1238250" cy="1047750"/>
          </a:xfrm>
          <a:custGeom>
            <a:avLst/>
            <a:gdLst>
              <a:gd name="T0" fmla="*/ 536 w 912"/>
              <a:gd name="T1" fmla="*/ 308 h 772"/>
              <a:gd name="T2" fmla="*/ 516 w 912"/>
              <a:gd name="T3" fmla="*/ 320 h 772"/>
              <a:gd name="T4" fmla="*/ 456 w 912"/>
              <a:gd name="T5" fmla="*/ 264 h 772"/>
              <a:gd name="T6" fmla="*/ 424 w 912"/>
              <a:gd name="T7" fmla="*/ 242 h 772"/>
              <a:gd name="T8" fmla="*/ 390 w 912"/>
              <a:gd name="T9" fmla="*/ 204 h 772"/>
              <a:gd name="T10" fmla="*/ 396 w 912"/>
              <a:gd name="T11" fmla="*/ 156 h 772"/>
              <a:gd name="T12" fmla="*/ 334 w 912"/>
              <a:gd name="T13" fmla="*/ 178 h 772"/>
              <a:gd name="T14" fmla="*/ 304 w 912"/>
              <a:gd name="T15" fmla="*/ 142 h 772"/>
              <a:gd name="T16" fmla="*/ 276 w 912"/>
              <a:gd name="T17" fmla="*/ 48 h 772"/>
              <a:gd name="T18" fmla="*/ 256 w 912"/>
              <a:gd name="T19" fmla="*/ 14 h 772"/>
              <a:gd name="T20" fmla="*/ 210 w 912"/>
              <a:gd name="T21" fmla="*/ 56 h 772"/>
              <a:gd name="T22" fmla="*/ 168 w 912"/>
              <a:gd name="T23" fmla="*/ 70 h 772"/>
              <a:gd name="T24" fmla="*/ 108 w 912"/>
              <a:gd name="T25" fmla="*/ 86 h 772"/>
              <a:gd name="T26" fmla="*/ 60 w 912"/>
              <a:gd name="T27" fmla="*/ 132 h 772"/>
              <a:gd name="T28" fmla="*/ 8 w 912"/>
              <a:gd name="T29" fmla="*/ 158 h 772"/>
              <a:gd name="T30" fmla="*/ 40 w 912"/>
              <a:gd name="T31" fmla="*/ 236 h 772"/>
              <a:gd name="T32" fmla="*/ 112 w 912"/>
              <a:gd name="T33" fmla="*/ 254 h 772"/>
              <a:gd name="T34" fmla="*/ 220 w 912"/>
              <a:gd name="T35" fmla="*/ 278 h 772"/>
              <a:gd name="T36" fmla="*/ 302 w 912"/>
              <a:gd name="T37" fmla="*/ 284 h 772"/>
              <a:gd name="T38" fmla="*/ 372 w 912"/>
              <a:gd name="T39" fmla="*/ 312 h 772"/>
              <a:gd name="T40" fmla="*/ 430 w 912"/>
              <a:gd name="T41" fmla="*/ 336 h 772"/>
              <a:gd name="T42" fmla="*/ 524 w 912"/>
              <a:gd name="T43" fmla="*/ 406 h 772"/>
              <a:gd name="T44" fmla="*/ 560 w 912"/>
              <a:gd name="T45" fmla="*/ 494 h 772"/>
              <a:gd name="T46" fmla="*/ 528 w 912"/>
              <a:gd name="T47" fmla="*/ 598 h 772"/>
              <a:gd name="T48" fmla="*/ 508 w 912"/>
              <a:gd name="T49" fmla="*/ 630 h 772"/>
              <a:gd name="T50" fmla="*/ 488 w 912"/>
              <a:gd name="T51" fmla="*/ 658 h 772"/>
              <a:gd name="T52" fmla="*/ 498 w 912"/>
              <a:gd name="T53" fmla="*/ 706 h 772"/>
              <a:gd name="T54" fmla="*/ 524 w 912"/>
              <a:gd name="T55" fmla="*/ 696 h 772"/>
              <a:gd name="T56" fmla="*/ 528 w 912"/>
              <a:gd name="T57" fmla="*/ 668 h 772"/>
              <a:gd name="T58" fmla="*/ 554 w 912"/>
              <a:gd name="T59" fmla="*/ 642 h 772"/>
              <a:gd name="T60" fmla="*/ 596 w 912"/>
              <a:gd name="T61" fmla="*/ 684 h 772"/>
              <a:gd name="T62" fmla="*/ 666 w 912"/>
              <a:gd name="T63" fmla="*/ 724 h 772"/>
              <a:gd name="T64" fmla="*/ 670 w 912"/>
              <a:gd name="T65" fmla="*/ 760 h 772"/>
              <a:gd name="T66" fmla="*/ 730 w 912"/>
              <a:gd name="T67" fmla="*/ 744 h 772"/>
              <a:gd name="T68" fmla="*/ 728 w 912"/>
              <a:gd name="T69" fmla="*/ 712 h 772"/>
              <a:gd name="T70" fmla="*/ 780 w 912"/>
              <a:gd name="T71" fmla="*/ 688 h 772"/>
              <a:gd name="T72" fmla="*/ 766 w 912"/>
              <a:gd name="T73" fmla="*/ 626 h 772"/>
              <a:gd name="T74" fmla="*/ 796 w 912"/>
              <a:gd name="T75" fmla="*/ 580 h 772"/>
              <a:gd name="T76" fmla="*/ 838 w 912"/>
              <a:gd name="T77" fmla="*/ 586 h 772"/>
              <a:gd name="T78" fmla="*/ 876 w 912"/>
              <a:gd name="T79" fmla="*/ 556 h 772"/>
              <a:gd name="T80" fmla="*/ 906 w 912"/>
              <a:gd name="T81" fmla="*/ 512 h 772"/>
              <a:gd name="T82" fmla="*/ 868 w 912"/>
              <a:gd name="T83" fmla="*/ 472 h 772"/>
              <a:gd name="T84" fmla="*/ 810 w 912"/>
              <a:gd name="T85" fmla="*/ 436 h 772"/>
              <a:gd name="T86" fmla="*/ 808 w 912"/>
              <a:gd name="T87" fmla="*/ 496 h 772"/>
              <a:gd name="T88" fmla="*/ 812 w 912"/>
              <a:gd name="T89" fmla="*/ 538 h 772"/>
              <a:gd name="T90" fmla="*/ 792 w 912"/>
              <a:gd name="T91" fmla="*/ 544 h 772"/>
              <a:gd name="T92" fmla="*/ 776 w 912"/>
              <a:gd name="T93" fmla="*/ 580 h 772"/>
              <a:gd name="T94" fmla="*/ 746 w 912"/>
              <a:gd name="T95" fmla="*/ 566 h 772"/>
              <a:gd name="T96" fmla="*/ 712 w 912"/>
              <a:gd name="T97" fmla="*/ 538 h 772"/>
              <a:gd name="T98" fmla="*/ 716 w 912"/>
              <a:gd name="T99" fmla="*/ 506 h 772"/>
              <a:gd name="T100" fmla="*/ 688 w 912"/>
              <a:gd name="T101" fmla="*/ 434 h 772"/>
              <a:gd name="T102" fmla="*/ 624 w 912"/>
              <a:gd name="T103" fmla="*/ 402 h 772"/>
              <a:gd name="T104" fmla="*/ 598 w 912"/>
              <a:gd name="T105" fmla="*/ 376 h 772"/>
              <a:gd name="T106" fmla="*/ 604 w 912"/>
              <a:gd name="T107" fmla="*/ 324 h 772"/>
              <a:gd name="T108" fmla="*/ 648 w 912"/>
              <a:gd name="T109" fmla="*/ 276 h 772"/>
              <a:gd name="T110" fmla="*/ 592 w 912"/>
              <a:gd name="T111" fmla="*/ 28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69" name="MH_Other_4"/>
          <p:cNvSpPr/>
          <p:nvPr/>
        </p:nvSpPr>
        <p:spPr bwMode="auto">
          <a:xfrm>
            <a:off x="4962525" y="3314700"/>
            <a:ext cx="250825" cy="412750"/>
          </a:xfrm>
          <a:custGeom>
            <a:avLst/>
            <a:gdLst>
              <a:gd name="T0" fmla="*/ 92 w 184"/>
              <a:gd name="T1" fmla="*/ 58 h 304"/>
              <a:gd name="T2" fmla="*/ 92 w 184"/>
              <a:gd name="T3" fmla="*/ 86 h 304"/>
              <a:gd name="T4" fmla="*/ 84 w 184"/>
              <a:gd name="T5" fmla="*/ 108 h 304"/>
              <a:gd name="T6" fmla="*/ 84 w 184"/>
              <a:gd name="T7" fmla="*/ 112 h 304"/>
              <a:gd name="T8" fmla="*/ 80 w 184"/>
              <a:gd name="T9" fmla="*/ 120 h 304"/>
              <a:gd name="T10" fmla="*/ 76 w 184"/>
              <a:gd name="T11" fmla="*/ 124 h 304"/>
              <a:gd name="T12" fmla="*/ 74 w 184"/>
              <a:gd name="T13" fmla="*/ 122 h 304"/>
              <a:gd name="T14" fmla="*/ 44 w 184"/>
              <a:gd name="T15" fmla="*/ 130 h 304"/>
              <a:gd name="T16" fmla="*/ 12 w 184"/>
              <a:gd name="T17" fmla="*/ 134 h 304"/>
              <a:gd name="T18" fmla="*/ 8 w 184"/>
              <a:gd name="T19" fmla="*/ 140 h 304"/>
              <a:gd name="T20" fmla="*/ 38 w 184"/>
              <a:gd name="T21" fmla="*/ 144 h 304"/>
              <a:gd name="T22" fmla="*/ 40 w 184"/>
              <a:gd name="T23" fmla="*/ 144 h 304"/>
              <a:gd name="T24" fmla="*/ 48 w 184"/>
              <a:gd name="T25" fmla="*/ 162 h 304"/>
              <a:gd name="T26" fmla="*/ 56 w 184"/>
              <a:gd name="T27" fmla="*/ 168 h 304"/>
              <a:gd name="T28" fmla="*/ 60 w 184"/>
              <a:gd name="T29" fmla="*/ 184 h 304"/>
              <a:gd name="T30" fmla="*/ 70 w 184"/>
              <a:gd name="T31" fmla="*/ 216 h 304"/>
              <a:gd name="T32" fmla="*/ 72 w 184"/>
              <a:gd name="T33" fmla="*/ 216 h 304"/>
              <a:gd name="T34" fmla="*/ 76 w 184"/>
              <a:gd name="T35" fmla="*/ 232 h 304"/>
              <a:gd name="T36" fmla="*/ 72 w 184"/>
              <a:gd name="T37" fmla="*/ 248 h 304"/>
              <a:gd name="T38" fmla="*/ 72 w 184"/>
              <a:gd name="T39" fmla="*/ 264 h 304"/>
              <a:gd name="T40" fmla="*/ 82 w 184"/>
              <a:gd name="T41" fmla="*/ 270 h 304"/>
              <a:gd name="T42" fmla="*/ 100 w 184"/>
              <a:gd name="T43" fmla="*/ 280 h 304"/>
              <a:gd name="T44" fmla="*/ 106 w 184"/>
              <a:gd name="T45" fmla="*/ 292 h 304"/>
              <a:gd name="T46" fmla="*/ 116 w 184"/>
              <a:gd name="T47" fmla="*/ 302 h 304"/>
              <a:gd name="T48" fmla="*/ 124 w 184"/>
              <a:gd name="T49" fmla="*/ 304 h 304"/>
              <a:gd name="T50" fmla="*/ 122 w 184"/>
              <a:gd name="T51" fmla="*/ 288 h 304"/>
              <a:gd name="T52" fmla="*/ 122 w 184"/>
              <a:gd name="T53" fmla="*/ 278 h 304"/>
              <a:gd name="T54" fmla="*/ 126 w 184"/>
              <a:gd name="T55" fmla="*/ 274 h 304"/>
              <a:gd name="T56" fmla="*/ 140 w 184"/>
              <a:gd name="T57" fmla="*/ 268 h 304"/>
              <a:gd name="T58" fmla="*/ 142 w 184"/>
              <a:gd name="T59" fmla="*/ 268 h 304"/>
              <a:gd name="T60" fmla="*/ 144 w 184"/>
              <a:gd name="T61" fmla="*/ 268 h 304"/>
              <a:gd name="T62" fmla="*/ 156 w 184"/>
              <a:gd name="T63" fmla="*/ 266 h 304"/>
              <a:gd name="T64" fmla="*/ 158 w 184"/>
              <a:gd name="T65" fmla="*/ 244 h 304"/>
              <a:gd name="T66" fmla="*/ 148 w 184"/>
              <a:gd name="T67" fmla="*/ 232 h 304"/>
              <a:gd name="T68" fmla="*/ 138 w 184"/>
              <a:gd name="T69" fmla="*/ 232 h 304"/>
              <a:gd name="T70" fmla="*/ 132 w 184"/>
              <a:gd name="T71" fmla="*/ 210 h 304"/>
              <a:gd name="T72" fmla="*/ 136 w 184"/>
              <a:gd name="T73" fmla="*/ 168 h 304"/>
              <a:gd name="T74" fmla="*/ 164 w 184"/>
              <a:gd name="T75" fmla="*/ 160 h 304"/>
              <a:gd name="T76" fmla="*/ 184 w 184"/>
              <a:gd name="T77" fmla="*/ 108 h 304"/>
              <a:gd name="T78" fmla="*/ 180 w 184"/>
              <a:gd name="T79" fmla="*/ 100 h 304"/>
              <a:gd name="T80" fmla="*/ 168 w 184"/>
              <a:gd name="T81" fmla="*/ 96 h 304"/>
              <a:gd name="T82" fmla="*/ 166 w 184"/>
              <a:gd name="T83" fmla="*/ 96 h 304"/>
              <a:gd name="T84" fmla="*/ 152 w 184"/>
              <a:gd name="T85" fmla="*/ 96 h 304"/>
              <a:gd name="T86" fmla="*/ 144 w 184"/>
              <a:gd name="T87" fmla="*/ 84 h 304"/>
              <a:gd name="T88" fmla="*/ 142 w 184"/>
              <a:gd name="T89" fmla="*/ 84 h 304"/>
              <a:gd name="T90" fmla="*/ 146 w 184"/>
              <a:gd name="T91" fmla="*/ 52 h 304"/>
              <a:gd name="T92" fmla="*/ 148 w 184"/>
              <a:gd name="T93" fmla="*/ 48 h 304"/>
              <a:gd name="T94" fmla="*/ 152 w 184"/>
              <a:gd name="T95" fmla="*/ 36 h 304"/>
              <a:gd name="T96" fmla="*/ 156 w 184"/>
              <a:gd name="T97" fmla="*/ 20 h 304"/>
              <a:gd name="T98" fmla="*/ 128 w 184"/>
              <a:gd name="T99"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70" name="MH_Other_5"/>
          <p:cNvSpPr/>
          <p:nvPr/>
        </p:nvSpPr>
        <p:spPr bwMode="auto">
          <a:xfrm>
            <a:off x="2597150" y="2228850"/>
            <a:ext cx="1771650" cy="1338263"/>
          </a:xfrm>
          <a:custGeom>
            <a:avLst/>
            <a:gdLst>
              <a:gd name="T0" fmla="*/ 1262 w 1304"/>
              <a:gd name="T1" fmla="*/ 444 h 986"/>
              <a:gd name="T2" fmla="*/ 1222 w 1304"/>
              <a:gd name="T3" fmla="*/ 408 h 986"/>
              <a:gd name="T4" fmla="*/ 1202 w 1304"/>
              <a:gd name="T5" fmla="*/ 378 h 986"/>
              <a:gd name="T6" fmla="*/ 1140 w 1304"/>
              <a:gd name="T7" fmla="*/ 340 h 986"/>
              <a:gd name="T8" fmla="*/ 1032 w 1304"/>
              <a:gd name="T9" fmla="*/ 320 h 986"/>
              <a:gd name="T10" fmla="*/ 1044 w 1304"/>
              <a:gd name="T11" fmla="*/ 246 h 986"/>
              <a:gd name="T12" fmla="*/ 1024 w 1304"/>
              <a:gd name="T13" fmla="*/ 112 h 986"/>
              <a:gd name="T14" fmla="*/ 976 w 1304"/>
              <a:gd name="T15" fmla="*/ 90 h 986"/>
              <a:gd name="T16" fmla="*/ 954 w 1304"/>
              <a:gd name="T17" fmla="*/ 60 h 986"/>
              <a:gd name="T18" fmla="*/ 928 w 1304"/>
              <a:gd name="T19" fmla="*/ 0 h 986"/>
              <a:gd name="T20" fmla="*/ 876 w 1304"/>
              <a:gd name="T21" fmla="*/ 36 h 986"/>
              <a:gd name="T22" fmla="*/ 816 w 1304"/>
              <a:gd name="T23" fmla="*/ 66 h 986"/>
              <a:gd name="T24" fmla="*/ 798 w 1304"/>
              <a:gd name="T25" fmla="*/ 130 h 986"/>
              <a:gd name="T26" fmla="*/ 760 w 1304"/>
              <a:gd name="T27" fmla="*/ 146 h 986"/>
              <a:gd name="T28" fmla="*/ 674 w 1304"/>
              <a:gd name="T29" fmla="*/ 104 h 986"/>
              <a:gd name="T30" fmla="*/ 610 w 1304"/>
              <a:gd name="T31" fmla="*/ 232 h 986"/>
              <a:gd name="T32" fmla="*/ 576 w 1304"/>
              <a:gd name="T33" fmla="*/ 226 h 986"/>
              <a:gd name="T34" fmla="*/ 494 w 1304"/>
              <a:gd name="T35" fmla="*/ 216 h 986"/>
              <a:gd name="T36" fmla="*/ 494 w 1304"/>
              <a:gd name="T37" fmla="*/ 256 h 986"/>
              <a:gd name="T38" fmla="*/ 472 w 1304"/>
              <a:gd name="T39" fmla="*/ 388 h 986"/>
              <a:gd name="T40" fmla="*/ 464 w 1304"/>
              <a:gd name="T41" fmla="*/ 390 h 986"/>
              <a:gd name="T42" fmla="*/ 452 w 1304"/>
              <a:gd name="T43" fmla="*/ 392 h 986"/>
              <a:gd name="T44" fmla="*/ 412 w 1304"/>
              <a:gd name="T45" fmla="*/ 444 h 986"/>
              <a:gd name="T46" fmla="*/ 330 w 1304"/>
              <a:gd name="T47" fmla="*/ 468 h 986"/>
              <a:gd name="T48" fmla="*/ 248 w 1304"/>
              <a:gd name="T49" fmla="*/ 470 h 986"/>
              <a:gd name="T50" fmla="*/ 184 w 1304"/>
              <a:gd name="T51" fmla="*/ 506 h 986"/>
              <a:gd name="T52" fmla="*/ 106 w 1304"/>
              <a:gd name="T53" fmla="*/ 494 h 986"/>
              <a:gd name="T54" fmla="*/ 60 w 1304"/>
              <a:gd name="T55" fmla="*/ 482 h 986"/>
              <a:gd name="T56" fmla="*/ 10 w 1304"/>
              <a:gd name="T57" fmla="*/ 528 h 986"/>
              <a:gd name="T58" fmla="*/ 14 w 1304"/>
              <a:gd name="T59" fmla="*/ 562 h 986"/>
              <a:gd name="T60" fmla="*/ 14 w 1304"/>
              <a:gd name="T61" fmla="*/ 598 h 986"/>
              <a:gd name="T62" fmla="*/ 58 w 1304"/>
              <a:gd name="T63" fmla="*/ 652 h 986"/>
              <a:gd name="T64" fmla="*/ 6 w 1304"/>
              <a:gd name="T65" fmla="*/ 716 h 986"/>
              <a:gd name="T66" fmla="*/ 42 w 1304"/>
              <a:gd name="T67" fmla="*/ 734 h 986"/>
              <a:gd name="T68" fmla="*/ 74 w 1304"/>
              <a:gd name="T69" fmla="*/ 792 h 986"/>
              <a:gd name="T70" fmla="*/ 100 w 1304"/>
              <a:gd name="T71" fmla="*/ 852 h 986"/>
              <a:gd name="T72" fmla="*/ 174 w 1304"/>
              <a:gd name="T73" fmla="*/ 888 h 986"/>
              <a:gd name="T74" fmla="*/ 206 w 1304"/>
              <a:gd name="T75" fmla="*/ 982 h 986"/>
              <a:gd name="T76" fmla="*/ 260 w 1304"/>
              <a:gd name="T77" fmla="*/ 984 h 986"/>
              <a:gd name="T78" fmla="*/ 274 w 1304"/>
              <a:gd name="T79" fmla="*/ 952 h 986"/>
              <a:gd name="T80" fmla="*/ 298 w 1304"/>
              <a:gd name="T81" fmla="*/ 926 h 986"/>
              <a:gd name="T82" fmla="*/ 382 w 1304"/>
              <a:gd name="T83" fmla="*/ 946 h 986"/>
              <a:gd name="T84" fmla="*/ 452 w 1304"/>
              <a:gd name="T85" fmla="*/ 924 h 986"/>
              <a:gd name="T86" fmla="*/ 488 w 1304"/>
              <a:gd name="T87" fmla="*/ 960 h 986"/>
              <a:gd name="T88" fmla="*/ 552 w 1304"/>
              <a:gd name="T89" fmla="*/ 964 h 986"/>
              <a:gd name="T90" fmla="*/ 666 w 1304"/>
              <a:gd name="T91" fmla="*/ 944 h 986"/>
              <a:gd name="T92" fmla="*/ 754 w 1304"/>
              <a:gd name="T93" fmla="*/ 928 h 986"/>
              <a:gd name="T94" fmla="*/ 832 w 1304"/>
              <a:gd name="T95" fmla="*/ 948 h 986"/>
              <a:gd name="T96" fmla="*/ 908 w 1304"/>
              <a:gd name="T97" fmla="*/ 976 h 986"/>
              <a:gd name="T98" fmla="*/ 940 w 1304"/>
              <a:gd name="T99" fmla="*/ 940 h 986"/>
              <a:gd name="T100" fmla="*/ 954 w 1304"/>
              <a:gd name="T101" fmla="*/ 920 h 986"/>
              <a:gd name="T102" fmla="*/ 950 w 1304"/>
              <a:gd name="T103" fmla="*/ 884 h 986"/>
              <a:gd name="T104" fmla="*/ 922 w 1304"/>
              <a:gd name="T105" fmla="*/ 856 h 986"/>
              <a:gd name="T106" fmla="*/ 934 w 1304"/>
              <a:gd name="T107" fmla="*/ 804 h 986"/>
              <a:gd name="T108" fmla="*/ 1004 w 1304"/>
              <a:gd name="T109" fmla="*/ 794 h 986"/>
              <a:gd name="T110" fmla="*/ 1090 w 1304"/>
              <a:gd name="T111" fmla="*/ 772 h 986"/>
              <a:gd name="T112" fmla="*/ 1086 w 1304"/>
              <a:gd name="T113" fmla="*/ 748 h 986"/>
              <a:gd name="T114" fmla="*/ 1086 w 1304"/>
              <a:gd name="T115" fmla="*/ 702 h 986"/>
              <a:gd name="T116" fmla="*/ 1126 w 1304"/>
              <a:gd name="T117" fmla="*/ 676 h 986"/>
              <a:gd name="T118" fmla="*/ 1186 w 1304"/>
              <a:gd name="T119" fmla="*/ 614 h 986"/>
              <a:gd name="T120" fmla="*/ 1214 w 1304"/>
              <a:gd name="T121" fmla="*/ 596 h 986"/>
              <a:gd name="T122" fmla="*/ 1296 w 1304"/>
              <a:gd name="T123" fmla="*/ 580 h 986"/>
              <a:gd name="T124" fmla="*/ 1302 w 1304"/>
              <a:gd name="T125" fmla="*/ 53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CC33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71" name="MH_Other_6"/>
          <p:cNvSpPr/>
          <p:nvPr/>
        </p:nvSpPr>
        <p:spPr bwMode="auto">
          <a:xfrm>
            <a:off x="3746500" y="3279775"/>
            <a:ext cx="1101725" cy="788988"/>
          </a:xfrm>
          <a:custGeom>
            <a:avLst/>
            <a:gdLst>
              <a:gd name="T0" fmla="*/ 482 w 812"/>
              <a:gd name="T1" fmla="*/ 58 h 582"/>
              <a:gd name="T2" fmla="*/ 436 w 812"/>
              <a:gd name="T3" fmla="*/ 74 h 582"/>
              <a:gd name="T4" fmla="*/ 356 w 812"/>
              <a:gd name="T5" fmla="*/ 18 h 582"/>
              <a:gd name="T6" fmla="*/ 314 w 812"/>
              <a:gd name="T7" fmla="*/ 6 h 582"/>
              <a:gd name="T8" fmla="*/ 248 w 812"/>
              <a:gd name="T9" fmla="*/ 6 h 582"/>
              <a:gd name="T10" fmla="*/ 196 w 812"/>
              <a:gd name="T11" fmla="*/ 20 h 582"/>
              <a:gd name="T12" fmla="*/ 158 w 812"/>
              <a:gd name="T13" fmla="*/ 28 h 582"/>
              <a:gd name="T14" fmla="*/ 82 w 812"/>
              <a:gd name="T15" fmla="*/ 40 h 582"/>
              <a:gd name="T16" fmla="*/ 98 w 812"/>
              <a:gd name="T17" fmla="*/ 90 h 582"/>
              <a:gd name="T18" fmla="*/ 120 w 812"/>
              <a:gd name="T19" fmla="*/ 118 h 582"/>
              <a:gd name="T20" fmla="*/ 102 w 812"/>
              <a:gd name="T21" fmla="*/ 166 h 582"/>
              <a:gd name="T22" fmla="*/ 112 w 812"/>
              <a:gd name="T23" fmla="*/ 204 h 582"/>
              <a:gd name="T24" fmla="*/ 96 w 812"/>
              <a:gd name="T25" fmla="*/ 216 h 582"/>
              <a:gd name="T26" fmla="*/ 44 w 812"/>
              <a:gd name="T27" fmla="*/ 202 h 582"/>
              <a:gd name="T28" fmla="*/ 16 w 812"/>
              <a:gd name="T29" fmla="*/ 248 h 582"/>
              <a:gd name="T30" fmla="*/ 4 w 812"/>
              <a:gd name="T31" fmla="*/ 262 h 582"/>
              <a:gd name="T32" fmla="*/ 18 w 812"/>
              <a:gd name="T33" fmla="*/ 310 h 582"/>
              <a:gd name="T34" fmla="*/ 0 w 812"/>
              <a:gd name="T35" fmla="*/ 370 h 582"/>
              <a:gd name="T36" fmla="*/ 40 w 812"/>
              <a:gd name="T37" fmla="*/ 422 h 582"/>
              <a:gd name="T38" fmla="*/ 76 w 812"/>
              <a:gd name="T39" fmla="*/ 418 h 582"/>
              <a:gd name="T40" fmla="*/ 92 w 812"/>
              <a:gd name="T41" fmla="*/ 426 h 582"/>
              <a:gd name="T42" fmla="*/ 126 w 812"/>
              <a:gd name="T43" fmla="*/ 458 h 582"/>
              <a:gd name="T44" fmla="*/ 160 w 812"/>
              <a:gd name="T45" fmla="*/ 474 h 582"/>
              <a:gd name="T46" fmla="*/ 232 w 812"/>
              <a:gd name="T47" fmla="*/ 498 h 582"/>
              <a:gd name="T48" fmla="*/ 304 w 812"/>
              <a:gd name="T49" fmla="*/ 496 h 582"/>
              <a:gd name="T50" fmla="*/ 340 w 812"/>
              <a:gd name="T51" fmla="*/ 536 h 582"/>
              <a:gd name="T52" fmla="*/ 350 w 812"/>
              <a:gd name="T53" fmla="*/ 554 h 582"/>
              <a:gd name="T54" fmla="*/ 366 w 812"/>
              <a:gd name="T55" fmla="*/ 578 h 582"/>
              <a:gd name="T56" fmla="*/ 404 w 812"/>
              <a:gd name="T57" fmla="*/ 554 h 582"/>
              <a:gd name="T58" fmla="*/ 444 w 812"/>
              <a:gd name="T59" fmla="*/ 554 h 582"/>
              <a:gd name="T60" fmla="*/ 452 w 812"/>
              <a:gd name="T61" fmla="*/ 522 h 582"/>
              <a:gd name="T62" fmla="*/ 484 w 812"/>
              <a:gd name="T63" fmla="*/ 458 h 582"/>
              <a:gd name="T64" fmla="*/ 480 w 812"/>
              <a:gd name="T65" fmla="*/ 418 h 582"/>
              <a:gd name="T66" fmla="*/ 532 w 812"/>
              <a:gd name="T67" fmla="*/ 414 h 582"/>
              <a:gd name="T68" fmla="*/ 560 w 812"/>
              <a:gd name="T69" fmla="*/ 452 h 582"/>
              <a:gd name="T70" fmla="*/ 580 w 812"/>
              <a:gd name="T71" fmla="*/ 468 h 582"/>
              <a:gd name="T72" fmla="*/ 598 w 812"/>
              <a:gd name="T73" fmla="*/ 498 h 582"/>
              <a:gd name="T74" fmla="*/ 650 w 812"/>
              <a:gd name="T75" fmla="*/ 518 h 582"/>
              <a:gd name="T76" fmla="*/ 664 w 812"/>
              <a:gd name="T77" fmla="*/ 522 h 582"/>
              <a:gd name="T78" fmla="*/ 700 w 812"/>
              <a:gd name="T79" fmla="*/ 508 h 582"/>
              <a:gd name="T80" fmla="*/ 698 w 812"/>
              <a:gd name="T81" fmla="*/ 480 h 582"/>
              <a:gd name="T82" fmla="*/ 696 w 812"/>
              <a:gd name="T83" fmla="*/ 460 h 582"/>
              <a:gd name="T84" fmla="*/ 690 w 812"/>
              <a:gd name="T85" fmla="*/ 406 h 582"/>
              <a:gd name="T86" fmla="*/ 746 w 812"/>
              <a:gd name="T87" fmla="*/ 392 h 582"/>
              <a:gd name="T88" fmla="*/ 728 w 812"/>
              <a:gd name="T89" fmla="*/ 374 h 582"/>
              <a:gd name="T90" fmla="*/ 782 w 812"/>
              <a:gd name="T91" fmla="*/ 314 h 582"/>
              <a:gd name="T92" fmla="*/ 800 w 812"/>
              <a:gd name="T93" fmla="*/ 256 h 582"/>
              <a:gd name="T94" fmla="*/ 778 w 812"/>
              <a:gd name="T95" fmla="*/ 182 h 582"/>
              <a:gd name="T96" fmla="*/ 736 w 812"/>
              <a:gd name="T97" fmla="*/ 158 h 582"/>
              <a:gd name="T98" fmla="*/ 664 w 812"/>
              <a:gd name="T99" fmla="*/ 94 h 582"/>
              <a:gd name="T100" fmla="*/ 644 w 812"/>
              <a:gd name="T101" fmla="*/ 106 h 582"/>
              <a:gd name="T102" fmla="*/ 596 w 812"/>
              <a:gd name="T103" fmla="*/ 62 h 582"/>
              <a:gd name="T104" fmla="*/ 560 w 812"/>
              <a:gd name="T105" fmla="*/ 52 h 582"/>
              <a:gd name="T106" fmla="*/ 542 w 812"/>
              <a:gd name="T107" fmla="*/ 5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72" name="MH_Other_7"/>
          <p:cNvSpPr/>
          <p:nvPr/>
        </p:nvSpPr>
        <p:spPr bwMode="auto">
          <a:xfrm>
            <a:off x="4378325" y="3833813"/>
            <a:ext cx="955675" cy="836612"/>
          </a:xfrm>
          <a:custGeom>
            <a:avLst/>
            <a:gdLst>
              <a:gd name="T0" fmla="*/ 20 w 702"/>
              <a:gd name="T1" fmla="*/ 28 h 616"/>
              <a:gd name="T2" fmla="*/ 22 w 702"/>
              <a:gd name="T3" fmla="*/ 90 h 616"/>
              <a:gd name="T4" fmla="*/ 38 w 702"/>
              <a:gd name="T5" fmla="*/ 136 h 616"/>
              <a:gd name="T6" fmla="*/ 70 w 702"/>
              <a:gd name="T7" fmla="*/ 194 h 616"/>
              <a:gd name="T8" fmla="*/ 74 w 702"/>
              <a:gd name="T9" fmla="*/ 244 h 616"/>
              <a:gd name="T10" fmla="*/ 92 w 702"/>
              <a:gd name="T11" fmla="*/ 302 h 616"/>
              <a:gd name="T12" fmla="*/ 98 w 702"/>
              <a:gd name="T13" fmla="*/ 346 h 616"/>
              <a:gd name="T14" fmla="*/ 90 w 702"/>
              <a:gd name="T15" fmla="*/ 386 h 616"/>
              <a:gd name="T16" fmla="*/ 90 w 702"/>
              <a:gd name="T17" fmla="*/ 434 h 616"/>
              <a:gd name="T18" fmla="*/ 106 w 702"/>
              <a:gd name="T19" fmla="*/ 462 h 616"/>
              <a:gd name="T20" fmla="*/ 118 w 702"/>
              <a:gd name="T21" fmla="*/ 450 h 616"/>
              <a:gd name="T22" fmla="*/ 124 w 702"/>
              <a:gd name="T23" fmla="*/ 426 h 616"/>
              <a:gd name="T24" fmla="*/ 146 w 702"/>
              <a:gd name="T25" fmla="*/ 420 h 616"/>
              <a:gd name="T26" fmla="*/ 170 w 702"/>
              <a:gd name="T27" fmla="*/ 474 h 616"/>
              <a:gd name="T28" fmla="*/ 200 w 702"/>
              <a:gd name="T29" fmla="*/ 470 h 616"/>
              <a:gd name="T30" fmla="*/ 238 w 702"/>
              <a:gd name="T31" fmla="*/ 556 h 616"/>
              <a:gd name="T32" fmla="*/ 254 w 702"/>
              <a:gd name="T33" fmla="*/ 588 h 616"/>
              <a:gd name="T34" fmla="*/ 262 w 702"/>
              <a:gd name="T35" fmla="*/ 598 h 616"/>
              <a:gd name="T36" fmla="*/ 278 w 702"/>
              <a:gd name="T37" fmla="*/ 602 h 616"/>
              <a:gd name="T38" fmla="*/ 328 w 702"/>
              <a:gd name="T39" fmla="*/ 588 h 616"/>
              <a:gd name="T40" fmla="*/ 328 w 702"/>
              <a:gd name="T41" fmla="*/ 536 h 616"/>
              <a:gd name="T42" fmla="*/ 348 w 702"/>
              <a:gd name="T43" fmla="*/ 510 h 616"/>
              <a:gd name="T44" fmla="*/ 390 w 702"/>
              <a:gd name="T45" fmla="*/ 450 h 616"/>
              <a:gd name="T46" fmla="*/ 428 w 702"/>
              <a:gd name="T47" fmla="*/ 420 h 616"/>
              <a:gd name="T48" fmla="*/ 448 w 702"/>
              <a:gd name="T49" fmla="*/ 480 h 616"/>
              <a:gd name="T50" fmla="*/ 478 w 702"/>
              <a:gd name="T51" fmla="*/ 466 h 616"/>
              <a:gd name="T52" fmla="*/ 498 w 702"/>
              <a:gd name="T53" fmla="*/ 494 h 616"/>
              <a:gd name="T54" fmla="*/ 554 w 702"/>
              <a:gd name="T55" fmla="*/ 482 h 616"/>
              <a:gd name="T56" fmla="*/ 504 w 702"/>
              <a:gd name="T57" fmla="*/ 434 h 616"/>
              <a:gd name="T58" fmla="*/ 534 w 702"/>
              <a:gd name="T59" fmla="*/ 416 h 616"/>
              <a:gd name="T60" fmla="*/ 532 w 702"/>
              <a:gd name="T61" fmla="*/ 396 h 616"/>
              <a:gd name="T62" fmla="*/ 522 w 702"/>
              <a:gd name="T63" fmla="*/ 314 h 616"/>
              <a:gd name="T64" fmla="*/ 608 w 702"/>
              <a:gd name="T65" fmla="*/ 286 h 616"/>
              <a:gd name="T66" fmla="*/ 664 w 702"/>
              <a:gd name="T67" fmla="*/ 224 h 616"/>
              <a:gd name="T68" fmla="*/ 686 w 702"/>
              <a:gd name="T69" fmla="*/ 174 h 616"/>
              <a:gd name="T70" fmla="*/ 684 w 702"/>
              <a:gd name="T71" fmla="*/ 156 h 616"/>
              <a:gd name="T72" fmla="*/ 630 w 702"/>
              <a:gd name="T73" fmla="*/ 138 h 616"/>
              <a:gd name="T74" fmla="*/ 612 w 702"/>
              <a:gd name="T75" fmla="*/ 146 h 616"/>
              <a:gd name="T76" fmla="*/ 598 w 702"/>
              <a:gd name="T77" fmla="*/ 126 h 616"/>
              <a:gd name="T78" fmla="*/ 576 w 702"/>
              <a:gd name="T79" fmla="*/ 124 h 616"/>
              <a:gd name="T80" fmla="*/ 524 w 702"/>
              <a:gd name="T81" fmla="*/ 114 h 616"/>
              <a:gd name="T82" fmla="*/ 488 w 702"/>
              <a:gd name="T83" fmla="*/ 132 h 616"/>
              <a:gd name="T84" fmla="*/ 438 w 702"/>
              <a:gd name="T85" fmla="*/ 110 h 616"/>
              <a:gd name="T86" fmla="*/ 416 w 702"/>
              <a:gd name="T87" fmla="*/ 58 h 616"/>
              <a:gd name="T88" fmla="*/ 350 w 702"/>
              <a:gd name="T89" fmla="*/ 18 h 616"/>
              <a:gd name="T90" fmla="*/ 310 w 702"/>
              <a:gd name="T91" fmla="*/ 30 h 616"/>
              <a:gd name="T92" fmla="*/ 318 w 702"/>
              <a:gd name="T93" fmla="*/ 62 h 616"/>
              <a:gd name="T94" fmla="*/ 280 w 702"/>
              <a:gd name="T95" fmla="*/ 66 h 616"/>
              <a:gd name="T96" fmla="*/ 262 w 702"/>
              <a:gd name="T97" fmla="*/ 86 h 616"/>
              <a:gd name="T98" fmla="*/ 246 w 702"/>
              <a:gd name="T99" fmla="*/ 104 h 616"/>
              <a:gd name="T100" fmla="*/ 208 w 702"/>
              <a:gd name="T101" fmla="*/ 118 h 616"/>
              <a:gd name="T102" fmla="*/ 160 w 702"/>
              <a:gd name="T103" fmla="*/ 110 h 616"/>
              <a:gd name="T104" fmla="*/ 132 w 702"/>
              <a:gd name="T105" fmla="*/ 108 h 616"/>
              <a:gd name="T106" fmla="*/ 106 w 702"/>
              <a:gd name="T107" fmla="*/ 66 h 616"/>
              <a:gd name="T108" fmla="*/ 86 w 702"/>
              <a:gd name="T109" fmla="*/ 46 h 616"/>
              <a:gd name="T110" fmla="*/ 66 w 702"/>
              <a:gd name="T111" fmla="*/ 14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73" name="MH_Other_8"/>
          <p:cNvSpPr/>
          <p:nvPr/>
        </p:nvSpPr>
        <p:spPr bwMode="auto">
          <a:xfrm>
            <a:off x="2797175" y="3494088"/>
            <a:ext cx="1704975" cy="1036637"/>
          </a:xfrm>
          <a:custGeom>
            <a:avLst/>
            <a:gdLst>
              <a:gd name="T0" fmla="*/ 138 w 1256"/>
              <a:gd name="T1" fmla="*/ 22 h 764"/>
              <a:gd name="T2" fmla="*/ 122 w 1256"/>
              <a:gd name="T3" fmla="*/ 56 h 764"/>
              <a:gd name="T4" fmla="*/ 66 w 1256"/>
              <a:gd name="T5" fmla="*/ 58 h 764"/>
              <a:gd name="T6" fmla="*/ 48 w 1256"/>
              <a:gd name="T7" fmla="*/ 92 h 764"/>
              <a:gd name="T8" fmla="*/ 56 w 1256"/>
              <a:gd name="T9" fmla="*/ 150 h 764"/>
              <a:gd name="T10" fmla="*/ 56 w 1256"/>
              <a:gd name="T11" fmla="*/ 196 h 764"/>
              <a:gd name="T12" fmla="*/ 16 w 1256"/>
              <a:gd name="T13" fmla="*/ 232 h 764"/>
              <a:gd name="T14" fmla="*/ 2 w 1256"/>
              <a:gd name="T15" fmla="*/ 262 h 764"/>
              <a:gd name="T16" fmla="*/ 28 w 1256"/>
              <a:gd name="T17" fmla="*/ 300 h 764"/>
              <a:gd name="T18" fmla="*/ 60 w 1256"/>
              <a:gd name="T19" fmla="*/ 332 h 764"/>
              <a:gd name="T20" fmla="*/ 138 w 1256"/>
              <a:gd name="T21" fmla="*/ 408 h 764"/>
              <a:gd name="T22" fmla="*/ 182 w 1256"/>
              <a:gd name="T23" fmla="*/ 394 h 764"/>
              <a:gd name="T24" fmla="*/ 240 w 1256"/>
              <a:gd name="T25" fmla="*/ 464 h 764"/>
              <a:gd name="T26" fmla="*/ 294 w 1256"/>
              <a:gd name="T27" fmla="*/ 504 h 764"/>
              <a:gd name="T28" fmla="*/ 376 w 1256"/>
              <a:gd name="T29" fmla="*/ 586 h 764"/>
              <a:gd name="T30" fmla="*/ 426 w 1256"/>
              <a:gd name="T31" fmla="*/ 628 h 764"/>
              <a:gd name="T32" fmla="*/ 524 w 1256"/>
              <a:gd name="T33" fmla="*/ 648 h 764"/>
              <a:gd name="T34" fmla="*/ 590 w 1256"/>
              <a:gd name="T35" fmla="*/ 644 h 764"/>
              <a:gd name="T36" fmla="*/ 588 w 1256"/>
              <a:gd name="T37" fmla="*/ 670 h 764"/>
              <a:gd name="T38" fmla="*/ 592 w 1256"/>
              <a:gd name="T39" fmla="*/ 698 h 764"/>
              <a:gd name="T40" fmla="*/ 616 w 1256"/>
              <a:gd name="T41" fmla="*/ 676 h 764"/>
              <a:gd name="T42" fmla="*/ 660 w 1256"/>
              <a:gd name="T43" fmla="*/ 638 h 764"/>
              <a:gd name="T44" fmla="*/ 772 w 1256"/>
              <a:gd name="T45" fmla="*/ 682 h 764"/>
              <a:gd name="T46" fmla="*/ 808 w 1256"/>
              <a:gd name="T47" fmla="*/ 762 h 764"/>
              <a:gd name="T48" fmla="*/ 928 w 1256"/>
              <a:gd name="T49" fmla="*/ 716 h 764"/>
              <a:gd name="T50" fmla="*/ 1024 w 1256"/>
              <a:gd name="T51" fmla="*/ 680 h 764"/>
              <a:gd name="T52" fmla="*/ 1122 w 1256"/>
              <a:gd name="T53" fmla="*/ 712 h 764"/>
              <a:gd name="T54" fmla="*/ 1138 w 1256"/>
              <a:gd name="T55" fmla="*/ 716 h 764"/>
              <a:gd name="T56" fmla="*/ 1144 w 1256"/>
              <a:gd name="T57" fmla="*/ 674 h 764"/>
              <a:gd name="T58" fmla="*/ 1182 w 1256"/>
              <a:gd name="T59" fmla="*/ 682 h 764"/>
              <a:gd name="T60" fmla="*/ 1214 w 1256"/>
              <a:gd name="T61" fmla="*/ 686 h 764"/>
              <a:gd name="T62" fmla="*/ 1214 w 1256"/>
              <a:gd name="T63" fmla="*/ 660 h 764"/>
              <a:gd name="T64" fmla="*/ 1256 w 1256"/>
              <a:gd name="T65" fmla="*/ 598 h 764"/>
              <a:gd name="T66" fmla="*/ 1248 w 1256"/>
              <a:gd name="T67" fmla="*/ 540 h 764"/>
              <a:gd name="T68" fmla="*/ 1232 w 1256"/>
              <a:gd name="T69" fmla="*/ 498 h 764"/>
              <a:gd name="T70" fmla="*/ 1228 w 1256"/>
              <a:gd name="T71" fmla="*/ 448 h 764"/>
              <a:gd name="T72" fmla="*/ 1200 w 1256"/>
              <a:gd name="T73" fmla="*/ 412 h 764"/>
              <a:gd name="T74" fmla="*/ 1162 w 1256"/>
              <a:gd name="T75" fmla="*/ 366 h 764"/>
              <a:gd name="T76" fmla="*/ 1152 w 1256"/>
              <a:gd name="T77" fmla="*/ 418 h 764"/>
              <a:gd name="T78" fmla="*/ 1074 w 1256"/>
              <a:gd name="T79" fmla="*/ 436 h 764"/>
              <a:gd name="T80" fmla="*/ 1024 w 1256"/>
              <a:gd name="T81" fmla="*/ 380 h 764"/>
              <a:gd name="T82" fmla="*/ 974 w 1256"/>
              <a:gd name="T83" fmla="*/ 350 h 764"/>
              <a:gd name="T84" fmla="*/ 860 w 1256"/>
              <a:gd name="T85" fmla="*/ 324 h 764"/>
              <a:gd name="T86" fmla="*/ 820 w 1256"/>
              <a:gd name="T87" fmla="*/ 308 h 764"/>
              <a:gd name="T88" fmla="*/ 788 w 1256"/>
              <a:gd name="T89" fmla="*/ 272 h 764"/>
              <a:gd name="T90" fmla="*/ 760 w 1256"/>
              <a:gd name="T91" fmla="*/ 280 h 764"/>
              <a:gd name="T92" fmla="*/ 736 w 1256"/>
              <a:gd name="T93" fmla="*/ 272 h 764"/>
              <a:gd name="T94" fmla="*/ 704 w 1256"/>
              <a:gd name="T95" fmla="*/ 232 h 764"/>
              <a:gd name="T96" fmla="*/ 692 w 1256"/>
              <a:gd name="T97" fmla="*/ 196 h 764"/>
              <a:gd name="T98" fmla="*/ 694 w 1256"/>
              <a:gd name="T99" fmla="*/ 118 h 764"/>
              <a:gd name="T100" fmla="*/ 708 w 1256"/>
              <a:gd name="T101" fmla="*/ 84 h 764"/>
              <a:gd name="T102" fmla="*/ 712 w 1256"/>
              <a:gd name="T103" fmla="*/ 62 h 764"/>
              <a:gd name="T104" fmla="*/ 710 w 1256"/>
              <a:gd name="T105" fmla="*/ 42 h 764"/>
              <a:gd name="T106" fmla="*/ 692 w 1256"/>
              <a:gd name="T107" fmla="*/ 30 h 764"/>
              <a:gd name="T108" fmla="*/ 608 w 1256"/>
              <a:gd name="T109" fmla="*/ 4 h 764"/>
              <a:gd name="T110" fmla="*/ 532 w 1256"/>
              <a:gd name="T111" fmla="*/ 16 h 764"/>
              <a:gd name="T112" fmla="*/ 472 w 1256"/>
              <a:gd name="T113" fmla="*/ 40 h 764"/>
              <a:gd name="T114" fmla="*/ 438 w 1256"/>
              <a:gd name="T115" fmla="*/ 36 h 764"/>
              <a:gd name="T116" fmla="*/ 356 w 1256"/>
              <a:gd name="T117" fmla="*/ 36 h 764"/>
              <a:gd name="T118" fmla="*/ 318 w 1256"/>
              <a:gd name="T119" fmla="*/ 20 h 764"/>
              <a:gd name="T120" fmla="*/ 296 w 1256"/>
              <a:gd name="T121" fmla="*/ 8 h 764"/>
              <a:gd name="T122" fmla="*/ 226 w 1256"/>
              <a:gd name="T123" fmla="*/ 20 h 764"/>
              <a:gd name="T124" fmla="*/ 152 w 1256"/>
              <a:gd name="T125" fmla="*/ 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74" name="MH_Other_9"/>
          <p:cNvSpPr/>
          <p:nvPr/>
        </p:nvSpPr>
        <p:spPr bwMode="auto">
          <a:xfrm>
            <a:off x="4349750" y="4357688"/>
            <a:ext cx="771525" cy="803275"/>
          </a:xfrm>
          <a:custGeom>
            <a:avLst/>
            <a:gdLst>
              <a:gd name="T0" fmla="*/ 20 w 568"/>
              <a:gd name="T1" fmla="*/ 364 h 592"/>
              <a:gd name="T2" fmla="*/ 74 w 568"/>
              <a:gd name="T3" fmla="*/ 378 h 592"/>
              <a:gd name="T4" fmla="*/ 136 w 568"/>
              <a:gd name="T5" fmla="*/ 442 h 592"/>
              <a:gd name="T6" fmla="*/ 110 w 568"/>
              <a:gd name="T7" fmla="*/ 506 h 592"/>
              <a:gd name="T8" fmla="*/ 144 w 568"/>
              <a:gd name="T9" fmla="*/ 520 h 592"/>
              <a:gd name="T10" fmla="*/ 236 w 568"/>
              <a:gd name="T11" fmla="*/ 562 h 592"/>
              <a:gd name="T12" fmla="*/ 252 w 568"/>
              <a:gd name="T13" fmla="*/ 586 h 592"/>
              <a:gd name="T14" fmla="*/ 262 w 568"/>
              <a:gd name="T15" fmla="*/ 522 h 592"/>
              <a:gd name="T16" fmla="*/ 320 w 568"/>
              <a:gd name="T17" fmla="*/ 470 h 592"/>
              <a:gd name="T18" fmla="*/ 362 w 568"/>
              <a:gd name="T19" fmla="*/ 490 h 592"/>
              <a:gd name="T20" fmla="*/ 438 w 568"/>
              <a:gd name="T21" fmla="*/ 466 h 592"/>
              <a:gd name="T22" fmla="*/ 528 w 568"/>
              <a:gd name="T23" fmla="*/ 426 h 592"/>
              <a:gd name="T24" fmla="*/ 540 w 568"/>
              <a:gd name="T25" fmla="*/ 432 h 592"/>
              <a:gd name="T26" fmla="*/ 566 w 568"/>
              <a:gd name="T27" fmla="*/ 386 h 592"/>
              <a:gd name="T28" fmla="*/ 534 w 568"/>
              <a:gd name="T29" fmla="*/ 392 h 592"/>
              <a:gd name="T30" fmla="*/ 504 w 568"/>
              <a:gd name="T31" fmla="*/ 360 h 592"/>
              <a:gd name="T32" fmla="*/ 468 w 568"/>
              <a:gd name="T33" fmla="*/ 364 h 592"/>
              <a:gd name="T34" fmla="*/ 468 w 568"/>
              <a:gd name="T35" fmla="*/ 310 h 592"/>
              <a:gd name="T36" fmla="*/ 452 w 568"/>
              <a:gd name="T37" fmla="*/ 272 h 592"/>
              <a:gd name="T38" fmla="*/ 440 w 568"/>
              <a:gd name="T39" fmla="*/ 190 h 592"/>
              <a:gd name="T40" fmla="*/ 400 w 568"/>
              <a:gd name="T41" fmla="*/ 168 h 592"/>
              <a:gd name="T42" fmla="*/ 412 w 568"/>
              <a:gd name="T43" fmla="*/ 132 h 592"/>
              <a:gd name="T44" fmla="*/ 472 w 568"/>
              <a:gd name="T45" fmla="*/ 126 h 592"/>
              <a:gd name="T46" fmla="*/ 512 w 568"/>
              <a:gd name="T47" fmla="*/ 112 h 592"/>
              <a:gd name="T48" fmla="*/ 478 w 568"/>
              <a:gd name="T49" fmla="*/ 100 h 592"/>
              <a:gd name="T50" fmla="*/ 454 w 568"/>
              <a:gd name="T51" fmla="*/ 90 h 592"/>
              <a:gd name="T52" fmla="*/ 454 w 568"/>
              <a:gd name="T53" fmla="*/ 66 h 592"/>
              <a:gd name="T54" fmla="*/ 404 w 568"/>
              <a:gd name="T55" fmla="*/ 82 h 592"/>
              <a:gd name="T56" fmla="*/ 386 w 568"/>
              <a:gd name="T57" fmla="*/ 124 h 592"/>
              <a:gd name="T58" fmla="*/ 364 w 568"/>
              <a:gd name="T59" fmla="*/ 170 h 592"/>
              <a:gd name="T60" fmla="*/ 356 w 568"/>
              <a:gd name="T61" fmla="*/ 208 h 592"/>
              <a:gd name="T62" fmla="*/ 346 w 568"/>
              <a:gd name="T63" fmla="*/ 214 h 592"/>
              <a:gd name="T64" fmla="*/ 316 w 568"/>
              <a:gd name="T65" fmla="*/ 214 h 592"/>
              <a:gd name="T66" fmla="*/ 288 w 568"/>
              <a:gd name="T67" fmla="*/ 240 h 592"/>
              <a:gd name="T68" fmla="*/ 276 w 568"/>
              <a:gd name="T69" fmla="*/ 224 h 592"/>
              <a:gd name="T70" fmla="*/ 264 w 568"/>
              <a:gd name="T71" fmla="*/ 222 h 592"/>
              <a:gd name="T72" fmla="*/ 252 w 568"/>
              <a:gd name="T73" fmla="*/ 176 h 592"/>
              <a:gd name="T74" fmla="*/ 220 w 568"/>
              <a:gd name="T75" fmla="*/ 116 h 592"/>
              <a:gd name="T76" fmla="*/ 212 w 568"/>
              <a:gd name="T77" fmla="*/ 92 h 592"/>
              <a:gd name="T78" fmla="*/ 188 w 568"/>
              <a:gd name="T79" fmla="*/ 96 h 592"/>
              <a:gd name="T80" fmla="*/ 172 w 568"/>
              <a:gd name="T81" fmla="*/ 70 h 592"/>
              <a:gd name="T82" fmla="*/ 156 w 568"/>
              <a:gd name="T83" fmla="*/ 50 h 592"/>
              <a:gd name="T84" fmla="*/ 142 w 568"/>
              <a:gd name="T85" fmla="*/ 78 h 592"/>
              <a:gd name="T86" fmla="*/ 124 w 568"/>
              <a:gd name="T87" fmla="*/ 84 h 592"/>
              <a:gd name="T88" fmla="*/ 116 w 568"/>
              <a:gd name="T89" fmla="*/ 62 h 592"/>
              <a:gd name="T90" fmla="*/ 104 w 568"/>
              <a:gd name="T91" fmla="*/ 6 h 592"/>
              <a:gd name="T92" fmla="*/ 82 w 568"/>
              <a:gd name="T93" fmla="*/ 36 h 592"/>
              <a:gd name="T94" fmla="*/ 72 w 568"/>
              <a:gd name="T95" fmla="*/ 60 h 592"/>
              <a:gd name="T96" fmla="*/ 54 w 568"/>
              <a:gd name="T97" fmla="*/ 104 h 592"/>
              <a:gd name="T98" fmla="*/ 72 w 568"/>
              <a:gd name="T99" fmla="*/ 106 h 592"/>
              <a:gd name="T100" fmla="*/ 92 w 568"/>
              <a:gd name="T101" fmla="*/ 140 h 592"/>
              <a:gd name="T102" fmla="*/ 68 w 568"/>
              <a:gd name="T103" fmla="*/ 254 h 592"/>
              <a:gd name="T104" fmla="*/ 22 w 568"/>
              <a:gd name="T105" fmla="*/ 298 h 592"/>
              <a:gd name="T106" fmla="*/ 4 w 568"/>
              <a:gd name="T107" fmla="*/ 32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75" name="MH_Other_10"/>
          <p:cNvSpPr/>
          <p:nvPr/>
        </p:nvSpPr>
        <p:spPr bwMode="auto">
          <a:xfrm>
            <a:off x="4905375" y="4346575"/>
            <a:ext cx="520700" cy="450850"/>
          </a:xfrm>
          <a:custGeom>
            <a:avLst/>
            <a:gdLst>
              <a:gd name="T0" fmla="*/ 284 w 384"/>
              <a:gd name="T1" fmla="*/ 14 h 332"/>
              <a:gd name="T2" fmla="*/ 272 w 384"/>
              <a:gd name="T3" fmla="*/ 26 h 332"/>
              <a:gd name="T4" fmla="*/ 262 w 384"/>
              <a:gd name="T5" fmla="*/ 20 h 332"/>
              <a:gd name="T6" fmla="*/ 260 w 384"/>
              <a:gd name="T7" fmla="*/ 10 h 332"/>
              <a:gd name="T8" fmla="*/ 250 w 384"/>
              <a:gd name="T9" fmla="*/ 8 h 332"/>
              <a:gd name="T10" fmla="*/ 240 w 384"/>
              <a:gd name="T11" fmla="*/ 34 h 332"/>
              <a:gd name="T12" fmla="*/ 216 w 384"/>
              <a:gd name="T13" fmla="*/ 34 h 332"/>
              <a:gd name="T14" fmla="*/ 208 w 384"/>
              <a:gd name="T15" fmla="*/ 44 h 332"/>
              <a:gd name="T16" fmla="*/ 188 w 384"/>
              <a:gd name="T17" fmla="*/ 58 h 332"/>
              <a:gd name="T18" fmla="*/ 182 w 384"/>
              <a:gd name="T19" fmla="*/ 58 h 332"/>
              <a:gd name="T20" fmla="*/ 160 w 384"/>
              <a:gd name="T21" fmla="*/ 54 h 332"/>
              <a:gd name="T22" fmla="*/ 160 w 384"/>
              <a:gd name="T23" fmla="*/ 50 h 332"/>
              <a:gd name="T24" fmla="*/ 148 w 384"/>
              <a:gd name="T25" fmla="*/ 74 h 332"/>
              <a:gd name="T26" fmla="*/ 170 w 384"/>
              <a:gd name="T27" fmla="*/ 82 h 332"/>
              <a:gd name="T28" fmla="*/ 176 w 384"/>
              <a:gd name="T29" fmla="*/ 110 h 332"/>
              <a:gd name="T30" fmla="*/ 160 w 384"/>
              <a:gd name="T31" fmla="*/ 122 h 332"/>
              <a:gd name="T32" fmla="*/ 124 w 384"/>
              <a:gd name="T33" fmla="*/ 130 h 332"/>
              <a:gd name="T34" fmla="*/ 114 w 384"/>
              <a:gd name="T35" fmla="*/ 126 h 332"/>
              <a:gd name="T36" fmla="*/ 104 w 384"/>
              <a:gd name="T37" fmla="*/ 134 h 332"/>
              <a:gd name="T38" fmla="*/ 78 w 384"/>
              <a:gd name="T39" fmla="*/ 148 h 332"/>
              <a:gd name="T40" fmla="*/ 16 w 384"/>
              <a:gd name="T41" fmla="*/ 146 h 332"/>
              <a:gd name="T42" fmla="*/ 0 w 384"/>
              <a:gd name="T43" fmla="*/ 172 h 332"/>
              <a:gd name="T44" fmla="*/ 18 w 384"/>
              <a:gd name="T45" fmla="*/ 196 h 332"/>
              <a:gd name="T46" fmla="*/ 28 w 384"/>
              <a:gd name="T47" fmla="*/ 190 h 332"/>
              <a:gd name="T48" fmla="*/ 44 w 384"/>
              <a:gd name="T49" fmla="*/ 188 h 332"/>
              <a:gd name="T50" fmla="*/ 66 w 384"/>
              <a:gd name="T51" fmla="*/ 220 h 332"/>
              <a:gd name="T52" fmla="*/ 58 w 384"/>
              <a:gd name="T53" fmla="*/ 246 h 332"/>
              <a:gd name="T54" fmla="*/ 62 w 384"/>
              <a:gd name="T55" fmla="*/ 286 h 332"/>
              <a:gd name="T56" fmla="*/ 68 w 384"/>
              <a:gd name="T57" fmla="*/ 320 h 332"/>
              <a:gd name="T58" fmla="*/ 78 w 384"/>
              <a:gd name="T59" fmla="*/ 326 h 332"/>
              <a:gd name="T60" fmla="*/ 110 w 384"/>
              <a:gd name="T61" fmla="*/ 320 h 332"/>
              <a:gd name="T62" fmla="*/ 168 w 384"/>
              <a:gd name="T63" fmla="*/ 320 h 332"/>
              <a:gd name="T64" fmla="*/ 196 w 384"/>
              <a:gd name="T65" fmla="*/ 302 h 332"/>
              <a:gd name="T66" fmla="*/ 216 w 384"/>
              <a:gd name="T67" fmla="*/ 290 h 332"/>
              <a:gd name="T68" fmla="*/ 248 w 384"/>
              <a:gd name="T69" fmla="*/ 282 h 332"/>
              <a:gd name="T70" fmla="*/ 256 w 384"/>
              <a:gd name="T71" fmla="*/ 292 h 332"/>
              <a:gd name="T72" fmla="*/ 276 w 384"/>
              <a:gd name="T73" fmla="*/ 292 h 332"/>
              <a:gd name="T74" fmla="*/ 294 w 384"/>
              <a:gd name="T75" fmla="*/ 296 h 332"/>
              <a:gd name="T76" fmla="*/ 296 w 384"/>
              <a:gd name="T77" fmla="*/ 288 h 332"/>
              <a:gd name="T78" fmla="*/ 312 w 384"/>
              <a:gd name="T79" fmla="*/ 276 h 332"/>
              <a:gd name="T80" fmla="*/ 322 w 384"/>
              <a:gd name="T81" fmla="*/ 276 h 332"/>
              <a:gd name="T82" fmla="*/ 330 w 384"/>
              <a:gd name="T83" fmla="*/ 262 h 332"/>
              <a:gd name="T84" fmla="*/ 348 w 384"/>
              <a:gd name="T85" fmla="*/ 252 h 332"/>
              <a:gd name="T86" fmla="*/ 352 w 384"/>
              <a:gd name="T87" fmla="*/ 248 h 332"/>
              <a:gd name="T88" fmla="*/ 374 w 384"/>
              <a:gd name="T89" fmla="*/ 244 h 332"/>
              <a:gd name="T90" fmla="*/ 384 w 384"/>
              <a:gd name="T91" fmla="*/ 228 h 332"/>
              <a:gd name="T92" fmla="*/ 372 w 384"/>
              <a:gd name="T93" fmla="*/ 206 h 332"/>
              <a:gd name="T94" fmla="*/ 372 w 384"/>
              <a:gd name="T95" fmla="*/ 204 h 332"/>
              <a:gd name="T96" fmla="*/ 380 w 384"/>
              <a:gd name="T97" fmla="*/ 174 h 332"/>
              <a:gd name="T98" fmla="*/ 372 w 384"/>
              <a:gd name="T99" fmla="*/ 156 h 332"/>
              <a:gd name="T100" fmla="*/ 350 w 384"/>
              <a:gd name="T101" fmla="*/ 136 h 332"/>
              <a:gd name="T102" fmla="*/ 366 w 384"/>
              <a:gd name="T103" fmla="*/ 92 h 332"/>
              <a:gd name="T104" fmla="*/ 372 w 384"/>
              <a:gd name="T105" fmla="*/ 68 h 332"/>
              <a:gd name="T106" fmla="*/ 356 w 384"/>
              <a:gd name="T107" fmla="*/ 76 h 332"/>
              <a:gd name="T108" fmla="*/ 346 w 384"/>
              <a:gd name="T109" fmla="*/ 82 h 332"/>
              <a:gd name="T110" fmla="*/ 336 w 384"/>
              <a:gd name="T111" fmla="*/ 76 h 332"/>
              <a:gd name="T112" fmla="*/ 332 w 384"/>
              <a:gd name="T113" fmla="*/ 60 h 332"/>
              <a:gd name="T114" fmla="*/ 316 w 384"/>
              <a:gd name="T115" fmla="*/ 60 h 332"/>
              <a:gd name="T116" fmla="*/ 304 w 384"/>
              <a:gd name="T117" fmla="*/ 1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76" name="MH_Other_11"/>
          <p:cNvSpPr/>
          <p:nvPr/>
        </p:nvSpPr>
        <p:spPr bwMode="auto">
          <a:xfrm>
            <a:off x="4987925" y="4622800"/>
            <a:ext cx="682625" cy="519113"/>
          </a:xfrm>
          <a:custGeom>
            <a:avLst/>
            <a:gdLst>
              <a:gd name="T0" fmla="*/ 394 w 502"/>
              <a:gd name="T1" fmla="*/ 28 h 382"/>
              <a:gd name="T2" fmla="*/ 376 w 502"/>
              <a:gd name="T3" fmla="*/ 36 h 382"/>
              <a:gd name="T4" fmla="*/ 344 w 502"/>
              <a:gd name="T5" fmla="*/ 44 h 382"/>
              <a:gd name="T6" fmla="*/ 322 w 502"/>
              <a:gd name="T7" fmla="*/ 42 h 382"/>
              <a:gd name="T8" fmla="*/ 322 w 502"/>
              <a:gd name="T9" fmla="*/ 42 h 382"/>
              <a:gd name="T10" fmla="*/ 282 w 502"/>
              <a:gd name="T11" fmla="*/ 60 h 382"/>
              <a:gd name="T12" fmla="*/ 270 w 502"/>
              <a:gd name="T13" fmla="*/ 70 h 382"/>
              <a:gd name="T14" fmla="*/ 254 w 502"/>
              <a:gd name="T15" fmla="*/ 80 h 382"/>
              <a:gd name="T16" fmla="*/ 238 w 502"/>
              <a:gd name="T17" fmla="*/ 100 h 382"/>
              <a:gd name="T18" fmla="*/ 210 w 502"/>
              <a:gd name="T19" fmla="*/ 96 h 382"/>
              <a:gd name="T20" fmla="*/ 190 w 502"/>
              <a:gd name="T21" fmla="*/ 96 h 382"/>
              <a:gd name="T22" fmla="*/ 162 w 502"/>
              <a:gd name="T23" fmla="*/ 92 h 382"/>
              <a:gd name="T24" fmla="*/ 148 w 502"/>
              <a:gd name="T25" fmla="*/ 100 h 382"/>
              <a:gd name="T26" fmla="*/ 126 w 502"/>
              <a:gd name="T27" fmla="*/ 116 h 382"/>
              <a:gd name="T28" fmla="*/ 70 w 502"/>
              <a:gd name="T29" fmla="*/ 134 h 382"/>
              <a:gd name="T30" fmla="*/ 20 w 502"/>
              <a:gd name="T31" fmla="*/ 130 h 382"/>
              <a:gd name="T32" fmla="*/ 10 w 502"/>
              <a:gd name="T33" fmla="*/ 132 h 382"/>
              <a:gd name="T34" fmla="*/ 4 w 502"/>
              <a:gd name="T35" fmla="*/ 158 h 382"/>
              <a:gd name="T36" fmla="*/ 40 w 502"/>
              <a:gd name="T37" fmla="*/ 158 h 382"/>
              <a:gd name="T38" fmla="*/ 46 w 502"/>
              <a:gd name="T39" fmla="*/ 188 h 382"/>
              <a:gd name="T40" fmla="*/ 76 w 502"/>
              <a:gd name="T41" fmla="*/ 184 h 382"/>
              <a:gd name="T42" fmla="*/ 100 w 502"/>
              <a:gd name="T43" fmla="*/ 178 h 382"/>
              <a:gd name="T44" fmla="*/ 106 w 502"/>
              <a:gd name="T45" fmla="*/ 218 h 382"/>
              <a:gd name="T46" fmla="*/ 74 w 502"/>
              <a:gd name="T47" fmla="*/ 242 h 382"/>
              <a:gd name="T48" fmla="*/ 106 w 502"/>
              <a:gd name="T49" fmla="*/ 256 h 382"/>
              <a:gd name="T50" fmla="*/ 152 w 502"/>
              <a:gd name="T51" fmla="*/ 264 h 382"/>
              <a:gd name="T52" fmla="*/ 154 w 502"/>
              <a:gd name="T53" fmla="*/ 286 h 382"/>
              <a:gd name="T54" fmla="*/ 142 w 502"/>
              <a:gd name="T55" fmla="*/ 320 h 382"/>
              <a:gd name="T56" fmla="*/ 194 w 502"/>
              <a:gd name="T57" fmla="*/ 356 h 382"/>
              <a:gd name="T58" fmla="*/ 216 w 502"/>
              <a:gd name="T59" fmla="*/ 348 h 382"/>
              <a:gd name="T60" fmla="*/ 254 w 502"/>
              <a:gd name="T61" fmla="*/ 360 h 382"/>
              <a:gd name="T62" fmla="*/ 270 w 502"/>
              <a:gd name="T63" fmla="*/ 360 h 382"/>
              <a:gd name="T64" fmla="*/ 312 w 502"/>
              <a:gd name="T65" fmla="*/ 370 h 382"/>
              <a:gd name="T66" fmla="*/ 320 w 502"/>
              <a:gd name="T67" fmla="*/ 380 h 382"/>
              <a:gd name="T68" fmla="*/ 358 w 502"/>
              <a:gd name="T69" fmla="*/ 356 h 382"/>
              <a:gd name="T70" fmla="*/ 372 w 502"/>
              <a:gd name="T71" fmla="*/ 328 h 382"/>
              <a:gd name="T72" fmla="*/ 400 w 502"/>
              <a:gd name="T73" fmla="*/ 306 h 382"/>
              <a:gd name="T74" fmla="*/ 410 w 502"/>
              <a:gd name="T75" fmla="*/ 286 h 382"/>
              <a:gd name="T76" fmla="*/ 416 w 502"/>
              <a:gd name="T77" fmla="*/ 274 h 382"/>
              <a:gd name="T78" fmla="*/ 456 w 502"/>
              <a:gd name="T79" fmla="*/ 230 h 382"/>
              <a:gd name="T80" fmla="*/ 466 w 502"/>
              <a:gd name="T81" fmla="*/ 210 h 382"/>
              <a:gd name="T82" fmla="*/ 490 w 502"/>
              <a:gd name="T83" fmla="*/ 168 h 382"/>
              <a:gd name="T84" fmla="*/ 502 w 502"/>
              <a:gd name="T85" fmla="*/ 146 h 382"/>
              <a:gd name="T86" fmla="*/ 496 w 502"/>
              <a:gd name="T87" fmla="*/ 120 h 382"/>
              <a:gd name="T88" fmla="*/ 472 w 502"/>
              <a:gd name="T89" fmla="*/ 128 h 382"/>
              <a:gd name="T90" fmla="*/ 454 w 502"/>
              <a:gd name="T91" fmla="*/ 122 h 382"/>
              <a:gd name="T92" fmla="*/ 446 w 502"/>
              <a:gd name="T93" fmla="*/ 98 h 382"/>
              <a:gd name="T94" fmla="*/ 428 w 502"/>
              <a:gd name="T95" fmla="*/ 114 h 382"/>
              <a:gd name="T96" fmla="*/ 422 w 502"/>
              <a:gd name="T97" fmla="*/ 108 h 382"/>
              <a:gd name="T98" fmla="*/ 424 w 502"/>
              <a:gd name="T99" fmla="*/ 88 h 382"/>
              <a:gd name="T100" fmla="*/ 444 w 502"/>
              <a:gd name="T101" fmla="*/ 58 h 382"/>
              <a:gd name="T102" fmla="*/ 442 w 502"/>
              <a:gd name="T103" fmla="*/ 28 h 382"/>
              <a:gd name="T104" fmla="*/ 440 w 502"/>
              <a:gd name="T105" fmla="*/ 8 h 382"/>
              <a:gd name="T106" fmla="*/ 432 w 502"/>
              <a:gd name="T107" fmla="*/ 2 h 382"/>
              <a:gd name="T108" fmla="*/ 422 w 502"/>
              <a:gd name="T109" fmla="*/ 10 h 382"/>
              <a:gd name="T110" fmla="*/ 402 w 502"/>
              <a:gd name="T111" fmla="*/ 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77" name="MH_Other_12"/>
          <p:cNvSpPr/>
          <p:nvPr/>
        </p:nvSpPr>
        <p:spPr bwMode="auto">
          <a:xfrm>
            <a:off x="5083175" y="4052888"/>
            <a:ext cx="387350" cy="392112"/>
          </a:xfrm>
          <a:custGeom>
            <a:avLst/>
            <a:gdLst>
              <a:gd name="T0" fmla="*/ 268 w 284"/>
              <a:gd name="T1" fmla="*/ 32 h 288"/>
              <a:gd name="T2" fmla="*/ 258 w 284"/>
              <a:gd name="T3" fmla="*/ 28 h 288"/>
              <a:gd name="T4" fmla="*/ 250 w 284"/>
              <a:gd name="T5" fmla="*/ 24 h 288"/>
              <a:gd name="T6" fmla="*/ 234 w 284"/>
              <a:gd name="T7" fmla="*/ 28 h 288"/>
              <a:gd name="T8" fmla="*/ 222 w 284"/>
              <a:gd name="T9" fmla="*/ 22 h 288"/>
              <a:gd name="T10" fmla="*/ 220 w 284"/>
              <a:gd name="T11" fmla="*/ 20 h 288"/>
              <a:gd name="T12" fmla="*/ 204 w 284"/>
              <a:gd name="T13" fmla="*/ 4 h 288"/>
              <a:gd name="T14" fmla="*/ 176 w 284"/>
              <a:gd name="T15" fmla="*/ 16 h 288"/>
              <a:gd name="T16" fmla="*/ 172 w 284"/>
              <a:gd name="T17" fmla="*/ 40 h 288"/>
              <a:gd name="T18" fmla="*/ 162 w 284"/>
              <a:gd name="T19" fmla="*/ 60 h 288"/>
              <a:gd name="T20" fmla="*/ 144 w 284"/>
              <a:gd name="T21" fmla="*/ 86 h 288"/>
              <a:gd name="T22" fmla="*/ 124 w 284"/>
              <a:gd name="T23" fmla="*/ 104 h 288"/>
              <a:gd name="T24" fmla="*/ 114 w 284"/>
              <a:gd name="T25" fmla="*/ 120 h 288"/>
              <a:gd name="T26" fmla="*/ 88 w 284"/>
              <a:gd name="T27" fmla="*/ 144 h 288"/>
              <a:gd name="T28" fmla="*/ 72 w 284"/>
              <a:gd name="T29" fmla="*/ 164 h 288"/>
              <a:gd name="T30" fmla="*/ 8 w 284"/>
              <a:gd name="T31" fmla="*/ 160 h 288"/>
              <a:gd name="T32" fmla="*/ 6 w 284"/>
              <a:gd name="T33" fmla="*/ 208 h 288"/>
              <a:gd name="T34" fmla="*/ 32 w 284"/>
              <a:gd name="T35" fmla="*/ 234 h 288"/>
              <a:gd name="T36" fmla="*/ 32 w 284"/>
              <a:gd name="T37" fmla="*/ 234 h 288"/>
              <a:gd name="T38" fmla="*/ 42 w 284"/>
              <a:gd name="T39" fmla="*/ 262 h 288"/>
              <a:gd name="T40" fmla="*/ 44 w 284"/>
              <a:gd name="T41" fmla="*/ 268 h 288"/>
              <a:gd name="T42" fmla="*/ 62 w 284"/>
              <a:gd name="T43" fmla="*/ 262 h 288"/>
              <a:gd name="T44" fmla="*/ 70 w 284"/>
              <a:gd name="T45" fmla="*/ 266 h 288"/>
              <a:gd name="T46" fmla="*/ 76 w 284"/>
              <a:gd name="T47" fmla="*/ 246 h 288"/>
              <a:gd name="T48" fmla="*/ 80 w 284"/>
              <a:gd name="T49" fmla="*/ 242 h 288"/>
              <a:gd name="T50" fmla="*/ 110 w 284"/>
              <a:gd name="T51" fmla="*/ 232 h 288"/>
              <a:gd name="T52" fmla="*/ 112 w 284"/>
              <a:gd name="T53" fmla="*/ 212 h 288"/>
              <a:gd name="T54" fmla="*/ 120 w 284"/>
              <a:gd name="T55" fmla="*/ 206 h 288"/>
              <a:gd name="T56" fmla="*/ 122 w 284"/>
              <a:gd name="T57" fmla="*/ 206 h 288"/>
              <a:gd name="T58" fmla="*/ 136 w 284"/>
              <a:gd name="T59" fmla="*/ 220 h 288"/>
              <a:gd name="T60" fmla="*/ 140 w 284"/>
              <a:gd name="T61" fmla="*/ 232 h 288"/>
              <a:gd name="T62" fmla="*/ 152 w 284"/>
              <a:gd name="T63" fmla="*/ 216 h 288"/>
              <a:gd name="T64" fmla="*/ 162 w 284"/>
              <a:gd name="T65" fmla="*/ 212 h 288"/>
              <a:gd name="T66" fmla="*/ 174 w 284"/>
              <a:gd name="T67" fmla="*/ 214 h 288"/>
              <a:gd name="T68" fmla="*/ 180 w 284"/>
              <a:gd name="T69" fmla="*/ 236 h 288"/>
              <a:gd name="T70" fmla="*/ 188 w 284"/>
              <a:gd name="T71" fmla="*/ 254 h 288"/>
              <a:gd name="T72" fmla="*/ 194 w 284"/>
              <a:gd name="T73" fmla="*/ 270 h 288"/>
              <a:gd name="T74" fmla="*/ 208 w 284"/>
              <a:gd name="T75" fmla="*/ 270 h 288"/>
              <a:gd name="T76" fmla="*/ 208 w 284"/>
              <a:gd name="T77" fmla="*/ 272 h 288"/>
              <a:gd name="T78" fmla="*/ 216 w 284"/>
              <a:gd name="T79" fmla="*/ 288 h 288"/>
              <a:gd name="T80" fmla="*/ 220 w 284"/>
              <a:gd name="T81" fmla="*/ 276 h 288"/>
              <a:gd name="T82" fmla="*/ 224 w 284"/>
              <a:gd name="T83" fmla="*/ 274 h 288"/>
              <a:gd name="T84" fmla="*/ 230 w 284"/>
              <a:gd name="T85" fmla="*/ 270 h 288"/>
              <a:gd name="T86" fmla="*/ 236 w 284"/>
              <a:gd name="T87" fmla="*/ 264 h 288"/>
              <a:gd name="T88" fmla="*/ 188 w 284"/>
              <a:gd name="T89" fmla="*/ 168 h 288"/>
              <a:gd name="T90" fmla="*/ 176 w 284"/>
              <a:gd name="T91" fmla="*/ 128 h 288"/>
              <a:gd name="T92" fmla="*/ 174 w 284"/>
              <a:gd name="T93" fmla="*/ 128 h 288"/>
              <a:gd name="T94" fmla="*/ 182 w 284"/>
              <a:gd name="T95" fmla="*/ 104 h 288"/>
              <a:gd name="T96" fmla="*/ 260 w 284"/>
              <a:gd name="T97" fmla="*/ 88 h 288"/>
              <a:gd name="T98" fmla="*/ 262 w 284"/>
              <a:gd name="T99" fmla="*/ 86 h 288"/>
              <a:gd name="T100" fmla="*/ 280 w 284"/>
              <a:gd name="T101" fmla="*/ 76 h 288"/>
              <a:gd name="T102" fmla="*/ 284 w 284"/>
              <a:gd name="T103" fmla="*/ 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78" name="MH_Other_13"/>
          <p:cNvSpPr/>
          <p:nvPr/>
        </p:nvSpPr>
        <p:spPr bwMode="auto">
          <a:xfrm>
            <a:off x="5083175" y="3292475"/>
            <a:ext cx="441325" cy="785813"/>
          </a:xfrm>
          <a:custGeom>
            <a:avLst/>
            <a:gdLst>
              <a:gd name="T0" fmla="*/ 108 w 324"/>
              <a:gd name="T1" fmla="*/ 196 h 578"/>
              <a:gd name="T2" fmla="*/ 124 w 324"/>
              <a:gd name="T3" fmla="*/ 202 h 578"/>
              <a:gd name="T4" fmla="*/ 176 w 324"/>
              <a:gd name="T5" fmla="*/ 228 h 578"/>
              <a:gd name="T6" fmla="*/ 186 w 324"/>
              <a:gd name="T7" fmla="*/ 244 h 578"/>
              <a:gd name="T8" fmla="*/ 178 w 324"/>
              <a:gd name="T9" fmla="*/ 260 h 578"/>
              <a:gd name="T10" fmla="*/ 178 w 324"/>
              <a:gd name="T11" fmla="*/ 286 h 578"/>
              <a:gd name="T12" fmla="*/ 168 w 324"/>
              <a:gd name="T13" fmla="*/ 316 h 578"/>
              <a:gd name="T14" fmla="*/ 140 w 324"/>
              <a:gd name="T15" fmla="*/ 312 h 578"/>
              <a:gd name="T16" fmla="*/ 130 w 324"/>
              <a:gd name="T17" fmla="*/ 340 h 578"/>
              <a:gd name="T18" fmla="*/ 116 w 324"/>
              <a:gd name="T19" fmla="*/ 354 h 578"/>
              <a:gd name="T20" fmla="*/ 88 w 324"/>
              <a:gd name="T21" fmla="*/ 348 h 578"/>
              <a:gd name="T22" fmla="*/ 40 w 324"/>
              <a:gd name="T23" fmla="*/ 376 h 578"/>
              <a:gd name="T24" fmla="*/ 48 w 324"/>
              <a:gd name="T25" fmla="*/ 408 h 578"/>
              <a:gd name="T26" fmla="*/ 52 w 324"/>
              <a:gd name="T27" fmla="*/ 440 h 578"/>
              <a:gd name="T28" fmla="*/ 16 w 324"/>
              <a:gd name="T29" fmla="*/ 446 h 578"/>
              <a:gd name="T30" fmla="*/ 6 w 324"/>
              <a:gd name="T31" fmla="*/ 486 h 578"/>
              <a:gd name="T32" fmla="*/ 30 w 324"/>
              <a:gd name="T33" fmla="*/ 518 h 578"/>
              <a:gd name="T34" fmla="*/ 80 w 324"/>
              <a:gd name="T35" fmla="*/ 504 h 578"/>
              <a:gd name="T36" fmla="*/ 94 w 324"/>
              <a:gd name="T37" fmla="*/ 532 h 578"/>
              <a:gd name="T38" fmla="*/ 104 w 324"/>
              <a:gd name="T39" fmla="*/ 530 h 578"/>
              <a:gd name="T40" fmla="*/ 152 w 324"/>
              <a:gd name="T41" fmla="*/ 546 h 578"/>
              <a:gd name="T42" fmla="*/ 196 w 324"/>
              <a:gd name="T43" fmla="*/ 548 h 578"/>
              <a:gd name="T44" fmla="*/ 208 w 324"/>
              <a:gd name="T45" fmla="*/ 556 h 578"/>
              <a:gd name="T46" fmla="*/ 226 w 324"/>
              <a:gd name="T47" fmla="*/ 574 h 578"/>
              <a:gd name="T48" fmla="*/ 240 w 324"/>
              <a:gd name="T49" fmla="*/ 548 h 578"/>
              <a:gd name="T50" fmla="*/ 246 w 324"/>
              <a:gd name="T51" fmla="*/ 516 h 578"/>
              <a:gd name="T52" fmla="*/ 268 w 324"/>
              <a:gd name="T53" fmla="*/ 512 h 578"/>
              <a:gd name="T54" fmla="*/ 236 w 324"/>
              <a:gd name="T55" fmla="*/ 476 h 578"/>
              <a:gd name="T56" fmla="*/ 242 w 324"/>
              <a:gd name="T57" fmla="*/ 460 h 578"/>
              <a:gd name="T58" fmla="*/ 302 w 324"/>
              <a:gd name="T59" fmla="*/ 466 h 578"/>
              <a:gd name="T60" fmla="*/ 320 w 324"/>
              <a:gd name="T61" fmla="*/ 438 h 578"/>
              <a:gd name="T62" fmla="*/ 296 w 324"/>
              <a:gd name="T63" fmla="*/ 420 h 578"/>
              <a:gd name="T64" fmla="*/ 276 w 324"/>
              <a:gd name="T65" fmla="*/ 368 h 578"/>
              <a:gd name="T66" fmla="*/ 274 w 324"/>
              <a:gd name="T67" fmla="*/ 364 h 578"/>
              <a:gd name="T68" fmla="*/ 280 w 324"/>
              <a:gd name="T69" fmla="*/ 232 h 578"/>
              <a:gd name="T70" fmla="*/ 278 w 324"/>
              <a:gd name="T71" fmla="*/ 162 h 578"/>
              <a:gd name="T72" fmla="*/ 296 w 324"/>
              <a:gd name="T73" fmla="*/ 136 h 578"/>
              <a:gd name="T74" fmla="*/ 280 w 324"/>
              <a:gd name="T75" fmla="*/ 110 h 578"/>
              <a:gd name="T76" fmla="*/ 276 w 324"/>
              <a:gd name="T77" fmla="*/ 88 h 578"/>
              <a:gd name="T78" fmla="*/ 298 w 324"/>
              <a:gd name="T79" fmla="*/ 60 h 578"/>
              <a:gd name="T80" fmla="*/ 290 w 324"/>
              <a:gd name="T81" fmla="*/ 34 h 578"/>
              <a:gd name="T82" fmla="*/ 312 w 324"/>
              <a:gd name="T83" fmla="*/ 12 h 578"/>
              <a:gd name="T84" fmla="*/ 292 w 324"/>
              <a:gd name="T85" fmla="*/ 18 h 578"/>
              <a:gd name="T86" fmla="*/ 260 w 324"/>
              <a:gd name="T87" fmla="*/ 28 h 578"/>
              <a:gd name="T88" fmla="*/ 210 w 324"/>
              <a:gd name="T89" fmla="*/ 56 h 578"/>
              <a:gd name="T90" fmla="*/ 192 w 324"/>
              <a:gd name="T91" fmla="*/ 88 h 578"/>
              <a:gd name="T92" fmla="*/ 184 w 324"/>
              <a:gd name="T93" fmla="*/ 130 h 578"/>
              <a:gd name="T94" fmla="*/ 174 w 324"/>
              <a:gd name="T95" fmla="*/ 144 h 578"/>
              <a:gd name="T96" fmla="*/ 172 w 324"/>
              <a:gd name="T97" fmla="*/ 146 h 578"/>
              <a:gd name="T98" fmla="*/ 152 w 324"/>
              <a:gd name="T99" fmla="*/ 148 h 578"/>
              <a:gd name="T100" fmla="*/ 108 w 324"/>
              <a:gd name="T101" fmla="*/ 13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79" name="MH_Other_14"/>
          <p:cNvSpPr/>
          <p:nvPr/>
        </p:nvSpPr>
        <p:spPr bwMode="auto">
          <a:xfrm>
            <a:off x="5464175" y="3146425"/>
            <a:ext cx="292100" cy="642938"/>
          </a:xfrm>
          <a:custGeom>
            <a:avLst/>
            <a:gdLst>
              <a:gd name="T0" fmla="*/ 200 w 216"/>
              <a:gd name="T1" fmla="*/ 8 h 474"/>
              <a:gd name="T2" fmla="*/ 188 w 216"/>
              <a:gd name="T3" fmla="*/ 12 h 474"/>
              <a:gd name="T4" fmla="*/ 176 w 216"/>
              <a:gd name="T5" fmla="*/ 24 h 474"/>
              <a:gd name="T6" fmla="*/ 174 w 216"/>
              <a:gd name="T7" fmla="*/ 24 h 474"/>
              <a:gd name="T8" fmla="*/ 136 w 216"/>
              <a:gd name="T9" fmla="*/ 28 h 474"/>
              <a:gd name="T10" fmla="*/ 122 w 216"/>
              <a:gd name="T11" fmla="*/ 40 h 474"/>
              <a:gd name="T12" fmla="*/ 112 w 216"/>
              <a:gd name="T13" fmla="*/ 48 h 474"/>
              <a:gd name="T14" fmla="*/ 92 w 216"/>
              <a:gd name="T15" fmla="*/ 48 h 474"/>
              <a:gd name="T16" fmla="*/ 84 w 216"/>
              <a:gd name="T17" fmla="*/ 76 h 474"/>
              <a:gd name="T18" fmla="*/ 82 w 216"/>
              <a:gd name="T19" fmla="*/ 76 h 474"/>
              <a:gd name="T20" fmla="*/ 66 w 216"/>
              <a:gd name="T21" fmla="*/ 92 h 474"/>
              <a:gd name="T22" fmla="*/ 42 w 216"/>
              <a:gd name="T23" fmla="*/ 120 h 474"/>
              <a:gd name="T24" fmla="*/ 28 w 216"/>
              <a:gd name="T25" fmla="*/ 136 h 474"/>
              <a:gd name="T26" fmla="*/ 26 w 216"/>
              <a:gd name="T27" fmla="*/ 154 h 474"/>
              <a:gd name="T28" fmla="*/ 26 w 216"/>
              <a:gd name="T29" fmla="*/ 170 h 474"/>
              <a:gd name="T30" fmla="*/ 16 w 216"/>
              <a:gd name="T31" fmla="*/ 184 h 474"/>
              <a:gd name="T32" fmla="*/ 16 w 216"/>
              <a:gd name="T33" fmla="*/ 224 h 474"/>
              <a:gd name="T34" fmla="*/ 16 w 216"/>
              <a:gd name="T35" fmla="*/ 224 h 474"/>
              <a:gd name="T36" fmla="*/ 24 w 216"/>
              <a:gd name="T37" fmla="*/ 262 h 474"/>
              <a:gd name="T38" fmla="*/ 6 w 216"/>
              <a:gd name="T39" fmla="*/ 276 h 474"/>
              <a:gd name="T40" fmla="*/ 6 w 216"/>
              <a:gd name="T41" fmla="*/ 324 h 474"/>
              <a:gd name="T42" fmla="*/ 18 w 216"/>
              <a:gd name="T43" fmla="*/ 370 h 474"/>
              <a:gd name="T44" fmla="*/ 2 w 216"/>
              <a:gd name="T45" fmla="*/ 468 h 474"/>
              <a:gd name="T46" fmla="*/ 32 w 216"/>
              <a:gd name="T47" fmla="*/ 456 h 474"/>
              <a:gd name="T48" fmla="*/ 112 w 216"/>
              <a:gd name="T49" fmla="*/ 416 h 474"/>
              <a:gd name="T50" fmla="*/ 116 w 216"/>
              <a:gd name="T51" fmla="*/ 416 h 474"/>
              <a:gd name="T52" fmla="*/ 162 w 216"/>
              <a:gd name="T53" fmla="*/ 416 h 474"/>
              <a:gd name="T54" fmla="*/ 182 w 216"/>
              <a:gd name="T55" fmla="*/ 392 h 474"/>
              <a:gd name="T56" fmla="*/ 190 w 216"/>
              <a:gd name="T57" fmla="*/ 372 h 474"/>
              <a:gd name="T58" fmla="*/ 190 w 216"/>
              <a:gd name="T59" fmla="*/ 368 h 474"/>
              <a:gd name="T60" fmla="*/ 194 w 216"/>
              <a:gd name="T61" fmla="*/ 364 h 474"/>
              <a:gd name="T62" fmla="*/ 190 w 216"/>
              <a:gd name="T63" fmla="*/ 356 h 474"/>
              <a:gd name="T64" fmla="*/ 198 w 216"/>
              <a:gd name="T65" fmla="*/ 336 h 474"/>
              <a:gd name="T66" fmla="*/ 184 w 216"/>
              <a:gd name="T67" fmla="*/ 310 h 474"/>
              <a:gd name="T68" fmla="*/ 180 w 216"/>
              <a:gd name="T69" fmla="*/ 302 h 474"/>
              <a:gd name="T70" fmla="*/ 182 w 216"/>
              <a:gd name="T71" fmla="*/ 294 h 474"/>
              <a:gd name="T72" fmla="*/ 192 w 216"/>
              <a:gd name="T73" fmla="*/ 268 h 474"/>
              <a:gd name="T74" fmla="*/ 202 w 216"/>
              <a:gd name="T75" fmla="*/ 248 h 474"/>
              <a:gd name="T76" fmla="*/ 208 w 216"/>
              <a:gd name="T77" fmla="*/ 200 h 474"/>
              <a:gd name="T78" fmla="*/ 182 w 216"/>
              <a:gd name="T79" fmla="*/ 184 h 474"/>
              <a:gd name="T80" fmla="*/ 176 w 216"/>
              <a:gd name="T81" fmla="*/ 170 h 474"/>
              <a:gd name="T82" fmla="*/ 180 w 216"/>
              <a:gd name="T83" fmla="*/ 146 h 474"/>
              <a:gd name="T84" fmla="*/ 184 w 216"/>
              <a:gd name="T85" fmla="*/ 130 h 474"/>
              <a:gd name="T86" fmla="*/ 188 w 216"/>
              <a:gd name="T87" fmla="*/ 116 h 474"/>
              <a:gd name="T88" fmla="*/ 208 w 216"/>
              <a:gd name="T89" fmla="*/ 112 h 474"/>
              <a:gd name="T90" fmla="*/ 214 w 216"/>
              <a:gd name="T91" fmla="*/ 66 h 474"/>
              <a:gd name="T92" fmla="*/ 200 w 216"/>
              <a:gd name="T93" fmla="*/ 64 h 474"/>
              <a:gd name="T94" fmla="*/ 182 w 216"/>
              <a:gd name="T95" fmla="*/ 52 h 474"/>
              <a:gd name="T96" fmla="*/ 180 w 216"/>
              <a:gd name="T97" fmla="*/ 3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80" name="MH_Other_15"/>
          <p:cNvSpPr/>
          <p:nvPr/>
        </p:nvSpPr>
        <p:spPr bwMode="auto">
          <a:xfrm>
            <a:off x="5387975" y="4243388"/>
            <a:ext cx="466725" cy="542925"/>
          </a:xfrm>
          <a:custGeom>
            <a:avLst/>
            <a:gdLst>
              <a:gd name="T0" fmla="*/ 300 w 344"/>
              <a:gd name="T1" fmla="*/ 66 h 400"/>
              <a:gd name="T2" fmla="*/ 294 w 344"/>
              <a:gd name="T3" fmla="*/ 32 h 400"/>
              <a:gd name="T4" fmla="*/ 282 w 344"/>
              <a:gd name="T5" fmla="*/ 24 h 400"/>
              <a:gd name="T6" fmla="*/ 252 w 344"/>
              <a:gd name="T7" fmla="*/ 44 h 400"/>
              <a:gd name="T8" fmla="*/ 250 w 344"/>
              <a:gd name="T9" fmla="*/ 14 h 400"/>
              <a:gd name="T10" fmla="*/ 244 w 344"/>
              <a:gd name="T11" fmla="*/ 20 h 400"/>
              <a:gd name="T12" fmla="*/ 216 w 344"/>
              <a:gd name="T13" fmla="*/ 44 h 400"/>
              <a:gd name="T14" fmla="*/ 198 w 344"/>
              <a:gd name="T15" fmla="*/ 32 h 400"/>
              <a:gd name="T16" fmla="*/ 176 w 344"/>
              <a:gd name="T17" fmla="*/ 20 h 400"/>
              <a:gd name="T18" fmla="*/ 132 w 344"/>
              <a:gd name="T19" fmla="*/ 6 h 400"/>
              <a:gd name="T20" fmla="*/ 94 w 344"/>
              <a:gd name="T21" fmla="*/ 0 h 400"/>
              <a:gd name="T22" fmla="*/ 70 w 344"/>
              <a:gd name="T23" fmla="*/ 32 h 400"/>
              <a:gd name="T24" fmla="*/ 44 w 344"/>
              <a:gd name="T25" fmla="*/ 32 h 400"/>
              <a:gd name="T26" fmla="*/ 26 w 344"/>
              <a:gd name="T27" fmla="*/ 144 h 400"/>
              <a:gd name="T28" fmla="*/ 24 w 344"/>
              <a:gd name="T29" fmla="*/ 150 h 400"/>
              <a:gd name="T30" fmla="*/ 26 w 344"/>
              <a:gd name="T31" fmla="*/ 198 h 400"/>
              <a:gd name="T32" fmla="*/ 4 w 344"/>
              <a:gd name="T33" fmla="*/ 214 h 400"/>
              <a:gd name="T34" fmla="*/ 14 w 344"/>
              <a:gd name="T35" fmla="*/ 222 h 400"/>
              <a:gd name="T36" fmla="*/ 26 w 344"/>
              <a:gd name="T37" fmla="*/ 226 h 400"/>
              <a:gd name="T38" fmla="*/ 32 w 344"/>
              <a:gd name="T39" fmla="*/ 254 h 400"/>
              <a:gd name="T40" fmla="*/ 28 w 344"/>
              <a:gd name="T41" fmla="*/ 264 h 400"/>
              <a:gd name="T42" fmla="*/ 32 w 344"/>
              <a:gd name="T43" fmla="*/ 296 h 400"/>
              <a:gd name="T44" fmla="*/ 76 w 344"/>
              <a:gd name="T45" fmla="*/ 302 h 400"/>
              <a:gd name="T46" fmla="*/ 88 w 344"/>
              <a:gd name="T47" fmla="*/ 306 h 400"/>
              <a:gd name="T48" fmla="*/ 98 w 344"/>
              <a:gd name="T49" fmla="*/ 286 h 400"/>
              <a:gd name="T50" fmla="*/ 124 w 344"/>
              <a:gd name="T51" fmla="*/ 280 h 400"/>
              <a:gd name="T52" fmla="*/ 134 w 344"/>
              <a:gd name="T53" fmla="*/ 274 h 400"/>
              <a:gd name="T54" fmla="*/ 146 w 344"/>
              <a:gd name="T55" fmla="*/ 272 h 400"/>
              <a:gd name="T56" fmla="*/ 156 w 344"/>
              <a:gd name="T57" fmla="*/ 288 h 400"/>
              <a:gd name="T58" fmla="*/ 162 w 344"/>
              <a:gd name="T59" fmla="*/ 310 h 400"/>
              <a:gd name="T60" fmla="*/ 158 w 344"/>
              <a:gd name="T61" fmla="*/ 340 h 400"/>
              <a:gd name="T62" fmla="*/ 146 w 344"/>
              <a:gd name="T63" fmla="*/ 372 h 400"/>
              <a:gd name="T64" fmla="*/ 168 w 344"/>
              <a:gd name="T65" fmla="*/ 376 h 400"/>
              <a:gd name="T66" fmla="*/ 172 w 344"/>
              <a:gd name="T67" fmla="*/ 398 h 400"/>
              <a:gd name="T68" fmla="*/ 194 w 344"/>
              <a:gd name="T69" fmla="*/ 392 h 400"/>
              <a:gd name="T70" fmla="*/ 216 w 344"/>
              <a:gd name="T71" fmla="*/ 366 h 400"/>
              <a:gd name="T72" fmla="*/ 220 w 344"/>
              <a:gd name="T73" fmla="*/ 354 h 400"/>
              <a:gd name="T74" fmla="*/ 256 w 344"/>
              <a:gd name="T75" fmla="*/ 372 h 400"/>
              <a:gd name="T76" fmla="*/ 270 w 344"/>
              <a:gd name="T77" fmla="*/ 376 h 400"/>
              <a:gd name="T78" fmla="*/ 256 w 344"/>
              <a:gd name="T79" fmla="*/ 344 h 400"/>
              <a:gd name="T80" fmla="*/ 256 w 344"/>
              <a:gd name="T81" fmla="*/ 340 h 400"/>
              <a:gd name="T82" fmla="*/ 292 w 344"/>
              <a:gd name="T83" fmla="*/ 326 h 400"/>
              <a:gd name="T84" fmla="*/ 334 w 344"/>
              <a:gd name="T85" fmla="*/ 330 h 400"/>
              <a:gd name="T86" fmla="*/ 334 w 344"/>
              <a:gd name="T87" fmla="*/ 326 h 400"/>
              <a:gd name="T88" fmla="*/ 344 w 344"/>
              <a:gd name="T89" fmla="*/ 298 h 400"/>
              <a:gd name="T90" fmla="*/ 334 w 344"/>
              <a:gd name="T91" fmla="*/ 284 h 400"/>
              <a:gd name="T92" fmla="*/ 332 w 344"/>
              <a:gd name="T93" fmla="*/ 276 h 400"/>
              <a:gd name="T94" fmla="*/ 326 w 344"/>
              <a:gd name="T95" fmla="*/ 252 h 400"/>
              <a:gd name="T96" fmla="*/ 320 w 344"/>
              <a:gd name="T97" fmla="*/ 232 h 400"/>
              <a:gd name="T98" fmla="*/ 308 w 344"/>
              <a:gd name="T99" fmla="*/ 196 h 400"/>
              <a:gd name="T100" fmla="*/ 300 w 344"/>
              <a:gd name="T101" fmla="*/ 168 h 400"/>
              <a:gd name="T102" fmla="*/ 334 w 344"/>
              <a:gd name="T103" fmla="*/ 124 h 400"/>
              <a:gd name="T104" fmla="*/ 308 w 344"/>
              <a:gd name="T105" fmla="*/ 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81" name="MH_Other_16"/>
          <p:cNvSpPr/>
          <p:nvPr/>
        </p:nvSpPr>
        <p:spPr bwMode="auto">
          <a:xfrm>
            <a:off x="5334000" y="3930650"/>
            <a:ext cx="660400" cy="415925"/>
          </a:xfrm>
          <a:custGeom>
            <a:avLst/>
            <a:gdLst>
              <a:gd name="T0" fmla="*/ 64 w 488"/>
              <a:gd name="T1" fmla="*/ 10 h 306"/>
              <a:gd name="T2" fmla="*/ 86 w 488"/>
              <a:gd name="T3" fmla="*/ 24 h 306"/>
              <a:gd name="T4" fmla="*/ 98 w 488"/>
              <a:gd name="T5" fmla="*/ 40 h 306"/>
              <a:gd name="T6" fmla="*/ 88 w 488"/>
              <a:gd name="T7" fmla="*/ 52 h 306"/>
              <a:gd name="T8" fmla="*/ 60 w 488"/>
              <a:gd name="T9" fmla="*/ 58 h 306"/>
              <a:gd name="T10" fmla="*/ 64 w 488"/>
              <a:gd name="T11" fmla="*/ 74 h 306"/>
              <a:gd name="T12" fmla="*/ 72 w 488"/>
              <a:gd name="T13" fmla="*/ 108 h 306"/>
              <a:gd name="T14" fmla="*/ 90 w 488"/>
              <a:gd name="T15" fmla="*/ 114 h 306"/>
              <a:gd name="T16" fmla="*/ 92 w 488"/>
              <a:gd name="T17" fmla="*/ 116 h 306"/>
              <a:gd name="T18" fmla="*/ 102 w 488"/>
              <a:gd name="T19" fmla="*/ 130 h 306"/>
              <a:gd name="T20" fmla="*/ 108 w 488"/>
              <a:gd name="T21" fmla="*/ 146 h 306"/>
              <a:gd name="T22" fmla="*/ 106 w 488"/>
              <a:gd name="T23" fmla="*/ 164 h 306"/>
              <a:gd name="T24" fmla="*/ 94 w 488"/>
              <a:gd name="T25" fmla="*/ 178 h 306"/>
              <a:gd name="T26" fmla="*/ 52 w 488"/>
              <a:gd name="T27" fmla="*/ 200 h 306"/>
              <a:gd name="T28" fmla="*/ 8 w 488"/>
              <a:gd name="T29" fmla="*/ 232 h 306"/>
              <a:gd name="T30" fmla="*/ 12 w 488"/>
              <a:gd name="T31" fmla="*/ 254 h 306"/>
              <a:gd name="T32" fmla="*/ 40 w 488"/>
              <a:gd name="T33" fmla="*/ 286 h 306"/>
              <a:gd name="T34" fmla="*/ 52 w 488"/>
              <a:gd name="T35" fmla="*/ 302 h 306"/>
              <a:gd name="T36" fmla="*/ 60 w 488"/>
              <a:gd name="T37" fmla="*/ 278 h 306"/>
              <a:gd name="T38" fmla="*/ 76 w 488"/>
              <a:gd name="T39" fmla="*/ 256 h 306"/>
              <a:gd name="T40" fmla="*/ 100 w 488"/>
              <a:gd name="T41" fmla="*/ 246 h 306"/>
              <a:gd name="T42" fmla="*/ 124 w 488"/>
              <a:gd name="T43" fmla="*/ 224 h 306"/>
              <a:gd name="T44" fmla="*/ 158 w 488"/>
              <a:gd name="T45" fmla="*/ 222 h 306"/>
              <a:gd name="T46" fmla="*/ 192 w 488"/>
              <a:gd name="T47" fmla="*/ 238 h 306"/>
              <a:gd name="T48" fmla="*/ 220 w 488"/>
              <a:gd name="T49" fmla="*/ 242 h 306"/>
              <a:gd name="T50" fmla="*/ 242 w 488"/>
              <a:gd name="T51" fmla="*/ 254 h 306"/>
              <a:gd name="T52" fmla="*/ 242 w 488"/>
              <a:gd name="T53" fmla="*/ 254 h 306"/>
              <a:gd name="T54" fmla="*/ 254 w 488"/>
              <a:gd name="T55" fmla="*/ 264 h 306"/>
              <a:gd name="T56" fmla="*/ 276 w 488"/>
              <a:gd name="T57" fmla="*/ 244 h 306"/>
              <a:gd name="T58" fmla="*/ 296 w 488"/>
              <a:gd name="T59" fmla="*/ 238 h 306"/>
              <a:gd name="T60" fmla="*/ 300 w 488"/>
              <a:gd name="T61" fmla="*/ 252 h 306"/>
              <a:gd name="T62" fmla="*/ 308 w 488"/>
              <a:gd name="T63" fmla="*/ 256 h 306"/>
              <a:gd name="T64" fmla="*/ 328 w 488"/>
              <a:gd name="T65" fmla="*/ 246 h 306"/>
              <a:gd name="T66" fmla="*/ 336 w 488"/>
              <a:gd name="T67" fmla="*/ 250 h 306"/>
              <a:gd name="T68" fmla="*/ 342 w 488"/>
              <a:gd name="T69" fmla="*/ 264 h 306"/>
              <a:gd name="T70" fmla="*/ 348 w 488"/>
              <a:gd name="T71" fmla="*/ 290 h 306"/>
              <a:gd name="T72" fmla="*/ 372 w 488"/>
              <a:gd name="T73" fmla="*/ 268 h 306"/>
              <a:gd name="T74" fmla="*/ 408 w 488"/>
              <a:gd name="T75" fmla="*/ 260 h 306"/>
              <a:gd name="T76" fmla="*/ 432 w 488"/>
              <a:gd name="T77" fmla="*/ 242 h 306"/>
              <a:gd name="T78" fmla="*/ 474 w 488"/>
              <a:gd name="T79" fmla="*/ 228 h 306"/>
              <a:gd name="T80" fmla="*/ 486 w 488"/>
              <a:gd name="T81" fmla="*/ 220 h 306"/>
              <a:gd name="T82" fmla="*/ 460 w 488"/>
              <a:gd name="T83" fmla="*/ 152 h 306"/>
              <a:gd name="T84" fmla="*/ 468 w 488"/>
              <a:gd name="T85" fmla="*/ 130 h 306"/>
              <a:gd name="T86" fmla="*/ 444 w 488"/>
              <a:gd name="T87" fmla="*/ 126 h 306"/>
              <a:gd name="T88" fmla="*/ 430 w 488"/>
              <a:gd name="T89" fmla="*/ 106 h 306"/>
              <a:gd name="T90" fmla="*/ 416 w 488"/>
              <a:gd name="T91" fmla="*/ 100 h 306"/>
              <a:gd name="T92" fmla="*/ 400 w 488"/>
              <a:gd name="T93" fmla="*/ 114 h 306"/>
              <a:gd name="T94" fmla="*/ 388 w 488"/>
              <a:gd name="T95" fmla="*/ 110 h 306"/>
              <a:gd name="T96" fmla="*/ 366 w 488"/>
              <a:gd name="T97" fmla="*/ 86 h 306"/>
              <a:gd name="T98" fmla="*/ 352 w 488"/>
              <a:gd name="T99" fmla="*/ 90 h 306"/>
              <a:gd name="T100" fmla="*/ 328 w 488"/>
              <a:gd name="T101" fmla="*/ 94 h 306"/>
              <a:gd name="T102" fmla="*/ 322 w 488"/>
              <a:gd name="T103" fmla="*/ 90 h 306"/>
              <a:gd name="T104" fmla="*/ 320 w 488"/>
              <a:gd name="T105" fmla="*/ 70 h 306"/>
              <a:gd name="T106" fmla="*/ 216 w 488"/>
              <a:gd name="T107" fmla="*/ 50 h 306"/>
              <a:gd name="T108" fmla="*/ 194 w 488"/>
              <a:gd name="T109" fmla="*/ 38 h 306"/>
              <a:gd name="T110" fmla="*/ 172 w 488"/>
              <a:gd name="T111" fmla="*/ 30 h 306"/>
              <a:gd name="T112" fmla="*/ 132 w 488"/>
              <a:gd name="T113" fmla="*/ 10 h 306"/>
              <a:gd name="T114" fmla="*/ 74 w 488"/>
              <a:gd name="T115"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82" name="MH_Other_17"/>
          <p:cNvSpPr/>
          <p:nvPr/>
        </p:nvSpPr>
        <p:spPr bwMode="auto">
          <a:xfrm>
            <a:off x="5480050" y="4694238"/>
            <a:ext cx="688975" cy="546100"/>
          </a:xfrm>
          <a:custGeom>
            <a:avLst/>
            <a:gdLst>
              <a:gd name="T0" fmla="*/ 484 w 508"/>
              <a:gd name="T1" fmla="*/ 134 h 402"/>
              <a:gd name="T2" fmla="*/ 490 w 508"/>
              <a:gd name="T3" fmla="*/ 126 h 402"/>
              <a:gd name="T4" fmla="*/ 508 w 508"/>
              <a:gd name="T5" fmla="*/ 116 h 402"/>
              <a:gd name="T6" fmla="*/ 472 w 508"/>
              <a:gd name="T7" fmla="*/ 88 h 402"/>
              <a:gd name="T8" fmla="*/ 424 w 508"/>
              <a:gd name="T9" fmla="*/ 42 h 402"/>
              <a:gd name="T10" fmla="*/ 404 w 508"/>
              <a:gd name="T11" fmla="*/ 54 h 402"/>
              <a:gd name="T12" fmla="*/ 400 w 508"/>
              <a:gd name="T13" fmla="*/ 58 h 402"/>
              <a:gd name="T14" fmla="*/ 372 w 508"/>
              <a:gd name="T15" fmla="*/ 50 h 402"/>
              <a:gd name="T16" fmla="*/ 332 w 508"/>
              <a:gd name="T17" fmla="*/ 64 h 402"/>
              <a:gd name="T18" fmla="*/ 310 w 508"/>
              <a:gd name="T19" fmla="*/ 70 h 402"/>
              <a:gd name="T20" fmla="*/ 298 w 508"/>
              <a:gd name="T21" fmla="*/ 76 h 402"/>
              <a:gd name="T22" fmla="*/ 286 w 508"/>
              <a:gd name="T23" fmla="*/ 58 h 402"/>
              <a:gd name="T24" fmla="*/ 314 w 508"/>
              <a:gd name="T25" fmla="*/ 22 h 402"/>
              <a:gd name="T26" fmla="*/ 312 w 508"/>
              <a:gd name="T27" fmla="*/ 12 h 402"/>
              <a:gd name="T28" fmla="*/ 288 w 508"/>
              <a:gd name="T29" fmla="*/ 26 h 402"/>
              <a:gd name="T30" fmla="*/ 278 w 508"/>
              <a:gd name="T31" fmla="*/ 20 h 402"/>
              <a:gd name="T32" fmla="*/ 254 w 508"/>
              <a:gd name="T33" fmla="*/ 16 h 402"/>
              <a:gd name="T34" fmla="*/ 236 w 508"/>
              <a:gd name="T35" fmla="*/ 8 h 402"/>
              <a:gd name="T36" fmla="*/ 208 w 508"/>
              <a:gd name="T37" fmla="*/ 2 h 402"/>
              <a:gd name="T38" fmla="*/ 204 w 508"/>
              <a:gd name="T39" fmla="*/ 24 h 402"/>
              <a:gd name="T40" fmla="*/ 210 w 508"/>
              <a:gd name="T41" fmla="*/ 48 h 402"/>
              <a:gd name="T42" fmla="*/ 200 w 508"/>
              <a:gd name="T43" fmla="*/ 54 h 402"/>
              <a:gd name="T44" fmla="*/ 182 w 508"/>
              <a:gd name="T45" fmla="*/ 46 h 402"/>
              <a:gd name="T46" fmla="*/ 156 w 508"/>
              <a:gd name="T47" fmla="*/ 34 h 402"/>
              <a:gd name="T48" fmla="*/ 144 w 508"/>
              <a:gd name="T49" fmla="*/ 80 h 402"/>
              <a:gd name="T50" fmla="*/ 140 w 508"/>
              <a:gd name="T51" fmla="*/ 108 h 402"/>
              <a:gd name="T52" fmla="*/ 124 w 508"/>
              <a:gd name="T53" fmla="*/ 134 h 402"/>
              <a:gd name="T54" fmla="*/ 60 w 508"/>
              <a:gd name="T55" fmla="*/ 230 h 402"/>
              <a:gd name="T56" fmla="*/ 60 w 508"/>
              <a:gd name="T57" fmla="*/ 266 h 402"/>
              <a:gd name="T58" fmla="*/ 16 w 508"/>
              <a:gd name="T59" fmla="*/ 284 h 402"/>
              <a:gd name="T60" fmla="*/ 0 w 508"/>
              <a:gd name="T61" fmla="*/ 356 h 402"/>
              <a:gd name="T62" fmla="*/ 6 w 508"/>
              <a:gd name="T63" fmla="*/ 380 h 402"/>
              <a:gd name="T64" fmla="*/ 42 w 508"/>
              <a:gd name="T65" fmla="*/ 400 h 402"/>
              <a:gd name="T66" fmla="*/ 52 w 508"/>
              <a:gd name="T67" fmla="*/ 388 h 402"/>
              <a:gd name="T68" fmla="*/ 24 w 508"/>
              <a:gd name="T69" fmla="*/ 364 h 402"/>
              <a:gd name="T70" fmla="*/ 36 w 508"/>
              <a:gd name="T71" fmla="*/ 346 h 402"/>
              <a:gd name="T72" fmla="*/ 64 w 508"/>
              <a:gd name="T73" fmla="*/ 324 h 402"/>
              <a:gd name="T74" fmla="*/ 128 w 508"/>
              <a:gd name="T75" fmla="*/ 282 h 402"/>
              <a:gd name="T76" fmla="*/ 146 w 508"/>
              <a:gd name="T77" fmla="*/ 296 h 402"/>
              <a:gd name="T78" fmla="*/ 168 w 508"/>
              <a:gd name="T79" fmla="*/ 282 h 402"/>
              <a:gd name="T80" fmla="*/ 194 w 508"/>
              <a:gd name="T81" fmla="*/ 272 h 402"/>
              <a:gd name="T82" fmla="*/ 218 w 508"/>
              <a:gd name="T83" fmla="*/ 238 h 402"/>
              <a:gd name="T84" fmla="*/ 250 w 508"/>
              <a:gd name="T85" fmla="*/ 252 h 402"/>
              <a:gd name="T86" fmla="*/ 248 w 508"/>
              <a:gd name="T87" fmla="*/ 186 h 402"/>
              <a:gd name="T88" fmla="*/ 264 w 508"/>
              <a:gd name="T89" fmla="*/ 190 h 402"/>
              <a:gd name="T90" fmla="*/ 318 w 508"/>
              <a:gd name="T91" fmla="*/ 224 h 402"/>
              <a:gd name="T92" fmla="*/ 312 w 508"/>
              <a:gd name="T93" fmla="*/ 206 h 402"/>
              <a:gd name="T94" fmla="*/ 340 w 508"/>
              <a:gd name="T95" fmla="*/ 206 h 402"/>
              <a:gd name="T96" fmla="*/ 350 w 508"/>
              <a:gd name="T97" fmla="*/ 190 h 402"/>
              <a:gd name="T98" fmla="*/ 376 w 508"/>
              <a:gd name="T99" fmla="*/ 194 h 402"/>
              <a:gd name="T100" fmla="*/ 388 w 508"/>
              <a:gd name="T101" fmla="*/ 206 h 402"/>
              <a:gd name="T102" fmla="*/ 400 w 508"/>
              <a:gd name="T103" fmla="*/ 182 h 402"/>
              <a:gd name="T104" fmla="*/ 414 w 508"/>
              <a:gd name="T105" fmla="*/ 186 h 402"/>
              <a:gd name="T106" fmla="*/ 432 w 508"/>
              <a:gd name="T107" fmla="*/ 180 h 402"/>
              <a:gd name="T108" fmla="*/ 464 w 508"/>
              <a:gd name="T109" fmla="*/ 14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83" name="MH_Other_18"/>
          <p:cNvSpPr/>
          <p:nvPr/>
        </p:nvSpPr>
        <p:spPr bwMode="auto">
          <a:xfrm>
            <a:off x="5807075" y="4221163"/>
            <a:ext cx="412750" cy="561975"/>
          </a:xfrm>
          <a:custGeom>
            <a:avLst/>
            <a:gdLst>
              <a:gd name="T0" fmla="*/ 220 w 304"/>
              <a:gd name="T1" fmla="*/ 0 h 414"/>
              <a:gd name="T2" fmla="*/ 206 w 304"/>
              <a:gd name="T3" fmla="*/ 16 h 414"/>
              <a:gd name="T4" fmla="*/ 184 w 304"/>
              <a:gd name="T5" fmla="*/ 32 h 414"/>
              <a:gd name="T6" fmla="*/ 176 w 304"/>
              <a:gd name="T7" fmla="*/ 32 h 414"/>
              <a:gd name="T8" fmla="*/ 174 w 304"/>
              <a:gd name="T9" fmla="*/ 22 h 414"/>
              <a:gd name="T10" fmla="*/ 152 w 304"/>
              <a:gd name="T11" fmla="*/ 24 h 414"/>
              <a:gd name="T12" fmla="*/ 108 w 304"/>
              <a:gd name="T13" fmla="*/ 34 h 414"/>
              <a:gd name="T14" fmla="*/ 72 w 304"/>
              <a:gd name="T15" fmla="*/ 42 h 414"/>
              <a:gd name="T16" fmla="*/ 40 w 304"/>
              <a:gd name="T17" fmla="*/ 56 h 414"/>
              <a:gd name="T18" fmla="*/ 28 w 304"/>
              <a:gd name="T19" fmla="*/ 62 h 414"/>
              <a:gd name="T20" fmla="*/ 16 w 304"/>
              <a:gd name="T21" fmla="*/ 84 h 414"/>
              <a:gd name="T22" fmla="*/ 22 w 304"/>
              <a:gd name="T23" fmla="*/ 92 h 414"/>
              <a:gd name="T24" fmla="*/ 34 w 304"/>
              <a:gd name="T25" fmla="*/ 140 h 414"/>
              <a:gd name="T26" fmla="*/ 32 w 304"/>
              <a:gd name="T27" fmla="*/ 144 h 414"/>
              <a:gd name="T28" fmla="*/ 0 w 304"/>
              <a:gd name="T29" fmla="*/ 200 h 414"/>
              <a:gd name="T30" fmla="*/ 12 w 304"/>
              <a:gd name="T31" fmla="*/ 196 h 414"/>
              <a:gd name="T32" fmla="*/ 18 w 304"/>
              <a:gd name="T33" fmla="*/ 202 h 414"/>
              <a:gd name="T34" fmla="*/ 16 w 304"/>
              <a:gd name="T35" fmla="*/ 226 h 414"/>
              <a:gd name="T36" fmla="*/ 24 w 304"/>
              <a:gd name="T37" fmla="*/ 262 h 414"/>
              <a:gd name="T38" fmla="*/ 40 w 304"/>
              <a:gd name="T39" fmla="*/ 280 h 414"/>
              <a:gd name="T40" fmla="*/ 42 w 304"/>
              <a:gd name="T41" fmla="*/ 304 h 414"/>
              <a:gd name="T42" fmla="*/ 44 w 304"/>
              <a:gd name="T43" fmla="*/ 320 h 414"/>
              <a:gd name="T44" fmla="*/ 44 w 304"/>
              <a:gd name="T45" fmla="*/ 362 h 414"/>
              <a:gd name="T46" fmla="*/ 52 w 304"/>
              <a:gd name="T47" fmla="*/ 362 h 414"/>
              <a:gd name="T48" fmla="*/ 72 w 304"/>
              <a:gd name="T49" fmla="*/ 352 h 414"/>
              <a:gd name="T50" fmla="*/ 84 w 304"/>
              <a:gd name="T51" fmla="*/ 356 h 414"/>
              <a:gd name="T52" fmla="*/ 86 w 304"/>
              <a:gd name="T53" fmla="*/ 366 h 414"/>
              <a:gd name="T54" fmla="*/ 56 w 304"/>
              <a:gd name="T55" fmla="*/ 406 h 414"/>
              <a:gd name="T56" fmla="*/ 72 w 304"/>
              <a:gd name="T57" fmla="*/ 408 h 414"/>
              <a:gd name="T58" fmla="*/ 80 w 304"/>
              <a:gd name="T59" fmla="*/ 406 h 414"/>
              <a:gd name="T60" fmla="*/ 120 w 304"/>
              <a:gd name="T61" fmla="*/ 390 h 414"/>
              <a:gd name="T62" fmla="*/ 142 w 304"/>
              <a:gd name="T63" fmla="*/ 394 h 414"/>
              <a:gd name="T64" fmla="*/ 154 w 304"/>
              <a:gd name="T65" fmla="*/ 390 h 414"/>
              <a:gd name="T66" fmla="*/ 152 w 304"/>
              <a:gd name="T67" fmla="*/ 384 h 414"/>
              <a:gd name="T68" fmla="*/ 150 w 304"/>
              <a:gd name="T69" fmla="*/ 366 h 414"/>
              <a:gd name="T70" fmla="*/ 150 w 304"/>
              <a:gd name="T71" fmla="*/ 358 h 414"/>
              <a:gd name="T72" fmla="*/ 162 w 304"/>
              <a:gd name="T73" fmla="*/ 336 h 414"/>
              <a:gd name="T74" fmla="*/ 162 w 304"/>
              <a:gd name="T75" fmla="*/ 334 h 414"/>
              <a:gd name="T76" fmla="*/ 164 w 304"/>
              <a:gd name="T77" fmla="*/ 324 h 414"/>
              <a:gd name="T78" fmla="*/ 164 w 304"/>
              <a:gd name="T79" fmla="*/ 316 h 414"/>
              <a:gd name="T80" fmla="*/ 178 w 304"/>
              <a:gd name="T81" fmla="*/ 298 h 414"/>
              <a:gd name="T82" fmla="*/ 186 w 304"/>
              <a:gd name="T83" fmla="*/ 278 h 414"/>
              <a:gd name="T84" fmla="*/ 190 w 304"/>
              <a:gd name="T85" fmla="*/ 270 h 414"/>
              <a:gd name="T86" fmla="*/ 206 w 304"/>
              <a:gd name="T87" fmla="*/ 256 h 414"/>
              <a:gd name="T88" fmla="*/ 194 w 304"/>
              <a:gd name="T89" fmla="*/ 242 h 414"/>
              <a:gd name="T90" fmla="*/ 194 w 304"/>
              <a:gd name="T91" fmla="*/ 228 h 414"/>
              <a:gd name="T92" fmla="*/ 224 w 304"/>
              <a:gd name="T93" fmla="*/ 200 h 414"/>
              <a:gd name="T94" fmla="*/ 222 w 304"/>
              <a:gd name="T95" fmla="*/ 192 h 414"/>
              <a:gd name="T96" fmla="*/ 220 w 304"/>
              <a:gd name="T97" fmla="*/ 170 h 414"/>
              <a:gd name="T98" fmla="*/ 230 w 304"/>
              <a:gd name="T99" fmla="*/ 146 h 414"/>
              <a:gd name="T100" fmla="*/ 250 w 304"/>
              <a:gd name="T101" fmla="*/ 136 h 414"/>
              <a:gd name="T102" fmla="*/ 272 w 304"/>
              <a:gd name="T103" fmla="*/ 140 h 414"/>
              <a:gd name="T104" fmla="*/ 284 w 304"/>
              <a:gd name="T105" fmla="*/ 128 h 414"/>
              <a:gd name="T106" fmla="*/ 296 w 304"/>
              <a:gd name="T107" fmla="*/ 108 h 414"/>
              <a:gd name="T108" fmla="*/ 300 w 304"/>
              <a:gd name="T109" fmla="*/ 102 h 414"/>
              <a:gd name="T110" fmla="*/ 296 w 304"/>
              <a:gd name="T111" fmla="*/ 84 h 414"/>
              <a:gd name="T112" fmla="*/ 276 w 304"/>
              <a:gd name="T113" fmla="*/ 52 h 414"/>
              <a:gd name="T114" fmla="*/ 274 w 304"/>
              <a:gd name="T115" fmla="*/ 40 h 414"/>
              <a:gd name="T116" fmla="*/ 264 w 304"/>
              <a:gd name="T117" fmla="*/ 2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84" name="MH_Other_19"/>
          <p:cNvSpPr/>
          <p:nvPr/>
        </p:nvSpPr>
        <p:spPr bwMode="auto">
          <a:xfrm>
            <a:off x="6019800" y="4370388"/>
            <a:ext cx="384175" cy="468312"/>
          </a:xfrm>
          <a:custGeom>
            <a:avLst/>
            <a:gdLst>
              <a:gd name="T0" fmla="*/ 132 w 282"/>
              <a:gd name="T1" fmla="*/ 24 h 344"/>
              <a:gd name="T2" fmla="*/ 118 w 282"/>
              <a:gd name="T3" fmla="*/ 40 h 344"/>
              <a:gd name="T4" fmla="*/ 92 w 282"/>
              <a:gd name="T5" fmla="*/ 34 h 344"/>
              <a:gd name="T6" fmla="*/ 78 w 282"/>
              <a:gd name="T7" fmla="*/ 42 h 344"/>
              <a:gd name="T8" fmla="*/ 70 w 282"/>
              <a:gd name="T9" fmla="*/ 74 h 344"/>
              <a:gd name="T10" fmla="*/ 74 w 282"/>
              <a:gd name="T11" fmla="*/ 92 h 344"/>
              <a:gd name="T12" fmla="*/ 46 w 282"/>
              <a:gd name="T13" fmla="*/ 116 h 344"/>
              <a:gd name="T14" fmla="*/ 48 w 282"/>
              <a:gd name="T15" fmla="*/ 134 h 344"/>
              <a:gd name="T16" fmla="*/ 56 w 282"/>
              <a:gd name="T17" fmla="*/ 142 h 344"/>
              <a:gd name="T18" fmla="*/ 56 w 282"/>
              <a:gd name="T19" fmla="*/ 148 h 344"/>
              <a:gd name="T20" fmla="*/ 36 w 282"/>
              <a:gd name="T21" fmla="*/ 166 h 344"/>
              <a:gd name="T22" fmla="*/ 36 w 282"/>
              <a:gd name="T23" fmla="*/ 186 h 344"/>
              <a:gd name="T24" fmla="*/ 30 w 282"/>
              <a:gd name="T25" fmla="*/ 190 h 344"/>
              <a:gd name="T26" fmla="*/ 14 w 282"/>
              <a:gd name="T27" fmla="*/ 208 h 344"/>
              <a:gd name="T28" fmla="*/ 16 w 282"/>
              <a:gd name="T29" fmla="*/ 216 h 344"/>
              <a:gd name="T30" fmla="*/ 16 w 282"/>
              <a:gd name="T31" fmla="*/ 236 h 344"/>
              <a:gd name="T32" fmla="*/ 6 w 282"/>
              <a:gd name="T33" fmla="*/ 250 h 344"/>
              <a:gd name="T34" fmla="*/ 0 w 282"/>
              <a:gd name="T35" fmla="*/ 254 h 344"/>
              <a:gd name="T36" fmla="*/ 6 w 282"/>
              <a:gd name="T37" fmla="*/ 272 h 344"/>
              <a:gd name="T38" fmla="*/ 52 w 282"/>
              <a:gd name="T39" fmla="*/ 272 h 344"/>
              <a:gd name="T40" fmla="*/ 70 w 282"/>
              <a:gd name="T41" fmla="*/ 292 h 344"/>
              <a:gd name="T42" fmla="*/ 102 w 282"/>
              <a:gd name="T43" fmla="*/ 342 h 344"/>
              <a:gd name="T44" fmla="*/ 132 w 282"/>
              <a:gd name="T45" fmla="*/ 340 h 344"/>
              <a:gd name="T46" fmla="*/ 152 w 282"/>
              <a:gd name="T47" fmla="*/ 290 h 344"/>
              <a:gd name="T48" fmla="*/ 172 w 282"/>
              <a:gd name="T49" fmla="*/ 292 h 344"/>
              <a:gd name="T50" fmla="*/ 170 w 282"/>
              <a:gd name="T51" fmla="*/ 276 h 344"/>
              <a:gd name="T52" fmla="*/ 194 w 282"/>
              <a:gd name="T53" fmla="*/ 276 h 344"/>
              <a:gd name="T54" fmla="*/ 208 w 282"/>
              <a:gd name="T55" fmla="*/ 256 h 344"/>
              <a:gd name="T56" fmla="*/ 222 w 282"/>
              <a:gd name="T57" fmla="*/ 226 h 344"/>
              <a:gd name="T58" fmla="*/ 218 w 282"/>
              <a:gd name="T59" fmla="*/ 208 h 344"/>
              <a:gd name="T60" fmla="*/ 236 w 282"/>
              <a:gd name="T61" fmla="*/ 194 h 344"/>
              <a:gd name="T62" fmla="*/ 238 w 282"/>
              <a:gd name="T63" fmla="*/ 182 h 344"/>
              <a:gd name="T64" fmla="*/ 244 w 282"/>
              <a:gd name="T65" fmla="*/ 172 h 344"/>
              <a:gd name="T66" fmla="*/ 238 w 282"/>
              <a:gd name="T67" fmla="*/ 154 h 344"/>
              <a:gd name="T68" fmla="*/ 262 w 282"/>
              <a:gd name="T69" fmla="*/ 134 h 344"/>
              <a:gd name="T70" fmla="*/ 234 w 282"/>
              <a:gd name="T71" fmla="*/ 112 h 344"/>
              <a:gd name="T72" fmla="*/ 242 w 282"/>
              <a:gd name="T73" fmla="*/ 108 h 344"/>
              <a:gd name="T74" fmla="*/ 266 w 282"/>
              <a:gd name="T75" fmla="*/ 96 h 344"/>
              <a:gd name="T76" fmla="*/ 282 w 282"/>
              <a:gd name="T77" fmla="*/ 74 h 344"/>
              <a:gd name="T78" fmla="*/ 270 w 282"/>
              <a:gd name="T79" fmla="*/ 66 h 344"/>
              <a:gd name="T80" fmla="*/ 270 w 282"/>
              <a:gd name="T81" fmla="*/ 58 h 344"/>
              <a:gd name="T82" fmla="*/ 266 w 282"/>
              <a:gd name="T83" fmla="*/ 58 h 344"/>
              <a:gd name="T84" fmla="*/ 256 w 282"/>
              <a:gd name="T85" fmla="*/ 64 h 344"/>
              <a:gd name="T86" fmla="*/ 234 w 282"/>
              <a:gd name="T87" fmla="*/ 54 h 344"/>
              <a:gd name="T88" fmla="*/ 226 w 282"/>
              <a:gd name="T89" fmla="*/ 42 h 344"/>
              <a:gd name="T90" fmla="*/ 222 w 282"/>
              <a:gd name="T91" fmla="*/ 50 h 344"/>
              <a:gd name="T92" fmla="*/ 208 w 282"/>
              <a:gd name="T93" fmla="*/ 60 h 344"/>
              <a:gd name="T94" fmla="*/ 186 w 282"/>
              <a:gd name="T95" fmla="*/ 60 h 344"/>
              <a:gd name="T96" fmla="*/ 178 w 282"/>
              <a:gd name="T97" fmla="*/ 54 h 344"/>
              <a:gd name="T98" fmla="*/ 170 w 282"/>
              <a:gd name="T99" fmla="*/ 30 h 344"/>
              <a:gd name="T100" fmla="*/ 160 w 282"/>
              <a:gd name="T101" fmla="*/ 2 h 344"/>
              <a:gd name="T102" fmla="*/ 146 w 282"/>
              <a:gd name="T103"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85" name="MH_Other_20"/>
          <p:cNvSpPr/>
          <p:nvPr/>
        </p:nvSpPr>
        <p:spPr bwMode="auto">
          <a:xfrm>
            <a:off x="6191250" y="4075113"/>
            <a:ext cx="330200" cy="379412"/>
          </a:xfrm>
          <a:custGeom>
            <a:avLst/>
            <a:gdLst>
              <a:gd name="T0" fmla="*/ 136 w 242"/>
              <a:gd name="T1" fmla="*/ 8 h 280"/>
              <a:gd name="T2" fmla="*/ 116 w 242"/>
              <a:gd name="T3" fmla="*/ 10 h 280"/>
              <a:gd name="T4" fmla="*/ 84 w 242"/>
              <a:gd name="T5" fmla="*/ 4 h 280"/>
              <a:gd name="T6" fmla="*/ 62 w 242"/>
              <a:gd name="T7" fmla="*/ 28 h 280"/>
              <a:gd name="T8" fmla="*/ 54 w 242"/>
              <a:gd name="T9" fmla="*/ 64 h 280"/>
              <a:gd name="T10" fmla="*/ 44 w 242"/>
              <a:gd name="T11" fmla="*/ 74 h 280"/>
              <a:gd name="T12" fmla="*/ 42 w 242"/>
              <a:gd name="T13" fmla="*/ 88 h 280"/>
              <a:gd name="T14" fmla="*/ 32 w 242"/>
              <a:gd name="T15" fmla="*/ 106 h 280"/>
              <a:gd name="T16" fmla="*/ 6 w 242"/>
              <a:gd name="T17" fmla="*/ 140 h 280"/>
              <a:gd name="T18" fmla="*/ 0 w 242"/>
              <a:gd name="T19" fmla="*/ 148 h 280"/>
              <a:gd name="T20" fmla="*/ 20 w 242"/>
              <a:gd name="T21" fmla="*/ 186 h 280"/>
              <a:gd name="T22" fmla="*/ 30 w 242"/>
              <a:gd name="T23" fmla="*/ 202 h 280"/>
              <a:gd name="T24" fmla="*/ 30 w 242"/>
              <a:gd name="T25" fmla="*/ 206 h 280"/>
              <a:gd name="T26" fmla="*/ 28 w 242"/>
              <a:gd name="T27" fmla="*/ 210 h 280"/>
              <a:gd name="T28" fmla="*/ 40 w 242"/>
              <a:gd name="T29" fmla="*/ 214 h 280"/>
              <a:gd name="T30" fmla="*/ 48 w 242"/>
              <a:gd name="T31" fmla="*/ 224 h 280"/>
              <a:gd name="T32" fmla="*/ 56 w 242"/>
              <a:gd name="T33" fmla="*/ 262 h 280"/>
              <a:gd name="T34" fmla="*/ 64 w 242"/>
              <a:gd name="T35" fmla="*/ 270 h 280"/>
              <a:gd name="T36" fmla="*/ 74 w 242"/>
              <a:gd name="T37" fmla="*/ 272 h 280"/>
              <a:gd name="T38" fmla="*/ 84 w 242"/>
              <a:gd name="T39" fmla="*/ 268 h 280"/>
              <a:gd name="T40" fmla="*/ 90 w 242"/>
              <a:gd name="T41" fmla="*/ 260 h 280"/>
              <a:gd name="T42" fmla="*/ 104 w 242"/>
              <a:gd name="T43" fmla="*/ 250 h 280"/>
              <a:gd name="T44" fmla="*/ 122 w 242"/>
              <a:gd name="T45" fmla="*/ 270 h 280"/>
              <a:gd name="T46" fmla="*/ 134 w 242"/>
              <a:gd name="T47" fmla="*/ 272 h 280"/>
              <a:gd name="T48" fmla="*/ 150 w 242"/>
              <a:gd name="T49" fmla="*/ 268 h 280"/>
              <a:gd name="T50" fmla="*/ 166 w 242"/>
              <a:gd name="T51" fmla="*/ 280 h 280"/>
              <a:gd name="T52" fmla="*/ 170 w 242"/>
              <a:gd name="T53" fmla="*/ 246 h 280"/>
              <a:gd name="T54" fmla="*/ 180 w 242"/>
              <a:gd name="T55" fmla="*/ 234 h 280"/>
              <a:gd name="T56" fmla="*/ 172 w 242"/>
              <a:gd name="T57" fmla="*/ 224 h 280"/>
              <a:gd name="T58" fmla="*/ 178 w 242"/>
              <a:gd name="T59" fmla="*/ 220 h 280"/>
              <a:gd name="T60" fmla="*/ 204 w 242"/>
              <a:gd name="T61" fmla="*/ 188 h 280"/>
              <a:gd name="T62" fmla="*/ 204 w 242"/>
              <a:gd name="T63" fmla="*/ 204 h 280"/>
              <a:gd name="T64" fmla="*/ 226 w 242"/>
              <a:gd name="T65" fmla="*/ 172 h 280"/>
              <a:gd name="T66" fmla="*/ 228 w 242"/>
              <a:gd name="T67" fmla="*/ 136 h 280"/>
              <a:gd name="T68" fmla="*/ 214 w 242"/>
              <a:gd name="T69" fmla="*/ 136 h 280"/>
              <a:gd name="T70" fmla="*/ 210 w 242"/>
              <a:gd name="T71" fmla="*/ 128 h 280"/>
              <a:gd name="T72" fmla="*/ 230 w 242"/>
              <a:gd name="T73" fmla="*/ 116 h 280"/>
              <a:gd name="T74" fmla="*/ 240 w 242"/>
              <a:gd name="T75" fmla="*/ 106 h 280"/>
              <a:gd name="T76" fmla="*/ 232 w 242"/>
              <a:gd name="T77" fmla="*/ 70 h 280"/>
              <a:gd name="T78" fmla="*/ 220 w 242"/>
              <a:gd name="T79" fmla="*/ 68 h 280"/>
              <a:gd name="T80" fmla="*/ 220 w 242"/>
              <a:gd name="T81" fmla="*/ 64 h 280"/>
              <a:gd name="T82" fmla="*/ 214 w 242"/>
              <a:gd name="T83" fmla="*/ 54 h 280"/>
              <a:gd name="T84" fmla="*/ 172 w 242"/>
              <a:gd name="T85" fmla="*/ 48 h 280"/>
              <a:gd name="T86" fmla="*/ 156 w 242"/>
              <a:gd name="T87" fmla="*/ 64 h 280"/>
              <a:gd name="T88" fmla="*/ 154 w 242"/>
              <a:gd name="T89" fmla="*/ 36 h 280"/>
              <a:gd name="T90" fmla="*/ 178 w 242"/>
              <a:gd name="T91" fmla="*/ 1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86" name="MH_Other_21"/>
          <p:cNvSpPr/>
          <p:nvPr/>
        </p:nvSpPr>
        <p:spPr bwMode="auto">
          <a:xfrm>
            <a:off x="5870575" y="3746500"/>
            <a:ext cx="415925" cy="508000"/>
          </a:xfrm>
          <a:custGeom>
            <a:avLst/>
            <a:gdLst>
              <a:gd name="T0" fmla="*/ 192 w 306"/>
              <a:gd name="T1" fmla="*/ 106 h 374"/>
              <a:gd name="T2" fmla="*/ 180 w 306"/>
              <a:gd name="T3" fmla="*/ 70 h 374"/>
              <a:gd name="T4" fmla="*/ 142 w 306"/>
              <a:gd name="T5" fmla="*/ 46 h 374"/>
              <a:gd name="T6" fmla="*/ 110 w 306"/>
              <a:gd name="T7" fmla="*/ 34 h 374"/>
              <a:gd name="T8" fmla="*/ 96 w 306"/>
              <a:gd name="T9" fmla="*/ 22 h 374"/>
              <a:gd name="T10" fmla="*/ 76 w 306"/>
              <a:gd name="T11" fmla="*/ 2 h 374"/>
              <a:gd name="T12" fmla="*/ 96 w 306"/>
              <a:gd name="T13" fmla="*/ 34 h 374"/>
              <a:gd name="T14" fmla="*/ 86 w 306"/>
              <a:gd name="T15" fmla="*/ 60 h 374"/>
              <a:gd name="T16" fmla="*/ 74 w 306"/>
              <a:gd name="T17" fmla="*/ 72 h 374"/>
              <a:gd name="T18" fmla="*/ 64 w 306"/>
              <a:gd name="T19" fmla="*/ 66 h 374"/>
              <a:gd name="T20" fmla="*/ 38 w 306"/>
              <a:gd name="T21" fmla="*/ 46 h 374"/>
              <a:gd name="T22" fmla="*/ 46 w 306"/>
              <a:gd name="T23" fmla="*/ 70 h 374"/>
              <a:gd name="T24" fmla="*/ 46 w 306"/>
              <a:gd name="T25" fmla="*/ 74 h 374"/>
              <a:gd name="T26" fmla="*/ 28 w 306"/>
              <a:gd name="T27" fmla="*/ 88 h 374"/>
              <a:gd name="T28" fmla="*/ 22 w 306"/>
              <a:gd name="T29" fmla="*/ 94 h 374"/>
              <a:gd name="T30" fmla="*/ 24 w 306"/>
              <a:gd name="T31" fmla="*/ 116 h 374"/>
              <a:gd name="T32" fmla="*/ 18 w 306"/>
              <a:gd name="T33" fmla="*/ 126 h 374"/>
              <a:gd name="T34" fmla="*/ 16 w 306"/>
              <a:gd name="T35" fmla="*/ 126 h 374"/>
              <a:gd name="T36" fmla="*/ 2 w 306"/>
              <a:gd name="T37" fmla="*/ 126 h 374"/>
              <a:gd name="T38" fmla="*/ 18 w 306"/>
              <a:gd name="T39" fmla="*/ 144 h 374"/>
              <a:gd name="T40" fmla="*/ 28 w 306"/>
              <a:gd name="T41" fmla="*/ 162 h 374"/>
              <a:gd name="T42" fmla="*/ 42 w 306"/>
              <a:gd name="T43" fmla="*/ 160 h 374"/>
              <a:gd name="T44" fmla="*/ 60 w 306"/>
              <a:gd name="T45" fmla="*/ 166 h 374"/>
              <a:gd name="T46" fmla="*/ 70 w 306"/>
              <a:gd name="T47" fmla="*/ 178 h 374"/>
              <a:gd name="T48" fmla="*/ 68 w 306"/>
              <a:gd name="T49" fmla="*/ 200 h 374"/>
              <a:gd name="T50" fmla="*/ 72 w 306"/>
              <a:gd name="T51" fmla="*/ 210 h 374"/>
              <a:gd name="T52" fmla="*/ 60 w 306"/>
              <a:gd name="T53" fmla="*/ 218 h 374"/>
              <a:gd name="T54" fmla="*/ 52 w 306"/>
              <a:gd name="T55" fmla="*/ 224 h 374"/>
              <a:gd name="T56" fmla="*/ 50 w 306"/>
              <a:gd name="T57" fmla="*/ 230 h 374"/>
              <a:gd name="T58" fmla="*/ 52 w 306"/>
              <a:gd name="T59" fmla="*/ 254 h 374"/>
              <a:gd name="T60" fmla="*/ 76 w 306"/>
              <a:gd name="T61" fmla="*/ 258 h 374"/>
              <a:gd name="T62" fmla="*/ 102 w 306"/>
              <a:gd name="T63" fmla="*/ 352 h 374"/>
              <a:gd name="T64" fmla="*/ 100 w 306"/>
              <a:gd name="T65" fmla="*/ 364 h 374"/>
              <a:gd name="T66" fmla="*/ 146 w 306"/>
              <a:gd name="T67" fmla="*/ 346 h 374"/>
              <a:gd name="T68" fmla="*/ 134 w 306"/>
              <a:gd name="T69" fmla="*/ 374 h 374"/>
              <a:gd name="T70" fmla="*/ 146 w 306"/>
              <a:gd name="T71" fmla="*/ 366 h 374"/>
              <a:gd name="T72" fmla="*/ 156 w 306"/>
              <a:gd name="T73" fmla="*/ 350 h 374"/>
              <a:gd name="T74" fmla="*/ 174 w 306"/>
              <a:gd name="T75" fmla="*/ 340 h 374"/>
              <a:gd name="T76" fmla="*/ 220 w 306"/>
              <a:gd name="T77" fmla="*/ 360 h 374"/>
              <a:gd name="T78" fmla="*/ 260 w 306"/>
              <a:gd name="T79" fmla="*/ 342 h 374"/>
              <a:gd name="T80" fmla="*/ 272 w 306"/>
              <a:gd name="T81" fmla="*/ 320 h 374"/>
              <a:gd name="T82" fmla="*/ 260 w 306"/>
              <a:gd name="T83" fmla="*/ 296 h 374"/>
              <a:gd name="T84" fmla="*/ 300 w 306"/>
              <a:gd name="T85" fmla="*/ 292 h 374"/>
              <a:gd name="T86" fmla="*/ 306 w 306"/>
              <a:gd name="T87" fmla="*/ 246 h 374"/>
              <a:gd name="T88" fmla="*/ 290 w 306"/>
              <a:gd name="T89" fmla="*/ 226 h 374"/>
              <a:gd name="T90" fmla="*/ 272 w 306"/>
              <a:gd name="T91" fmla="*/ 232 h 374"/>
              <a:gd name="T92" fmla="*/ 256 w 306"/>
              <a:gd name="T93" fmla="*/ 226 h 374"/>
              <a:gd name="T94" fmla="*/ 244 w 306"/>
              <a:gd name="T95" fmla="*/ 210 h 374"/>
              <a:gd name="T96" fmla="*/ 226 w 306"/>
              <a:gd name="T97" fmla="*/ 198 h 374"/>
              <a:gd name="T98" fmla="*/ 216 w 306"/>
              <a:gd name="T99" fmla="*/ 186 h 374"/>
              <a:gd name="T100" fmla="*/ 216 w 306"/>
              <a:gd name="T101" fmla="*/ 180 h 374"/>
              <a:gd name="T102" fmla="*/ 230 w 306"/>
              <a:gd name="T103" fmla="*/ 152 h 374"/>
              <a:gd name="T104" fmla="*/ 234 w 306"/>
              <a:gd name="T105" fmla="*/ 128 h 374"/>
              <a:gd name="T106" fmla="*/ 258 w 306"/>
              <a:gd name="T107" fmla="*/ 130 h 374"/>
              <a:gd name="T108" fmla="*/ 260 w 306"/>
              <a:gd name="T109" fmla="*/ 104 h 374"/>
              <a:gd name="T110" fmla="*/ 230 w 306"/>
              <a:gd name="T111" fmla="*/ 122 h 374"/>
              <a:gd name="T112" fmla="*/ 214 w 306"/>
              <a:gd name="T113" fmla="*/ 120 h 374"/>
              <a:gd name="T114" fmla="*/ 194 w 306"/>
              <a:gd name="T115" fmla="*/ 10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87" name="MH_Other_22"/>
          <p:cNvSpPr/>
          <p:nvPr/>
        </p:nvSpPr>
        <p:spPr bwMode="auto">
          <a:xfrm>
            <a:off x="5953125" y="3159125"/>
            <a:ext cx="107950" cy="158750"/>
          </a:xfrm>
          <a:custGeom>
            <a:avLst/>
            <a:gdLst>
              <a:gd name="T0" fmla="*/ 46 w 80"/>
              <a:gd name="T1" fmla="*/ 2 h 116"/>
              <a:gd name="T2" fmla="*/ 44 w 80"/>
              <a:gd name="T3" fmla="*/ 0 h 116"/>
              <a:gd name="T4" fmla="*/ 44 w 80"/>
              <a:gd name="T5" fmla="*/ 0 h 116"/>
              <a:gd name="T6" fmla="*/ 40 w 80"/>
              <a:gd name="T7" fmla="*/ 2 h 116"/>
              <a:gd name="T8" fmla="*/ 38 w 80"/>
              <a:gd name="T9" fmla="*/ 4 h 116"/>
              <a:gd name="T10" fmla="*/ 32 w 80"/>
              <a:gd name="T11" fmla="*/ 14 h 116"/>
              <a:gd name="T12" fmla="*/ 28 w 80"/>
              <a:gd name="T13" fmla="*/ 12 h 116"/>
              <a:gd name="T14" fmla="*/ 28 w 80"/>
              <a:gd name="T15" fmla="*/ 12 h 116"/>
              <a:gd name="T16" fmla="*/ 28 w 80"/>
              <a:gd name="T17" fmla="*/ 14 h 116"/>
              <a:gd name="T18" fmla="*/ 22 w 80"/>
              <a:gd name="T19" fmla="*/ 20 h 116"/>
              <a:gd name="T20" fmla="*/ 18 w 80"/>
              <a:gd name="T21" fmla="*/ 22 h 116"/>
              <a:gd name="T22" fmla="*/ 10 w 80"/>
              <a:gd name="T23" fmla="*/ 26 h 116"/>
              <a:gd name="T24" fmla="*/ 8 w 80"/>
              <a:gd name="T25" fmla="*/ 32 h 116"/>
              <a:gd name="T26" fmla="*/ 8 w 80"/>
              <a:gd name="T27" fmla="*/ 32 h 116"/>
              <a:gd name="T28" fmla="*/ 8 w 80"/>
              <a:gd name="T29" fmla="*/ 44 h 116"/>
              <a:gd name="T30" fmla="*/ 6 w 80"/>
              <a:gd name="T31" fmla="*/ 48 h 116"/>
              <a:gd name="T32" fmla="*/ 4 w 80"/>
              <a:gd name="T33" fmla="*/ 50 h 116"/>
              <a:gd name="T34" fmla="*/ 0 w 80"/>
              <a:gd name="T35" fmla="*/ 60 h 116"/>
              <a:gd name="T36" fmla="*/ 0 w 80"/>
              <a:gd name="T37" fmla="*/ 60 h 116"/>
              <a:gd name="T38" fmla="*/ 0 w 80"/>
              <a:gd name="T39" fmla="*/ 66 h 116"/>
              <a:gd name="T40" fmla="*/ 0 w 80"/>
              <a:gd name="T41" fmla="*/ 78 h 116"/>
              <a:gd name="T42" fmla="*/ 4 w 80"/>
              <a:gd name="T43" fmla="*/ 102 h 116"/>
              <a:gd name="T44" fmla="*/ 4 w 80"/>
              <a:gd name="T45" fmla="*/ 102 h 116"/>
              <a:gd name="T46" fmla="*/ 8 w 80"/>
              <a:gd name="T47" fmla="*/ 106 h 116"/>
              <a:gd name="T48" fmla="*/ 18 w 80"/>
              <a:gd name="T49" fmla="*/ 112 h 116"/>
              <a:gd name="T50" fmla="*/ 36 w 80"/>
              <a:gd name="T51" fmla="*/ 116 h 116"/>
              <a:gd name="T52" fmla="*/ 36 w 80"/>
              <a:gd name="T53" fmla="*/ 116 h 116"/>
              <a:gd name="T54" fmla="*/ 44 w 80"/>
              <a:gd name="T55" fmla="*/ 114 h 116"/>
              <a:gd name="T56" fmla="*/ 54 w 80"/>
              <a:gd name="T57" fmla="*/ 110 h 116"/>
              <a:gd name="T58" fmla="*/ 50 w 80"/>
              <a:gd name="T59" fmla="*/ 100 h 116"/>
              <a:gd name="T60" fmla="*/ 50 w 80"/>
              <a:gd name="T61" fmla="*/ 98 h 116"/>
              <a:gd name="T62" fmla="*/ 50 w 80"/>
              <a:gd name="T63" fmla="*/ 98 h 116"/>
              <a:gd name="T64" fmla="*/ 52 w 80"/>
              <a:gd name="T65" fmla="*/ 90 h 116"/>
              <a:gd name="T66" fmla="*/ 52 w 80"/>
              <a:gd name="T67" fmla="*/ 90 h 116"/>
              <a:gd name="T68" fmla="*/ 60 w 80"/>
              <a:gd name="T69" fmla="*/ 74 h 116"/>
              <a:gd name="T70" fmla="*/ 76 w 80"/>
              <a:gd name="T71" fmla="*/ 74 h 116"/>
              <a:gd name="T72" fmla="*/ 80 w 80"/>
              <a:gd name="T73" fmla="*/ 74 h 116"/>
              <a:gd name="T74" fmla="*/ 80 w 80"/>
              <a:gd name="T75" fmla="*/ 74 h 116"/>
              <a:gd name="T76" fmla="*/ 74 w 80"/>
              <a:gd name="T77" fmla="*/ 64 h 116"/>
              <a:gd name="T78" fmla="*/ 64 w 80"/>
              <a:gd name="T79" fmla="*/ 48 h 116"/>
              <a:gd name="T80" fmla="*/ 58 w 80"/>
              <a:gd name="T81" fmla="*/ 40 h 116"/>
              <a:gd name="T82" fmla="*/ 58 w 80"/>
              <a:gd name="T83" fmla="*/ 40 h 116"/>
              <a:gd name="T84" fmla="*/ 54 w 80"/>
              <a:gd name="T85" fmla="*/ 30 h 116"/>
              <a:gd name="T86" fmla="*/ 52 w 80"/>
              <a:gd name="T87" fmla="*/ 18 h 116"/>
              <a:gd name="T88" fmla="*/ 52 w 80"/>
              <a:gd name="T89" fmla="*/ 18 h 116"/>
              <a:gd name="T90" fmla="*/ 48 w 80"/>
              <a:gd name="T91" fmla="*/ 8 h 116"/>
              <a:gd name="T92" fmla="*/ 46 w 80"/>
              <a:gd name="T93" fmla="*/ 2 h 116"/>
              <a:gd name="T94" fmla="*/ 46 w 80"/>
              <a:gd name="T9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88" name="MH_Other_23"/>
          <p:cNvSpPr/>
          <p:nvPr/>
        </p:nvSpPr>
        <p:spPr bwMode="auto">
          <a:xfrm>
            <a:off x="5845175" y="3089275"/>
            <a:ext cx="142875" cy="153988"/>
          </a:xfrm>
          <a:custGeom>
            <a:avLst/>
            <a:gdLst>
              <a:gd name="T0" fmla="*/ 52 w 106"/>
              <a:gd name="T1" fmla="*/ 26 h 114"/>
              <a:gd name="T2" fmla="*/ 38 w 106"/>
              <a:gd name="T3" fmla="*/ 24 h 114"/>
              <a:gd name="T4" fmla="*/ 38 w 106"/>
              <a:gd name="T5" fmla="*/ 30 h 114"/>
              <a:gd name="T6" fmla="*/ 18 w 106"/>
              <a:gd name="T7" fmla="*/ 38 h 114"/>
              <a:gd name="T8" fmla="*/ 18 w 106"/>
              <a:gd name="T9" fmla="*/ 40 h 114"/>
              <a:gd name="T10" fmla="*/ 18 w 106"/>
              <a:gd name="T11" fmla="*/ 48 h 114"/>
              <a:gd name="T12" fmla="*/ 24 w 106"/>
              <a:gd name="T13" fmla="*/ 58 h 114"/>
              <a:gd name="T14" fmla="*/ 24 w 106"/>
              <a:gd name="T15" fmla="*/ 60 h 114"/>
              <a:gd name="T16" fmla="*/ 4 w 106"/>
              <a:gd name="T17" fmla="*/ 82 h 114"/>
              <a:gd name="T18" fmla="*/ 0 w 106"/>
              <a:gd name="T19" fmla="*/ 86 h 114"/>
              <a:gd name="T20" fmla="*/ 4 w 106"/>
              <a:gd name="T21" fmla="*/ 96 h 114"/>
              <a:gd name="T22" fmla="*/ 20 w 106"/>
              <a:gd name="T23" fmla="*/ 100 h 114"/>
              <a:gd name="T24" fmla="*/ 32 w 106"/>
              <a:gd name="T25" fmla="*/ 102 h 114"/>
              <a:gd name="T26" fmla="*/ 40 w 106"/>
              <a:gd name="T27" fmla="*/ 106 h 114"/>
              <a:gd name="T28" fmla="*/ 48 w 106"/>
              <a:gd name="T29" fmla="*/ 110 h 114"/>
              <a:gd name="T30" fmla="*/ 62 w 106"/>
              <a:gd name="T31" fmla="*/ 114 h 114"/>
              <a:gd name="T32" fmla="*/ 66 w 106"/>
              <a:gd name="T33" fmla="*/ 112 h 114"/>
              <a:gd name="T34" fmla="*/ 78 w 106"/>
              <a:gd name="T35" fmla="*/ 98 h 114"/>
              <a:gd name="T36" fmla="*/ 80 w 106"/>
              <a:gd name="T37" fmla="*/ 66 h 114"/>
              <a:gd name="T38" fmla="*/ 96 w 106"/>
              <a:gd name="T39" fmla="*/ 68 h 114"/>
              <a:gd name="T40" fmla="*/ 102 w 106"/>
              <a:gd name="T41" fmla="*/ 62 h 114"/>
              <a:gd name="T42" fmla="*/ 96 w 106"/>
              <a:gd name="T43" fmla="*/ 30 h 114"/>
              <a:gd name="T44" fmla="*/ 102 w 106"/>
              <a:gd name="T45" fmla="*/ 26 h 114"/>
              <a:gd name="T46" fmla="*/ 106 w 106"/>
              <a:gd name="T47" fmla="*/ 22 h 114"/>
              <a:gd name="T48" fmla="*/ 86 w 106"/>
              <a:gd name="T49" fmla="*/ 18 h 114"/>
              <a:gd name="T50" fmla="*/ 68 w 106"/>
              <a:gd name="T51" fmla="*/ 6 h 114"/>
              <a:gd name="T52" fmla="*/ 62 w 106"/>
              <a:gd name="T53" fmla="*/ 2 h 114"/>
              <a:gd name="T54" fmla="*/ 48 w 106"/>
              <a:gd name="T55" fmla="*/ 2 h 114"/>
              <a:gd name="T56" fmla="*/ 44 w 106"/>
              <a:gd name="T57" fmla="*/ 2 h 114"/>
              <a:gd name="T58" fmla="*/ 50 w 106"/>
              <a:gd name="T59" fmla="*/ 10 h 114"/>
              <a:gd name="T60" fmla="*/ 54 w 106"/>
              <a:gd name="T61" fmla="*/ 16 h 114"/>
              <a:gd name="T62" fmla="*/ 52 w 106"/>
              <a:gd name="T63"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89" name="MH_Other_24"/>
          <p:cNvSpPr/>
          <p:nvPr/>
        </p:nvSpPr>
        <p:spPr bwMode="auto">
          <a:xfrm>
            <a:off x="6089650" y="2782888"/>
            <a:ext cx="508000" cy="485775"/>
          </a:xfrm>
          <a:custGeom>
            <a:avLst/>
            <a:gdLst>
              <a:gd name="T0" fmla="*/ 162 w 376"/>
              <a:gd name="T1" fmla="*/ 60 h 358"/>
              <a:gd name="T2" fmla="*/ 160 w 376"/>
              <a:gd name="T3" fmla="*/ 80 h 358"/>
              <a:gd name="T4" fmla="*/ 140 w 376"/>
              <a:gd name="T5" fmla="*/ 80 h 358"/>
              <a:gd name="T6" fmla="*/ 116 w 376"/>
              <a:gd name="T7" fmla="*/ 92 h 358"/>
              <a:gd name="T8" fmla="*/ 92 w 376"/>
              <a:gd name="T9" fmla="*/ 112 h 358"/>
              <a:gd name="T10" fmla="*/ 70 w 376"/>
              <a:gd name="T11" fmla="*/ 138 h 358"/>
              <a:gd name="T12" fmla="*/ 54 w 376"/>
              <a:gd name="T13" fmla="*/ 148 h 358"/>
              <a:gd name="T14" fmla="*/ 42 w 376"/>
              <a:gd name="T15" fmla="*/ 138 h 358"/>
              <a:gd name="T16" fmla="*/ 24 w 376"/>
              <a:gd name="T17" fmla="*/ 122 h 358"/>
              <a:gd name="T18" fmla="*/ 22 w 376"/>
              <a:gd name="T19" fmla="*/ 184 h 358"/>
              <a:gd name="T20" fmla="*/ 4 w 376"/>
              <a:gd name="T21" fmla="*/ 220 h 358"/>
              <a:gd name="T22" fmla="*/ 2 w 376"/>
              <a:gd name="T23" fmla="*/ 232 h 358"/>
              <a:gd name="T24" fmla="*/ 32 w 376"/>
              <a:gd name="T25" fmla="*/ 238 h 358"/>
              <a:gd name="T26" fmla="*/ 34 w 376"/>
              <a:gd name="T27" fmla="*/ 240 h 358"/>
              <a:gd name="T28" fmla="*/ 46 w 376"/>
              <a:gd name="T29" fmla="*/ 248 h 358"/>
              <a:gd name="T30" fmla="*/ 48 w 376"/>
              <a:gd name="T31" fmla="*/ 248 h 358"/>
              <a:gd name="T32" fmla="*/ 54 w 376"/>
              <a:gd name="T33" fmla="*/ 264 h 358"/>
              <a:gd name="T34" fmla="*/ 92 w 376"/>
              <a:gd name="T35" fmla="*/ 260 h 358"/>
              <a:gd name="T36" fmla="*/ 112 w 376"/>
              <a:gd name="T37" fmla="*/ 224 h 358"/>
              <a:gd name="T38" fmla="*/ 138 w 376"/>
              <a:gd name="T39" fmla="*/ 204 h 358"/>
              <a:gd name="T40" fmla="*/ 154 w 376"/>
              <a:gd name="T41" fmla="*/ 196 h 358"/>
              <a:gd name="T42" fmla="*/ 164 w 376"/>
              <a:gd name="T43" fmla="*/ 194 h 358"/>
              <a:gd name="T44" fmla="*/ 174 w 376"/>
              <a:gd name="T45" fmla="*/ 200 h 358"/>
              <a:gd name="T46" fmla="*/ 188 w 376"/>
              <a:gd name="T47" fmla="*/ 220 h 358"/>
              <a:gd name="T48" fmla="*/ 188 w 376"/>
              <a:gd name="T49" fmla="*/ 254 h 358"/>
              <a:gd name="T50" fmla="*/ 184 w 376"/>
              <a:gd name="T51" fmla="*/ 268 h 358"/>
              <a:gd name="T52" fmla="*/ 174 w 376"/>
              <a:gd name="T53" fmla="*/ 284 h 358"/>
              <a:gd name="T54" fmla="*/ 172 w 376"/>
              <a:gd name="T55" fmla="*/ 312 h 358"/>
              <a:gd name="T56" fmla="*/ 184 w 376"/>
              <a:gd name="T57" fmla="*/ 302 h 358"/>
              <a:gd name="T58" fmla="*/ 194 w 376"/>
              <a:gd name="T59" fmla="*/ 308 h 358"/>
              <a:gd name="T60" fmla="*/ 186 w 376"/>
              <a:gd name="T61" fmla="*/ 324 h 358"/>
              <a:gd name="T62" fmla="*/ 182 w 376"/>
              <a:gd name="T63" fmla="*/ 336 h 358"/>
              <a:gd name="T64" fmla="*/ 176 w 376"/>
              <a:gd name="T65" fmla="*/ 344 h 358"/>
              <a:gd name="T66" fmla="*/ 162 w 376"/>
              <a:gd name="T67" fmla="*/ 348 h 358"/>
              <a:gd name="T68" fmla="*/ 184 w 376"/>
              <a:gd name="T69" fmla="*/ 354 h 358"/>
              <a:gd name="T70" fmla="*/ 198 w 376"/>
              <a:gd name="T71" fmla="*/ 328 h 358"/>
              <a:gd name="T72" fmla="*/ 272 w 376"/>
              <a:gd name="T73" fmla="*/ 260 h 358"/>
              <a:gd name="T74" fmla="*/ 284 w 376"/>
              <a:gd name="T75" fmla="*/ 260 h 358"/>
              <a:gd name="T76" fmla="*/ 312 w 376"/>
              <a:gd name="T77" fmla="*/ 244 h 358"/>
              <a:gd name="T78" fmla="*/ 326 w 376"/>
              <a:gd name="T79" fmla="*/ 208 h 358"/>
              <a:gd name="T80" fmla="*/ 372 w 376"/>
              <a:gd name="T81" fmla="*/ 128 h 358"/>
              <a:gd name="T82" fmla="*/ 364 w 376"/>
              <a:gd name="T83" fmla="*/ 122 h 358"/>
              <a:gd name="T84" fmla="*/ 356 w 376"/>
              <a:gd name="T85" fmla="*/ 122 h 358"/>
              <a:gd name="T86" fmla="*/ 346 w 376"/>
              <a:gd name="T87" fmla="*/ 116 h 358"/>
              <a:gd name="T88" fmla="*/ 342 w 376"/>
              <a:gd name="T89" fmla="*/ 108 h 358"/>
              <a:gd name="T90" fmla="*/ 336 w 376"/>
              <a:gd name="T91" fmla="*/ 62 h 358"/>
              <a:gd name="T92" fmla="*/ 308 w 376"/>
              <a:gd name="T93" fmla="*/ 30 h 358"/>
              <a:gd name="T94" fmla="*/ 306 w 376"/>
              <a:gd name="T95" fmla="*/ 16 h 358"/>
              <a:gd name="T96" fmla="*/ 300 w 376"/>
              <a:gd name="T97" fmla="*/ 10 h 358"/>
              <a:gd name="T98" fmla="*/ 292 w 376"/>
              <a:gd name="T99" fmla="*/ 24 h 358"/>
              <a:gd name="T100" fmla="*/ 274 w 376"/>
              <a:gd name="T101" fmla="*/ 20 h 358"/>
              <a:gd name="T102" fmla="*/ 268 w 376"/>
              <a:gd name="T103" fmla="*/ 8 h 358"/>
              <a:gd name="T104" fmla="*/ 236 w 376"/>
              <a:gd name="T105" fmla="*/ 0 h 358"/>
              <a:gd name="T106" fmla="*/ 234 w 376"/>
              <a:gd name="T107" fmla="*/ 12 h 358"/>
              <a:gd name="T108" fmla="*/ 226 w 376"/>
              <a:gd name="T109" fmla="*/ 30 h 358"/>
              <a:gd name="T110" fmla="*/ 212 w 376"/>
              <a:gd name="T111" fmla="*/ 48 h 358"/>
              <a:gd name="T112" fmla="*/ 186 w 376"/>
              <a:gd name="T113" fmla="*/ 5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90" name="MH_Other_25"/>
          <p:cNvSpPr/>
          <p:nvPr/>
        </p:nvSpPr>
        <p:spPr bwMode="auto">
          <a:xfrm>
            <a:off x="6200775" y="2489200"/>
            <a:ext cx="730250" cy="493713"/>
          </a:xfrm>
          <a:custGeom>
            <a:avLst/>
            <a:gdLst>
              <a:gd name="T0" fmla="*/ 74 w 536"/>
              <a:gd name="T1" fmla="*/ 12 h 364"/>
              <a:gd name="T2" fmla="*/ 60 w 536"/>
              <a:gd name="T3" fmla="*/ 34 h 364"/>
              <a:gd name="T4" fmla="*/ 42 w 536"/>
              <a:gd name="T5" fmla="*/ 48 h 364"/>
              <a:gd name="T6" fmla="*/ 22 w 536"/>
              <a:gd name="T7" fmla="*/ 34 h 364"/>
              <a:gd name="T8" fmla="*/ 18 w 536"/>
              <a:gd name="T9" fmla="*/ 54 h 364"/>
              <a:gd name="T10" fmla="*/ 34 w 536"/>
              <a:gd name="T11" fmla="*/ 64 h 364"/>
              <a:gd name="T12" fmla="*/ 50 w 536"/>
              <a:gd name="T13" fmla="*/ 140 h 364"/>
              <a:gd name="T14" fmla="*/ 76 w 536"/>
              <a:gd name="T15" fmla="*/ 136 h 364"/>
              <a:gd name="T16" fmla="*/ 98 w 536"/>
              <a:gd name="T17" fmla="*/ 132 h 364"/>
              <a:gd name="T18" fmla="*/ 126 w 536"/>
              <a:gd name="T19" fmla="*/ 176 h 364"/>
              <a:gd name="T20" fmla="*/ 120 w 536"/>
              <a:gd name="T21" fmla="*/ 212 h 364"/>
              <a:gd name="T22" fmla="*/ 158 w 536"/>
              <a:gd name="T23" fmla="*/ 208 h 364"/>
              <a:gd name="T24" fmla="*/ 178 w 536"/>
              <a:gd name="T25" fmla="*/ 216 h 364"/>
              <a:gd name="T26" fmla="*/ 192 w 536"/>
              <a:gd name="T27" fmla="*/ 228 h 364"/>
              <a:gd name="T28" fmla="*/ 210 w 536"/>
              <a:gd name="T29" fmla="*/ 218 h 364"/>
              <a:gd name="T30" fmla="*/ 226 w 536"/>
              <a:gd name="T31" fmla="*/ 214 h 364"/>
              <a:gd name="T32" fmla="*/ 232 w 536"/>
              <a:gd name="T33" fmla="*/ 242 h 364"/>
              <a:gd name="T34" fmla="*/ 262 w 536"/>
              <a:gd name="T35" fmla="*/ 274 h 364"/>
              <a:gd name="T36" fmla="*/ 268 w 536"/>
              <a:gd name="T37" fmla="*/ 324 h 364"/>
              <a:gd name="T38" fmla="*/ 276 w 536"/>
              <a:gd name="T39" fmla="*/ 330 h 364"/>
              <a:gd name="T40" fmla="*/ 294 w 536"/>
              <a:gd name="T41" fmla="*/ 338 h 364"/>
              <a:gd name="T42" fmla="*/ 322 w 536"/>
              <a:gd name="T43" fmla="*/ 314 h 364"/>
              <a:gd name="T44" fmla="*/ 344 w 536"/>
              <a:gd name="T45" fmla="*/ 294 h 364"/>
              <a:gd name="T46" fmla="*/ 400 w 536"/>
              <a:gd name="T47" fmla="*/ 272 h 364"/>
              <a:gd name="T48" fmla="*/ 404 w 536"/>
              <a:gd name="T49" fmla="*/ 260 h 364"/>
              <a:gd name="T50" fmla="*/ 430 w 536"/>
              <a:gd name="T51" fmla="*/ 256 h 364"/>
              <a:gd name="T52" fmla="*/ 454 w 536"/>
              <a:gd name="T53" fmla="*/ 228 h 364"/>
              <a:gd name="T54" fmla="*/ 478 w 536"/>
              <a:gd name="T55" fmla="*/ 170 h 364"/>
              <a:gd name="T56" fmla="*/ 524 w 536"/>
              <a:gd name="T57" fmla="*/ 198 h 364"/>
              <a:gd name="T58" fmla="*/ 514 w 536"/>
              <a:gd name="T59" fmla="*/ 172 h 364"/>
              <a:gd name="T60" fmla="*/ 524 w 536"/>
              <a:gd name="T61" fmla="*/ 126 h 364"/>
              <a:gd name="T62" fmla="*/ 492 w 536"/>
              <a:gd name="T63" fmla="*/ 110 h 364"/>
              <a:gd name="T64" fmla="*/ 482 w 536"/>
              <a:gd name="T65" fmla="*/ 108 h 364"/>
              <a:gd name="T66" fmla="*/ 468 w 536"/>
              <a:gd name="T67" fmla="*/ 112 h 364"/>
              <a:gd name="T68" fmla="*/ 446 w 536"/>
              <a:gd name="T69" fmla="*/ 110 h 364"/>
              <a:gd name="T70" fmla="*/ 446 w 536"/>
              <a:gd name="T71" fmla="*/ 136 h 364"/>
              <a:gd name="T72" fmla="*/ 428 w 536"/>
              <a:gd name="T73" fmla="*/ 146 h 364"/>
              <a:gd name="T74" fmla="*/ 414 w 536"/>
              <a:gd name="T75" fmla="*/ 140 h 364"/>
              <a:gd name="T76" fmla="*/ 376 w 536"/>
              <a:gd name="T77" fmla="*/ 108 h 364"/>
              <a:gd name="T78" fmla="*/ 370 w 536"/>
              <a:gd name="T79" fmla="*/ 86 h 364"/>
              <a:gd name="T80" fmla="*/ 368 w 536"/>
              <a:gd name="T81" fmla="*/ 98 h 364"/>
              <a:gd name="T82" fmla="*/ 340 w 536"/>
              <a:gd name="T83" fmla="*/ 116 h 364"/>
              <a:gd name="T84" fmla="*/ 336 w 536"/>
              <a:gd name="T85" fmla="*/ 106 h 364"/>
              <a:gd name="T86" fmla="*/ 316 w 536"/>
              <a:gd name="T87" fmla="*/ 82 h 364"/>
              <a:gd name="T88" fmla="*/ 292 w 536"/>
              <a:gd name="T89" fmla="*/ 82 h 364"/>
              <a:gd name="T90" fmla="*/ 290 w 536"/>
              <a:gd name="T91" fmla="*/ 68 h 364"/>
              <a:gd name="T92" fmla="*/ 254 w 536"/>
              <a:gd name="T93" fmla="*/ 68 h 364"/>
              <a:gd name="T94" fmla="*/ 240 w 536"/>
              <a:gd name="T95" fmla="*/ 72 h 364"/>
              <a:gd name="T96" fmla="*/ 226 w 536"/>
              <a:gd name="T97" fmla="*/ 56 h 364"/>
              <a:gd name="T98" fmla="*/ 202 w 536"/>
              <a:gd name="T99" fmla="*/ 50 h 364"/>
              <a:gd name="T100" fmla="*/ 164 w 536"/>
              <a:gd name="T101" fmla="*/ 54 h 364"/>
              <a:gd name="T102" fmla="*/ 150 w 536"/>
              <a:gd name="T103" fmla="*/ 5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91" name="MH_Other_26"/>
          <p:cNvSpPr/>
          <p:nvPr/>
        </p:nvSpPr>
        <p:spPr bwMode="auto">
          <a:xfrm>
            <a:off x="6048375" y="1790700"/>
            <a:ext cx="974725" cy="885825"/>
          </a:xfrm>
          <a:custGeom>
            <a:avLst/>
            <a:gdLst>
              <a:gd name="T0" fmla="*/ 706 w 718"/>
              <a:gd name="T1" fmla="*/ 302 h 652"/>
              <a:gd name="T2" fmla="*/ 710 w 718"/>
              <a:gd name="T3" fmla="*/ 274 h 652"/>
              <a:gd name="T4" fmla="*/ 692 w 718"/>
              <a:gd name="T5" fmla="*/ 234 h 652"/>
              <a:gd name="T6" fmla="*/ 666 w 718"/>
              <a:gd name="T7" fmla="*/ 248 h 652"/>
              <a:gd name="T8" fmla="*/ 644 w 718"/>
              <a:gd name="T9" fmla="*/ 272 h 652"/>
              <a:gd name="T10" fmla="*/ 618 w 718"/>
              <a:gd name="T11" fmla="*/ 318 h 652"/>
              <a:gd name="T12" fmla="*/ 536 w 718"/>
              <a:gd name="T13" fmla="*/ 334 h 652"/>
              <a:gd name="T14" fmla="*/ 508 w 718"/>
              <a:gd name="T15" fmla="*/ 290 h 652"/>
              <a:gd name="T16" fmla="*/ 496 w 718"/>
              <a:gd name="T17" fmla="*/ 278 h 652"/>
              <a:gd name="T18" fmla="*/ 388 w 718"/>
              <a:gd name="T19" fmla="*/ 236 h 652"/>
              <a:gd name="T20" fmla="*/ 330 w 718"/>
              <a:gd name="T21" fmla="*/ 232 h 652"/>
              <a:gd name="T22" fmla="*/ 258 w 718"/>
              <a:gd name="T23" fmla="*/ 110 h 652"/>
              <a:gd name="T24" fmla="*/ 108 w 718"/>
              <a:gd name="T25" fmla="*/ 12 h 652"/>
              <a:gd name="T26" fmla="*/ 80 w 718"/>
              <a:gd name="T27" fmla="*/ 0 h 652"/>
              <a:gd name="T28" fmla="*/ 34 w 718"/>
              <a:gd name="T29" fmla="*/ 12 h 652"/>
              <a:gd name="T30" fmla="*/ 8 w 718"/>
              <a:gd name="T31" fmla="*/ 38 h 652"/>
              <a:gd name="T32" fmla="*/ 0 w 718"/>
              <a:gd name="T33" fmla="*/ 52 h 652"/>
              <a:gd name="T34" fmla="*/ 10 w 718"/>
              <a:gd name="T35" fmla="*/ 86 h 652"/>
              <a:gd name="T36" fmla="*/ 38 w 718"/>
              <a:gd name="T37" fmla="*/ 76 h 652"/>
              <a:gd name="T38" fmla="*/ 74 w 718"/>
              <a:gd name="T39" fmla="*/ 94 h 652"/>
              <a:gd name="T40" fmla="*/ 96 w 718"/>
              <a:gd name="T41" fmla="*/ 140 h 652"/>
              <a:gd name="T42" fmla="*/ 124 w 718"/>
              <a:gd name="T43" fmla="*/ 148 h 652"/>
              <a:gd name="T44" fmla="*/ 170 w 718"/>
              <a:gd name="T45" fmla="*/ 124 h 652"/>
              <a:gd name="T46" fmla="*/ 214 w 718"/>
              <a:gd name="T47" fmla="*/ 110 h 652"/>
              <a:gd name="T48" fmla="*/ 238 w 718"/>
              <a:gd name="T49" fmla="*/ 196 h 652"/>
              <a:gd name="T50" fmla="*/ 240 w 718"/>
              <a:gd name="T51" fmla="*/ 250 h 652"/>
              <a:gd name="T52" fmla="*/ 232 w 718"/>
              <a:gd name="T53" fmla="*/ 284 h 652"/>
              <a:gd name="T54" fmla="*/ 222 w 718"/>
              <a:gd name="T55" fmla="*/ 312 h 652"/>
              <a:gd name="T56" fmla="*/ 228 w 718"/>
              <a:gd name="T57" fmla="*/ 332 h 652"/>
              <a:gd name="T58" fmla="*/ 206 w 718"/>
              <a:gd name="T59" fmla="*/ 364 h 652"/>
              <a:gd name="T60" fmla="*/ 168 w 718"/>
              <a:gd name="T61" fmla="*/ 402 h 652"/>
              <a:gd name="T62" fmla="*/ 148 w 718"/>
              <a:gd name="T63" fmla="*/ 414 h 652"/>
              <a:gd name="T64" fmla="*/ 160 w 718"/>
              <a:gd name="T65" fmla="*/ 468 h 652"/>
              <a:gd name="T66" fmla="*/ 182 w 718"/>
              <a:gd name="T67" fmla="*/ 512 h 652"/>
              <a:gd name="T68" fmla="*/ 226 w 718"/>
              <a:gd name="T69" fmla="*/ 528 h 652"/>
              <a:gd name="T70" fmla="*/ 254 w 718"/>
              <a:gd name="T71" fmla="*/ 560 h 652"/>
              <a:gd name="T72" fmla="*/ 274 w 718"/>
              <a:gd name="T73" fmla="*/ 560 h 652"/>
              <a:gd name="T74" fmla="*/ 308 w 718"/>
              <a:gd name="T75" fmla="*/ 552 h 652"/>
              <a:gd name="T76" fmla="*/ 334 w 718"/>
              <a:gd name="T77" fmla="*/ 546 h 652"/>
              <a:gd name="T78" fmla="*/ 346 w 718"/>
              <a:gd name="T79" fmla="*/ 562 h 652"/>
              <a:gd name="T80" fmla="*/ 360 w 718"/>
              <a:gd name="T81" fmla="*/ 574 h 652"/>
              <a:gd name="T82" fmla="*/ 364 w 718"/>
              <a:gd name="T83" fmla="*/ 564 h 652"/>
              <a:gd name="T84" fmla="*/ 402 w 718"/>
              <a:gd name="T85" fmla="*/ 562 h 652"/>
              <a:gd name="T86" fmla="*/ 422 w 718"/>
              <a:gd name="T87" fmla="*/ 590 h 652"/>
              <a:gd name="T88" fmla="*/ 426 w 718"/>
              <a:gd name="T89" fmla="*/ 584 h 652"/>
              <a:gd name="T90" fmla="*/ 458 w 718"/>
              <a:gd name="T91" fmla="*/ 624 h 652"/>
              <a:gd name="T92" fmla="*/ 470 w 718"/>
              <a:gd name="T93" fmla="*/ 602 h 652"/>
              <a:gd name="T94" fmla="*/ 478 w 718"/>
              <a:gd name="T95" fmla="*/ 594 h 652"/>
              <a:gd name="T96" fmla="*/ 490 w 718"/>
              <a:gd name="T97" fmla="*/ 594 h 652"/>
              <a:gd name="T98" fmla="*/ 498 w 718"/>
              <a:gd name="T99" fmla="*/ 618 h 652"/>
              <a:gd name="T100" fmla="*/ 538 w 718"/>
              <a:gd name="T101" fmla="*/ 652 h 652"/>
              <a:gd name="T102" fmla="*/ 544 w 718"/>
              <a:gd name="T103" fmla="*/ 638 h 652"/>
              <a:gd name="T104" fmla="*/ 556 w 718"/>
              <a:gd name="T105" fmla="*/ 618 h 652"/>
              <a:gd name="T106" fmla="*/ 592 w 718"/>
              <a:gd name="T107" fmla="*/ 596 h 652"/>
              <a:gd name="T108" fmla="*/ 612 w 718"/>
              <a:gd name="T109" fmla="*/ 606 h 652"/>
              <a:gd name="T110" fmla="*/ 610 w 718"/>
              <a:gd name="T111" fmla="*/ 618 h 652"/>
              <a:gd name="T112" fmla="*/ 640 w 718"/>
              <a:gd name="T113" fmla="*/ 630 h 652"/>
              <a:gd name="T114" fmla="*/ 624 w 718"/>
              <a:gd name="T115" fmla="*/ 562 h 652"/>
              <a:gd name="T116" fmla="*/ 616 w 718"/>
              <a:gd name="T117" fmla="*/ 518 h 652"/>
              <a:gd name="T118" fmla="*/ 650 w 718"/>
              <a:gd name="T119" fmla="*/ 482 h 652"/>
              <a:gd name="T120" fmla="*/ 692 w 718"/>
              <a:gd name="T121" fmla="*/ 486 h 652"/>
              <a:gd name="T122" fmla="*/ 714 w 718"/>
              <a:gd name="T123" fmla="*/ 4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92" name="MH_Other_27"/>
          <p:cNvSpPr/>
          <p:nvPr/>
        </p:nvSpPr>
        <p:spPr bwMode="auto">
          <a:xfrm>
            <a:off x="5854700" y="3379788"/>
            <a:ext cx="590550" cy="369887"/>
          </a:xfrm>
          <a:custGeom>
            <a:avLst/>
            <a:gdLst>
              <a:gd name="T0" fmla="*/ 396 w 434"/>
              <a:gd name="T1" fmla="*/ 8 h 272"/>
              <a:gd name="T2" fmla="*/ 388 w 434"/>
              <a:gd name="T3" fmla="*/ 14 h 272"/>
              <a:gd name="T4" fmla="*/ 330 w 434"/>
              <a:gd name="T5" fmla="*/ 6 h 272"/>
              <a:gd name="T6" fmla="*/ 270 w 434"/>
              <a:gd name="T7" fmla="*/ 42 h 272"/>
              <a:gd name="T8" fmla="*/ 268 w 434"/>
              <a:gd name="T9" fmla="*/ 62 h 272"/>
              <a:gd name="T10" fmla="*/ 228 w 434"/>
              <a:gd name="T11" fmla="*/ 62 h 272"/>
              <a:gd name="T12" fmla="*/ 218 w 434"/>
              <a:gd name="T13" fmla="*/ 60 h 272"/>
              <a:gd name="T14" fmla="*/ 212 w 434"/>
              <a:gd name="T15" fmla="*/ 52 h 272"/>
              <a:gd name="T16" fmla="*/ 168 w 434"/>
              <a:gd name="T17" fmla="*/ 0 h 272"/>
              <a:gd name="T18" fmla="*/ 150 w 434"/>
              <a:gd name="T19" fmla="*/ 20 h 272"/>
              <a:gd name="T20" fmla="*/ 144 w 434"/>
              <a:gd name="T21" fmla="*/ 0 h 272"/>
              <a:gd name="T22" fmla="*/ 120 w 434"/>
              <a:gd name="T23" fmla="*/ 18 h 272"/>
              <a:gd name="T24" fmla="*/ 102 w 434"/>
              <a:gd name="T25" fmla="*/ 24 h 272"/>
              <a:gd name="T26" fmla="*/ 56 w 434"/>
              <a:gd name="T27" fmla="*/ 70 h 272"/>
              <a:gd name="T28" fmla="*/ 22 w 434"/>
              <a:gd name="T29" fmla="*/ 148 h 272"/>
              <a:gd name="T30" fmla="*/ 20 w 434"/>
              <a:gd name="T31" fmla="*/ 152 h 272"/>
              <a:gd name="T32" fmla="*/ 20 w 434"/>
              <a:gd name="T33" fmla="*/ 160 h 272"/>
              <a:gd name="T34" fmla="*/ 32 w 434"/>
              <a:gd name="T35" fmla="*/ 188 h 272"/>
              <a:gd name="T36" fmla="*/ 34 w 434"/>
              <a:gd name="T37" fmla="*/ 206 h 272"/>
              <a:gd name="T38" fmla="*/ 0 w 434"/>
              <a:gd name="T39" fmla="*/ 228 h 272"/>
              <a:gd name="T40" fmla="*/ 16 w 434"/>
              <a:gd name="T41" fmla="*/ 244 h 272"/>
              <a:gd name="T42" fmla="*/ 18 w 434"/>
              <a:gd name="T43" fmla="*/ 252 h 272"/>
              <a:gd name="T44" fmla="*/ 36 w 434"/>
              <a:gd name="T45" fmla="*/ 264 h 272"/>
              <a:gd name="T46" fmla="*/ 74 w 434"/>
              <a:gd name="T47" fmla="*/ 266 h 272"/>
              <a:gd name="T48" fmla="*/ 92 w 434"/>
              <a:gd name="T49" fmla="*/ 230 h 272"/>
              <a:gd name="T50" fmla="*/ 118 w 434"/>
              <a:gd name="T51" fmla="*/ 240 h 272"/>
              <a:gd name="T52" fmla="*/ 118 w 434"/>
              <a:gd name="T53" fmla="*/ 244 h 272"/>
              <a:gd name="T54" fmla="*/ 116 w 434"/>
              <a:gd name="T55" fmla="*/ 256 h 272"/>
              <a:gd name="T56" fmla="*/ 124 w 434"/>
              <a:gd name="T57" fmla="*/ 264 h 272"/>
              <a:gd name="T58" fmla="*/ 160 w 434"/>
              <a:gd name="T59" fmla="*/ 260 h 272"/>
              <a:gd name="T60" fmla="*/ 172 w 434"/>
              <a:gd name="T61" fmla="*/ 252 h 272"/>
              <a:gd name="T62" fmla="*/ 184 w 434"/>
              <a:gd name="T63" fmla="*/ 252 h 272"/>
              <a:gd name="T64" fmla="*/ 202 w 434"/>
              <a:gd name="T65" fmla="*/ 258 h 272"/>
              <a:gd name="T66" fmla="*/ 212 w 434"/>
              <a:gd name="T67" fmla="*/ 250 h 272"/>
              <a:gd name="T68" fmla="*/ 216 w 434"/>
              <a:gd name="T69" fmla="*/ 248 h 272"/>
              <a:gd name="T70" fmla="*/ 224 w 434"/>
              <a:gd name="T71" fmla="*/ 236 h 272"/>
              <a:gd name="T72" fmla="*/ 238 w 434"/>
              <a:gd name="T73" fmla="*/ 220 h 272"/>
              <a:gd name="T74" fmla="*/ 250 w 434"/>
              <a:gd name="T75" fmla="*/ 212 h 272"/>
              <a:gd name="T76" fmla="*/ 252 w 434"/>
              <a:gd name="T77" fmla="*/ 214 h 272"/>
              <a:gd name="T78" fmla="*/ 260 w 434"/>
              <a:gd name="T79" fmla="*/ 216 h 272"/>
              <a:gd name="T80" fmla="*/ 280 w 434"/>
              <a:gd name="T81" fmla="*/ 172 h 272"/>
              <a:gd name="T82" fmla="*/ 296 w 434"/>
              <a:gd name="T83" fmla="*/ 160 h 272"/>
              <a:gd name="T84" fmla="*/ 300 w 434"/>
              <a:gd name="T85" fmla="*/ 150 h 272"/>
              <a:gd name="T86" fmla="*/ 294 w 434"/>
              <a:gd name="T87" fmla="*/ 128 h 272"/>
              <a:gd name="T88" fmla="*/ 298 w 434"/>
              <a:gd name="T89" fmla="*/ 120 h 272"/>
              <a:gd name="T90" fmla="*/ 310 w 434"/>
              <a:gd name="T91" fmla="*/ 120 h 272"/>
              <a:gd name="T92" fmla="*/ 322 w 434"/>
              <a:gd name="T93" fmla="*/ 112 h 272"/>
              <a:gd name="T94" fmla="*/ 322 w 434"/>
              <a:gd name="T95" fmla="*/ 108 h 272"/>
              <a:gd name="T96" fmla="*/ 338 w 434"/>
              <a:gd name="T97" fmla="*/ 96 h 272"/>
              <a:gd name="T98" fmla="*/ 328 w 434"/>
              <a:gd name="T99" fmla="*/ 94 h 272"/>
              <a:gd name="T100" fmla="*/ 328 w 434"/>
              <a:gd name="T101" fmla="*/ 88 h 272"/>
              <a:gd name="T102" fmla="*/ 332 w 434"/>
              <a:gd name="T103" fmla="*/ 86 h 272"/>
              <a:gd name="T104" fmla="*/ 342 w 434"/>
              <a:gd name="T105" fmla="*/ 84 h 272"/>
              <a:gd name="T106" fmla="*/ 404 w 434"/>
              <a:gd name="T107" fmla="*/ 40 h 272"/>
              <a:gd name="T108" fmla="*/ 428 w 434"/>
              <a:gd name="T109" fmla="*/ 48 h 272"/>
              <a:gd name="T110" fmla="*/ 424 w 434"/>
              <a:gd name="T111" fmla="*/ 28 h 272"/>
              <a:gd name="T112" fmla="*/ 432 w 434"/>
              <a:gd name="T113" fmla="*/ 12 h 272"/>
              <a:gd name="T114" fmla="*/ 426 w 434"/>
              <a:gd name="T115" fmla="*/ 14 h 272"/>
              <a:gd name="T116" fmla="*/ 408 w 434"/>
              <a:gd name="T117" fmla="*/ 16 h 272"/>
              <a:gd name="T118" fmla="*/ 404 w 434"/>
              <a:gd name="T119" fmla="*/ 12 h 272"/>
              <a:gd name="T120" fmla="*/ 396 w 434"/>
              <a:gd name="T121" fmla="*/ 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93" name="MH_Other_28"/>
          <p:cNvSpPr/>
          <p:nvPr/>
        </p:nvSpPr>
        <p:spPr bwMode="auto">
          <a:xfrm>
            <a:off x="6407150" y="3965575"/>
            <a:ext cx="92075" cy="80963"/>
          </a:xfrm>
          <a:custGeom>
            <a:avLst/>
            <a:gdLst>
              <a:gd name="T0" fmla="*/ 62 w 68"/>
              <a:gd name="T1" fmla="*/ 32 h 60"/>
              <a:gd name="T2" fmla="*/ 68 w 68"/>
              <a:gd name="T3" fmla="*/ 24 h 60"/>
              <a:gd name="T4" fmla="*/ 68 w 68"/>
              <a:gd name="T5" fmla="*/ 24 h 60"/>
              <a:gd name="T6" fmla="*/ 68 w 68"/>
              <a:gd name="T7" fmla="*/ 24 h 60"/>
              <a:gd name="T8" fmla="*/ 68 w 68"/>
              <a:gd name="T9" fmla="*/ 24 h 60"/>
              <a:gd name="T10" fmla="*/ 48 w 68"/>
              <a:gd name="T11" fmla="*/ 8 h 60"/>
              <a:gd name="T12" fmla="*/ 48 w 68"/>
              <a:gd name="T13" fmla="*/ 8 h 60"/>
              <a:gd name="T14" fmla="*/ 40 w 68"/>
              <a:gd name="T15" fmla="*/ 4 h 60"/>
              <a:gd name="T16" fmla="*/ 34 w 68"/>
              <a:gd name="T17" fmla="*/ 0 h 60"/>
              <a:gd name="T18" fmla="*/ 28 w 68"/>
              <a:gd name="T19" fmla="*/ 0 h 60"/>
              <a:gd name="T20" fmla="*/ 22 w 68"/>
              <a:gd name="T21" fmla="*/ 0 h 60"/>
              <a:gd name="T22" fmla="*/ 14 w 68"/>
              <a:gd name="T23" fmla="*/ 2 h 60"/>
              <a:gd name="T24" fmla="*/ 14 w 68"/>
              <a:gd name="T25" fmla="*/ 20 h 60"/>
              <a:gd name="T26" fmla="*/ 14 w 68"/>
              <a:gd name="T27" fmla="*/ 20 h 60"/>
              <a:gd name="T28" fmla="*/ 10 w 68"/>
              <a:gd name="T29" fmla="*/ 28 h 60"/>
              <a:gd name="T30" fmla="*/ 4 w 68"/>
              <a:gd name="T31" fmla="*/ 36 h 60"/>
              <a:gd name="T32" fmla="*/ 0 w 68"/>
              <a:gd name="T33" fmla="*/ 40 h 60"/>
              <a:gd name="T34" fmla="*/ 8 w 68"/>
              <a:gd name="T35" fmla="*/ 48 h 60"/>
              <a:gd name="T36" fmla="*/ 10 w 68"/>
              <a:gd name="T37" fmla="*/ 48 h 60"/>
              <a:gd name="T38" fmla="*/ 12 w 68"/>
              <a:gd name="T39" fmla="*/ 56 h 60"/>
              <a:gd name="T40" fmla="*/ 22 w 68"/>
              <a:gd name="T41" fmla="*/ 60 h 60"/>
              <a:gd name="T42" fmla="*/ 22 w 68"/>
              <a:gd name="T43" fmla="*/ 60 h 60"/>
              <a:gd name="T44" fmla="*/ 28 w 68"/>
              <a:gd name="T45" fmla="*/ 56 h 60"/>
              <a:gd name="T46" fmla="*/ 34 w 68"/>
              <a:gd name="T47" fmla="*/ 54 h 60"/>
              <a:gd name="T48" fmla="*/ 52 w 68"/>
              <a:gd name="T49" fmla="*/ 58 h 60"/>
              <a:gd name="T50" fmla="*/ 52 w 68"/>
              <a:gd name="T51" fmla="*/ 52 h 60"/>
              <a:gd name="T52" fmla="*/ 52 w 68"/>
              <a:gd name="T53" fmla="*/ 52 h 60"/>
              <a:gd name="T54" fmla="*/ 54 w 68"/>
              <a:gd name="T55" fmla="*/ 44 h 60"/>
              <a:gd name="T56" fmla="*/ 56 w 68"/>
              <a:gd name="T57" fmla="*/ 38 h 60"/>
              <a:gd name="T58" fmla="*/ 58 w 68"/>
              <a:gd name="T59" fmla="*/ 34 h 60"/>
              <a:gd name="T60" fmla="*/ 62 w 68"/>
              <a:gd name="T61" fmla="*/ 32 h 60"/>
              <a:gd name="T62" fmla="*/ 62 w 68"/>
              <a:gd name="T6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94" name="MH_Other_29"/>
          <p:cNvSpPr/>
          <p:nvPr/>
        </p:nvSpPr>
        <p:spPr bwMode="auto">
          <a:xfrm>
            <a:off x="5975350" y="3681413"/>
            <a:ext cx="511175" cy="396875"/>
          </a:xfrm>
          <a:custGeom>
            <a:avLst/>
            <a:gdLst>
              <a:gd name="T0" fmla="*/ 258 w 378"/>
              <a:gd name="T1" fmla="*/ 78 h 292"/>
              <a:gd name="T2" fmla="*/ 240 w 378"/>
              <a:gd name="T3" fmla="*/ 46 h 292"/>
              <a:gd name="T4" fmla="*/ 204 w 378"/>
              <a:gd name="T5" fmla="*/ 38 h 292"/>
              <a:gd name="T6" fmla="*/ 194 w 378"/>
              <a:gd name="T7" fmla="*/ 28 h 292"/>
              <a:gd name="T8" fmla="*/ 166 w 378"/>
              <a:gd name="T9" fmla="*/ 16 h 292"/>
              <a:gd name="T10" fmla="*/ 164 w 378"/>
              <a:gd name="T11" fmla="*/ 0 h 292"/>
              <a:gd name="T12" fmla="*/ 148 w 378"/>
              <a:gd name="T13" fmla="*/ 12 h 292"/>
              <a:gd name="T14" fmla="*/ 140 w 378"/>
              <a:gd name="T15" fmla="*/ 26 h 292"/>
              <a:gd name="T16" fmla="*/ 126 w 378"/>
              <a:gd name="T17" fmla="*/ 46 h 292"/>
              <a:gd name="T18" fmla="*/ 120 w 378"/>
              <a:gd name="T19" fmla="*/ 52 h 292"/>
              <a:gd name="T20" fmla="*/ 108 w 378"/>
              <a:gd name="T21" fmla="*/ 42 h 292"/>
              <a:gd name="T22" fmla="*/ 96 w 378"/>
              <a:gd name="T23" fmla="*/ 38 h 292"/>
              <a:gd name="T24" fmla="*/ 76 w 378"/>
              <a:gd name="T25" fmla="*/ 46 h 292"/>
              <a:gd name="T26" fmla="*/ 32 w 378"/>
              <a:gd name="T27" fmla="*/ 50 h 292"/>
              <a:gd name="T28" fmla="*/ 20 w 378"/>
              <a:gd name="T29" fmla="*/ 32 h 292"/>
              <a:gd name="T30" fmla="*/ 4 w 378"/>
              <a:gd name="T31" fmla="*/ 34 h 292"/>
              <a:gd name="T32" fmla="*/ 2 w 378"/>
              <a:gd name="T33" fmla="*/ 36 h 292"/>
              <a:gd name="T34" fmla="*/ 8 w 378"/>
              <a:gd name="T35" fmla="*/ 42 h 292"/>
              <a:gd name="T36" fmla="*/ 10 w 378"/>
              <a:gd name="T37" fmla="*/ 42 h 292"/>
              <a:gd name="T38" fmla="*/ 40 w 378"/>
              <a:gd name="T39" fmla="*/ 76 h 292"/>
              <a:gd name="T40" fmla="*/ 98 w 378"/>
              <a:gd name="T41" fmla="*/ 96 h 292"/>
              <a:gd name="T42" fmla="*/ 118 w 378"/>
              <a:gd name="T43" fmla="*/ 128 h 292"/>
              <a:gd name="T44" fmla="*/ 140 w 378"/>
              <a:gd name="T45" fmla="*/ 158 h 292"/>
              <a:gd name="T46" fmla="*/ 152 w 378"/>
              <a:gd name="T47" fmla="*/ 162 h 292"/>
              <a:gd name="T48" fmla="*/ 182 w 378"/>
              <a:gd name="T49" fmla="*/ 142 h 292"/>
              <a:gd name="T50" fmla="*/ 200 w 378"/>
              <a:gd name="T51" fmla="*/ 146 h 292"/>
              <a:gd name="T52" fmla="*/ 198 w 378"/>
              <a:gd name="T53" fmla="*/ 152 h 292"/>
              <a:gd name="T54" fmla="*/ 168 w 378"/>
              <a:gd name="T55" fmla="*/ 186 h 292"/>
              <a:gd name="T56" fmla="*/ 166 w 378"/>
              <a:gd name="T57" fmla="*/ 194 h 292"/>
              <a:gd name="T58" fmla="*/ 152 w 378"/>
              <a:gd name="T59" fmla="*/ 222 h 292"/>
              <a:gd name="T60" fmla="*/ 166 w 378"/>
              <a:gd name="T61" fmla="*/ 246 h 292"/>
              <a:gd name="T62" fmla="*/ 178 w 378"/>
              <a:gd name="T63" fmla="*/ 254 h 292"/>
              <a:gd name="T64" fmla="*/ 194 w 378"/>
              <a:gd name="T65" fmla="*/ 270 h 292"/>
              <a:gd name="T66" fmla="*/ 204 w 378"/>
              <a:gd name="T67" fmla="*/ 262 h 292"/>
              <a:gd name="T68" fmla="*/ 214 w 378"/>
              <a:gd name="T69" fmla="*/ 264 h 292"/>
              <a:gd name="T70" fmla="*/ 230 w 378"/>
              <a:gd name="T71" fmla="*/ 278 h 292"/>
              <a:gd name="T72" fmla="*/ 238 w 378"/>
              <a:gd name="T73" fmla="*/ 286 h 292"/>
              <a:gd name="T74" fmla="*/ 248 w 378"/>
              <a:gd name="T75" fmla="*/ 284 h 292"/>
              <a:gd name="T76" fmla="*/ 304 w 378"/>
              <a:gd name="T77" fmla="*/ 286 h 292"/>
              <a:gd name="T78" fmla="*/ 312 w 378"/>
              <a:gd name="T79" fmla="*/ 272 h 292"/>
              <a:gd name="T80" fmla="*/ 316 w 378"/>
              <a:gd name="T81" fmla="*/ 262 h 292"/>
              <a:gd name="T82" fmla="*/ 324 w 378"/>
              <a:gd name="T83" fmla="*/ 248 h 292"/>
              <a:gd name="T84" fmla="*/ 324 w 378"/>
              <a:gd name="T85" fmla="*/ 232 h 292"/>
              <a:gd name="T86" fmla="*/ 330 w 378"/>
              <a:gd name="T87" fmla="*/ 226 h 292"/>
              <a:gd name="T88" fmla="*/ 348 w 378"/>
              <a:gd name="T89" fmla="*/ 222 h 292"/>
              <a:gd name="T90" fmla="*/ 378 w 378"/>
              <a:gd name="T91" fmla="*/ 238 h 292"/>
              <a:gd name="T92" fmla="*/ 362 w 378"/>
              <a:gd name="T93" fmla="*/ 196 h 292"/>
              <a:gd name="T94" fmla="*/ 348 w 378"/>
              <a:gd name="T95" fmla="*/ 194 h 292"/>
              <a:gd name="T96" fmla="*/ 312 w 378"/>
              <a:gd name="T97" fmla="*/ 172 h 292"/>
              <a:gd name="T98" fmla="*/ 292 w 378"/>
              <a:gd name="T99" fmla="*/ 146 h 292"/>
              <a:gd name="T100" fmla="*/ 270 w 378"/>
              <a:gd name="T101" fmla="*/ 9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95" name="MH_Other_30"/>
          <p:cNvSpPr/>
          <p:nvPr/>
        </p:nvSpPr>
        <p:spPr bwMode="auto">
          <a:xfrm>
            <a:off x="5705475" y="2922588"/>
            <a:ext cx="476250" cy="682625"/>
          </a:xfrm>
          <a:custGeom>
            <a:avLst/>
            <a:gdLst>
              <a:gd name="T0" fmla="*/ 312 w 352"/>
              <a:gd name="T1" fmla="*/ 144 h 502"/>
              <a:gd name="T2" fmla="*/ 272 w 352"/>
              <a:gd name="T3" fmla="*/ 120 h 502"/>
              <a:gd name="T4" fmla="*/ 280 w 352"/>
              <a:gd name="T5" fmla="*/ 94 h 502"/>
              <a:gd name="T6" fmla="*/ 234 w 352"/>
              <a:gd name="T7" fmla="*/ 76 h 502"/>
              <a:gd name="T8" fmla="*/ 234 w 352"/>
              <a:gd name="T9" fmla="*/ 36 h 502"/>
              <a:gd name="T10" fmla="*/ 224 w 352"/>
              <a:gd name="T11" fmla="*/ 40 h 502"/>
              <a:gd name="T12" fmla="*/ 206 w 352"/>
              <a:gd name="T13" fmla="*/ 8 h 502"/>
              <a:gd name="T14" fmla="*/ 178 w 352"/>
              <a:gd name="T15" fmla="*/ 16 h 502"/>
              <a:gd name="T16" fmla="*/ 146 w 352"/>
              <a:gd name="T17" fmla="*/ 64 h 502"/>
              <a:gd name="T18" fmla="*/ 118 w 352"/>
              <a:gd name="T19" fmla="*/ 76 h 502"/>
              <a:gd name="T20" fmla="*/ 92 w 352"/>
              <a:gd name="T21" fmla="*/ 70 h 502"/>
              <a:gd name="T22" fmla="*/ 76 w 352"/>
              <a:gd name="T23" fmla="*/ 100 h 502"/>
              <a:gd name="T24" fmla="*/ 48 w 352"/>
              <a:gd name="T25" fmla="*/ 92 h 502"/>
              <a:gd name="T26" fmla="*/ 34 w 352"/>
              <a:gd name="T27" fmla="*/ 64 h 502"/>
              <a:gd name="T28" fmla="*/ 16 w 352"/>
              <a:gd name="T29" fmla="*/ 96 h 502"/>
              <a:gd name="T30" fmla="*/ 8 w 352"/>
              <a:gd name="T31" fmla="*/ 108 h 502"/>
              <a:gd name="T32" fmla="*/ 30 w 352"/>
              <a:gd name="T33" fmla="*/ 168 h 502"/>
              <a:gd name="T34" fmla="*/ 30 w 352"/>
              <a:gd name="T35" fmla="*/ 196 h 502"/>
              <a:gd name="T36" fmla="*/ 42 w 352"/>
              <a:gd name="T37" fmla="*/ 224 h 502"/>
              <a:gd name="T38" fmla="*/ 48 w 352"/>
              <a:gd name="T39" fmla="*/ 240 h 502"/>
              <a:gd name="T40" fmla="*/ 38 w 352"/>
              <a:gd name="T41" fmla="*/ 284 h 502"/>
              <a:gd name="T42" fmla="*/ 8 w 352"/>
              <a:gd name="T43" fmla="*/ 332 h 502"/>
              <a:gd name="T44" fmla="*/ 48 w 352"/>
              <a:gd name="T45" fmla="*/ 378 h 502"/>
              <a:gd name="T46" fmla="*/ 32 w 352"/>
              <a:gd name="T47" fmla="*/ 416 h 502"/>
              <a:gd name="T48" fmla="*/ 20 w 352"/>
              <a:gd name="T49" fmla="*/ 450 h 502"/>
              <a:gd name="T50" fmla="*/ 12 w 352"/>
              <a:gd name="T51" fmla="*/ 466 h 502"/>
              <a:gd name="T52" fmla="*/ 26 w 352"/>
              <a:gd name="T53" fmla="*/ 482 h 502"/>
              <a:gd name="T54" fmla="*/ 28 w 352"/>
              <a:gd name="T55" fmla="*/ 488 h 502"/>
              <a:gd name="T56" fmla="*/ 30 w 352"/>
              <a:gd name="T57" fmla="*/ 492 h 502"/>
              <a:gd name="T58" fmla="*/ 94 w 352"/>
              <a:gd name="T59" fmla="*/ 496 h 502"/>
              <a:gd name="T60" fmla="*/ 114 w 352"/>
              <a:gd name="T61" fmla="*/ 464 h 502"/>
              <a:gd name="T62" fmla="*/ 208 w 352"/>
              <a:gd name="T63" fmla="*/ 352 h 502"/>
              <a:gd name="T64" fmla="*/ 240 w 352"/>
              <a:gd name="T65" fmla="*/ 332 h 502"/>
              <a:gd name="T66" fmla="*/ 234 w 352"/>
              <a:gd name="T67" fmla="*/ 312 h 502"/>
              <a:gd name="T68" fmla="*/ 218 w 352"/>
              <a:gd name="T69" fmla="*/ 296 h 502"/>
              <a:gd name="T70" fmla="*/ 180 w 352"/>
              <a:gd name="T71" fmla="*/ 276 h 502"/>
              <a:gd name="T72" fmla="*/ 170 w 352"/>
              <a:gd name="T73" fmla="*/ 242 h 502"/>
              <a:gd name="T74" fmla="*/ 116 w 352"/>
              <a:gd name="T75" fmla="*/ 228 h 502"/>
              <a:gd name="T76" fmla="*/ 98 w 352"/>
              <a:gd name="T77" fmla="*/ 218 h 502"/>
              <a:gd name="T78" fmla="*/ 98 w 352"/>
              <a:gd name="T79" fmla="*/ 202 h 502"/>
              <a:gd name="T80" fmla="*/ 118 w 352"/>
              <a:gd name="T81" fmla="*/ 180 h 502"/>
              <a:gd name="T82" fmla="*/ 114 w 352"/>
              <a:gd name="T83" fmla="*/ 158 h 502"/>
              <a:gd name="T84" fmla="*/ 134 w 352"/>
              <a:gd name="T85" fmla="*/ 148 h 502"/>
              <a:gd name="T86" fmla="*/ 148 w 352"/>
              <a:gd name="T87" fmla="*/ 140 h 502"/>
              <a:gd name="T88" fmla="*/ 148 w 352"/>
              <a:gd name="T89" fmla="*/ 118 h 502"/>
              <a:gd name="T90" fmla="*/ 172 w 352"/>
              <a:gd name="T91" fmla="*/ 120 h 502"/>
              <a:gd name="T92" fmla="*/ 214 w 352"/>
              <a:gd name="T93" fmla="*/ 144 h 502"/>
              <a:gd name="T94" fmla="*/ 204 w 352"/>
              <a:gd name="T95" fmla="*/ 154 h 502"/>
              <a:gd name="T96" fmla="*/ 226 w 352"/>
              <a:gd name="T97" fmla="*/ 168 h 502"/>
              <a:gd name="T98" fmla="*/ 236 w 352"/>
              <a:gd name="T99" fmla="*/ 180 h 502"/>
              <a:gd name="T100" fmla="*/ 252 w 352"/>
              <a:gd name="T101" fmla="*/ 220 h 502"/>
              <a:gd name="T102" fmla="*/ 314 w 352"/>
              <a:gd name="T103" fmla="*/ 236 h 502"/>
              <a:gd name="T104" fmla="*/ 336 w 352"/>
              <a:gd name="T105" fmla="*/ 188 h 502"/>
              <a:gd name="T106" fmla="*/ 352 w 352"/>
              <a:gd name="T107" fmla="*/ 176 h 502"/>
              <a:gd name="T108" fmla="*/ 326 w 352"/>
              <a:gd name="T109" fmla="*/ 15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96" name="MH_Other_31"/>
          <p:cNvSpPr/>
          <p:nvPr/>
        </p:nvSpPr>
        <p:spPr bwMode="auto">
          <a:xfrm>
            <a:off x="5486400" y="3578225"/>
            <a:ext cx="504825" cy="496888"/>
          </a:xfrm>
          <a:custGeom>
            <a:avLst/>
            <a:gdLst>
              <a:gd name="T0" fmla="*/ 20 w 370"/>
              <a:gd name="T1" fmla="*/ 146 h 366"/>
              <a:gd name="T2" fmla="*/ 0 w 370"/>
              <a:gd name="T3" fmla="*/ 182 h 366"/>
              <a:gd name="T4" fmla="*/ 10 w 370"/>
              <a:gd name="T5" fmla="*/ 210 h 366"/>
              <a:gd name="T6" fmla="*/ 30 w 370"/>
              <a:gd name="T7" fmla="*/ 222 h 366"/>
              <a:gd name="T8" fmla="*/ 54 w 370"/>
              <a:gd name="T9" fmla="*/ 276 h 366"/>
              <a:gd name="T10" fmla="*/ 82 w 370"/>
              <a:gd name="T11" fmla="*/ 290 h 366"/>
              <a:gd name="T12" fmla="*/ 86 w 370"/>
              <a:gd name="T13" fmla="*/ 290 h 366"/>
              <a:gd name="T14" fmla="*/ 152 w 370"/>
              <a:gd name="T15" fmla="*/ 302 h 366"/>
              <a:gd name="T16" fmla="*/ 204 w 370"/>
              <a:gd name="T17" fmla="*/ 306 h 366"/>
              <a:gd name="T18" fmla="*/ 214 w 370"/>
              <a:gd name="T19" fmla="*/ 312 h 366"/>
              <a:gd name="T20" fmla="*/ 214 w 370"/>
              <a:gd name="T21" fmla="*/ 332 h 366"/>
              <a:gd name="T22" fmla="*/ 234 w 370"/>
              <a:gd name="T23" fmla="*/ 342 h 366"/>
              <a:gd name="T24" fmla="*/ 250 w 370"/>
              <a:gd name="T25" fmla="*/ 338 h 366"/>
              <a:gd name="T26" fmla="*/ 266 w 370"/>
              <a:gd name="T27" fmla="*/ 350 h 366"/>
              <a:gd name="T28" fmla="*/ 280 w 370"/>
              <a:gd name="T29" fmla="*/ 364 h 366"/>
              <a:gd name="T30" fmla="*/ 290 w 370"/>
              <a:gd name="T31" fmla="*/ 360 h 366"/>
              <a:gd name="T32" fmla="*/ 314 w 370"/>
              <a:gd name="T33" fmla="*/ 358 h 366"/>
              <a:gd name="T34" fmla="*/ 326 w 370"/>
              <a:gd name="T35" fmla="*/ 342 h 366"/>
              <a:gd name="T36" fmla="*/ 342 w 370"/>
              <a:gd name="T37" fmla="*/ 332 h 366"/>
              <a:gd name="T38" fmla="*/ 342 w 370"/>
              <a:gd name="T39" fmla="*/ 326 h 366"/>
              <a:gd name="T40" fmla="*/ 344 w 370"/>
              <a:gd name="T41" fmla="*/ 306 h 366"/>
              <a:gd name="T42" fmla="*/ 328 w 370"/>
              <a:gd name="T43" fmla="*/ 294 h 366"/>
              <a:gd name="T44" fmla="*/ 310 w 370"/>
              <a:gd name="T45" fmla="*/ 296 h 366"/>
              <a:gd name="T46" fmla="*/ 302 w 370"/>
              <a:gd name="T47" fmla="*/ 294 h 366"/>
              <a:gd name="T48" fmla="*/ 302 w 370"/>
              <a:gd name="T49" fmla="*/ 286 h 366"/>
              <a:gd name="T50" fmla="*/ 282 w 370"/>
              <a:gd name="T51" fmla="*/ 262 h 366"/>
              <a:gd name="T52" fmla="*/ 272 w 370"/>
              <a:gd name="T53" fmla="*/ 244 h 366"/>
              <a:gd name="T54" fmla="*/ 298 w 370"/>
              <a:gd name="T55" fmla="*/ 240 h 366"/>
              <a:gd name="T56" fmla="*/ 296 w 370"/>
              <a:gd name="T57" fmla="*/ 216 h 366"/>
              <a:gd name="T58" fmla="*/ 300 w 370"/>
              <a:gd name="T59" fmla="*/ 210 h 366"/>
              <a:gd name="T60" fmla="*/ 318 w 370"/>
              <a:gd name="T61" fmla="*/ 200 h 366"/>
              <a:gd name="T62" fmla="*/ 312 w 370"/>
              <a:gd name="T63" fmla="*/ 178 h 366"/>
              <a:gd name="T64" fmla="*/ 318 w 370"/>
              <a:gd name="T65" fmla="*/ 162 h 366"/>
              <a:gd name="T66" fmla="*/ 338 w 370"/>
              <a:gd name="T67" fmla="*/ 166 h 366"/>
              <a:gd name="T68" fmla="*/ 340 w 370"/>
              <a:gd name="T69" fmla="*/ 168 h 366"/>
              <a:gd name="T70" fmla="*/ 370 w 370"/>
              <a:gd name="T71" fmla="*/ 162 h 366"/>
              <a:gd name="T72" fmla="*/ 348 w 370"/>
              <a:gd name="T73" fmla="*/ 128 h 366"/>
              <a:gd name="T74" fmla="*/ 302 w 370"/>
              <a:gd name="T75" fmla="*/ 126 h 366"/>
              <a:gd name="T76" fmla="*/ 302 w 370"/>
              <a:gd name="T77" fmla="*/ 126 h 366"/>
              <a:gd name="T78" fmla="*/ 280 w 370"/>
              <a:gd name="T79" fmla="*/ 110 h 366"/>
              <a:gd name="T80" fmla="*/ 260 w 370"/>
              <a:gd name="T81" fmla="*/ 78 h 366"/>
              <a:gd name="T82" fmla="*/ 292 w 370"/>
              <a:gd name="T83" fmla="*/ 44 h 366"/>
              <a:gd name="T84" fmla="*/ 258 w 370"/>
              <a:gd name="T85" fmla="*/ 22 h 366"/>
              <a:gd name="T86" fmla="*/ 226 w 370"/>
              <a:gd name="T87" fmla="*/ 28 h 366"/>
              <a:gd name="T88" fmla="*/ 196 w 370"/>
              <a:gd name="T89" fmla="*/ 14 h 366"/>
              <a:gd name="T90" fmla="*/ 188 w 370"/>
              <a:gd name="T91" fmla="*/ 6 h 366"/>
              <a:gd name="T92" fmla="*/ 188 w 370"/>
              <a:gd name="T93" fmla="*/ 6 h 366"/>
              <a:gd name="T94" fmla="*/ 186 w 370"/>
              <a:gd name="T95" fmla="*/ 0 h 366"/>
              <a:gd name="T96" fmla="*/ 182 w 370"/>
              <a:gd name="T97" fmla="*/ 28 h 366"/>
              <a:gd name="T98" fmla="*/ 182 w 370"/>
              <a:gd name="T99" fmla="*/ 36 h 366"/>
              <a:gd name="T100" fmla="*/ 184 w 370"/>
              <a:gd name="T101" fmla="*/ 46 h 366"/>
              <a:gd name="T102" fmla="*/ 184 w 370"/>
              <a:gd name="T103" fmla="*/ 68 h 366"/>
              <a:gd name="T104" fmla="*/ 172 w 370"/>
              <a:gd name="T105" fmla="*/ 78 h 366"/>
              <a:gd name="T106" fmla="*/ 170 w 370"/>
              <a:gd name="T107" fmla="*/ 98 h 366"/>
              <a:gd name="T108" fmla="*/ 98 w 370"/>
              <a:gd name="T109" fmla="*/ 10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97" name="MH_Other_32"/>
          <p:cNvSpPr/>
          <p:nvPr/>
        </p:nvSpPr>
        <p:spPr bwMode="auto">
          <a:xfrm>
            <a:off x="6432550" y="4640263"/>
            <a:ext cx="146050" cy="347662"/>
          </a:xfrm>
          <a:custGeom>
            <a:avLst/>
            <a:gdLst>
              <a:gd name="T0" fmla="*/ 80 w 106"/>
              <a:gd name="T1" fmla="*/ 0 h 256"/>
              <a:gd name="T2" fmla="*/ 80 w 106"/>
              <a:gd name="T3" fmla="*/ 0 h 256"/>
              <a:gd name="T4" fmla="*/ 62 w 106"/>
              <a:gd name="T5" fmla="*/ 14 h 256"/>
              <a:gd name="T6" fmla="*/ 46 w 106"/>
              <a:gd name="T7" fmla="*/ 32 h 256"/>
              <a:gd name="T8" fmla="*/ 34 w 106"/>
              <a:gd name="T9" fmla="*/ 50 h 256"/>
              <a:gd name="T10" fmla="*/ 24 w 106"/>
              <a:gd name="T11" fmla="*/ 70 h 256"/>
              <a:gd name="T12" fmla="*/ 24 w 106"/>
              <a:gd name="T13" fmla="*/ 70 h 256"/>
              <a:gd name="T14" fmla="*/ 10 w 106"/>
              <a:gd name="T15" fmla="*/ 98 h 256"/>
              <a:gd name="T16" fmla="*/ 4 w 106"/>
              <a:gd name="T17" fmla="*/ 104 h 256"/>
              <a:gd name="T18" fmla="*/ 0 w 106"/>
              <a:gd name="T19" fmla="*/ 108 h 256"/>
              <a:gd name="T20" fmla="*/ 6 w 106"/>
              <a:gd name="T21" fmla="*/ 152 h 256"/>
              <a:gd name="T22" fmla="*/ 6 w 106"/>
              <a:gd name="T23" fmla="*/ 154 h 256"/>
              <a:gd name="T24" fmla="*/ 6 w 106"/>
              <a:gd name="T25" fmla="*/ 154 h 256"/>
              <a:gd name="T26" fmla="*/ 2 w 106"/>
              <a:gd name="T27" fmla="*/ 184 h 256"/>
              <a:gd name="T28" fmla="*/ 2 w 106"/>
              <a:gd name="T29" fmla="*/ 184 h 256"/>
              <a:gd name="T30" fmla="*/ 2 w 106"/>
              <a:gd name="T31" fmla="*/ 196 h 256"/>
              <a:gd name="T32" fmla="*/ 2 w 106"/>
              <a:gd name="T33" fmla="*/ 200 h 256"/>
              <a:gd name="T34" fmla="*/ 4 w 106"/>
              <a:gd name="T35" fmla="*/ 202 h 256"/>
              <a:gd name="T36" fmla="*/ 36 w 106"/>
              <a:gd name="T37" fmla="*/ 224 h 256"/>
              <a:gd name="T38" fmla="*/ 36 w 106"/>
              <a:gd name="T39" fmla="*/ 224 h 256"/>
              <a:gd name="T40" fmla="*/ 38 w 106"/>
              <a:gd name="T41" fmla="*/ 224 h 256"/>
              <a:gd name="T42" fmla="*/ 38 w 106"/>
              <a:gd name="T43" fmla="*/ 226 h 256"/>
              <a:gd name="T44" fmla="*/ 38 w 106"/>
              <a:gd name="T45" fmla="*/ 226 h 256"/>
              <a:gd name="T46" fmla="*/ 38 w 106"/>
              <a:gd name="T47" fmla="*/ 226 h 256"/>
              <a:gd name="T48" fmla="*/ 42 w 106"/>
              <a:gd name="T49" fmla="*/ 236 h 256"/>
              <a:gd name="T50" fmla="*/ 50 w 106"/>
              <a:gd name="T51" fmla="*/ 248 h 256"/>
              <a:gd name="T52" fmla="*/ 50 w 106"/>
              <a:gd name="T53" fmla="*/ 248 h 256"/>
              <a:gd name="T54" fmla="*/ 56 w 106"/>
              <a:gd name="T55" fmla="*/ 252 h 256"/>
              <a:gd name="T56" fmla="*/ 62 w 106"/>
              <a:gd name="T57" fmla="*/ 256 h 256"/>
              <a:gd name="T58" fmla="*/ 66 w 106"/>
              <a:gd name="T59" fmla="*/ 204 h 256"/>
              <a:gd name="T60" fmla="*/ 66 w 106"/>
              <a:gd name="T61" fmla="*/ 202 h 256"/>
              <a:gd name="T62" fmla="*/ 90 w 106"/>
              <a:gd name="T63" fmla="*/ 146 h 256"/>
              <a:gd name="T64" fmla="*/ 98 w 106"/>
              <a:gd name="T65" fmla="*/ 80 h 256"/>
              <a:gd name="T66" fmla="*/ 98 w 106"/>
              <a:gd name="T67" fmla="*/ 78 h 256"/>
              <a:gd name="T68" fmla="*/ 98 w 106"/>
              <a:gd name="T69" fmla="*/ 78 h 256"/>
              <a:gd name="T70" fmla="*/ 106 w 106"/>
              <a:gd name="T71" fmla="*/ 60 h 256"/>
              <a:gd name="T72" fmla="*/ 100 w 106"/>
              <a:gd name="T73" fmla="*/ 44 h 256"/>
              <a:gd name="T74" fmla="*/ 100 w 106"/>
              <a:gd name="T75" fmla="*/ 44 h 256"/>
              <a:gd name="T76" fmla="*/ 98 w 106"/>
              <a:gd name="T77" fmla="*/ 44 h 256"/>
              <a:gd name="T78" fmla="*/ 98 w 106"/>
              <a:gd name="T79" fmla="*/ 24 h 256"/>
              <a:gd name="T80" fmla="*/ 98 w 106"/>
              <a:gd name="T81" fmla="*/ 22 h 256"/>
              <a:gd name="T82" fmla="*/ 98 w 106"/>
              <a:gd name="T83" fmla="*/ 22 h 256"/>
              <a:gd name="T84" fmla="*/ 102 w 106"/>
              <a:gd name="T85" fmla="*/ 16 h 256"/>
              <a:gd name="T86" fmla="*/ 106 w 106"/>
              <a:gd name="T87" fmla="*/ 12 h 256"/>
              <a:gd name="T88" fmla="*/ 80 w 106"/>
              <a:gd name="T8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6898" name="MH_Other_33"/>
          <p:cNvSpPr/>
          <p:nvPr/>
        </p:nvSpPr>
        <p:spPr bwMode="auto">
          <a:xfrm>
            <a:off x="5375275" y="5256213"/>
            <a:ext cx="215900" cy="190500"/>
          </a:xfrm>
          <a:custGeom>
            <a:avLst/>
            <a:gdLst>
              <a:gd name="T0" fmla="*/ 72 w 160"/>
              <a:gd name="T1" fmla="*/ 14 h 140"/>
              <a:gd name="T2" fmla="*/ 70 w 160"/>
              <a:gd name="T3" fmla="*/ 18 h 140"/>
              <a:gd name="T4" fmla="*/ 70 w 160"/>
              <a:gd name="T5" fmla="*/ 18 h 140"/>
              <a:gd name="T6" fmla="*/ 68 w 160"/>
              <a:gd name="T7" fmla="*/ 20 h 140"/>
              <a:gd name="T8" fmla="*/ 36 w 160"/>
              <a:gd name="T9" fmla="*/ 28 h 140"/>
              <a:gd name="T10" fmla="*/ 38 w 160"/>
              <a:gd name="T11" fmla="*/ 32 h 140"/>
              <a:gd name="T12" fmla="*/ 48 w 160"/>
              <a:gd name="T13" fmla="*/ 44 h 140"/>
              <a:gd name="T14" fmla="*/ 48 w 160"/>
              <a:gd name="T15" fmla="*/ 44 h 140"/>
              <a:gd name="T16" fmla="*/ 44 w 160"/>
              <a:gd name="T17" fmla="*/ 46 h 140"/>
              <a:gd name="T18" fmla="*/ 30 w 160"/>
              <a:gd name="T19" fmla="*/ 54 h 140"/>
              <a:gd name="T20" fmla="*/ 6 w 160"/>
              <a:gd name="T21" fmla="*/ 72 h 140"/>
              <a:gd name="T22" fmla="*/ 6 w 160"/>
              <a:gd name="T23" fmla="*/ 72 h 140"/>
              <a:gd name="T24" fmla="*/ 2 w 160"/>
              <a:gd name="T25" fmla="*/ 80 h 140"/>
              <a:gd name="T26" fmla="*/ 0 w 160"/>
              <a:gd name="T27" fmla="*/ 92 h 140"/>
              <a:gd name="T28" fmla="*/ 4 w 160"/>
              <a:gd name="T29" fmla="*/ 108 h 140"/>
              <a:gd name="T30" fmla="*/ 10 w 160"/>
              <a:gd name="T31" fmla="*/ 126 h 140"/>
              <a:gd name="T32" fmla="*/ 34 w 160"/>
              <a:gd name="T33" fmla="*/ 128 h 140"/>
              <a:gd name="T34" fmla="*/ 36 w 160"/>
              <a:gd name="T35" fmla="*/ 128 h 140"/>
              <a:gd name="T36" fmla="*/ 36 w 160"/>
              <a:gd name="T37" fmla="*/ 128 h 140"/>
              <a:gd name="T38" fmla="*/ 60 w 160"/>
              <a:gd name="T39" fmla="*/ 140 h 140"/>
              <a:gd name="T40" fmla="*/ 86 w 160"/>
              <a:gd name="T41" fmla="*/ 136 h 140"/>
              <a:gd name="T42" fmla="*/ 86 w 160"/>
              <a:gd name="T43" fmla="*/ 136 h 140"/>
              <a:gd name="T44" fmla="*/ 94 w 160"/>
              <a:gd name="T45" fmla="*/ 132 h 140"/>
              <a:gd name="T46" fmla="*/ 102 w 160"/>
              <a:gd name="T47" fmla="*/ 126 h 140"/>
              <a:gd name="T48" fmla="*/ 112 w 160"/>
              <a:gd name="T49" fmla="*/ 118 h 140"/>
              <a:gd name="T50" fmla="*/ 122 w 160"/>
              <a:gd name="T51" fmla="*/ 106 h 140"/>
              <a:gd name="T52" fmla="*/ 124 w 160"/>
              <a:gd name="T53" fmla="*/ 106 h 140"/>
              <a:gd name="T54" fmla="*/ 126 w 160"/>
              <a:gd name="T55" fmla="*/ 104 h 140"/>
              <a:gd name="T56" fmla="*/ 136 w 160"/>
              <a:gd name="T57" fmla="*/ 100 h 140"/>
              <a:gd name="T58" fmla="*/ 134 w 160"/>
              <a:gd name="T59" fmla="*/ 66 h 140"/>
              <a:gd name="T60" fmla="*/ 134 w 160"/>
              <a:gd name="T61" fmla="*/ 66 h 140"/>
              <a:gd name="T62" fmla="*/ 148 w 160"/>
              <a:gd name="T63" fmla="*/ 44 h 140"/>
              <a:gd name="T64" fmla="*/ 148 w 160"/>
              <a:gd name="T65" fmla="*/ 44 h 140"/>
              <a:gd name="T66" fmla="*/ 148 w 160"/>
              <a:gd name="T67" fmla="*/ 44 h 140"/>
              <a:gd name="T68" fmla="*/ 160 w 160"/>
              <a:gd name="T69" fmla="*/ 34 h 140"/>
              <a:gd name="T70" fmla="*/ 160 w 160"/>
              <a:gd name="T71" fmla="*/ 34 h 140"/>
              <a:gd name="T72" fmla="*/ 160 w 160"/>
              <a:gd name="T73" fmla="*/ 22 h 140"/>
              <a:gd name="T74" fmla="*/ 158 w 160"/>
              <a:gd name="T75" fmla="*/ 14 h 140"/>
              <a:gd name="T76" fmla="*/ 156 w 160"/>
              <a:gd name="T77" fmla="*/ 10 h 140"/>
              <a:gd name="T78" fmla="*/ 156 w 160"/>
              <a:gd name="T79" fmla="*/ 10 h 140"/>
              <a:gd name="T80" fmla="*/ 152 w 160"/>
              <a:gd name="T81" fmla="*/ 2 h 140"/>
              <a:gd name="T82" fmla="*/ 146 w 160"/>
              <a:gd name="T83" fmla="*/ 0 h 140"/>
              <a:gd name="T84" fmla="*/ 146 w 160"/>
              <a:gd name="T85" fmla="*/ 12 h 140"/>
              <a:gd name="T86" fmla="*/ 126 w 160"/>
              <a:gd name="T87" fmla="*/ 8 h 140"/>
              <a:gd name="T88" fmla="*/ 116 w 160"/>
              <a:gd name="T89" fmla="*/ 14 h 140"/>
              <a:gd name="T90" fmla="*/ 114 w 160"/>
              <a:gd name="T91" fmla="*/ 14 h 140"/>
              <a:gd name="T92" fmla="*/ 114 w 160"/>
              <a:gd name="T93" fmla="*/ 14 h 140"/>
              <a:gd name="T94" fmla="*/ 72 w 160"/>
              <a:gd name="T95"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cxnSp>
        <p:nvCxnSpPr>
          <p:cNvPr id="36899" name="MH_Other_34"/>
          <p:cNvCxnSpPr>
            <a:cxnSpLocks noChangeShapeType="1"/>
          </p:cNvCxnSpPr>
          <p:nvPr/>
        </p:nvCxnSpPr>
        <p:spPr bwMode="auto">
          <a:xfrm>
            <a:off x="6226175" y="3535363"/>
            <a:ext cx="1276350" cy="0"/>
          </a:xfrm>
          <a:prstGeom prst="line">
            <a:avLst/>
          </a:prstGeom>
          <a:noFill/>
          <a:ln w="6350" cmpd="sng">
            <a:solidFill>
              <a:srgbClr val="B6B6B6"/>
            </a:solidFill>
            <a:prstDash val="sysDash"/>
            <a:miter lim="800000"/>
          </a:ln>
          <a:extLst>
            <a:ext uri="{909E8E84-426E-40DD-AFC4-6F175D3DCCD1}">
              <a14:hiddenFill xmlns:a14="http://schemas.microsoft.com/office/drawing/2010/main">
                <a:noFill/>
              </a14:hiddenFill>
            </a:ext>
          </a:extLst>
        </p:spPr>
      </p:cxnSp>
      <p:sp>
        <p:nvSpPr>
          <p:cNvPr id="36900" name="MH_SubTitle_2"/>
          <p:cNvSpPr txBox="1">
            <a:spLocks noChangeArrowheads="1"/>
          </p:cNvSpPr>
          <p:nvPr/>
        </p:nvSpPr>
        <p:spPr bwMode="auto">
          <a:xfrm>
            <a:off x="6388100" y="3222625"/>
            <a:ext cx="939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Lorem</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6901" name="MH_Text_2"/>
          <p:cNvSpPr txBox="1">
            <a:spLocks noChangeArrowheads="1"/>
          </p:cNvSpPr>
          <p:nvPr/>
        </p:nvSpPr>
        <p:spPr bwMode="auto">
          <a:xfrm>
            <a:off x="6194425" y="3567113"/>
            <a:ext cx="139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a:solidFill>
                  <a:srgbClr val="000000"/>
                </a:solidFill>
                <a:ea typeface="微软雅黑" panose="020B0503020204020204" pitchFamily="34" charset="-122"/>
              </a:rPr>
              <a:t>2865</a:t>
            </a:r>
            <a:endParaRPr lang="zh-CN" altLang="en-US">
              <a:solidFill>
                <a:srgbClr val="000000"/>
              </a:solidFill>
              <a:ea typeface="微软雅黑" panose="020B0503020204020204" pitchFamily="34" charset="-122"/>
            </a:endParaRPr>
          </a:p>
        </p:txBody>
      </p:sp>
      <p:sp>
        <p:nvSpPr>
          <p:cNvPr id="36902" name="MH_Other_35"/>
          <p:cNvSpPr/>
          <p:nvPr/>
        </p:nvSpPr>
        <p:spPr bwMode="auto">
          <a:xfrm>
            <a:off x="7610475" y="4832350"/>
            <a:ext cx="155575" cy="187325"/>
          </a:xfrm>
          <a:custGeom>
            <a:avLst/>
            <a:gdLst>
              <a:gd name="T0" fmla="*/ 144371 w 288741"/>
              <a:gd name="T1" fmla="*/ 49418 h 348541"/>
              <a:gd name="T2" fmla="*/ 49418 w 288741"/>
              <a:gd name="T3" fmla="*/ 144371 h 348541"/>
              <a:gd name="T4" fmla="*/ 144371 w 288741"/>
              <a:gd name="T5" fmla="*/ 239323 h 348541"/>
              <a:gd name="T6" fmla="*/ 239323 w 288741"/>
              <a:gd name="T7" fmla="*/ 144371 h 348541"/>
              <a:gd name="T8" fmla="*/ 144371 w 288741"/>
              <a:gd name="T9" fmla="*/ 49418 h 348541"/>
              <a:gd name="T10" fmla="*/ 144371 w 288741"/>
              <a:gd name="T11" fmla="*/ 0 h 348541"/>
              <a:gd name="T12" fmla="*/ 246456 w 288741"/>
              <a:gd name="T13" fmla="*/ 42285 h 348541"/>
              <a:gd name="T14" fmla="*/ 246456 w 288741"/>
              <a:gd name="T15" fmla="*/ 246455 h 348541"/>
              <a:gd name="T16" fmla="*/ 144371 w 288741"/>
              <a:gd name="T17" fmla="*/ 348541 h 348541"/>
              <a:gd name="T18" fmla="*/ 42285 w 288741"/>
              <a:gd name="T19" fmla="*/ 246455 h 348541"/>
              <a:gd name="T20" fmla="*/ 42285 w 288741"/>
              <a:gd name="T21" fmla="*/ 42285 h 348541"/>
              <a:gd name="T22" fmla="*/ 144371 w 288741"/>
              <a:gd name="T23" fmla="*/ 0 h 348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741" h="3485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cxnSp>
        <p:nvCxnSpPr>
          <p:cNvPr id="36903" name="MH_Other_36"/>
          <p:cNvCxnSpPr>
            <a:cxnSpLocks noChangeShapeType="1"/>
          </p:cNvCxnSpPr>
          <p:nvPr/>
        </p:nvCxnSpPr>
        <p:spPr bwMode="auto">
          <a:xfrm>
            <a:off x="5705475" y="5037138"/>
            <a:ext cx="2044700" cy="0"/>
          </a:xfrm>
          <a:prstGeom prst="line">
            <a:avLst/>
          </a:prstGeom>
          <a:noFill/>
          <a:ln w="6350" cmpd="sng">
            <a:solidFill>
              <a:srgbClr val="B6B6B6"/>
            </a:solidFill>
            <a:prstDash val="sysDash"/>
            <a:miter lim="800000"/>
          </a:ln>
          <a:extLst>
            <a:ext uri="{909E8E84-426E-40DD-AFC4-6F175D3DCCD1}">
              <a14:hiddenFill xmlns:a14="http://schemas.microsoft.com/office/drawing/2010/main">
                <a:noFill/>
              </a14:hiddenFill>
            </a:ext>
          </a:extLst>
        </p:spPr>
      </p:cxnSp>
      <p:sp>
        <p:nvSpPr>
          <p:cNvPr id="36904" name="MH_SubTitle_4"/>
          <p:cNvSpPr txBox="1">
            <a:spLocks noChangeArrowheads="1"/>
          </p:cNvSpPr>
          <p:nvPr/>
        </p:nvSpPr>
        <p:spPr bwMode="auto">
          <a:xfrm>
            <a:off x="6499225" y="4724400"/>
            <a:ext cx="939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Lorem</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6905" name="MH_Text_4"/>
          <p:cNvSpPr txBox="1">
            <a:spLocks noChangeArrowheads="1"/>
          </p:cNvSpPr>
          <p:nvPr/>
        </p:nvSpPr>
        <p:spPr bwMode="auto">
          <a:xfrm>
            <a:off x="6248400" y="5067300"/>
            <a:ext cx="1393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fontAlgn="base">
              <a:lnSpc>
                <a:spcPct val="100000"/>
              </a:lnSpc>
              <a:spcBef>
                <a:spcPct val="0"/>
              </a:spcBef>
              <a:spcAft>
                <a:spcPct val="0"/>
              </a:spcAft>
              <a:buFont typeface="Arial" panose="020B0604020202020204" pitchFamily="34" charset="0"/>
              <a:buNone/>
            </a:pPr>
            <a:r>
              <a:rPr lang="en-US" altLang="zh-CN" sz="2400" b="1">
                <a:solidFill>
                  <a:srgbClr val="CC3300"/>
                </a:solidFill>
                <a:latin typeface="Arial" panose="020B0604020202020204" pitchFamily="34" charset="0"/>
                <a:ea typeface="微软雅黑" panose="020B0503020204020204" pitchFamily="34" charset="-122"/>
              </a:rPr>
              <a:t>13289</a:t>
            </a:r>
            <a:endParaRPr lang="en-US" altLang="zh-CN" sz="2400" b="1">
              <a:solidFill>
                <a:srgbClr val="CC3300"/>
              </a:solidFill>
              <a:latin typeface="Arial" panose="020B0604020202020204" pitchFamily="34" charset="0"/>
              <a:ea typeface="微软雅黑" panose="020B0503020204020204" pitchFamily="34" charset="-122"/>
            </a:endParaRPr>
          </a:p>
        </p:txBody>
      </p:sp>
      <p:sp>
        <p:nvSpPr>
          <p:cNvPr id="36906" name="MH_Other_37"/>
          <p:cNvSpPr/>
          <p:nvPr/>
        </p:nvSpPr>
        <p:spPr bwMode="auto">
          <a:xfrm>
            <a:off x="1127125" y="3027363"/>
            <a:ext cx="152400" cy="187325"/>
          </a:xfrm>
          <a:custGeom>
            <a:avLst/>
            <a:gdLst>
              <a:gd name="T0" fmla="*/ 144371 w 288741"/>
              <a:gd name="T1" fmla="*/ 49418 h 348541"/>
              <a:gd name="T2" fmla="*/ 49418 w 288741"/>
              <a:gd name="T3" fmla="*/ 144371 h 348541"/>
              <a:gd name="T4" fmla="*/ 144371 w 288741"/>
              <a:gd name="T5" fmla="*/ 239323 h 348541"/>
              <a:gd name="T6" fmla="*/ 239323 w 288741"/>
              <a:gd name="T7" fmla="*/ 144371 h 348541"/>
              <a:gd name="T8" fmla="*/ 144371 w 288741"/>
              <a:gd name="T9" fmla="*/ 49418 h 348541"/>
              <a:gd name="T10" fmla="*/ 144371 w 288741"/>
              <a:gd name="T11" fmla="*/ 0 h 348541"/>
              <a:gd name="T12" fmla="*/ 246456 w 288741"/>
              <a:gd name="T13" fmla="*/ 42285 h 348541"/>
              <a:gd name="T14" fmla="*/ 246456 w 288741"/>
              <a:gd name="T15" fmla="*/ 246455 h 348541"/>
              <a:gd name="T16" fmla="*/ 144371 w 288741"/>
              <a:gd name="T17" fmla="*/ 348541 h 348541"/>
              <a:gd name="T18" fmla="*/ 42285 w 288741"/>
              <a:gd name="T19" fmla="*/ 246455 h 348541"/>
              <a:gd name="T20" fmla="*/ 42285 w 288741"/>
              <a:gd name="T21" fmla="*/ 42285 h 348541"/>
              <a:gd name="T22" fmla="*/ 144371 w 288741"/>
              <a:gd name="T23" fmla="*/ 0 h 348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741" h="3485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CC3300"/>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cxnSp>
        <p:nvCxnSpPr>
          <p:cNvPr id="36907" name="MH_Other_38"/>
          <p:cNvCxnSpPr>
            <a:cxnSpLocks noChangeShapeType="1"/>
          </p:cNvCxnSpPr>
          <p:nvPr/>
        </p:nvCxnSpPr>
        <p:spPr bwMode="auto">
          <a:xfrm>
            <a:off x="1127125" y="3232150"/>
            <a:ext cx="1600200" cy="0"/>
          </a:xfrm>
          <a:prstGeom prst="line">
            <a:avLst/>
          </a:prstGeom>
          <a:noFill/>
          <a:ln w="6350" cmpd="sng">
            <a:solidFill>
              <a:srgbClr val="B6B6B6"/>
            </a:solidFill>
            <a:prstDash val="sysDash"/>
            <a:miter lim="800000"/>
          </a:ln>
          <a:extLst>
            <a:ext uri="{909E8E84-426E-40DD-AFC4-6F175D3DCCD1}">
              <a14:hiddenFill xmlns:a14="http://schemas.microsoft.com/office/drawing/2010/main">
                <a:noFill/>
              </a14:hiddenFill>
            </a:ext>
          </a:extLst>
        </p:spPr>
      </p:cxnSp>
      <p:sp>
        <p:nvSpPr>
          <p:cNvPr id="36908" name="MH_SubTitle_1"/>
          <p:cNvSpPr txBox="1">
            <a:spLocks noChangeArrowheads="1"/>
          </p:cNvSpPr>
          <p:nvPr/>
        </p:nvSpPr>
        <p:spPr bwMode="auto">
          <a:xfrm>
            <a:off x="1397000" y="2919413"/>
            <a:ext cx="939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Lorem</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6909" name="MH_Text_1"/>
          <p:cNvSpPr txBox="1">
            <a:spLocks noChangeArrowheads="1"/>
          </p:cNvSpPr>
          <p:nvPr/>
        </p:nvSpPr>
        <p:spPr bwMode="auto">
          <a:xfrm>
            <a:off x="1190625" y="3263900"/>
            <a:ext cx="1390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a:solidFill>
                  <a:srgbClr val="000000"/>
                </a:solidFill>
                <a:ea typeface="微软雅黑" panose="020B0503020204020204" pitchFamily="34" charset="-122"/>
              </a:rPr>
              <a:t>3896</a:t>
            </a:r>
            <a:endParaRPr lang="zh-CN" altLang="en-US">
              <a:solidFill>
                <a:srgbClr val="000000"/>
              </a:solidFill>
              <a:ea typeface="微软雅黑" panose="020B0503020204020204" pitchFamily="34" charset="-122"/>
            </a:endParaRPr>
          </a:p>
        </p:txBody>
      </p:sp>
      <p:sp>
        <p:nvSpPr>
          <p:cNvPr id="36910" name="MH_Other_39"/>
          <p:cNvSpPr/>
          <p:nvPr/>
        </p:nvSpPr>
        <p:spPr bwMode="auto">
          <a:xfrm>
            <a:off x="1933575" y="4159250"/>
            <a:ext cx="155575" cy="187325"/>
          </a:xfrm>
          <a:custGeom>
            <a:avLst/>
            <a:gdLst>
              <a:gd name="T0" fmla="*/ 144371 w 288741"/>
              <a:gd name="T1" fmla="*/ 49418 h 348541"/>
              <a:gd name="T2" fmla="*/ 49418 w 288741"/>
              <a:gd name="T3" fmla="*/ 144371 h 348541"/>
              <a:gd name="T4" fmla="*/ 144371 w 288741"/>
              <a:gd name="T5" fmla="*/ 239323 h 348541"/>
              <a:gd name="T6" fmla="*/ 239323 w 288741"/>
              <a:gd name="T7" fmla="*/ 144371 h 348541"/>
              <a:gd name="T8" fmla="*/ 144371 w 288741"/>
              <a:gd name="T9" fmla="*/ 49418 h 348541"/>
              <a:gd name="T10" fmla="*/ 144371 w 288741"/>
              <a:gd name="T11" fmla="*/ 0 h 348541"/>
              <a:gd name="T12" fmla="*/ 246456 w 288741"/>
              <a:gd name="T13" fmla="*/ 42285 h 348541"/>
              <a:gd name="T14" fmla="*/ 246456 w 288741"/>
              <a:gd name="T15" fmla="*/ 246455 h 348541"/>
              <a:gd name="T16" fmla="*/ 144371 w 288741"/>
              <a:gd name="T17" fmla="*/ 348541 h 348541"/>
              <a:gd name="T18" fmla="*/ 42285 w 288741"/>
              <a:gd name="T19" fmla="*/ 246455 h 348541"/>
              <a:gd name="T20" fmla="*/ 42285 w 288741"/>
              <a:gd name="T21" fmla="*/ 42285 h 348541"/>
              <a:gd name="T22" fmla="*/ 144371 w 288741"/>
              <a:gd name="T23" fmla="*/ 0 h 348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741" h="3485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cxnSp>
        <p:nvCxnSpPr>
          <p:cNvPr id="36911" name="MH_Other_40"/>
          <p:cNvCxnSpPr>
            <a:cxnSpLocks noChangeShapeType="1"/>
          </p:cNvCxnSpPr>
          <p:nvPr/>
        </p:nvCxnSpPr>
        <p:spPr bwMode="auto">
          <a:xfrm>
            <a:off x="1933575" y="4362450"/>
            <a:ext cx="2663825" cy="0"/>
          </a:xfrm>
          <a:prstGeom prst="line">
            <a:avLst/>
          </a:prstGeom>
          <a:noFill/>
          <a:ln w="6350" cmpd="sng">
            <a:solidFill>
              <a:srgbClr val="B6B6B6"/>
            </a:solidFill>
            <a:prstDash val="sysDash"/>
            <a:miter lim="800000"/>
          </a:ln>
          <a:extLst>
            <a:ext uri="{909E8E84-426E-40DD-AFC4-6F175D3DCCD1}">
              <a14:hiddenFill xmlns:a14="http://schemas.microsoft.com/office/drawing/2010/main">
                <a:noFill/>
              </a14:hiddenFill>
            </a:ext>
          </a:extLst>
        </p:spPr>
      </p:cxnSp>
      <p:sp>
        <p:nvSpPr>
          <p:cNvPr id="36912" name="MH_SubTitle_3"/>
          <p:cNvSpPr txBox="1">
            <a:spLocks noChangeArrowheads="1"/>
          </p:cNvSpPr>
          <p:nvPr/>
        </p:nvSpPr>
        <p:spPr bwMode="auto">
          <a:xfrm>
            <a:off x="2203450" y="4049713"/>
            <a:ext cx="942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1600">
                <a:solidFill>
                  <a:srgbClr val="000000"/>
                </a:solidFill>
                <a:latin typeface="微软雅黑" panose="020B0503020204020204" pitchFamily="34" charset="-122"/>
                <a:ea typeface="微软雅黑" panose="020B0503020204020204" pitchFamily="34" charset="-122"/>
              </a:rPr>
              <a:t>Lorem</a:t>
            </a:r>
            <a:endParaRPr lang="zh-CN" altLang="en-US" sz="1600">
              <a:solidFill>
                <a:srgbClr val="000000"/>
              </a:solidFill>
              <a:latin typeface="微软雅黑" panose="020B0503020204020204" pitchFamily="34" charset="-122"/>
              <a:ea typeface="微软雅黑" panose="020B0503020204020204" pitchFamily="34" charset="-122"/>
            </a:endParaRPr>
          </a:p>
        </p:txBody>
      </p:sp>
      <p:sp>
        <p:nvSpPr>
          <p:cNvPr id="36913" name="MH_Text_3"/>
          <p:cNvSpPr txBox="1">
            <a:spLocks noChangeArrowheads="1"/>
          </p:cNvSpPr>
          <p:nvPr/>
        </p:nvSpPr>
        <p:spPr bwMode="auto">
          <a:xfrm>
            <a:off x="1997075" y="4394200"/>
            <a:ext cx="1393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a:solidFill>
                  <a:srgbClr val="000000"/>
                </a:solidFill>
                <a:ea typeface="微软雅黑" panose="020B0503020204020204" pitchFamily="34" charset="-122"/>
              </a:rPr>
              <a:t>2106</a:t>
            </a:r>
            <a:endParaRPr lang="zh-CN" altLang="en-US">
              <a:solidFill>
                <a:srgbClr val="000000"/>
              </a:solidFill>
              <a:ea typeface="微软雅黑" panose="020B0503020204020204" pitchFamily="34" charset="-122"/>
            </a:endParaRPr>
          </a:p>
        </p:txBody>
      </p:sp>
      <p:pic>
        <p:nvPicPr>
          <p:cNvPr id="36914"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915" name="TextBox 2"/>
          <p:cNvSpPr>
            <a:spLocks noChangeArrowheads="1"/>
          </p:cNvSpPr>
          <p:nvPr/>
        </p:nvSpPr>
        <p:spPr bwMode="auto">
          <a:xfrm flipH="1">
            <a:off x="2862263" y="850900"/>
            <a:ext cx="177958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36916" name="TextBox 5"/>
          <p:cNvSpPr>
            <a:spLocks noChangeArrowheads="1"/>
          </p:cNvSpPr>
          <p:nvPr/>
        </p:nvSpPr>
        <p:spPr bwMode="auto">
          <a:xfrm flipH="1">
            <a:off x="4052888" y="908050"/>
            <a:ext cx="27590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H_Other_1"/>
          <p:cNvSpPr/>
          <p:nvPr/>
        </p:nvSpPr>
        <p:spPr bwMode="auto">
          <a:xfrm>
            <a:off x="4344988" y="1984375"/>
            <a:ext cx="3497262" cy="1749425"/>
          </a:xfrm>
          <a:custGeom>
            <a:avLst/>
            <a:gdLst>
              <a:gd name="T0" fmla="*/ 1872208 w 3744416"/>
              <a:gd name="T1" fmla="*/ 0 h 1872208"/>
              <a:gd name="T2" fmla="*/ 3744416 w 3744416"/>
              <a:gd name="T3" fmla="*/ 1872208 h 1872208"/>
              <a:gd name="T4" fmla="*/ 0 w 3744416"/>
              <a:gd name="T5" fmla="*/ 1872208 h 1872208"/>
              <a:gd name="T6" fmla="*/ 1872208 w 3744416"/>
              <a:gd name="T7" fmla="*/ 0 h 1872208"/>
            </a:gdLst>
            <a:ahLst/>
            <a:cxnLst>
              <a:cxn ang="0">
                <a:pos x="T0" y="T1"/>
              </a:cxn>
              <a:cxn ang="0">
                <a:pos x="T2" y="T3"/>
              </a:cxn>
              <a:cxn ang="0">
                <a:pos x="T4" y="T5"/>
              </a:cxn>
              <a:cxn ang="0">
                <a:pos x="T6" y="T7"/>
              </a:cxn>
            </a:cxnLst>
            <a:rect l="0" t="0" r="r" b="b"/>
            <a:pathLst>
              <a:path w="3744416" h="1872208">
                <a:moveTo>
                  <a:pt x="1872208" y="0"/>
                </a:moveTo>
                <a:cubicBezTo>
                  <a:pt x="2906200" y="0"/>
                  <a:pt x="3744416" y="838216"/>
                  <a:pt x="3744416" y="1872208"/>
                </a:cubicBezTo>
                <a:lnTo>
                  <a:pt x="0" y="1872208"/>
                </a:lnTo>
                <a:cubicBezTo>
                  <a:pt x="0" y="838216"/>
                  <a:pt x="838216" y="0"/>
                  <a:pt x="1872208" y="0"/>
                </a:cubicBezTo>
                <a:close/>
              </a:path>
            </a:pathLst>
          </a:custGeom>
          <a:noFill/>
          <a:ln w="38100" cap="flat" cmpd="sng">
            <a:solidFill>
              <a:srgbClr val="DCDCDC"/>
            </a:solidFill>
            <a:miter lim="800000"/>
          </a:ln>
          <a:extLst>
            <a:ext uri="{909E8E84-426E-40DD-AFC4-6F175D3DCCD1}">
              <a14:hiddenFill xmlns:a14="http://schemas.microsoft.com/office/drawing/2010/main">
                <a:solidFill>
                  <a:srgbClr val="FFFFFF"/>
                </a:solidFill>
              </a14:hiddenFill>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8915" name="MH_Other_2"/>
          <p:cNvSpPr>
            <a:spLocks noChangeArrowheads="1"/>
          </p:cNvSpPr>
          <p:nvPr/>
        </p:nvSpPr>
        <p:spPr bwMode="auto">
          <a:xfrm>
            <a:off x="4584700" y="2279650"/>
            <a:ext cx="2959100" cy="2959100"/>
          </a:xfrm>
          <a:prstGeom prst="ellipse">
            <a:avLst/>
          </a:prstGeom>
          <a:solidFill>
            <a:srgbClr val="CC3300"/>
          </a:solidFill>
          <a:ln>
            <a:noFill/>
          </a:ln>
          <a:extLst>
            <a:ext uri="{91240B29-F687-4F45-9708-019B960494DF}">
              <a14:hiddenLine xmlns:a14="http://schemas.microsoft.com/office/drawing/2010/main" w="9525">
                <a:solidFill>
                  <a:srgbClr val="000000"/>
                </a:solidFill>
                <a:round/>
              </a14:hiddenLine>
            </a:ext>
          </a:extLst>
        </p:spPr>
        <p:txBody>
          <a:bodyPr lIns="90170" tIns="46990" rIns="90170"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1300">
              <a:solidFill>
                <a:srgbClr val="FFFFFF"/>
              </a:solidFill>
              <a:latin typeface="微软雅黑 Light" panose="020B0502040204020203" pitchFamily="34" charset="-122"/>
              <a:ea typeface="微软雅黑 Light" panose="020B0502040204020203" pitchFamily="34" charset="-122"/>
            </a:endParaRPr>
          </a:p>
        </p:txBody>
      </p:sp>
      <p:sp>
        <p:nvSpPr>
          <p:cNvPr id="38916" name="MH_Other_3"/>
          <p:cNvSpPr>
            <a:spLocks noChangeArrowheads="1"/>
          </p:cNvSpPr>
          <p:nvPr/>
        </p:nvSpPr>
        <p:spPr bwMode="auto">
          <a:xfrm>
            <a:off x="5895975" y="2774950"/>
            <a:ext cx="407988" cy="1898650"/>
          </a:xfrm>
          <a:prstGeom prst="upArrow">
            <a:avLst>
              <a:gd name="adj1" fmla="val 50000"/>
              <a:gd name="adj2" fmla="val 50006"/>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1300">
              <a:solidFill>
                <a:srgbClr val="FFFFFF"/>
              </a:solidFill>
              <a:latin typeface="微软雅黑 Light" panose="020B0502040204020203" pitchFamily="34" charset="-122"/>
              <a:ea typeface="微软雅黑 Light" panose="020B0502040204020203" pitchFamily="34" charset="-122"/>
            </a:endParaRPr>
          </a:p>
        </p:txBody>
      </p:sp>
      <p:sp>
        <p:nvSpPr>
          <p:cNvPr id="38917" name="MH_Other_4"/>
          <p:cNvSpPr/>
          <p:nvPr/>
        </p:nvSpPr>
        <p:spPr bwMode="auto">
          <a:xfrm>
            <a:off x="6242050" y="3524250"/>
            <a:ext cx="755650" cy="1149350"/>
          </a:xfrm>
          <a:custGeom>
            <a:avLst/>
            <a:gdLst>
              <a:gd name="T0" fmla="*/ 0 w 755650"/>
              <a:gd name="T1" fmla="*/ 1149350 h 1149350"/>
              <a:gd name="T2" fmla="*/ 0 w 755650"/>
              <a:gd name="T3" fmla="*/ 425053 h 1149350"/>
              <a:gd name="T4" fmla="*/ 330597 w 755650"/>
              <a:gd name="T5" fmla="*/ 94456 h 1149350"/>
              <a:gd name="T6" fmla="*/ 491581 w 755650"/>
              <a:gd name="T7" fmla="*/ 94456 h 1149350"/>
              <a:gd name="T8" fmla="*/ 491581 w 755650"/>
              <a:gd name="T9" fmla="*/ 0 h 1149350"/>
              <a:gd name="T10" fmla="*/ 755650 w 755650"/>
              <a:gd name="T11" fmla="*/ 188913 h 1149350"/>
              <a:gd name="T12" fmla="*/ 491581 w 755650"/>
              <a:gd name="T13" fmla="*/ 377825 h 1149350"/>
              <a:gd name="T14" fmla="*/ 491581 w 755650"/>
              <a:gd name="T15" fmla="*/ 283369 h 1149350"/>
              <a:gd name="T16" fmla="*/ 330597 w 755650"/>
              <a:gd name="T17" fmla="*/ 283369 h 1149350"/>
              <a:gd name="T18" fmla="*/ 188913 w 755650"/>
              <a:gd name="T19" fmla="*/ 425053 h 1149350"/>
              <a:gd name="T20" fmla="*/ 188913 w 755650"/>
              <a:gd name="T21" fmla="*/ 1149350 h 1149350"/>
              <a:gd name="T22" fmla="*/ 0 w 755650"/>
              <a:gd name="T23" fmla="*/ 1149350 h 1149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5650" h="1149350">
                <a:moveTo>
                  <a:pt x="0" y="1149350"/>
                </a:moveTo>
                <a:lnTo>
                  <a:pt x="0" y="425053"/>
                </a:lnTo>
                <a:cubicBezTo>
                  <a:pt x="0" y="242469"/>
                  <a:pt x="148013" y="94456"/>
                  <a:pt x="330597" y="94456"/>
                </a:cubicBezTo>
                <a:lnTo>
                  <a:pt x="491581" y="94456"/>
                </a:lnTo>
                <a:lnTo>
                  <a:pt x="491581" y="0"/>
                </a:lnTo>
                <a:lnTo>
                  <a:pt x="755650" y="188913"/>
                </a:lnTo>
                <a:lnTo>
                  <a:pt x="491581" y="377825"/>
                </a:lnTo>
                <a:lnTo>
                  <a:pt x="491581" y="283369"/>
                </a:lnTo>
                <a:lnTo>
                  <a:pt x="330597" y="283369"/>
                </a:lnTo>
                <a:cubicBezTo>
                  <a:pt x="252347" y="283369"/>
                  <a:pt x="188913" y="346803"/>
                  <a:pt x="188913" y="425053"/>
                </a:cubicBezTo>
                <a:lnTo>
                  <a:pt x="188913" y="1149350"/>
                </a:lnTo>
                <a:lnTo>
                  <a:pt x="0" y="11493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8918" name="MH_Other_5"/>
          <p:cNvSpPr/>
          <p:nvPr/>
        </p:nvSpPr>
        <p:spPr bwMode="auto">
          <a:xfrm flipH="1">
            <a:off x="5197475" y="3524250"/>
            <a:ext cx="757238" cy="1149350"/>
          </a:xfrm>
          <a:custGeom>
            <a:avLst/>
            <a:gdLst>
              <a:gd name="T0" fmla="*/ 0 w 757238"/>
              <a:gd name="T1" fmla="*/ 1149350 h 1149350"/>
              <a:gd name="T2" fmla="*/ 0 w 757238"/>
              <a:gd name="T3" fmla="*/ 425946 h 1149350"/>
              <a:gd name="T4" fmla="*/ 331292 w 757238"/>
              <a:gd name="T5" fmla="*/ 94654 h 1149350"/>
              <a:gd name="T6" fmla="*/ 492614 w 757238"/>
              <a:gd name="T7" fmla="*/ 94655 h 1149350"/>
              <a:gd name="T8" fmla="*/ 492614 w 757238"/>
              <a:gd name="T9" fmla="*/ 0 h 1149350"/>
              <a:gd name="T10" fmla="*/ 757238 w 757238"/>
              <a:gd name="T11" fmla="*/ 189310 h 1149350"/>
              <a:gd name="T12" fmla="*/ 492614 w 757238"/>
              <a:gd name="T13" fmla="*/ 378619 h 1149350"/>
              <a:gd name="T14" fmla="*/ 492614 w 757238"/>
              <a:gd name="T15" fmla="*/ 283964 h 1149350"/>
              <a:gd name="T16" fmla="*/ 331292 w 757238"/>
              <a:gd name="T17" fmla="*/ 283964 h 1149350"/>
              <a:gd name="T18" fmla="*/ 189310 w 757238"/>
              <a:gd name="T19" fmla="*/ 425946 h 1149350"/>
              <a:gd name="T20" fmla="*/ 189310 w 757238"/>
              <a:gd name="T21" fmla="*/ 1149350 h 1149350"/>
              <a:gd name="T22" fmla="*/ 0 w 757238"/>
              <a:gd name="T23" fmla="*/ 1149350 h 1149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7238" h="1149350">
                <a:moveTo>
                  <a:pt x="0" y="1149350"/>
                </a:moveTo>
                <a:lnTo>
                  <a:pt x="0" y="425946"/>
                </a:lnTo>
                <a:cubicBezTo>
                  <a:pt x="0" y="242978"/>
                  <a:pt x="148324" y="94654"/>
                  <a:pt x="331292" y="94654"/>
                </a:cubicBezTo>
                <a:lnTo>
                  <a:pt x="492614" y="94655"/>
                </a:lnTo>
                <a:lnTo>
                  <a:pt x="492614" y="0"/>
                </a:lnTo>
                <a:lnTo>
                  <a:pt x="757238" y="189310"/>
                </a:lnTo>
                <a:lnTo>
                  <a:pt x="492614" y="378619"/>
                </a:lnTo>
                <a:lnTo>
                  <a:pt x="492614" y="283964"/>
                </a:lnTo>
                <a:lnTo>
                  <a:pt x="331292" y="283964"/>
                </a:lnTo>
                <a:cubicBezTo>
                  <a:pt x="252878" y="283964"/>
                  <a:pt x="189310" y="347532"/>
                  <a:pt x="189310" y="425946"/>
                </a:cubicBezTo>
                <a:lnTo>
                  <a:pt x="189310" y="1149350"/>
                </a:lnTo>
                <a:lnTo>
                  <a:pt x="0" y="11493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38919" name="MH_Title_1"/>
          <p:cNvSpPr txBox="1">
            <a:spLocks noChangeArrowheads="1"/>
          </p:cNvSpPr>
          <p:nvPr/>
        </p:nvSpPr>
        <p:spPr bwMode="auto">
          <a:xfrm>
            <a:off x="5394325" y="4745038"/>
            <a:ext cx="143033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fontAlgn="base">
              <a:lnSpc>
                <a:spcPct val="110000"/>
              </a:lnSpc>
              <a:spcBef>
                <a:spcPct val="0"/>
              </a:spcBef>
              <a:spcAft>
                <a:spcPct val="0"/>
              </a:spcAft>
              <a:buFont typeface="Arial" panose="020B0604020202020204" pitchFamily="34" charset="0"/>
              <a:buNone/>
            </a:pPr>
            <a:r>
              <a:rPr lang="en-US" altLang="zh-CN" sz="2000">
                <a:solidFill>
                  <a:srgbClr val="FFFFFF"/>
                </a:solidFill>
                <a:latin typeface="微软雅黑 Light" panose="020B0502040204020203" pitchFamily="34" charset="-122"/>
                <a:ea typeface="微软雅黑 Light" panose="020B0502040204020203" pitchFamily="34" charset="-122"/>
              </a:rPr>
              <a:t>LOREM</a:t>
            </a:r>
            <a:endParaRPr lang="en-US" altLang="zh-CN" sz="2000">
              <a:solidFill>
                <a:srgbClr val="FFFFFF"/>
              </a:solidFill>
              <a:latin typeface="微软雅黑 Light" panose="020B0502040204020203" pitchFamily="34" charset="-122"/>
              <a:ea typeface="微软雅黑 Light" panose="020B0502040204020203" pitchFamily="34" charset="-122"/>
            </a:endParaRPr>
          </a:p>
        </p:txBody>
      </p:sp>
      <p:sp>
        <p:nvSpPr>
          <p:cNvPr id="38920" name="MH_Text_1"/>
          <p:cNvSpPr txBox="1">
            <a:spLocks noChangeArrowheads="1"/>
          </p:cNvSpPr>
          <p:nvPr/>
        </p:nvSpPr>
        <p:spPr bwMode="auto">
          <a:xfrm>
            <a:off x="3468688" y="4368800"/>
            <a:ext cx="13319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10000"/>
              </a:lnSpc>
              <a:spcBef>
                <a:spcPct val="0"/>
              </a:spcBef>
              <a:spcAft>
                <a:spcPct val="0"/>
              </a:spcAft>
              <a:buFont typeface="Arial" panose="020B0604020202020204" pitchFamily="34" charset="0"/>
              <a:buNone/>
            </a:pPr>
            <a:r>
              <a:rPr lang="en-US" altLang="zh-CN" sz="1500">
                <a:solidFill>
                  <a:srgbClr val="000000"/>
                </a:solidFill>
                <a:latin typeface="微软雅黑 Light" panose="020B0502040204020203" pitchFamily="34" charset="-122"/>
                <a:ea typeface="微软雅黑 Light" panose="020B0502040204020203" pitchFamily="34" charset="-122"/>
              </a:rPr>
              <a:t>Lorem ipsum</a:t>
            </a:r>
            <a:endParaRPr lang="en-US" altLang="zh-CN" sz="1500">
              <a:solidFill>
                <a:srgbClr val="000000"/>
              </a:solidFill>
              <a:latin typeface="微软雅黑 Light" panose="020B0502040204020203" pitchFamily="34" charset="-122"/>
              <a:ea typeface="微软雅黑 Light" panose="020B0502040204020203" pitchFamily="34" charset="-122"/>
            </a:endParaRPr>
          </a:p>
          <a:p>
            <a:pPr fontAlgn="base">
              <a:lnSpc>
                <a:spcPct val="110000"/>
              </a:lnSpc>
              <a:spcBef>
                <a:spcPct val="0"/>
              </a:spcBef>
              <a:spcAft>
                <a:spcPct val="0"/>
              </a:spcAft>
              <a:buFont typeface="Arial" panose="020B0604020202020204" pitchFamily="34" charset="0"/>
              <a:buNone/>
            </a:pPr>
            <a:r>
              <a:rPr lang="en-US" altLang="zh-CN" sz="1500">
                <a:solidFill>
                  <a:srgbClr val="000000"/>
                </a:solidFill>
                <a:latin typeface="微软雅黑 Light" panose="020B0502040204020203" pitchFamily="34" charset="-122"/>
                <a:ea typeface="微软雅黑 Light" panose="020B0502040204020203" pitchFamily="34" charset="-122"/>
              </a:rPr>
              <a:t>Lorem ipsum</a:t>
            </a:r>
            <a:endParaRPr lang="zh-CN" altLang="en-US" sz="1500">
              <a:solidFill>
                <a:srgbClr val="000000"/>
              </a:solidFill>
              <a:latin typeface="微软雅黑 Light" panose="020B0502040204020203" pitchFamily="34" charset="-122"/>
              <a:ea typeface="微软雅黑 Light" panose="020B0502040204020203" pitchFamily="34" charset="-122"/>
            </a:endParaRPr>
          </a:p>
        </p:txBody>
      </p:sp>
      <p:sp>
        <p:nvSpPr>
          <p:cNvPr id="38921" name="MH_Text_3"/>
          <p:cNvSpPr txBox="1">
            <a:spLocks noChangeArrowheads="1"/>
          </p:cNvSpPr>
          <p:nvPr/>
        </p:nvSpPr>
        <p:spPr bwMode="auto">
          <a:xfrm>
            <a:off x="7410450" y="4368800"/>
            <a:ext cx="13319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10000"/>
              </a:lnSpc>
              <a:spcBef>
                <a:spcPct val="0"/>
              </a:spcBef>
              <a:spcAft>
                <a:spcPct val="0"/>
              </a:spcAft>
              <a:buFont typeface="Arial" panose="020B0604020202020204" pitchFamily="34" charset="0"/>
              <a:buNone/>
            </a:pPr>
            <a:r>
              <a:rPr lang="en-US" altLang="zh-CN" sz="1500">
                <a:solidFill>
                  <a:srgbClr val="000000"/>
                </a:solidFill>
                <a:latin typeface="微软雅黑 Light" panose="020B0502040204020203" pitchFamily="34" charset="-122"/>
                <a:ea typeface="微软雅黑 Light" panose="020B0502040204020203" pitchFamily="34" charset="-122"/>
              </a:rPr>
              <a:t>Lorem ipsum</a:t>
            </a:r>
            <a:endParaRPr lang="en-US" altLang="zh-CN" sz="1500">
              <a:solidFill>
                <a:srgbClr val="000000"/>
              </a:solidFill>
              <a:latin typeface="微软雅黑 Light" panose="020B0502040204020203" pitchFamily="34" charset="-122"/>
              <a:ea typeface="微软雅黑 Light" panose="020B0502040204020203" pitchFamily="34" charset="-122"/>
            </a:endParaRPr>
          </a:p>
          <a:p>
            <a:pPr fontAlgn="base">
              <a:lnSpc>
                <a:spcPct val="110000"/>
              </a:lnSpc>
              <a:spcBef>
                <a:spcPct val="0"/>
              </a:spcBef>
              <a:spcAft>
                <a:spcPct val="0"/>
              </a:spcAft>
              <a:buFont typeface="Arial" panose="020B0604020202020204" pitchFamily="34" charset="0"/>
              <a:buNone/>
            </a:pPr>
            <a:r>
              <a:rPr lang="en-US" altLang="zh-CN" sz="1500">
                <a:solidFill>
                  <a:srgbClr val="000000"/>
                </a:solidFill>
                <a:latin typeface="微软雅黑 Light" panose="020B0502040204020203" pitchFamily="34" charset="-122"/>
                <a:ea typeface="微软雅黑 Light" panose="020B0502040204020203" pitchFamily="34" charset="-122"/>
              </a:rPr>
              <a:t>Lorem ipsum</a:t>
            </a:r>
            <a:endParaRPr lang="zh-CN" altLang="en-US" sz="1500">
              <a:solidFill>
                <a:srgbClr val="000000"/>
              </a:solidFill>
              <a:latin typeface="微软雅黑 Light" panose="020B0502040204020203" pitchFamily="34" charset="-122"/>
              <a:ea typeface="微软雅黑 Light" panose="020B0502040204020203" pitchFamily="34" charset="-122"/>
            </a:endParaRPr>
          </a:p>
        </p:txBody>
      </p:sp>
      <p:sp>
        <p:nvSpPr>
          <p:cNvPr id="38922" name="MH_Text_2"/>
          <p:cNvSpPr txBox="1">
            <a:spLocks noChangeArrowheads="1"/>
          </p:cNvSpPr>
          <p:nvPr/>
        </p:nvSpPr>
        <p:spPr bwMode="auto">
          <a:xfrm>
            <a:off x="6635750" y="1462088"/>
            <a:ext cx="13319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10000"/>
              </a:lnSpc>
              <a:spcBef>
                <a:spcPct val="0"/>
              </a:spcBef>
              <a:spcAft>
                <a:spcPct val="0"/>
              </a:spcAft>
              <a:buFont typeface="Arial" panose="020B0604020202020204" pitchFamily="34" charset="0"/>
              <a:buNone/>
            </a:pPr>
            <a:r>
              <a:rPr lang="en-US" altLang="zh-CN" sz="1500">
                <a:solidFill>
                  <a:srgbClr val="000000"/>
                </a:solidFill>
                <a:latin typeface="微软雅黑 Light" panose="020B0502040204020203" pitchFamily="34" charset="-122"/>
                <a:ea typeface="微软雅黑 Light" panose="020B0502040204020203" pitchFamily="34" charset="-122"/>
              </a:rPr>
              <a:t>Lorem ipsum</a:t>
            </a:r>
            <a:endParaRPr lang="en-US" altLang="zh-CN" sz="1500">
              <a:solidFill>
                <a:srgbClr val="000000"/>
              </a:solidFill>
              <a:latin typeface="微软雅黑 Light" panose="020B0502040204020203" pitchFamily="34" charset="-122"/>
              <a:ea typeface="微软雅黑 Light" panose="020B0502040204020203" pitchFamily="34" charset="-122"/>
            </a:endParaRPr>
          </a:p>
          <a:p>
            <a:pPr fontAlgn="base">
              <a:lnSpc>
                <a:spcPct val="110000"/>
              </a:lnSpc>
              <a:spcBef>
                <a:spcPct val="0"/>
              </a:spcBef>
              <a:spcAft>
                <a:spcPct val="0"/>
              </a:spcAft>
              <a:buFont typeface="Arial" panose="020B0604020202020204" pitchFamily="34" charset="0"/>
              <a:buNone/>
            </a:pPr>
            <a:r>
              <a:rPr lang="en-US" altLang="zh-CN" sz="1500">
                <a:solidFill>
                  <a:srgbClr val="000000"/>
                </a:solidFill>
                <a:latin typeface="微软雅黑 Light" panose="020B0502040204020203" pitchFamily="34" charset="-122"/>
                <a:ea typeface="微软雅黑 Light" panose="020B0502040204020203" pitchFamily="34" charset="-122"/>
              </a:rPr>
              <a:t>Lorem ipsum</a:t>
            </a:r>
            <a:endParaRPr lang="zh-CN" altLang="en-US" sz="1500">
              <a:solidFill>
                <a:srgbClr val="000000"/>
              </a:solidFill>
              <a:latin typeface="微软雅黑 Light" panose="020B0502040204020203" pitchFamily="34" charset="-122"/>
              <a:ea typeface="微软雅黑 Light" panose="020B0502040204020203" pitchFamily="34" charset="-122"/>
            </a:endParaRPr>
          </a:p>
        </p:txBody>
      </p:sp>
      <p:sp>
        <p:nvSpPr>
          <p:cNvPr id="38923" name="MH_SubTitle_1"/>
          <p:cNvSpPr>
            <a:spLocks noChangeArrowheads="1"/>
          </p:cNvSpPr>
          <p:nvPr/>
        </p:nvSpPr>
        <p:spPr bwMode="auto">
          <a:xfrm>
            <a:off x="4008438" y="3195638"/>
            <a:ext cx="1076325" cy="1076325"/>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1600">
                <a:solidFill>
                  <a:srgbClr val="4D4D4D"/>
                </a:solidFill>
                <a:latin typeface="微软雅黑 Light" panose="020B0502040204020203" pitchFamily="34" charset="-122"/>
                <a:ea typeface="微软雅黑 Light" panose="020B0502040204020203" pitchFamily="34" charset="-122"/>
              </a:rPr>
              <a:t>LOREM</a:t>
            </a:r>
            <a:endParaRPr lang="en-US" altLang="zh-CN" sz="1600">
              <a:solidFill>
                <a:srgbClr val="4D4D4D"/>
              </a:solidFill>
              <a:latin typeface="微软雅黑 Light" panose="020B0502040204020203" pitchFamily="34" charset="-122"/>
              <a:ea typeface="微软雅黑 Light" panose="020B0502040204020203" pitchFamily="34" charset="-122"/>
            </a:endParaRPr>
          </a:p>
        </p:txBody>
      </p:sp>
      <p:sp>
        <p:nvSpPr>
          <p:cNvPr id="38924" name="MH_SubTitle_3"/>
          <p:cNvSpPr>
            <a:spLocks noChangeArrowheads="1"/>
          </p:cNvSpPr>
          <p:nvPr/>
        </p:nvSpPr>
        <p:spPr bwMode="auto">
          <a:xfrm>
            <a:off x="7102475" y="3195638"/>
            <a:ext cx="1076325" cy="1076325"/>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1600">
                <a:solidFill>
                  <a:srgbClr val="4D4D4D"/>
                </a:solidFill>
                <a:latin typeface="微软雅黑 Light" panose="020B0502040204020203" pitchFamily="34" charset="-122"/>
                <a:ea typeface="微软雅黑 Light" panose="020B0502040204020203" pitchFamily="34" charset="-122"/>
              </a:rPr>
              <a:t>LOREM</a:t>
            </a:r>
            <a:endParaRPr lang="en-US" altLang="zh-CN" sz="1600">
              <a:solidFill>
                <a:srgbClr val="4D4D4D"/>
              </a:solidFill>
              <a:latin typeface="微软雅黑 Light" panose="020B0502040204020203" pitchFamily="34" charset="-122"/>
              <a:ea typeface="微软雅黑 Light" panose="020B0502040204020203" pitchFamily="34" charset="-122"/>
            </a:endParaRPr>
          </a:p>
        </p:txBody>
      </p:sp>
      <p:sp>
        <p:nvSpPr>
          <p:cNvPr id="38925" name="MH_SubTitle_2"/>
          <p:cNvSpPr>
            <a:spLocks noChangeArrowheads="1"/>
          </p:cNvSpPr>
          <p:nvPr/>
        </p:nvSpPr>
        <p:spPr bwMode="auto">
          <a:xfrm>
            <a:off x="5554663" y="1649413"/>
            <a:ext cx="1076325" cy="1074737"/>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1600">
                <a:solidFill>
                  <a:srgbClr val="4D4D4D"/>
                </a:solidFill>
                <a:latin typeface="微软雅黑 Light" panose="020B0502040204020203" pitchFamily="34" charset="-122"/>
                <a:ea typeface="微软雅黑 Light" panose="020B0502040204020203" pitchFamily="34" charset="-122"/>
              </a:rPr>
              <a:t>LOREM</a:t>
            </a:r>
            <a:endParaRPr lang="en-US" altLang="zh-CN" sz="1600">
              <a:solidFill>
                <a:srgbClr val="4D4D4D"/>
              </a:solidFill>
              <a:latin typeface="微软雅黑 Light" panose="020B0502040204020203" pitchFamily="34" charset="-122"/>
              <a:ea typeface="微软雅黑 Light" panose="020B0502040204020203" pitchFamily="34" charset="-122"/>
            </a:endParaRPr>
          </a:p>
        </p:txBody>
      </p:sp>
      <p:pic>
        <p:nvPicPr>
          <p:cNvPr id="38926"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7" name="그림 1"/>
          <p:cNvPicPr>
            <a:picLocks noChangeAspect="1" noChangeArrowheads="1"/>
          </p:cNvPicPr>
          <p:nvPr/>
        </p:nvPicPr>
        <p:blipFill>
          <a:blip r:embed="rId1">
            <a:extLst>
              <a:ext uri="{28A0092B-C50C-407E-A947-70E740481C1C}">
                <a14:useLocalDpi xmlns:a14="http://schemas.microsoft.com/office/drawing/2010/main"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H_Other_1"/>
          <p:cNvSpPr/>
          <p:nvPr/>
        </p:nvSpPr>
        <p:spPr bwMode="auto">
          <a:xfrm rot="10800000">
            <a:off x="8266113" y="2927350"/>
            <a:ext cx="447675" cy="447675"/>
          </a:xfrm>
          <a:custGeom>
            <a:avLst/>
            <a:gdLst>
              <a:gd name="T0" fmla="*/ 0 w 447675"/>
              <a:gd name="T1" fmla="*/ 0 h 447675"/>
              <a:gd name="T2" fmla="*/ 447675 w 447675"/>
              <a:gd name="T3" fmla="*/ 0 h 447675"/>
              <a:gd name="T4" fmla="*/ 420103 w 447675"/>
              <a:gd name="T5" fmla="*/ 27572 h 447675"/>
              <a:gd name="T6" fmla="*/ 27572 w 447675"/>
              <a:gd name="T7" fmla="*/ 27572 h 447675"/>
              <a:gd name="T8" fmla="*/ 27572 w 447675"/>
              <a:gd name="T9" fmla="*/ 420103 h 447675"/>
              <a:gd name="T10" fmla="*/ 0 w 447675"/>
              <a:gd name="T11" fmla="*/ 447675 h 447675"/>
              <a:gd name="T12" fmla="*/ 0 w 447675"/>
              <a:gd name="T13" fmla="*/ 0 h 447675"/>
            </a:gdLst>
            <a:ahLst/>
            <a:cxnLst>
              <a:cxn ang="0">
                <a:pos x="T0" y="T1"/>
              </a:cxn>
              <a:cxn ang="0">
                <a:pos x="T2" y="T3"/>
              </a:cxn>
              <a:cxn ang="0">
                <a:pos x="T4" y="T5"/>
              </a:cxn>
              <a:cxn ang="0">
                <a:pos x="T6" y="T7"/>
              </a:cxn>
              <a:cxn ang="0">
                <a:pos x="T8" y="T9"/>
              </a:cxn>
              <a:cxn ang="0">
                <a:pos x="T10" y="T11"/>
              </a:cxn>
              <a:cxn ang="0">
                <a:pos x="T12" y="T13"/>
              </a:cxn>
            </a:cxnLst>
            <a:rect l="0" t="0" r="r" b="b"/>
            <a:pathLst>
              <a:path w="447675" h="447675">
                <a:moveTo>
                  <a:pt x="0" y="0"/>
                </a:moveTo>
                <a:lnTo>
                  <a:pt x="447675" y="0"/>
                </a:lnTo>
                <a:lnTo>
                  <a:pt x="420103" y="27572"/>
                </a:lnTo>
                <a:lnTo>
                  <a:pt x="27572" y="27572"/>
                </a:lnTo>
                <a:lnTo>
                  <a:pt x="27572" y="420103"/>
                </a:lnTo>
                <a:lnTo>
                  <a:pt x="0" y="447675"/>
                </a:lnTo>
                <a:lnTo>
                  <a:pt x="0" y="0"/>
                </a:lnTo>
                <a:close/>
              </a:path>
            </a:pathLst>
          </a:custGeom>
          <a:solidFill>
            <a:srgbClr val="D24726"/>
          </a:solidFill>
          <a:ln>
            <a:noFill/>
          </a:ln>
          <a:extLst>
            <a:ext uri="{91240B29-F687-4F45-9708-019B960494DF}">
              <a14:hiddenLine xmlns:a14="http://schemas.microsoft.com/office/drawing/2010/main" w="9525">
                <a:solidFill>
                  <a:srgbClr val="000000"/>
                </a:solidFill>
                <a:round/>
              </a14:hiddenLine>
            </a:ext>
          </a:extLst>
        </p:spPr>
        <p:txBody>
          <a:bodyPr tIns="0" bIns="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0963" name="MH_Other_2"/>
          <p:cNvSpPr/>
          <p:nvPr/>
        </p:nvSpPr>
        <p:spPr bwMode="auto">
          <a:xfrm>
            <a:off x="1330325" y="1851025"/>
            <a:ext cx="447675" cy="447675"/>
          </a:xfrm>
          <a:custGeom>
            <a:avLst/>
            <a:gdLst>
              <a:gd name="T0" fmla="*/ 0 w 447675"/>
              <a:gd name="T1" fmla="*/ 0 h 447675"/>
              <a:gd name="T2" fmla="*/ 447675 w 447675"/>
              <a:gd name="T3" fmla="*/ 0 h 447675"/>
              <a:gd name="T4" fmla="*/ 420103 w 447675"/>
              <a:gd name="T5" fmla="*/ 27572 h 447675"/>
              <a:gd name="T6" fmla="*/ 27572 w 447675"/>
              <a:gd name="T7" fmla="*/ 27572 h 447675"/>
              <a:gd name="T8" fmla="*/ 27572 w 447675"/>
              <a:gd name="T9" fmla="*/ 420103 h 447675"/>
              <a:gd name="T10" fmla="*/ 0 w 447675"/>
              <a:gd name="T11" fmla="*/ 447675 h 447675"/>
              <a:gd name="T12" fmla="*/ 0 w 447675"/>
              <a:gd name="T13" fmla="*/ 0 h 447675"/>
            </a:gdLst>
            <a:ahLst/>
            <a:cxnLst>
              <a:cxn ang="0">
                <a:pos x="T0" y="T1"/>
              </a:cxn>
              <a:cxn ang="0">
                <a:pos x="T2" y="T3"/>
              </a:cxn>
              <a:cxn ang="0">
                <a:pos x="T4" y="T5"/>
              </a:cxn>
              <a:cxn ang="0">
                <a:pos x="T6" y="T7"/>
              </a:cxn>
              <a:cxn ang="0">
                <a:pos x="T8" y="T9"/>
              </a:cxn>
              <a:cxn ang="0">
                <a:pos x="T10" y="T11"/>
              </a:cxn>
              <a:cxn ang="0">
                <a:pos x="T12" y="T13"/>
              </a:cxn>
            </a:cxnLst>
            <a:rect l="0" t="0" r="r" b="b"/>
            <a:pathLst>
              <a:path w="447675" h="447675">
                <a:moveTo>
                  <a:pt x="0" y="0"/>
                </a:moveTo>
                <a:lnTo>
                  <a:pt x="447675" y="0"/>
                </a:lnTo>
                <a:lnTo>
                  <a:pt x="420103" y="27572"/>
                </a:lnTo>
                <a:lnTo>
                  <a:pt x="27572" y="27572"/>
                </a:lnTo>
                <a:lnTo>
                  <a:pt x="27572" y="420103"/>
                </a:lnTo>
                <a:lnTo>
                  <a:pt x="0" y="447675"/>
                </a:lnTo>
                <a:lnTo>
                  <a:pt x="0" y="0"/>
                </a:lnTo>
                <a:close/>
              </a:path>
            </a:pathLst>
          </a:custGeom>
          <a:solidFill>
            <a:srgbClr val="D24726"/>
          </a:solidFill>
          <a:ln>
            <a:noFill/>
          </a:ln>
          <a:extLst>
            <a:ext uri="{91240B29-F687-4F45-9708-019B960494DF}">
              <a14:hiddenLine xmlns:a14="http://schemas.microsoft.com/office/drawing/2010/main" w="9525">
                <a:solidFill>
                  <a:srgbClr val="000000"/>
                </a:solidFill>
                <a:round/>
              </a14:hiddenLine>
            </a:ext>
          </a:extLst>
        </p:spPr>
        <p:txBody>
          <a:bodyPr tIns="0" bIns="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0964" name="MH_Other_3"/>
          <p:cNvSpPr/>
          <p:nvPr/>
        </p:nvSpPr>
        <p:spPr bwMode="auto">
          <a:xfrm>
            <a:off x="1263650" y="3983038"/>
            <a:ext cx="417513" cy="1535112"/>
          </a:xfrm>
          <a:custGeom>
            <a:avLst/>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ah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solidFill>
            <a:schemeClr val="accent1"/>
          </a:solidFill>
          <a:ln w="3175" cap="flat" cmpd="sng">
            <a:solidFill>
              <a:schemeClr val="bg1"/>
            </a:solidFill>
            <a:miter lim="800000"/>
          </a:ln>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0965" name="MH_Other_4"/>
          <p:cNvSpPr/>
          <p:nvPr/>
        </p:nvSpPr>
        <p:spPr bwMode="auto">
          <a:xfrm>
            <a:off x="3051175" y="4146550"/>
            <a:ext cx="84138" cy="1193800"/>
          </a:xfrm>
          <a:custGeom>
            <a:avLst/>
            <a:gdLst>
              <a:gd name="T0" fmla="*/ 0 w 69"/>
              <a:gd name="T1" fmla="*/ 87 h 972"/>
              <a:gd name="T2" fmla="*/ 0 w 69"/>
              <a:gd name="T3" fmla="*/ 906 h 972"/>
              <a:gd name="T4" fmla="*/ 69 w 69"/>
              <a:gd name="T5" fmla="*/ 972 h 972"/>
              <a:gd name="T6" fmla="*/ 69 w 69"/>
              <a:gd name="T7" fmla="*/ 0 h 972"/>
              <a:gd name="T8" fmla="*/ 0 w 69"/>
              <a:gd name="T9" fmla="*/ 87 h 972"/>
              <a:gd name="T10" fmla="*/ 0 w 69"/>
              <a:gd name="T11" fmla="*/ 0 h 972"/>
              <a:gd name="T12" fmla="*/ 69 w 69"/>
              <a:gd name="T13" fmla="*/ 972 h 972"/>
            </a:gdLst>
            <a:ahLst/>
            <a:cxnLst>
              <a:cxn ang="0">
                <a:pos x="T0" y="T1"/>
              </a:cxn>
              <a:cxn ang="0">
                <a:pos x="T2" y="T3"/>
              </a:cxn>
              <a:cxn ang="0">
                <a:pos x="T4" y="T5"/>
              </a:cxn>
              <a:cxn ang="0">
                <a:pos x="T6" y="T7"/>
              </a:cxn>
              <a:cxn ang="0">
                <a:pos x="T8" y="T9"/>
              </a:cxn>
            </a:cxnLst>
            <a:rect l="T10" t="T11" r="T12" b="T13"/>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0966" name="MH_Other_5"/>
          <p:cNvSpPr/>
          <p:nvPr/>
        </p:nvSpPr>
        <p:spPr bwMode="auto">
          <a:xfrm flipH="1">
            <a:off x="5468938" y="4146550"/>
            <a:ext cx="92075" cy="1179513"/>
          </a:xfrm>
          <a:custGeom>
            <a:avLst/>
            <a:gdLst>
              <a:gd name="T0" fmla="*/ 0 w 69"/>
              <a:gd name="T1" fmla="*/ 87 h 972"/>
              <a:gd name="T2" fmla="*/ 0 w 69"/>
              <a:gd name="T3" fmla="*/ 906 h 972"/>
              <a:gd name="T4" fmla="*/ 69 w 69"/>
              <a:gd name="T5" fmla="*/ 972 h 972"/>
              <a:gd name="T6" fmla="*/ 69 w 69"/>
              <a:gd name="T7" fmla="*/ 0 h 972"/>
              <a:gd name="T8" fmla="*/ 0 w 69"/>
              <a:gd name="T9" fmla="*/ 87 h 972"/>
              <a:gd name="T10" fmla="*/ 0 w 69"/>
              <a:gd name="T11" fmla="*/ 0 h 972"/>
              <a:gd name="T12" fmla="*/ 69 w 69"/>
              <a:gd name="T13" fmla="*/ 972 h 972"/>
            </a:gdLst>
            <a:ahLst/>
            <a:cxnLst>
              <a:cxn ang="0">
                <a:pos x="T0" y="T1"/>
              </a:cxn>
              <a:cxn ang="0">
                <a:pos x="T2" y="T3"/>
              </a:cxn>
              <a:cxn ang="0">
                <a:pos x="T4" y="T5"/>
              </a:cxn>
              <a:cxn ang="0">
                <a:pos x="T6" y="T7"/>
              </a:cxn>
              <a:cxn ang="0">
                <a:pos x="T8" y="T9"/>
              </a:cxn>
            </a:cxnLst>
            <a:rect l="T10" t="T11" r="T12" b="T13"/>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0967" name="MH_Other_6"/>
          <p:cNvSpPr/>
          <p:nvPr/>
        </p:nvSpPr>
        <p:spPr bwMode="auto">
          <a:xfrm flipH="1">
            <a:off x="8215313" y="3983038"/>
            <a:ext cx="417512" cy="1535112"/>
          </a:xfrm>
          <a:custGeom>
            <a:avLst/>
            <a:gdLst>
              <a:gd name="T0" fmla="*/ 0 w 339"/>
              <a:gd name="T1" fmla="*/ 110 h 1251"/>
              <a:gd name="T2" fmla="*/ 0 w 339"/>
              <a:gd name="T3" fmla="*/ 1080 h 1251"/>
              <a:gd name="T4" fmla="*/ 339 w 339"/>
              <a:gd name="T5" fmla="*/ 1251 h 1251"/>
              <a:gd name="T6" fmla="*/ 339 w 339"/>
              <a:gd name="T7" fmla="*/ 0 h 1251"/>
              <a:gd name="T8" fmla="*/ 0 w 339"/>
              <a:gd name="T9" fmla="*/ 110 h 1251"/>
              <a:gd name="T10" fmla="*/ 0 w 339"/>
              <a:gd name="T11" fmla="*/ 0 h 1251"/>
              <a:gd name="T12" fmla="*/ 339 w 339"/>
              <a:gd name="T13" fmla="*/ 1251 h 1251"/>
            </a:gdLst>
            <a:ahLst/>
            <a:cxnLst>
              <a:cxn ang="0">
                <a:pos x="T0" y="T1"/>
              </a:cxn>
              <a:cxn ang="0">
                <a:pos x="T2" y="T3"/>
              </a:cxn>
              <a:cxn ang="0">
                <a:pos x="T4" y="T5"/>
              </a:cxn>
              <a:cxn ang="0">
                <a:pos x="T6" y="T7"/>
              </a:cxn>
              <a:cxn ang="0">
                <a:pos x="T8" y="T9"/>
              </a:cxn>
            </a:cxnLst>
            <a:rect l="T10" t="T11" r="T12" b="T13"/>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0968" name="MH_SubTitle_5"/>
          <p:cNvSpPr>
            <a:spLocks noChangeArrowheads="1"/>
          </p:cNvSpPr>
          <p:nvPr/>
        </p:nvSpPr>
        <p:spPr bwMode="auto">
          <a:xfrm flipH="1">
            <a:off x="6981825" y="3983038"/>
            <a:ext cx="1233488" cy="1535112"/>
          </a:xfrm>
          <a:custGeom>
            <a:avLst/>
            <a:gdLst>
              <a:gd name="T0" fmla="*/ 0 w 1006"/>
              <a:gd name="T1" fmla="*/ 0 h 1251"/>
              <a:gd name="T2" fmla="*/ 0 w 1006"/>
              <a:gd name="T3" fmla="*/ 2147483646 h 1251"/>
              <a:gd name="T4" fmla="*/ 2147483646 w 1006"/>
              <a:gd name="T5" fmla="*/ 2147483646 h 1251"/>
              <a:gd name="T6" fmla="*/ 2147483646 w 1006"/>
              <a:gd name="T7" fmla="*/ 214748364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800">
                <a:solidFill>
                  <a:srgbClr val="6B6B6B"/>
                </a:solidFill>
                <a:latin typeface="幼圆" panose="02010509060101010101" pitchFamily="49" charset="-122"/>
                <a:ea typeface="幼圆" panose="02010509060101010101" pitchFamily="49" charset="-122"/>
              </a:rPr>
              <a:t>Lorem</a:t>
            </a:r>
            <a:endParaRPr lang="zh-CN" altLang="en-US" sz="2800">
              <a:solidFill>
                <a:srgbClr val="6B6B6B"/>
              </a:solidFill>
              <a:latin typeface="幼圆" panose="02010509060101010101" pitchFamily="49" charset="-122"/>
              <a:ea typeface="幼圆" panose="02010509060101010101" pitchFamily="49" charset="-122"/>
            </a:endParaRPr>
          </a:p>
        </p:txBody>
      </p:sp>
      <p:sp>
        <p:nvSpPr>
          <p:cNvPr id="40969" name="MH_SubTitle_3"/>
          <p:cNvSpPr>
            <a:spLocks noChangeArrowheads="1"/>
          </p:cNvSpPr>
          <p:nvPr/>
        </p:nvSpPr>
        <p:spPr bwMode="auto">
          <a:xfrm>
            <a:off x="4348163" y="4140200"/>
            <a:ext cx="1120775" cy="1192213"/>
          </a:xfrm>
          <a:custGeom>
            <a:avLst/>
            <a:gdLst>
              <a:gd name="T0" fmla="*/ 2147483646 w 913"/>
              <a:gd name="T1" fmla="*/ 2147483646 h 972"/>
              <a:gd name="T2" fmla="*/ 0 w 913"/>
              <a:gd name="T3" fmla="*/ 2147483646 h 972"/>
              <a:gd name="T4" fmla="*/ 0 w 913"/>
              <a:gd name="T5" fmla="*/ 0 h 972"/>
              <a:gd name="T6" fmla="*/ 2147483646 w 913"/>
              <a:gd name="T7" fmla="*/ 2147483646 h 972"/>
              <a:gd name="T8" fmla="*/ 2147483646 w 913"/>
              <a:gd name="T9" fmla="*/ 214748364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189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a:solidFill>
                  <a:srgbClr val="6B6B6B"/>
                </a:solidFill>
                <a:latin typeface="幼圆" panose="02010509060101010101" pitchFamily="49" charset="-122"/>
                <a:ea typeface="幼圆" panose="02010509060101010101" pitchFamily="49" charset="-122"/>
              </a:rPr>
              <a:t>Lorem</a:t>
            </a:r>
            <a:endParaRPr lang="zh-CN" altLang="en-US" sz="2400">
              <a:solidFill>
                <a:srgbClr val="6B6B6B"/>
              </a:solidFill>
              <a:latin typeface="幼圆" panose="02010509060101010101" pitchFamily="49" charset="-122"/>
              <a:ea typeface="幼圆" panose="02010509060101010101" pitchFamily="49" charset="-122"/>
            </a:endParaRPr>
          </a:p>
        </p:txBody>
      </p:sp>
      <p:sp>
        <p:nvSpPr>
          <p:cNvPr id="40970" name="MH_SubTitle_2"/>
          <p:cNvSpPr>
            <a:spLocks noChangeArrowheads="1"/>
          </p:cNvSpPr>
          <p:nvPr/>
        </p:nvSpPr>
        <p:spPr bwMode="auto">
          <a:xfrm>
            <a:off x="3135313" y="4146550"/>
            <a:ext cx="1120775" cy="1193800"/>
          </a:xfrm>
          <a:custGeom>
            <a:avLst/>
            <a:gdLst>
              <a:gd name="T0" fmla="*/ 2147483646 w 913"/>
              <a:gd name="T1" fmla="*/ 2147483646 h 972"/>
              <a:gd name="T2" fmla="*/ 0 w 913"/>
              <a:gd name="T3" fmla="*/ 2147483646 h 972"/>
              <a:gd name="T4" fmla="*/ 0 w 913"/>
              <a:gd name="T5" fmla="*/ 0 h 972"/>
              <a:gd name="T6" fmla="*/ 2147483646 w 913"/>
              <a:gd name="T7" fmla="*/ 2147483646 h 972"/>
              <a:gd name="T8" fmla="*/ 2147483646 w 913"/>
              <a:gd name="T9" fmla="*/ 214748364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189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800">
                <a:solidFill>
                  <a:srgbClr val="6B6B6B"/>
                </a:solidFill>
                <a:latin typeface="幼圆" panose="02010509060101010101" pitchFamily="49" charset="-122"/>
                <a:ea typeface="幼圆" panose="02010509060101010101" pitchFamily="49" charset="-122"/>
              </a:rPr>
              <a:t>Lorem</a:t>
            </a:r>
            <a:endParaRPr lang="zh-CN" altLang="en-US" sz="2800">
              <a:solidFill>
                <a:srgbClr val="6B6B6B"/>
              </a:solidFill>
              <a:latin typeface="幼圆" panose="02010509060101010101" pitchFamily="49" charset="-122"/>
              <a:ea typeface="幼圆" panose="02010509060101010101" pitchFamily="49" charset="-122"/>
            </a:endParaRPr>
          </a:p>
        </p:txBody>
      </p:sp>
      <p:sp>
        <p:nvSpPr>
          <p:cNvPr id="40971" name="MH_SubTitle_1"/>
          <p:cNvSpPr/>
          <p:nvPr/>
        </p:nvSpPr>
        <p:spPr bwMode="auto">
          <a:xfrm>
            <a:off x="1681163" y="3983038"/>
            <a:ext cx="1233487" cy="1535112"/>
          </a:xfrm>
          <a:custGeom>
            <a:avLst/>
            <a:gdLst>
              <a:gd name="T0" fmla="*/ 0 w 1006"/>
              <a:gd name="T1" fmla="*/ 0 h 1251"/>
              <a:gd name="T2" fmla="*/ 0 w 1006"/>
              <a:gd name="T3" fmla="*/ 2147483646 h 1251"/>
              <a:gd name="T4" fmla="*/ 2147483646 w 1006"/>
              <a:gd name="T5" fmla="*/ 2147483646 h 1251"/>
              <a:gd name="T6" fmla="*/ 2147483646 w 1006"/>
              <a:gd name="T7" fmla="*/ 214748364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chemeClr val="accent1"/>
          </a:solidFill>
          <a:ln w="3175" cmpd="sng">
            <a:solidFill>
              <a:schemeClr val="bg1"/>
            </a:solidFill>
            <a:miter lim="800000"/>
          </a:ln>
        </p:spPr>
        <p:txBody>
          <a:bodyPr lIns="90170" tIns="46990" rIns="90170"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buFont typeface="Arial" panose="020B0604020202020204" pitchFamily="34" charset="0"/>
              <a:buNone/>
            </a:pPr>
            <a:r>
              <a:rPr lang="en-US" altLang="zh-CN" sz="2800">
                <a:solidFill>
                  <a:srgbClr val="FFFFFF"/>
                </a:solidFill>
                <a:latin typeface="幼圆" panose="02010509060101010101" pitchFamily="49" charset="-122"/>
                <a:ea typeface="幼圆" panose="02010509060101010101" pitchFamily="49" charset="-122"/>
              </a:rPr>
              <a:t>Lorem</a:t>
            </a:r>
            <a:endParaRPr lang="zh-CN" altLang="en-US" sz="2800">
              <a:solidFill>
                <a:srgbClr val="FFFFFF"/>
              </a:solidFill>
              <a:latin typeface="幼圆" panose="02010509060101010101" pitchFamily="49" charset="-122"/>
              <a:ea typeface="幼圆" panose="02010509060101010101" pitchFamily="49" charset="-122"/>
            </a:endParaRPr>
          </a:p>
        </p:txBody>
      </p:sp>
      <p:sp>
        <p:nvSpPr>
          <p:cNvPr id="40972" name="MH_Other_7"/>
          <p:cNvSpPr/>
          <p:nvPr/>
        </p:nvSpPr>
        <p:spPr bwMode="auto">
          <a:xfrm flipH="1">
            <a:off x="6773863" y="4146550"/>
            <a:ext cx="92075" cy="1179513"/>
          </a:xfrm>
          <a:custGeom>
            <a:avLst/>
            <a:gdLst>
              <a:gd name="T0" fmla="*/ 0 w 69"/>
              <a:gd name="T1" fmla="*/ 87 h 972"/>
              <a:gd name="T2" fmla="*/ 0 w 69"/>
              <a:gd name="T3" fmla="*/ 906 h 972"/>
              <a:gd name="T4" fmla="*/ 69 w 69"/>
              <a:gd name="T5" fmla="*/ 972 h 972"/>
              <a:gd name="T6" fmla="*/ 69 w 69"/>
              <a:gd name="T7" fmla="*/ 0 h 972"/>
              <a:gd name="T8" fmla="*/ 0 w 69"/>
              <a:gd name="T9" fmla="*/ 87 h 972"/>
              <a:gd name="T10" fmla="*/ 0 w 69"/>
              <a:gd name="T11" fmla="*/ 0 h 972"/>
              <a:gd name="T12" fmla="*/ 69 w 69"/>
              <a:gd name="T13" fmla="*/ 972 h 972"/>
            </a:gdLst>
            <a:ahLst/>
            <a:cxnLst>
              <a:cxn ang="0">
                <a:pos x="T0" y="T1"/>
              </a:cxn>
              <a:cxn ang="0">
                <a:pos x="T2" y="T3"/>
              </a:cxn>
              <a:cxn ang="0">
                <a:pos x="T4" y="T5"/>
              </a:cxn>
              <a:cxn ang="0">
                <a:pos x="T6" y="T7"/>
              </a:cxn>
              <a:cxn ang="0">
                <a:pos x="T8" y="T9"/>
              </a:cxn>
            </a:cxnLst>
            <a:rect l="T10" t="T11" r="T12" b="T13"/>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0973" name="MH_SubTitle_4"/>
          <p:cNvSpPr>
            <a:spLocks noChangeArrowheads="1"/>
          </p:cNvSpPr>
          <p:nvPr/>
        </p:nvSpPr>
        <p:spPr bwMode="auto">
          <a:xfrm>
            <a:off x="5653088" y="4140200"/>
            <a:ext cx="1120775" cy="1192213"/>
          </a:xfrm>
          <a:custGeom>
            <a:avLst/>
            <a:gdLst>
              <a:gd name="T0" fmla="*/ 2147483646 w 913"/>
              <a:gd name="T1" fmla="*/ 2147483646 h 972"/>
              <a:gd name="T2" fmla="*/ 0 w 913"/>
              <a:gd name="T3" fmla="*/ 2147483646 h 972"/>
              <a:gd name="T4" fmla="*/ 0 w 913"/>
              <a:gd name="T5" fmla="*/ 0 h 972"/>
              <a:gd name="T6" fmla="*/ 2147483646 w 913"/>
              <a:gd name="T7" fmla="*/ 2147483646 h 972"/>
              <a:gd name="T8" fmla="*/ 2147483646 w 913"/>
              <a:gd name="T9" fmla="*/ 214748364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189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400">
                <a:solidFill>
                  <a:srgbClr val="6B6B6B"/>
                </a:solidFill>
                <a:latin typeface="幼圆" panose="02010509060101010101" pitchFamily="49" charset="-122"/>
                <a:ea typeface="幼圆" panose="02010509060101010101" pitchFamily="49" charset="-122"/>
              </a:rPr>
              <a:t>Lorem</a:t>
            </a:r>
            <a:endParaRPr lang="zh-CN" altLang="en-US" sz="2400">
              <a:solidFill>
                <a:srgbClr val="6B6B6B"/>
              </a:solidFill>
              <a:latin typeface="幼圆" panose="02010509060101010101" pitchFamily="49" charset="-122"/>
              <a:ea typeface="幼圆" panose="02010509060101010101" pitchFamily="49" charset="-122"/>
            </a:endParaRPr>
          </a:p>
        </p:txBody>
      </p:sp>
      <p:sp>
        <p:nvSpPr>
          <p:cNvPr id="40974" name="MH_Desc_1"/>
          <p:cNvSpPr>
            <a:spLocks noChangeArrowheads="1"/>
          </p:cNvSpPr>
          <p:nvPr/>
        </p:nvSpPr>
        <p:spPr bwMode="auto">
          <a:xfrm>
            <a:off x="1347788" y="1836738"/>
            <a:ext cx="73152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fontAlgn="base">
              <a:lnSpc>
                <a:spcPct val="150000"/>
              </a:lnSpc>
              <a:spcBef>
                <a:spcPct val="0"/>
              </a:spcBef>
              <a:spcAft>
                <a:spcPct val="0"/>
              </a:spcAft>
              <a:buFont typeface="Arial" panose="020B0604020202020204" pitchFamily="34" charset="0"/>
              <a:buNone/>
            </a:pPr>
            <a:r>
              <a:rPr lang="en-US" altLang="zh-CN" sz="1600">
                <a:solidFill>
                  <a:srgbClr val="000000"/>
                </a:solidFill>
                <a:latin typeface="幼圆" panose="02010509060101010101" pitchFamily="49" charset="-122"/>
                <a:ea typeface="幼圆" panose="02010509060101010101" pitchFamily="49" charset="-122"/>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a:t>
            </a:r>
            <a:endParaRPr lang="zh-CN" altLang="en-US" sz="1600">
              <a:solidFill>
                <a:srgbClr val="000000"/>
              </a:solidFill>
              <a:latin typeface="幼圆" panose="02010509060101010101" pitchFamily="49" charset="-122"/>
              <a:ea typeface="幼圆" panose="02010509060101010101" pitchFamily="49" charset="-122"/>
            </a:endParaRPr>
          </a:p>
        </p:txBody>
      </p:sp>
      <p:pic>
        <p:nvPicPr>
          <p:cNvPr id="40975"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76" name="TextBox 2"/>
          <p:cNvSpPr>
            <a:spLocks noChangeArrowheads="1"/>
          </p:cNvSpPr>
          <p:nvPr/>
        </p:nvSpPr>
        <p:spPr bwMode="auto">
          <a:xfrm flipH="1">
            <a:off x="2862263" y="850900"/>
            <a:ext cx="177958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40977" name="TextBox 5"/>
          <p:cNvSpPr>
            <a:spLocks noChangeArrowheads="1"/>
          </p:cNvSpPr>
          <p:nvPr/>
        </p:nvSpPr>
        <p:spPr bwMode="auto">
          <a:xfrm flipH="1">
            <a:off x="4052888" y="908050"/>
            <a:ext cx="27590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MH_Other_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32625" y="2076450"/>
            <a:ext cx="2122488"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MH_Other_2"/>
          <p:cNvSpPr/>
          <p:nvPr/>
        </p:nvSpPr>
        <p:spPr bwMode="auto">
          <a:xfrm rot="20425981">
            <a:off x="6330950" y="2657475"/>
            <a:ext cx="1657350" cy="114300"/>
          </a:xfrm>
          <a:custGeom>
            <a:avLst/>
            <a:gdLst>
              <a:gd name="T0" fmla="*/ 0 w 2210176"/>
              <a:gd name="T1" fmla="*/ 0 h 154848"/>
              <a:gd name="T2" fmla="*/ 2175666 w 2210176"/>
              <a:gd name="T3" fmla="*/ 20076 h 154848"/>
              <a:gd name="T4" fmla="*/ 2175666 w 2210176"/>
              <a:gd name="T5" fmla="*/ 106586 h 154848"/>
              <a:gd name="T6" fmla="*/ 2667 w 2210176"/>
              <a:gd name="T7" fmla="*/ 154848 h 154848"/>
              <a:gd name="T8" fmla="*/ 0 w 2210176"/>
              <a:gd name="T9" fmla="*/ 0 h 154848"/>
            </a:gdLst>
            <a:ahLst/>
            <a:cxnLst>
              <a:cxn ang="0">
                <a:pos x="T0" y="T1"/>
              </a:cxn>
              <a:cxn ang="0">
                <a:pos x="T2" y="T3"/>
              </a:cxn>
              <a:cxn ang="0">
                <a:pos x="T4" y="T5"/>
              </a:cxn>
              <a:cxn ang="0">
                <a:pos x="T6" y="T7"/>
              </a:cxn>
              <a:cxn ang="0">
                <a:pos x="T8" y="T9"/>
              </a:cxn>
            </a:cxnLst>
            <a:rect l="0" t="0" r="r" b="b"/>
            <a:pathLst>
              <a:path w="2210176" h="154848">
                <a:moveTo>
                  <a:pt x="0" y="0"/>
                </a:moveTo>
                <a:lnTo>
                  <a:pt x="2175666" y="20076"/>
                </a:lnTo>
                <a:cubicBezTo>
                  <a:pt x="2224475" y="18244"/>
                  <a:pt x="2218797" y="105714"/>
                  <a:pt x="2175666" y="106586"/>
                </a:cubicBezTo>
                <a:lnTo>
                  <a:pt x="2667" y="154848"/>
                </a:lnTo>
                <a:lnTo>
                  <a:pt x="0" y="0"/>
                </a:lnTo>
                <a:close/>
              </a:path>
            </a:pathLst>
          </a:custGeom>
          <a:gradFill rotWithShape="1">
            <a:gsLst>
              <a:gs pos="0">
                <a:srgbClr val="A9A9A9"/>
              </a:gs>
              <a:gs pos="833">
                <a:srgbClr val="A9A9A9"/>
              </a:gs>
              <a:gs pos="31000">
                <a:srgbClr val="F9F9F9"/>
              </a:gs>
              <a:gs pos="100000">
                <a:srgbClr val="5F5F5F"/>
              </a:gs>
            </a:gsLst>
            <a:lin ang="5400000" scaled="1"/>
          </a:gradFill>
          <a:ln w="9525" cmpd="sng">
            <a:solidFill>
              <a:srgbClr val="A9A9A9"/>
            </a:solidFill>
            <a:round/>
          </a:ln>
        </p:spPr>
        <p:txBody>
          <a:bodyPr wrap="none"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pic>
        <p:nvPicPr>
          <p:cNvPr id="43012" name="MH_Other_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563" y="2533650"/>
            <a:ext cx="233521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MH_Other_4"/>
          <p:cNvSpPr/>
          <p:nvPr/>
        </p:nvSpPr>
        <p:spPr bwMode="auto">
          <a:xfrm rot="660000">
            <a:off x="6394450" y="3171825"/>
            <a:ext cx="1846263" cy="130175"/>
          </a:xfrm>
          <a:custGeom>
            <a:avLst/>
            <a:gdLst>
              <a:gd name="T0" fmla="*/ 47025 w 2216050"/>
              <a:gd name="T1" fmla="*/ 10078 h 220914"/>
              <a:gd name="T2" fmla="*/ 2216050 w 2216050"/>
              <a:gd name="T3" fmla="*/ 0 h 220914"/>
              <a:gd name="T4" fmla="*/ 2212071 w 2216050"/>
              <a:gd name="T5" fmla="*/ 220914 h 220914"/>
              <a:gd name="T6" fmla="*/ 38683 w 2216050"/>
              <a:gd name="T7" fmla="*/ 197034 h 220914"/>
              <a:gd name="T8" fmla="*/ 47025 w 2216050"/>
              <a:gd name="T9" fmla="*/ 10078 h 220914"/>
            </a:gdLst>
            <a:ahLst/>
            <a:cxnLst>
              <a:cxn ang="0">
                <a:pos x="T0" y="T1"/>
              </a:cxn>
              <a:cxn ang="0">
                <a:pos x="T2" y="T3"/>
              </a:cxn>
              <a:cxn ang="0">
                <a:pos x="T4" y="T5"/>
              </a:cxn>
              <a:cxn ang="0">
                <a:pos x="T6" y="T7"/>
              </a:cxn>
              <a:cxn ang="0">
                <a:pos x="T8" y="T9"/>
              </a:cxn>
            </a:cxnLst>
            <a:rect l="0" t="0" r="r" b="b"/>
            <a:pathLst>
              <a:path w="2216050" h="220914">
                <a:moveTo>
                  <a:pt x="47025" y="10078"/>
                </a:moveTo>
                <a:lnTo>
                  <a:pt x="2216050" y="0"/>
                </a:lnTo>
                <a:cubicBezTo>
                  <a:pt x="2215932" y="53120"/>
                  <a:pt x="2212189" y="167794"/>
                  <a:pt x="2212071" y="220914"/>
                </a:cubicBezTo>
                <a:lnTo>
                  <a:pt x="38683" y="197034"/>
                </a:lnTo>
                <a:cubicBezTo>
                  <a:pt x="-10637" y="197737"/>
                  <a:pt x="-17931" y="4952"/>
                  <a:pt x="47025" y="10078"/>
                </a:cubicBezTo>
                <a:close/>
              </a:path>
            </a:pathLst>
          </a:custGeom>
          <a:gradFill rotWithShape="1">
            <a:gsLst>
              <a:gs pos="0">
                <a:srgbClr val="A9A9A9"/>
              </a:gs>
              <a:gs pos="833">
                <a:srgbClr val="A9A9A9"/>
              </a:gs>
              <a:gs pos="31000">
                <a:srgbClr val="F9F9F9"/>
              </a:gs>
              <a:gs pos="100000">
                <a:srgbClr val="5F5F5F"/>
              </a:gs>
            </a:gsLst>
            <a:lin ang="5400000" scaled="1"/>
          </a:gradFill>
          <a:ln w="9525" cmpd="sng">
            <a:solidFill>
              <a:srgbClr val="A9A9A9"/>
            </a:solidFill>
            <a:round/>
          </a:ln>
        </p:spPr>
        <p:txBody>
          <a:bodyPr wrap="none"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pic>
        <p:nvPicPr>
          <p:cNvPr id="43014" name="MH_Other_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9825" y="3051175"/>
            <a:ext cx="2427288"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MH_Other_6"/>
          <p:cNvSpPr/>
          <p:nvPr/>
        </p:nvSpPr>
        <p:spPr bwMode="auto">
          <a:xfrm rot="20206630">
            <a:off x="6859588" y="3892550"/>
            <a:ext cx="1689100" cy="209550"/>
          </a:xfrm>
          <a:custGeom>
            <a:avLst/>
            <a:gdLst>
              <a:gd name="T0" fmla="*/ 21131 w 2250373"/>
              <a:gd name="T1" fmla="*/ 0 h 159756"/>
              <a:gd name="T2" fmla="*/ 2182307 w 2250373"/>
              <a:gd name="T3" fmla="*/ 18343 h 159756"/>
              <a:gd name="T4" fmla="*/ 2178185 w 2250373"/>
              <a:gd name="T5" fmla="*/ 116083 h 159756"/>
              <a:gd name="T6" fmla="*/ 0 w 2250373"/>
              <a:gd name="T7" fmla="*/ 159756 h 159756"/>
              <a:gd name="T8" fmla="*/ 4693 w 2250373"/>
              <a:gd name="T9" fmla="*/ 135889 h 159756"/>
              <a:gd name="T10" fmla="*/ 21131 w 2250373"/>
              <a:gd name="T11" fmla="*/ 0 h 159756"/>
            </a:gdLst>
            <a:ahLst/>
            <a:cxnLst>
              <a:cxn ang="0">
                <a:pos x="T0" y="T1"/>
              </a:cxn>
              <a:cxn ang="0">
                <a:pos x="T2" y="T3"/>
              </a:cxn>
              <a:cxn ang="0">
                <a:pos x="T4" y="T5"/>
              </a:cxn>
              <a:cxn ang="0">
                <a:pos x="T6" y="T7"/>
              </a:cxn>
              <a:cxn ang="0">
                <a:pos x="T8" y="T9"/>
              </a:cxn>
              <a:cxn ang="0">
                <a:pos x="T10" y="T11"/>
              </a:cxn>
            </a:cxnLst>
            <a:rect l="0" t="0" r="r" b="b"/>
            <a:pathLst>
              <a:path w="2250373" h="159756">
                <a:moveTo>
                  <a:pt x="21131" y="0"/>
                </a:moveTo>
                <a:lnTo>
                  <a:pt x="2182307" y="18343"/>
                </a:lnTo>
                <a:cubicBezTo>
                  <a:pt x="2273614" y="18056"/>
                  <a:pt x="2273864" y="108839"/>
                  <a:pt x="2178185" y="116083"/>
                </a:cubicBezTo>
                <a:lnTo>
                  <a:pt x="0" y="159756"/>
                </a:lnTo>
                <a:lnTo>
                  <a:pt x="4693" y="135889"/>
                </a:lnTo>
                <a:lnTo>
                  <a:pt x="21131" y="0"/>
                </a:lnTo>
                <a:close/>
              </a:path>
            </a:pathLst>
          </a:custGeom>
          <a:gradFill rotWithShape="1">
            <a:gsLst>
              <a:gs pos="0">
                <a:srgbClr val="A9A9A9"/>
              </a:gs>
              <a:gs pos="833">
                <a:srgbClr val="A9A9A9"/>
              </a:gs>
              <a:gs pos="31000">
                <a:srgbClr val="F9F9F9"/>
              </a:gs>
              <a:gs pos="100000">
                <a:srgbClr val="5F5F5F"/>
              </a:gs>
            </a:gsLst>
            <a:lin ang="5400000" scaled="1"/>
          </a:gradFill>
          <a:ln w="9525" cmpd="sng">
            <a:solidFill>
              <a:srgbClr val="A9A9A9"/>
            </a:solidFill>
            <a:round/>
          </a:ln>
        </p:spPr>
        <p:txBody>
          <a:bodyPr wrap="none"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pic>
        <p:nvPicPr>
          <p:cNvPr id="43016" name="MH_Other_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738" y="3727450"/>
            <a:ext cx="2792412"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MH_SubTitle_4"/>
          <p:cNvSpPr>
            <a:spLocks noChangeArrowheads="1"/>
          </p:cNvSpPr>
          <p:nvPr/>
        </p:nvSpPr>
        <p:spPr bwMode="auto">
          <a:xfrm>
            <a:off x="8640763" y="1952625"/>
            <a:ext cx="22590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20000"/>
              </a:lnSpc>
              <a:spcBef>
                <a:spcPct val="0"/>
              </a:spcBef>
              <a:spcAft>
                <a:spcPct val="0"/>
              </a:spcAft>
              <a:buFont typeface="Arial" panose="020B0604020202020204" pitchFamily="34" charset="0"/>
              <a:buNone/>
            </a:pPr>
            <a:r>
              <a:rPr lang="en-US" altLang="zh-CN">
                <a:solidFill>
                  <a:srgbClr val="000000"/>
                </a:solidFill>
                <a:latin typeface="微软雅黑" panose="020B0503020204020204" pitchFamily="34" charset="-122"/>
                <a:ea typeface="微软雅黑" panose="020B0503020204020204" pitchFamily="34" charset="-122"/>
              </a:rPr>
              <a:t>Lorem ipsum</a:t>
            </a:r>
            <a:endParaRPr lang="en-US" altLang="zh-CN">
              <a:solidFill>
                <a:srgbClr val="000000"/>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buFont typeface="Arial" panose="020B0604020202020204" pitchFamily="34" charset="0"/>
              <a:buNone/>
            </a:pPr>
            <a:r>
              <a:rPr lang="en-US" altLang="zh-CN">
                <a:solidFill>
                  <a:srgbClr val="000000"/>
                </a:solidFill>
                <a:latin typeface="微软雅黑" panose="020B0503020204020204" pitchFamily="34" charset="-122"/>
                <a:ea typeface="微软雅黑" panose="020B0503020204020204" pitchFamily="34" charset="-122"/>
              </a:rPr>
              <a:t>Lorem ipsum</a:t>
            </a: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43018" name="MH_SubTitle_3"/>
          <p:cNvSpPr>
            <a:spLocks noChangeArrowheads="1"/>
          </p:cNvSpPr>
          <p:nvPr/>
        </p:nvSpPr>
        <p:spPr bwMode="auto">
          <a:xfrm>
            <a:off x="3248025" y="3136900"/>
            <a:ext cx="22256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fontAlgn="base">
              <a:lnSpc>
                <a:spcPct val="120000"/>
              </a:lnSpc>
              <a:spcBef>
                <a:spcPct val="0"/>
              </a:spcBef>
              <a:spcAft>
                <a:spcPct val="0"/>
              </a:spcAft>
              <a:buFont typeface="Arial" panose="020B0604020202020204" pitchFamily="34" charset="0"/>
              <a:buNone/>
            </a:pPr>
            <a:r>
              <a:rPr lang="en-US" altLang="zh-CN">
                <a:solidFill>
                  <a:srgbClr val="000000"/>
                </a:solidFill>
                <a:latin typeface="微软雅黑" panose="020B0503020204020204" pitchFamily="34" charset="-122"/>
                <a:ea typeface="微软雅黑" panose="020B0503020204020204" pitchFamily="34" charset="-122"/>
              </a:rPr>
              <a:t>Lorem ipsum</a:t>
            </a:r>
            <a:endParaRPr lang="en-US" altLang="zh-CN">
              <a:solidFill>
                <a:srgbClr val="000000"/>
              </a:solidFill>
              <a:latin typeface="微软雅黑" panose="020B0503020204020204" pitchFamily="34" charset="-122"/>
              <a:ea typeface="微软雅黑" panose="020B0503020204020204" pitchFamily="34" charset="-122"/>
            </a:endParaRPr>
          </a:p>
          <a:p>
            <a:pPr algn="r" fontAlgn="base">
              <a:lnSpc>
                <a:spcPct val="120000"/>
              </a:lnSpc>
              <a:spcBef>
                <a:spcPct val="0"/>
              </a:spcBef>
              <a:spcAft>
                <a:spcPct val="0"/>
              </a:spcAft>
              <a:buFont typeface="Arial" panose="020B0604020202020204" pitchFamily="34" charset="0"/>
              <a:buNone/>
            </a:pPr>
            <a:r>
              <a:rPr lang="en-US" altLang="zh-CN">
                <a:solidFill>
                  <a:srgbClr val="000000"/>
                </a:solidFill>
                <a:latin typeface="微软雅黑" panose="020B0503020204020204" pitchFamily="34" charset="-122"/>
                <a:ea typeface="微软雅黑" panose="020B0503020204020204" pitchFamily="34" charset="-122"/>
              </a:rPr>
              <a:t>Lorem ipsum</a:t>
            </a: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43019" name="MH_SubTitle_2"/>
          <p:cNvSpPr>
            <a:spLocks noChangeArrowheads="1"/>
          </p:cNvSpPr>
          <p:nvPr/>
        </p:nvSpPr>
        <p:spPr bwMode="auto">
          <a:xfrm>
            <a:off x="9366250" y="4032250"/>
            <a:ext cx="22574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lnSpc>
                <a:spcPct val="120000"/>
              </a:lnSpc>
              <a:spcBef>
                <a:spcPct val="0"/>
              </a:spcBef>
              <a:spcAft>
                <a:spcPct val="0"/>
              </a:spcAft>
              <a:buFont typeface="Arial" panose="020B0604020202020204" pitchFamily="34" charset="0"/>
              <a:buNone/>
            </a:pPr>
            <a:r>
              <a:rPr lang="en-US" altLang="zh-CN">
                <a:solidFill>
                  <a:srgbClr val="000000"/>
                </a:solidFill>
                <a:latin typeface="微软雅黑" panose="020B0503020204020204" pitchFamily="34" charset="-122"/>
                <a:ea typeface="微软雅黑" panose="020B0503020204020204" pitchFamily="34" charset="-122"/>
              </a:rPr>
              <a:t>Lorem ipsum</a:t>
            </a:r>
            <a:endParaRPr lang="en-US" altLang="zh-CN">
              <a:solidFill>
                <a:srgbClr val="000000"/>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buFont typeface="Arial" panose="020B0604020202020204" pitchFamily="34" charset="0"/>
              <a:buNone/>
            </a:pPr>
            <a:r>
              <a:rPr lang="en-US" altLang="zh-CN">
                <a:solidFill>
                  <a:srgbClr val="000000"/>
                </a:solidFill>
                <a:latin typeface="微软雅黑" panose="020B0503020204020204" pitchFamily="34" charset="-122"/>
                <a:ea typeface="微软雅黑" panose="020B0503020204020204" pitchFamily="34" charset="-122"/>
              </a:rPr>
              <a:t>Lorem ipsum</a:t>
            </a: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43020" name="MH_SubTitle_1"/>
          <p:cNvSpPr>
            <a:spLocks noChangeArrowheads="1"/>
          </p:cNvSpPr>
          <p:nvPr/>
        </p:nvSpPr>
        <p:spPr bwMode="auto">
          <a:xfrm>
            <a:off x="6034088" y="5089525"/>
            <a:ext cx="15033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buFont typeface="Arial" panose="020B0604020202020204" pitchFamily="34" charset="0"/>
              <a:buNone/>
            </a:pPr>
            <a:r>
              <a:rPr lang="en-US" altLang="zh-CN">
                <a:solidFill>
                  <a:srgbClr val="000000"/>
                </a:solidFill>
                <a:latin typeface="微软雅黑" panose="020B0503020204020204" pitchFamily="34" charset="-122"/>
                <a:ea typeface="微软雅黑" panose="020B0503020204020204" pitchFamily="34" charset="-122"/>
              </a:rPr>
              <a:t>Lorem ipsum</a:t>
            </a:r>
            <a:endParaRPr lang="en-US" altLang="zh-CN">
              <a:solidFill>
                <a:srgbClr val="000000"/>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buFont typeface="Arial" panose="020B0604020202020204" pitchFamily="34" charset="0"/>
              <a:buNone/>
            </a:pPr>
            <a:r>
              <a:rPr lang="en-US" altLang="zh-CN">
                <a:solidFill>
                  <a:srgbClr val="000000"/>
                </a:solidFill>
                <a:latin typeface="微软雅黑" panose="020B0503020204020204" pitchFamily="34" charset="-122"/>
                <a:ea typeface="微软雅黑" panose="020B0503020204020204" pitchFamily="34" charset="-122"/>
              </a:rPr>
              <a:t>Lorem ipsum</a:t>
            </a:r>
            <a:endParaRPr lang="zh-CN" altLang="en-US">
              <a:solidFill>
                <a:srgbClr val="000000"/>
              </a:solidFill>
              <a:latin typeface="微软雅黑" panose="020B0503020204020204" pitchFamily="34" charset="-122"/>
              <a:ea typeface="微软雅黑" panose="020B0503020204020204" pitchFamily="34" charset="-122"/>
            </a:endParaRPr>
          </a:p>
        </p:txBody>
      </p:sp>
      <p:pic>
        <p:nvPicPr>
          <p:cNvPr id="43021" name="그림 1"/>
          <p:cNvPicPr>
            <a:picLocks noChangeAspect="1" noChangeArrowheads="1"/>
          </p:cNvPicPr>
          <p:nvPr/>
        </p:nvPicPr>
        <p:blipFill>
          <a:blip r:embed="rId5">
            <a:extLst>
              <a:ext uri="{28A0092B-C50C-407E-A947-70E740481C1C}">
                <a14:useLocalDpi xmlns:a14="http://schemas.microsoft.com/office/drawing/2010/main"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22" name="TextBox 2"/>
          <p:cNvSpPr>
            <a:spLocks noChangeArrowheads="1"/>
          </p:cNvSpPr>
          <p:nvPr/>
        </p:nvSpPr>
        <p:spPr bwMode="auto">
          <a:xfrm flipH="1">
            <a:off x="5265738" y="708025"/>
            <a:ext cx="177958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43023" name="TextBox 5"/>
          <p:cNvSpPr>
            <a:spLocks noChangeArrowheads="1"/>
          </p:cNvSpPr>
          <p:nvPr/>
        </p:nvSpPr>
        <p:spPr bwMode="auto">
          <a:xfrm flipH="1">
            <a:off x="6456363" y="765175"/>
            <a:ext cx="27590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MH_Desc_1"/>
          <p:cNvSpPr txBox="1">
            <a:spLocks noChangeArrowheads="1"/>
          </p:cNvSpPr>
          <p:nvPr/>
        </p:nvSpPr>
        <p:spPr bwMode="auto">
          <a:xfrm>
            <a:off x="1322388" y="3502025"/>
            <a:ext cx="722312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fontAlgn="base">
              <a:lnSpc>
                <a:spcPct val="140000"/>
              </a:lnSpc>
              <a:spcBef>
                <a:spcPct val="0"/>
              </a:spcBef>
              <a:spcAft>
                <a:spcPct val="0"/>
              </a:spcAft>
              <a:buFont typeface="Arial" panose="020B0604020202020204" pitchFamily="34" charset="0"/>
              <a:buNone/>
            </a:pPr>
            <a:r>
              <a:rPr lang="en-US" altLang="zh-CN" sz="1600">
                <a:solidFill>
                  <a:srgbClr val="7F7F7F"/>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exercitation ullamco laboris nisi ut aliquip ex ea commodo consequat Duis aute irure dolor.</a:t>
            </a:r>
            <a:endParaRPr lang="en-US" altLang="zh-CN" sz="1600">
              <a:solidFill>
                <a:srgbClr val="7F7F7F"/>
              </a:solidFill>
              <a:latin typeface="微软雅黑 Light" panose="020B0502040204020203" pitchFamily="34" charset="-122"/>
              <a:ea typeface="微软雅黑 Light" panose="020B0502040204020203" pitchFamily="34" charset="-122"/>
            </a:endParaRPr>
          </a:p>
        </p:txBody>
      </p:sp>
      <p:sp>
        <p:nvSpPr>
          <p:cNvPr id="45059" name="MH_Other_1"/>
          <p:cNvSpPr/>
          <p:nvPr/>
        </p:nvSpPr>
        <p:spPr bwMode="auto">
          <a:xfrm>
            <a:off x="1370013" y="2898775"/>
            <a:ext cx="7299325" cy="452438"/>
          </a:xfrm>
          <a:custGeom>
            <a:avLst/>
            <a:gdLst>
              <a:gd name="T0" fmla="*/ 7300088 w 7300088"/>
              <a:gd name="T1" fmla="*/ 225960 h 451919"/>
              <a:gd name="T2" fmla="*/ 7063152 w 7300088"/>
              <a:gd name="T3" fmla="*/ 225960 h 451919"/>
              <a:gd name="T4" fmla="*/ 6763002 w 7300088"/>
              <a:gd name="T5" fmla="*/ 0 h 451919"/>
              <a:gd name="T6" fmla="*/ 6526066 w 7300088"/>
              <a:gd name="T7" fmla="*/ 451919 h 451919"/>
              <a:gd name="T8" fmla="*/ 6216836 w 7300088"/>
              <a:gd name="T9" fmla="*/ 0 h 451919"/>
              <a:gd name="T10" fmla="*/ 6453773 w 7300088"/>
              <a:gd name="T11" fmla="*/ 451919 h 451919"/>
              <a:gd name="T12" fmla="*/ 6216836 w 7300088"/>
              <a:gd name="T13" fmla="*/ 0 h 451919"/>
              <a:gd name="T14" fmla="*/ 6368605 w 7300088"/>
              <a:gd name="T15" fmla="*/ 225960 h 451919"/>
              <a:gd name="T16" fmla="*/ 6131670 w 7300088"/>
              <a:gd name="T17" fmla="*/ 225960 h 451919"/>
              <a:gd name="T18" fmla="*/ 5831520 w 7300088"/>
              <a:gd name="T19" fmla="*/ 0 h 451919"/>
              <a:gd name="T20" fmla="*/ 5594583 w 7300088"/>
              <a:gd name="T21" fmla="*/ 451919 h 451919"/>
              <a:gd name="T22" fmla="*/ 4972330 w 7300088"/>
              <a:gd name="T23" fmla="*/ 0 h 451919"/>
              <a:gd name="T24" fmla="*/ 5209267 w 7300088"/>
              <a:gd name="T25" fmla="*/ 451919 h 451919"/>
              <a:gd name="T26" fmla="*/ 4972330 w 7300088"/>
              <a:gd name="T27" fmla="*/ 0 h 451919"/>
              <a:gd name="T28" fmla="*/ 5124101 w 7300088"/>
              <a:gd name="T29" fmla="*/ 225960 h 451919"/>
              <a:gd name="T30" fmla="*/ 4887165 w 7300088"/>
              <a:gd name="T31" fmla="*/ 225960 h 451919"/>
              <a:gd name="T32" fmla="*/ 4588912 w 7300088"/>
              <a:gd name="T33" fmla="*/ 0 h 451919"/>
              <a:gd name="T34" fmla="*/ 4350077 w 7300088"/>
              <a:gd name="T35" fmla="*/ 451919 h 451919"/>
              <a:gd name="T36" fmla="*/ 4040849 w 7300088"/>
              <a:gd name="T37" fmla="*/ 0 h 451919"/>
              <a:gd name="T38" fmla="*/ 4277786 w 7300088"/>
              <a:gd name="T39" fmla="*/ 451919 h 451919"/>
              <a:gd name="T40" fmla="*/ 4040849 w 7300088"/>
              <a:gd name="T41" fmla="*/ 0 h 451919"/>
              <a:gd name="T42" fmla="*/ 4192618 w 7300088"/>
              <a:gd name="T43" fmla="*/ 225960 h 451919"/>
              <a:gd name="T44" fmla="*/ 3955683 w 7300088"/>
              <a:gd name="T45" fmla="*/ 225960 h 451919"/>
              <a:gd name="T46" fmla="*/ 3344405 w 7300088"/>
              <a:gd name="T47" fmla="*/ 0 h 451919"/>
              <a:gd name="T48" fmla="*/ 3107470 w 7300088"/>
              <a:gd name="T49" fmla="*/ 451919 h 451919"/>
              <a:gd name="T50" fmla="*/ 2796342 w 7300088"/>
              <a:gd name="T51" fmla="*/ 0 h 451919"/>
              <a:gd name="T52" fmla="*/ 3033277 w 7300088"/>
              <a:gd name="T53" fmla="*/ 451919 h 451919"/>
              <a:gd name="T54" fmla="*/ 2796342 w 7300088"/>
              <a:gd name="T55" fmla="*/ 0 h 451919"/>
              <a:gd name="T56" fmla="*/ 2950009 w 7300088"/>
              <a:gd name="T57" fmla="*/ 225960 h 451919"/>
              <a:gd name="T58" fmla="*/ 2711177 w 7300088"/>
              <a:gd name="T59" fmla="*/ 225960 h 451919"/>
              <a:gd name="T60" fmla="*/ 2412921 w 7300088"/>
              <a:gd name="T61" fmla="*/ 0 h 451919"/>
              <a:gd name="T62" fmla="*/ 2175986 w 7300088"/>
              <a:gd name="T63" fmla="*/ 451919 h 451919"/>
              <a:gd name="T64" fmla="*/ 1864859 w 7300088"/>
              <a:gd name="T65" fmla="*/ 0 h 451919"/>
              <a:gd name="T66" fmla="*/ 2101795 w 7300088"/>
              <a:gd name="T67" fmla="*/ 451919 h 451919"/>
              <a:gd name="T68" fmla="*/ 1864859 w 7300088"/>
              <a:gd name="T69" fmla="*/ 0 h 451919"/>
              <a:gd name="T70" fmla="*/ 1705502 w 7300088"/>
              <a:gd name="T71" fmla="*/ 225960 h 451919"/>
              <a:gd name="T72" fmla="*/ 1468568 w 7300088"/>
              <a:gd name="T73" fmla="*/ 225960 h 451919"/>
              <a:gd name="T74" fmla="*/ 1168419 w 7300088"/>
              <a:gd name="T75" fmla="*/ 0 h 451919"/>
              <a:gd name="T76" fmla="*/ 931484 w 7300088"/>
              <a:gd name="T77" fmla="*/ 451919 h 451919"/>
              <a:gd name="T78" fmla="*/ 620356 w 7300088"/>
              <a:gd name="T79" fmla="*/ 0 h 451919"/>
              <a:gd name="T80" fmla="*/ 859191 w 7300088"/>
              <a:gd name="T81" fmla="*/ 451919 h 451919"/>
              <a:gd name="T82" fmla="*/ 620356 w 7300088"/>
              <a:gd name="T83" fmla="*/ 0 h 451919"/>
              <a:gd name="T84" fmla="*/ 774025 w 7300088"/>
              <a:gd name="T85" fmla="*/ 225960 h 451919"/>
              <a:gd name="T86" fmla="*/ 537090 w 7300088"/>
              <a:gd name="T87" fmla="*/ 225960 h 451919"/>
              <a:gd name="T88" fmla="*/ 236938 w 7300088"/>
              <a:gd name="T89" fmla="*/ 0 h 451919"/>
              <a:gd name="T90" fmla="*/ 0 w 7300088"/>
              <a:gd name="T91" fmla="*/ 451919 h 451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00088" h="451919">
                <a:moveTo>
                  <a:pt x="6837192" y="0"/>
                </a:moveTo>
                <a:lnTo>
                  <a:pt x="7074129" y="0"/>
                </a:lnTo>
                <a:lnTo>
                  <a:pt x="7300088" y="225960"/>
                </a:lnTo>
                <a:lnTo>
                  <a:pt x="7074129" y="451919"/>
                </a:lnTo>
                <a:lnTo>
                  <a:pt x="6837192" y="451919"/>
                </a:lnTo>
                <a:lnTo>
                  <a:pt x="7063152" y="225960"/>
                </a:lnTo>
                <a:lnTo>
                  <a:pt x="6837192" y="0"/>
                </a:lnTo>
                <a:close/>
                <a:moveTo>
                  <a:pt x="6526066" y="0"/>
                </a:moveTo>
                <a:lnTo>
                  <a:pt x="6763002" y="0"/>
                </a:lnTo>
                <a:lnTo>
                  <a:pt x="6988961" y="225960"/>
                </a:lnTo>
                <a:lnTo>
                  <a:pt x="6763002" y="451919"/>
                </a:lnTo>
                <a:lnTo>
                  <a:pt x="6526066" y="451919"/>
                </a:lnTo>
                <a:lnTo>
                  <a:pt x="6752026" y="225960"/>
                </a:lnTo>
                <a:lnTo>
                  <a:pt x="6526066" y="0"/>
                </a:lnTo>
                <a:close/>
                <a:moveTo>
                  <a:pt x="6216836" y="0"/>
                </a:moveTo>
                <a:lnTo>
                  <a:pt x="6453773" y="0"/>
                </a:lnTo>
                <a:lnTo>
                  <a:pt x="6679732" y="225960"/>
                </a:lnTo>
                <a:lnTo>
                  <a:pt x="6453773" y="451919"/>
                </a:lnTo>
                <a:lnTo>
                  <a:pt x="6216836" y="451919"/>
                </a:lnTo>
                <a:lnTo>
                  <a:pt x="6442796" y="225960"/>
                </a:lnTo>
                <a:lnTo>
                  <a:pt x="6216836" y="0"/>
                </a:lnTo>
                <a:close/>
                <a:moveTo>
                  <a:pt x="5905710" y="0"/>
                </a:moveTo>
                <a:lnTo>
                  <a:pt x="6142646" y="0"/>
                </a:lnTo>
                <a:lnTo>
                  <a:pt x="6368605" y="225960"/>
                </a:lnTo>
                <a:lnTo>
                  <a:pt x="6142646" y="451919"/>
                </a:lnTo>
                <a:lnTo>
                  <a:pt x="5905710" y="451919"/>
                </a:lnTo>
                <a:lnTo>
                  <a:pt x="6131670" y="225960"/>
                </a:lnTo>
                <a:lnTo>
                  <a:pt x="5905710" y="0"/>
                </a:lnTo>
                <a:close/>
                <a:moveTo>
                  <a:pt x="5594583" y="0"/>
                </a:moveTo>
                <a:lnTo>
                  <a:pt x="5831520" y="0"/>
                </a:lnTo>
                <a:lnTo>
                  <a:pt x="6057479" y="225960"/>
                </a:lnTo>
                <a:lnTo>
                  <a:pt x="5831520" y="451919"/>
                </a:lnTo>
                <a:lnTo>
                  <a:pt x="5594583" y="451919"/>
                </a:lnTo>
                <a:lnTo>
                  <a:pt x="5820543" y="225960"/>
                </a:lnTo>
                <a:lnTo>
                  <a:pt x="5594583" y="0"/>
                </a:lnTo>
                <a:close/>
                <a:moveTo>
                  <a:pt x="4972330" y="0"/>
                </a:moveTo>
                <a:lnTo>
                  <a:pt x="5209267" y="0"/>
                </a:lnTo>
                <a:lnTo>
                  <a:pt x="5435226" y="225960"/>
                </a:lnTo>
                <a:lnTo>
                  <a:pt x="5209267" y="451919"/>
                </a:lnTo>
                <a:lnTo>
                  <a:pt x="4972330" y="451919"/>
                </a:lnTo>
                <a:lnTo>
                  <a:pt x="5198290" y="225960"/>
                </a:lnTo>
                <a:lnTo>
                  <a:pt x="4972330" y="0"/>
                </a:lnTo>
                <a:close/>
                <a:moveTo>
                  <a:pt x="4661205" y="0"/>
                </a:moveTo>
                <a:lnTo>
                  <a:pt x="4898142" y="0"/>
                </a:lnTo>
                <a:lnTo>
                  <a:pt x="5124101" y="225960"/>
                </a:lnTo>
                <a:lnTo>
                  <a:pt x="4898142" y="451919"/>
                </a:lnTo>
                <a:lnTo>
                  <a:pt x="4661205" y="451919"/>
                </a:lnTo>
                <a:lnTo>
                  <a:pt x="4887165" y="225960"/>
                </a:lnTo>
                <a:lnTo>
                  <a:pt x="4661205" y="0"/>
                </a:lnTo>
                <a:close/>
                <a:moveTo>
                  <a:pt x="4350077" y="0"/>
                </a:moveTo>
                <a:lnTo>
                  <a:pt x="4588912" y="0"/>
                </a:lnTo>
                <a:lnTo>
                  <a:pt x="4814871" y="225960"/>
                </a:lnTo>
                <a:lnTo>
                  <a:pt x="4588912" y="451919"/>
                </a:lnTo>
                <a:lnTo>
                  <a:pt x="4350077" y="451919"/>
                </a:lnTo>
                <a:lnTo>
                  <a:pt x="4576037" y="225960"/>
                </a:lnTo>
                <a:lnTo>
                  <a:pt x="4350077" y="0"/>
                </a:lnTo>
                <a:close/>
                <a:moveTo>
                  <a:pt x="4040849" y="0"/>
                </a:moveTo>
                <a:lnTo>
                  <a:pt x="4277786" y="0"/>
                </a:lnTo>
                <a:lnTo>
                  <a:pt x="4503745" y="225960"/>
                </a:lnTo>
                <a:lnTo>
                  <a:pt x="4277786" y="451919"/>
                </a:lnTo>
                <a:lnTo>
                  <a:pt x="4040849" y="451919"/>
                </a:lnTo>
                <a:lnTo>
                  <a:pt x="4266809" y="225960"/>
                </a:lnTo>
                <a:lnTo>
                  <a:pt x="4040849" y="0"/>
                </a:lnTo>
                <a:close/>
                <a:moveTo>
                  <a:pt x="3729723" y="0"/>
                </a:moveTo>
                <a:lnTo>
                  <a:pt x="3966659" y="0"/>
                </a:lnTo>
                <a:lnTo>
                  <a:pt x="4192618" y="225960"/>
                </a:lnTo>
                <a:lnTo>
                  <a:pt x="3966659" y="451919"/>
                </a:lnTo>
                <a:lnTo>
                  <a:pt x="3729723" y="451919"/>
                </a:lnTo>
                <a:lnTo>
                  <a:pt x="3955683" y="225960"/>
                </a:lnTo>
                <a:lnTo>
                  <a:pt x="3729723" y="0"/>
                </a:lnTo>
                <a:close/>
                <a:moveTo>
                  <a:pt x="3107470" y="0"/>
                </a:moveTo>
                <a:lnTo>
                  <a:pt x="3344405" y="0"/>
                </a:lnTo>
                <a:lnTo>
                  <a:pt x="3570364" y="225960"/>
                </a:lnTo>
                <a:lnTo>
                  <a:pt x="3344405" y="451919"/>
                </a:lnTo>
                <a:lnTo>
                  <a:pt x="3107470" y="451919"/>
                </a:lnTo>
                <a:lnTo>
                  <a:pt x="3333430" y="225960"/>
                </a:lnTo>
                <a:lnTo>
                  <a:pt x="3107470" y="0"/>
                </a:lnTo>
                <a:close/>
                <a:moveTo>
                  <a:pt x="2796342" y="0"/>
                </a:moveTo>
                <a:lnTo>
                  <a:pt x="3033277" y="0"/>
                </a:lnTo>
                <a:lnTo>
                  <a:pt x="3259236" y="225960"/>
                </a:lnTo>
                <a:lnTo>
                  <a:pt x="3033277" y="451919"/>
                </a:lnTo>
                <a:lnTo>
                  <a:pt x="2796342" y="451919"/>
                </a:lnTo>
                <a:lnTo>
                  <a:pt x="3022302" y="225960"/>
                </a:lnTo>
                <a:lnTo>
                  <a:pt x="2796342" y="0"/>
                </a:lnTo>
                <a:close/>
                <a:moveTo>
                  <a:pt x="2485217" y="0"/>
                </a:moveTo>
                <a:lnTo>
                  <a:pt x="2724051" y="0"/>
                </a:lnTo>
                <a:lnTo>
                  <a:pt x="2950009" y="225960"/>
                </a:lnTo>
                <a:lnTo>
                  <a:pt x="2724051" y="451919"/>
                </a:lnTo>
                <a:lnTo>
                  <a:pt x="2485217" y="451919"/>
                </a:lnTo>
                <a:lnTo>
                  <a:pt x="2711177" y="225960"/>
                </a:lnTo>
                <a:lnTo>
                  <a:pt x="2485217" y="0"/>
                </a:lnTo>
                <a:close/>
                <a:moveTo>
                  <a:pt x="2175986" y="0"/>
                </a:moveTo>
                <a:lnTo>
                  <a:pt x="2412921" y="0"/>
                </a:lnTo>
                <a:lnTo>
                  <a:pt x="2638880" y="225960"/>
                </a:lnTo>
                <a:lnTo>
                  <a:pt x="2412921" y="451919"/>
                </a:lnTo>
                <a:lnTo>
                  <a:pt x="2175986" y="451919"/>
                </a:lnTo>
                <a:lnTo>
                  <a:pt x="2401946" y="225960"/>
                </a:lnTo>
                <a:lnTo>
                  <a:pt x="2175986" y="0"/>
                </a:lnTo>
                <a:close/>
                <a:moveTo>
                  <a:pt x="1864859" y="0"/>
                </a:moveTo>
                <a:lnTo>
                  <a:pt x="2101795" y="0"/>
                </a:lnTo>
                <a:lnTo>
                  <a:pt x="2327754" y="225960"/>
                </a:lnTo>
                <a:lnTo>
                  <a:pt x="2101795" y="451919"/>
                </a:lnTo>
                <a:lnTo>
                  <a:pt x="1864859" y="451919"/>
                </a:lnTo>
                <a:lnTo>
                  <a:pt x="2090820" y="225960"/>
                </a:lnTo>
                <a:lnTo>
                  <a:pt x="1864859" y="0"/>
                </a:lnTo>
                <a:close/>
                <a:moveTo>
                  <a:pt x="1242608" y="0"/>
                </a:moveTo>
                <a:lnTo>
                  <a:pt x="1479545" y="0"/>
                </a:lnTo>
                <a:lnTo>
                  <a:pt x="1705502" y="225960"/>
                </a:lnTo>
                <a:lnTo>
                  <a:pt x="1479545" y="451919"/>
                </a:lnTo>
                <a:lnTo>
                  <a:pt x="1242608" y="451919"/>
                </a:lnTo>
                <a:lnTo>
                  <a:pt x="1468568" y="225960"/>
                </a:lnTo>
                <a:lnTo>
                  <a:pt x="1242608" y="0"/>
                </a:lnTo>
                <a:close/>
                <a:moveTo>
                  <a:pt x="931484" y="0"/>
                </a:moveTo>
                <a:lnTo>
                  <a:pt x="1168419" y="0"/>
                </a:lnTo>
                <a:lnTo>
                  <a:pt x="1394378" y="225960"/>
                </a:lnTo>
                <a:lnTo>
                  <a:pt x="1168419" y="451919"/>
                </a:lnTo>
                <a:lnTo>
                  <a:pt x="931484" y="451919"/>
                </a:lnTo>
                <a:lnTo>
                  <a:pt x="1157443" y="225960"/>
                </a:lnTo>
                <a:lnTo>
                  <a:pt x="931484" y="0"/>
                </a:lnTo>
                <a:close/>
                <a:moveTo>
                  <a:pt x="620356" y="0"/>
                </a:moveTo>
                <a:lnTo>
                  <a:pt x="859191" y="0"/>
                </a:lnTo>
                <a:lnTo>
                  <a:pt x="1085150" y="225960"/>
                </a:lnTo>
                <a:lnTo>
                  <a:pt x="859191" y="451919"/>
                </a:lnTo>
                <a:lnTo>
                  <a:pt x="620356" y="451919"/>
                </a:lnTo>
                <a:lnTo>
                  <a:pt x="846316" y="225960"/>
                </a:lnTo>
                <a:lnTo>
                  <a:pt x="620356" y="0"/>
                </a:lnTo>
                <a:close/>
                <a:moveTo>
                  <a:pt x="311129" y="0"/>
                </a:moveTo>
                <a:lnTo>
                  <a:pt x="548066" y="0"/>
                </a:lnTo>
                <a:lnTo>
                  <a:pt x="774025" y="225960"/>
                </a:lnTo>
                <a:lnTo>
                  <a:pt x="548066" y="451919"/>
                </a:lnTo>
                <a:lnTo>
                  <a:pt x="311129" y="451919"/>
                </a:lnTo>
                <a:lnTo>
                  <a:pt x="537090" y="225960"/>
                </a:lnTo>
                <a:lnTo>
                  <a:pt x="311129" y="0"/>
                </a:lnTo>
                <a:close/>
                <a:moveTo>
                  <a:pt x="0" y="0"/>
                </a:moveTo>
                <a:lnTo>
                  <a:pt x="236938" y="0"/>
                </a:lnTo>
                <a:lnTo>
                  <a:pt x="462899" y="225960"/>
                </a:lnTo>
                <a:lnTo>
                  <a:pt x="236938" y="451919"/>
                </a:lnTo>
                <a:lnTo>
                  <a:pt x="0" y="451919"/>
                </a:lnTo>
                <a:lnTo>
                  <a:pt x="225962" y="22596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5060" name="MH_Other_2"/>
          <p:cNvSpPr/>
          <p:nvPr/>
        </p:nvSpPr>
        <p:spPr bwMode="auto">
          <a:xfrm>
            <a:off x="2762250" y="2708275"/>
            <a:ext cx="620713" cy="642938"/>
          </a:xfrm>
          <a:custGeom>
            <a:avLst/>
            <a:gdLst>
              <a:gd name="T0" fmla="*/ 0 w 519968"/>
              <a:gd name="T1" fmla="*/ 14034 h 536314"/>
              <a:gd name="T2" fmla="*/ 174287 w 519968"/>
              <a:gd name="T3" fmla="*/ 0 h 536314"/>
              <a:gd name="T4" fmla="*/ 519968 w 519968"/>
              <a:gd name="T5" fmla="*/ 342768 h 536314"/>
              <a:gd name="T6" fmla="*/ 339670 w 519968"/>
              <a:gd name="T7" fmla="*/ 536314 h 536314"/>
              <a:gd name="T8" fmla="*/ 145896 w 519968"/>
              <a:gd name="T9" fmla="*/ 536314 h 536314"/>
              <a:gd name="T10" fmla="*/ 326193 w 519968"/>
              <a:gd name="T11" fmla="*/ 340081 h 536314"/>
              <a:gd name="T12" fmla="*/ 0 w 519968"/>
              <a:gd name="T13" fmla="*/ 14034 h 536314"/>
            </a:gdLst>
            <a:ahLst/>
            <a:cxnLst>
              <a:cxn ang="0">
                <a:pos x="T0" y="T1"/>
              </a:cxn>
              <a:cxn ang="0">
                <a:pos x="T2" y="T3"/>
              </a:cxn>
              <a:cxn ang="0">
                <a:pos x="T4" y="T5"/>
              </a:cxn>
              <a:cxn ang="0">
                <a:pos x="T6" y="T7"/>
              </a:cxn>
              <a:cxn ang="0">
                <a:pos x="T8" y="T9"/>
              </a:cxn>
              <a:cxn ang="0">
                <a:pos x="T10" y="T11"/>
              </a:cxn>
              <a:cxn ang="0">
                <a:pos x="T12" y="T13"/>
              </a:cxn>
            </a:cxnLst>
            <a:rect l="0" t="0" r="r" b="b"/>
            <a:pathLst>
              <a:path w="519968" h="536314">
                <a:moveTo>
                  <a:pt x="0" y="14034"/>
                </a:moveTo>
                <a:lnTo>
                  <a:pt x="174287" y="0"/>
                </a:lnTo>
                <a:lnTo>
                  <a:pt x="519968" y="342768"/>
                </a:lnTo>
                <a:lnTo>
                  <a:pt x="339670" y="536314"/>
                </a:lnTo>
                <a:lnTo>
                  <a:pt x="145896" y="536314"/>
                </a:lnTo>
                <a:lnTo>
                  <a:pt x="326193" y="340081"/>
                </a:lnTo>
                <a:lnTo>
                  <a:pt x="0" y="14034"/>
                </a:lnTo>
                <a:close/>
              </a:path>
            </a:pathLst>
          </a:custGeom>
          <a:solidFill>
            <a:srgbClr val="CC3300"/>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5061" name="MH_Other_3"/>
          <p:cNvSpPr/>
          <p:nvPr/>
        </p:nvSpPr>
        <p:spPr bwMode="auto">
          <a:xfrm>
            <a:off x="4629150" y="2708275"/>
            <a:ext cx="620713" cy="642938"/>
          </a:xfrm>
          <a:custGeom>
            <a:avLst/>
            <a:gdLst>
              <a:gd name="T0" fmla="*/ 0 w 519968"/>
              <a:gd name="T1" fmla="*/ 14034 h 536314"/>
              <a:gd name="T2" fmla="*/ 174287 w 519968"/>
              <a:gd name="T3" fmla="*/ 0 h 536314"/>
              <a:gd name="T4" fmla="*/ 519968 w 519968"/>
              <a:gd name="T5" fmla="*/ 342768 h 536314"/>
              <a:gd name="T6" fmla="*/ 339670 w 519968"/>
              <a:gd name="T7" fmla="*/ 536314 h 536314"/>
              <a:gd name="T8" fmla="*/ 145896 w 519968"/>
              <a:gd name="T9" fmla="*/ 536314 h 536314"/>
              <a:gd name="T10" fmla="*/ 326193 w 519968"/>
              <a:gd name="T11" fmla="*/ 340081 h 536314"/>
              <a:gd name="T12" fmla="*/ 0 w 519968"/>
              <a:gd name="T13" fmla="*/ 14034 h 536314"/>
            </a:gdLst>
            <a:ahLst/>
            <a:cxnLst>
              <a:cxn ang="0">
                <a:pos x="T0" y="T1"/>
              </a:cxn>
              <a:cxn ang="0">
                <a:pos x="T2" y="T3"/>
              </a:cxn>
              <a:cxn ang="0">
                <a:pos x="T4" y="T5"/>
              </a:cxn>
              <a:cxn ang="0">
                <a:pos x="T6" y="T7"/>
              </a:cxn>
              <a:cxn ang="0">
                <a:pos x="T8" y="T9"/>
              </a:cxn>
              <a:cxn ang="0">
                <a:pos x="T10" y="T11"/>
              </a:cxn>
              <a:cxn ang="0">
                <a:pos x="T12" y="T13"/>
              </a:cxn>
            </a:cxnLst>
            <a:rect l="0" t="0" r="r" b="b"/>
            <a:pathLst>
              <a:path w="519968" h="536314">
                <a:moveTo>
                  <a:pt x="0" y="14034"/>
                </a:moveTo>
                <a:lnTo>
                  <a:pt x="174287" y="0"/>
                </a:lnTo>
                <a:lnTo>
                  <a:pt x="519968" y="342768"/>
                </a:lnTo>
                <a:lnTo>
                  <a:pt x="339670" y="536314"/>
                </a:lnTo>
                <a:lnTo>
                  <a:pt x="145896" y="536314"/>
                </a:lnTo>
                <a:lnTo>
                  <a:pt x="326193" y="340081"/>
                </a:lnTo>
                <a:lnTo>
                  <a:pt x="0" y="14034"/>
                </a:lnTo>
                <a:close/>
              </a:path>
            </a:pathLst>
          </a:custGeom>
          <a:solidFill>
            <a:srgbClr val="CC3300"/>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5062" name="MH_Other_4"/>
          <p:cNvSpPr/>
          <p:nvPr/>
        </p:nvSpPr>
        <p:spPr bwMode="auto">
          <a:xfrm>
            <a:off x="6491288" y="2708275"/>
            <a:ext cx="620712" cy="642938"/>
          </a:xfrm>
          <a:custGeom>
            <a:avLst/>
            <a:gdLst>
              <a:gd name="T0" fmla="*/ 0 w 519968"/>
              <a:gd name="T1" fmla="*/ 14034 h 536314"/>
              <a:gd name="T2" fmla="*/ 174287 w 519968"/>
              <a:gd name="T3" fmla="*/ 0 h 536314"/>
              <a:gd name="T4" fmla="*/ 519968 w 519968"/>
              <a:gd name="T5" fmla="*/ 342768 h 536314"/>
              <a:gd name="T6" fmla="*/ 339670 w 519968"/>
              <a:gd name="T7" fmla="*/ 536314 h 536314"/>
              <a:gd name="T8" fmla="*/ 145896 w 519968"/>
              <a:gd name="T9" fmla="*/ 536314 h 536314"/>
              <a:gd name="T10" fmla="*/ 326193 w 519968"/>
              <a:gd name="T11" fmla="*/ 340081 h 536314"/>
              <a:gd name="T12" fmla="*/ 0 w 519968"/>
              <a:gd name="T13" fmla="*/ 14034 h 536314"/>
            </a:gdLst>
            <a:ahLst/>
            <a:cxnLst>
              <a:cxn ang="0">
                <a:pos x="T0" y="T1"/>
              </a:cxn>
              <a:cxn ang="0">
                <a:pos x="T2" y="T3"/>
              </a:cxn>
              <a:cxn ang="0">
                <a:pos x="T4" y="T5"/>
              </a:cxn>
              <a:cxn ang="0">
                <a:pos x="T6" y="T7"/>
              </a:cxn>
              <a:cxn ang="0">
                <a:pos x="T8" y="T9"/>
              </a:cxn>
              <a:cxn ang="0">
                <a:pos x="T10" y="T11"/>
              </a:cxn>
              <a:cxn ang="0">
                <a:pos x="T12" y="T13"/>
              </a:cxn>
            </a:cxnLst>
            <a:rect l="0" t="0" r="r" b="b"/>
            <a:pathLst>
              <a:path w="519968" h="536314">
                <a:moveTo>
                  <a:pt x="0" y="14034"/>
                </a:moveTo>
                <a:lnTo>
                  <a:pt x="174287" y="0"/>
                </a:lnTo>
                <a:lnTo>
                  <a:pt x="519968" y="342768"/>
                </a:lnTo>
                <a:lnTo>
                  <a:pt x="339670" y="536314"/>
                </a:lnTo>
                <a:lnTo>
                  <a:pt x="145896" y="536314"/>
                </a:lnTo>
                <a:lnTo>
                  <a:pt x="326193" y="340081"/>
                </a:lnTo>
                <a:lnTo>
                  <a:pt x="0" y="14034"/>
                </a:lnTo>
                <a:close/>
              </a:path>
            </a:pathLst>
          </a:custGeom>
          <a:solidFill>
            <a:srgbClr val="CC3300"/>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5063" name="MH_SubTitle_4"/>
          <p:cNvSpPr txBox="1">
            <a:spLocks noChangeArrowheads="1"/>
          </p:cNvSpPr>
          <p:nvPr/>
        </p:nvSpPr>
        <p:spPr bwMode="auto">
          <a:xfrm>
            <a:off x="7110413" y="2190750"/>
            <a:ext cx="140811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fontAlgn="base">
              <a:lnSpc>
                <a:spcPct val="150000"/>
              </a:lnSpc>
              <a:spcBef>
                <a:spcPct val="0"/>
              </a:spcBef>
              <a:spcAft>
                <a:spcPct val="0"/>
              </a:spcAft>
              <a:buFont typeface="Arial" panose="020B0604020202020204" pitchFamily="34" charset="0"/>
              <a:buNone/>
            </a:pPr>
            <a:r>
              <a:rPr lang="en-US" altLang="zh-CN" sz="2000" b="1">
                <a:solidFill>
                  <a:srgbClr val="000000"/>
                </a:solidFill>
                <a:latin typeface="微软雅黑" panose="020B0503020204020204" pitchFamily="34" charset="-122"/>
                <a:ea typeface="微软雅黑" panose="020B0503020204020204" pitchFamily="34" charset="-122"/>
              </a:rPr>
              <a:t>LOREM</a:t>
            </a:r>
            <a:endParaRPr lang="zh-CN" altLang="en-US" sz="2000" b="1">
              <a:solidFill>
                <a:srgbClr val="000000"/>
              </a:solidFill>
              <a:latin typeface="微软雅黑" panose="020B0503020204020204" pitchFamily="34" charset="-122"/>
              <a:ea typeface="微软雅黑" panose="020B0503020204020204" pitchFamily="34" charset="-122"/>
            </a:endParaRPr>
          </a:p>
        </p:txBody>
      </p:sp>
      <p:sp>
        <p:nvSpPr>
          <p:cNvPr id="45064" name="MH_SubTitle_3"/>
          <p:cNvSpPr txBox="1">
            <a:spLocks noChangeArrowheads="1"/>
          </p:cNvSpPr>
          <p:nvPr/>
        </p:nvSpPr>
        <p:spPr bwMode="auto">
          <a:xfrm>
            <a:off x="5073650" y="2190750"/>
            <a:ext cx="14081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fontAlgn="base">
              <a:lnSpc>
                <a:spcPct val="150000"/>
              </a:lnSpc>
              <a:spcBef>
                <a:spcPct val="0"/>
              </a:spcBef>
              <a:spcAft>
                <a:spcPct val="0"/>
              </a:spcAft>
              <a:buFont typeface="Arial" panose="020B0604020202020204" pitchFamily="34" charset="0"/>
              <a:buNone/>
            </a:pPr>
            <a:r>
              <a:rPr lang="en-US" altLang="zh-CN" sz="2000" b="1">
                <a:solidFill>
                  <a:srgbClr val="000000"/>
                </a:solidFill>
                <a:latin typeface="微软雅黑" panose="020B0503020204020204" pitchFamily="34" charset="-122"/>
                <a:ea typeface="微软雅黑" panose="020B0503020204020204" pitchFamily="34" charset="-122"/>
              </a:rPr>
              <a:t>LOREM</a:t>
            </a:r>
            <a:endParaRPr lang="zh-CN" altLang="en-US" sz="2000" b="1">
              <a:solidFill>
                <a:srgbClr val="000000"/>
              </a:solidFill>
              <a:latin typeface="微软雅黑" panose="020B0503020204020204" pitchFamily="34" charset="-122"/>
              <a:ea typeface="微软雅黑" panose="020B0503020204020204" pitchFamily="34" charset="-122"/>
            </a:endParaRPr>
          </a:p>
        </p:txBody>
      </p:sp>
      <p:sp>
        <p:nvSpPr>
          <p:cNvPr id="45065" name="MH_SubTitle_2"/>
          <p:cNvSpPr txBox="1">
            <a:spLocks noChangeArrowheads="1"/>
          </p:cNvSpPr>
          <p:nvPr/>
        </p:nvSpPr>
        <p:spPr bwMode="auto">
          <a:xfrm>
            <a:off x="3186113" y="2227263"/>
            <a:ext cx="14081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fontAlgn="base">
              <a:lnSpc>
                <a:spcPct val="150000"/>
              </a:lnSpc>
              <a:spcBef>
                <a:spcPct val="0"/>
              </a:spcBef>
              <a:spcAft>
                <a:spcPct val="0"/>
              </a:spcAft>
              <a:buFont typeface="Arial" panose="020B0604020202020204" pitchFamily="34" charset="0"/>
              <a:buNone/>
            </a:pPr>
            <a:r>
              <a:rPr lang="en-US" altLang="zh-CN" sz="2000" b="1">
                <a:solidFill>
                  <a:srgbClr val="000000"/>
                </a:solidFill>
                <a:latin typeface="微软雅黑" panose="020B0503020204020204" pitchFamily="34" charset="-122"/>
                <a:ea typeface="微软雅黑" panose="020B0503020204020204" pitchFamily="34" charset="-122"/>
              </a:rPr>
              <a:t>LOREM</a:t>
            </a:r>
            <a:endParaRPr lang="zh-CN" altLang="en-US" sz="2000" b="1">
              <a:solidFill>
                <a:srgbClr val="000000"/>
              </a:solidFill>
              <a:latin typeface="微软雅黑" panose="020B0503020204020204" pitchFamily="34" charset="-122"/>
              <a:ea typeface="微软雅黑" panose="020B0503020204020204" pitchFamily="34" charset="-122"/>
            </a:endParaRPr>
          </a:p>
        </p:txBody>
      </p:sp>
      <p:sp>
        <p:nvSpPr>
          <p:cNvPr id="45066" name="MH_SubTitle_1"/>
          <p:cNvSpPr txBox="1">
            <a:spLocks noChangeArrowheads="1"/>
          </p:cNvSpPr>
          <p:nvPr/>
        </p:nvSpPr>
        <p:spPr bwMode="auto">
          <a:xfrm>
            <a:off x="1431925" y="2227263"/>
            <a:ext cx="14081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fontAlgn="base">
              <a:lnSpc>
                <a:spcPct val="150000"/>
              </a:lnSpc>
              <a:spcBef>
                <a:spcPct val="0"/>
              </a:spcBef>
              <a:spcAft>
                <a:spcPct val="0"/>
              </a:spcAft>
              <a:buFont typeface="Arial" panose="020B0604020202020204" pitchFamily="34" charset="0"/>
              <a:buNone/>
            </a:pPr>
            <a:r>
              <a:rPr lang="en-US" altLang="zh-CN" sz="2000" b="1">
                <a:solidFill>
                  <a:srgbClr val="000000"/>
                </a:solidFill>
                <a:latin typeface="微软雅黑" panose="020B0503020204020204" pitchFamily="34" charset="-122"/>
                <a:ea typeface="微软雅黑" panose="020B0503020204020204" pitchFamily="34" charset="-122"/>
              </a:rPr>
              <a:t>LOREM</a:t>
            </a:r>
            <a:endParaRPr lang="zh-CN" altLang="en-US" sz="2000" b="1">
              <a:solidFill>
                <a:srgbClr val="000000"/>
              </a:solidFill>
              <a:latin typeface="微软雅黑" panose="020B0503020204020204" pitchFamily="34" charset="-122"/>
              <a:ea typeface="微软雅黑" panose="020B0503020204020204" pitchFamily="34" charset="-122"/>
            </a:endParaRPr>
          </a:p>
        </p:txBody>
      </p:sp>
      <p:sp>
        <p:nvSpPr>
          <p:cNvPr id="45067" name="MH_Other_5"/>
          <p:cNvSpPr>
            <a:spLocks noChangeArrowheads="1"/>
          </p:cNvSpPr>
          <p:nvPr/>
        </p:nvSpPr>
        <p:spPr bwMode="auto">
          <a:xfrm>
            <a:off x="1222375" y="5535613"/>
            <a:ext cx="7594600" cy="17462"/>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50000"/>
              </a:lnSpc>
              <a:spcBef>
                <a:spcPct val="0"/>
              </a:spcBef>
              <a:spcAft>
                <a:spcPct val="0"/>
              </a:spcAft>
              <a:buFont typeface="Arial" panose="020B0604020202020204" pitchFamily="34" charset="0"/>
              <a:buNone/>
            </a:pPr>
            <a:endParaRPr lang="zh-CN" altLang="en-US" sz="1400">
              <a:solidFill>
                <a:srgbClr val="7F7F7F"/>
              </a:solidFill>
              <a:latin typeface="幼圆" panose="02010509060101010101" pitchFamily="49" charset="-122"/>
              <a:ea typeface="幼圆" panose="02010509060101010101" pitchFamily="49" charset="-122"/>
            </a:endParaRPr>
          </a:p>
        </p:txBody>
      </p:sp>
      <p:pic>
        <p:nvPicPr>
          <p:cNvPr id="45068"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9" name="TextBox 2"/>
          <p:cNvSpPr>
            <a:spLocks noChangeArrowheads="1"/>
          </p:cNvSpPr>
          <p:nvPr/>
        </p:nvSpPr>
        <p:spPr bwMode="auto">
          <a:xfrm flipH="1">
            <a:off x="2862263" y="850900"/>
            <a:ext cx="177958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45070" name="TextBox 5"/>
          <p:cNvSpPr>
            <a:spLocks noChangeArrowheads="1"/>
          </p:cNvSpPr>
          <p:nvPr/>
        </p:nvSpPr>
        <p:spPr bwMode="auto">
          <a:xfrm flipH="1">
            <a:off x="4052888" y="908050"/>
            <a:ext cx="27590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MH_Other_1"/>
          <p:cNvSpPr/>
          <p:nvPr/>
        </p:nvSpPr>
        <p:spPr bwMode="auto">
          <a:xfrm rot="16200000">
            <a:off x="4042569" y="3888582"/>
            <a:ext cx="1393825" cy="106203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7107" name="MH_Other_2"/>
          <p:cNvSpPr/>
          <p:nvPr/>
        </p:nvSpPr>
        <p:spPr bwMode="auto">
          <a:xfrm rot="16200000">
            <a:off x="4662488" y="2971800"/>
            <a:ext cx="269875" cy="120332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7108" name="MH_Other_3"/>
          <p:cNvSpPr/>
          <p:nvPr/>
        </p:nvSpPr>
        <p:spPr bwMode="auto">
          <a:xfrm rot="16200000" flipH="1">
            <a:off x="4042569" y="2188369"/>
            <a:ext cx="1393825" cy="1062037"/>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7109" name="MH_Other_4"/>
          <p:cNvSpPr/>
          <p:nvPr/>
        </p:nvSpPr>
        <p:spPr bwMode="auto">
          <a:xfrm rot="5400000" flipH="1">
            <a:off x="6711156" y="3874295"/>
            <a:ext cx="1393825" cy="109061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7110" name="MH_Other_5"/>
          <p:cNvSpPr/>
          <p:nvPr/>
        </p:nvSpPr>
        <p:spPr bwMode="auto">
          <a:xfrm rot="5400000" flipH="1">
            <a:off x="7212806" y="2955132"/>
            <a:ext cx="269875" cy="123666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7111" name="MH_Other_6"/>
          <p:cNvSpPr/>
          <p:nvPr/>
        </p:nvSpPr>
        <p:spPr bwMode="auto">
          <a:xfrm rot="5400000">
            <a:off x="6711156" y="2172495"/>
            <a:ext cx="1393825" cy="109061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7112" name="MH_SubTitle_1"/>
          <p:cNvSpPr>
            <a:spLocks noChangeArrowheads="1"/>
          </p:cNvSpPr>
          <p:nvPr/>
        </p:nvSpPr>
        <p:spPr bwMode="auto">
          <a:xfrm>
            <a:off x="3309938" y="1925638"/>
            <a:ext cx="1025525" cy="995362"/>
          </a:xfrm>
          <a:prstGeom prst="roundRect">
            <a:avLst>
              <a:gd name="adj" fmla="val 11921"/>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000">
                <a:solidFill>
                  <a:srgbClr val="FFFFFF"/>
                </a:solidFill>
                <a:latin typeface="幼圆" panose="02010509060101010101" pitchFamily="49" charset="-122"/>
                <a:ea typeface="幼圆" panose="02010509060101010101" pitchFamily="49" charset="-122"/>
              </a:rPr>
              <a:t>Lorem</a:t>
            </a:r>
            <a:endParaRPr lang="zh-CN" altLang="en-US" sz="2000">
              <a:solidFill>
                <a:srgbClr val="FFFFFF"/>
              </a:solidFill>
              <a:latin typeface="幼圆" panose="02010509060101010101" pitchFamily="49" charset="-122"/>
              <a:ea typeface="幼圆" panose="02010509060101010101" pitchFamily="49" charset="-122"/>
            </a:endParaRPr>
          </a:p>
        </p:txBody>
      </p:sp>
      <p:sp>
        <p:nvSpPr>
          <p:cNvPr id="47113" name="MH_SubTitle_2"/>
          <p:cNvSpPr>
            <a:spLocks noChangeArrowheads="1"/>
          </p:cNvSpPr>
          <p:nvPr/>
        </p:nvSpPr>
        <p:spPr bwMode="auto">
          <a:xfrm>
            <a:off x="3327400" y="3055938"/>
            <a:ext cx="1025525" cy="995362"/>
          </a:xfrm>
          <a:prstGeom prst="roundRect">
            <a:avLst>
              <a:gd name="adj" fmla="val 11921"/>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000">
                <a:solidFill>
                  <a:srgbClr val="FFFFFF"/>
                </a:solidFill>
                <a:latin typeface="幼圆" panose="02010509060101010101" pitchFamily="49" charset="-122"/>
                <a:ea typeface="幼圆" panose="02010509060101010101" pitchFamily="49" charset="-122"/>
              </a:rPr>
              <a:t>Lorem</a:t>
            </a:r>
            <a:endParaRPr lang="zh-CN" altLang="en-US" sz="2000">
              <a:solidFill>
                <a:srgbClr val="FFFFFF"/>
              </a:solidFill>
              <a:latin typeface="幼圆" panose="02010509060101010101" pitchFamily="49" charset="-122"/>
              <a:ea typeface="幼圆" panose="02010509060101010101" pitchFamily="49" charset="-122"/>
            </a:endParaRPr>
          </a:p>
        </p:txBody>
      </p:sp>
      <p:sp>
        <p:nvSpPr>
          <p:cNvPr id="47114" name="MH_SubTitle_3"/>
          <p:cNvSpPr>
            <a:spLocks noChangeArrowheads="1"/>
          </p:cNvSpPr>
          <p:nvPr/>
        </p:nvSpPr>
        <p:spPr bwMode="auto">
          <a:xfrm>
            <a:off x="3338513" y="4202113"/>
            <a:ext cx="1023937" cy="995362"/>
          </a:xfrm>
          <a:prstGeom prst="roundRect">
            <a:avLst>
              <a:gd name="adj" fmla="val 11921"/>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000">
                <a:solidFill>
                  <a:srgbClr val="FFFFFF"/>
                </a:solidFill>
                <a:latin typeface="幼圆" panose="02010509060101010101" pitchFamily="49" charset="-122"/>
                <a:ea typeface="幼圆" panose="02010509060101010101" pitchFamily="49" charset="-122"/>
              </a:rPr>
              <a:t>Lorem</a:t>
            </a:r>
            <a:endParaRPr lang="zh-CN" altLang="en-US" sz="2000">
              <a:solidFill>
                <a:srgbClr val="FFFFFF"/>
              </a:solidFill>
              <a:latin typeface="幼圆" panose="02010509060101010101" pitchFamily="49" charset="-122"/>
              <a:ea typeface="幼圆" panose="02010509060101010101" pitchFamily="49" charset="-122"/>
            </a:endParaRPr>
          </a:p>
        </p:txBody>
      </p:sp>
      <p:sp>
        <p:nvSpPr>
          <p:cNvPr id="47115" name="MH_SubTitle_4"/>
          <p:cNvSpPr>
            <a:spLocks noChangeArrowheads="1"/>
          </p:cNvSpPr>
          <p:nvPr/>
        </p:nvSpPr>
        <p:spPr bwMode="auto">
          <a:xfrm>
            <a:off x="7839075" y="1925638"/>
            <a:ext cx="1023938" cy="995362"/>
          </a:xfrm>
          <a:prstGeom prst="roundRect">
            <a:avLst>
              <a:gd name="adj" fmla="val 11921"/>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000">
                <a:solidFill>
                  <a:srgbClr val="FFFFFF"/>
                </a:solidFill>
                <a:latin typeface="幼圆" panose="02010509060101010101" pitchFamily="49" charset="-122"/>
                <a:ea typeface="幼圆" panose="02010509060101010101" pitchFamily="49" charset="-122"/>
              </a:rPr>
              <a:t>Lorem</a:t>
            </a:r>
            <a:endParaRPr lang="zh-CN" altLang="en-US" sz="2000">
              <a:solidFill>
                <a:srgbClr val="FFFFFF"/>
              </a:solidFill>
              <a:latin typeface="幼圆" panose="02010509060101010101" pitchFamily="49" charset="-122"/>
              <a:ea typeface="幼圆" panose="02010509060101010101" pitchFamily="49" charset="-122"/>
            </a:endParaRPr>
          </a:p>
        </p:txBody>
      </p:sp>
      <p:sp>
        <p:nvSpPr>
          <p:cNvPr id="47116" name="MH_SubTitle_5"/>
          <p:cNvSpPr>
            <a:spLocks noChangeArrowheads="1"/>
          </p:cNvSpPr>
          <p:nvPr/>
        </p:nvSpPr>
        <p:spPr bwMode="auto">
          <a:xfrm>
            <a:off x="7864475" y="3055938"/>
            <a:ext cx="1025525" cy="995362"/>
          </a:xfrm>
          <a:prstGeom prst="roundRect">
            <a:avLst>
              <a:gd name="adj" fmla="val 11921"/>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000">
                <a:solidFill>
                  <a:srgbClr val="FFFFFF"/>
                </a:solidFill>
                <a:latin typeface="幼圆" panose="02010509060101010101" pitchFamily="49" charset="-122"/>
                <a:ea typeface="幼圆" panose="02010509060101010101" pitchFamily="49" charset="-122"/>
              </a:rPr>
              <a:t>Lorem</a:t>
            </a:r>
            <a:endParaRPr lang="zh-CN" altLang="en-US" sz="2000">
              <a:solidFill>
                <a:srgbClr val="FFFFFF"/>
              </a:solidFill>
              <a:latin typeface="幼圆" panose="02010509060101010101" pitchFamily="49" charset="-122"/>
              <a:ea typeface="幼圆" panose="02010509060101010101" pitchFamily="49" charset="-122"/>
            </a:endParaRPr>
          </a:p>
        </p:txBody>
      </p:sp>
      <p:sp>
        <p:nvSpPr>
          <p:cNvPr id="47117" name="MH_SubTitle_6"/>
          <p:cNvSpPr>
            <a:spLocks noChangeArrowheads="1"/>
          </p:cNvSpPr>
          <p:nvPr/>
        </p:nvSpPr>
        <p:spPr bwMode="auto">
          <a:xfrm>
            <a:off x="7856538" y="4202113"/>
            <a:ext cx="1025525" cy="995362"/>
          </a:xfrm>
          <a:prstGeom prst="roundRect">
            <a:avLst>
              <a:gd name="adj" fmla="val 11921"/>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000">
                <a:solidFill>
                  <a:srgbClr val="FFFFFF"/>
                </a:solidFill>
                <a:latin typeface="幼圆" panose="02010509060101010101" pitchFamily="49" charset="-122"/>
                <a:ea typeface="幼圆" panose="02010509060101010101" pitchFamily="49" charset="-122"/>
              </a:rPr>
              <a:t>Lorem</a:t>
            </a:r>
            <a:endParaRPr lang="zh-CN" altLang="en-US" sz="2000">
              <a:solidFill>
                <a:srgbClr val="FFFFFF"/>
              </a:solidFill>
              <a:latin typeface="幼圆" panose="02010509060101010101" pitchFamily="49" charset="-122"/>
              <a:ea typeface="幼圆" panose="02010509060101010101" pitchFamily="49" charset="-122"/>
            </a:endParaRPr>
          </a:p>
        </p:txBody>
      </p:sp>
      <p:sp>
        <p:nvSpPr>
          <p:cNvPr id="47118" name="MH_Title_1"/>
          <p:cNvSpPr>
            <a:spLocks noChangeArrowheads="1"/>
          </p:cNvSpPr>
          <p:nvPr/>
        </p:nvSpPr>
        <p:spPr bwMode="auto">
          <a:xfrm>
            <a:off x="5403850" y="2878138"/>
            <a:ext cx="1323975" cy="1323975"/>
          </a:xfrm>
          <a:prstGeom prst="ellipse">
            <a:avLst/>
          </a:prstGeom>
          <a:solidFill>
            <a:srgbClr val="CC33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2000">
                <a:solidFill>
                  <a:srgbClr val="FFFFFF"/>
                </a:solidFill>
                <a:latin typeface="微软雅黑" panose="020B0503020204020204" pitchFamily="34" charset="-122"/>
                <a:ea typeface="微软雅黑" panose="020B0503020204020204" pitchFamily="34" charset="-122"/>
              </a:rPr>
              <a:t>LOREM</a:t>
            </a:r>
            <a:endParaRPr lang="zh-CN" altLang="en-US" sz="2000">
              <a:solidFill>
                <a:srgbClr val="FFFFFF"/>
              </a:solidFill>
              <a:latin typeface="微软雅黑" panose="020B0503020204020204" pitchFamily="34" charset="-122"/>
              <a:ea typeface="微软雅黑" panose="020B0503020204020204" pitchFamily="34" charset="-122"/>
            </a:endParaRPr>
          </a:p>
        </p:txBody>
      </p:sp>
      <p:pic>
        <p:nvPicPr>
          <p:cNvPr id="47119" name="그림 1"/>
          <p:cNvPicPr>
            <a:picLocks noChangeAspect="1" noChangeArrowheads="1"/>
          </p:cNvPicPr>
          <p:nvPr/>
        </p:nvPicPr>
        <p:blipFill>
          <a:blip r:embed="rId1">
            <a:extLst>
              <a:ext uri="{28A0092B-C50C-407E-A947-70E740481C1C}">
                <a14:useLocalDpi xmlns:a14="http://schemas.microsoft.com/office/drawing/2010/main"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20"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21" name="TextBox 2"/>
          <p:cNvSpPr>
            <a:spLocks noChangeArrowheads="1"/>
          </p:cNvSpPr>
          <p:nvPr/>
        </p:nvSpPr>
        <p:spPr bwMode="auto">
          <a:xfrm flipH="1">
            <a:off x="4010025" y="850900"/>
            <a:ext cx="1779588"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47122" name="TextBox 5"/>
          <p:cNvSpPr>
            <a:spLocks noChangeArrowheads="1"/>
          </p:cNvSpPr>
          <p:nvPr/>
        </p:nvSpPr>
        <p:spPr bwMode="auto">
          <a:xfrm flipH="1">
            <a:off x="5200650" y="908050"/>
            <a:ext cx="27590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bwMode="auto">
      <p:bgPr>
        <a:solidFill>
          <a:srgbClr val="E9E8E4"/>
        </a:solidFill>
        <a:effectLst/>
      </p:bgPr>
    </p:bg>
    <p:spTree>
      <p:nvGrpSpPr>
        <p:cNvPr id="1" name=""/>
        <p:cNvGrpSpPr/>
        <p:nvPr/>
      </p:nvGrpSpPr>
      <p:grpSpPr>
        <a:xfrm>
          <a:off x="0" y="0"/>
          <a:ext cx="0" cy="0"/>
          <a:chOff x="0" y="0"/>
          <a:chExt cx="0" cy="0"/>
        </a:xfrm>
      </p:grpSpPr>
      <p:pic>
        <p:nvPicPr>
          <p:cNvPr id="49154" name="그림 1"/>
          <p:cNvPicPr>
            <a:picLocks noChangeAspect="1" noChangeArrowheads="1"/>
          </p:cNvPicPr>
          <p:nvPr/>
        </p:nvPicPr>
        <p:blipFill>
          <a:blip r:embed="rId1">
            <a:extLst>
              <a:ext uri="{28A0092B-C50C-407E-A947-70E740481C1C}">
                <a14:useLocalDpi xmlns:a14="http://schemas.microsoft.com/office/drawing/2010/main"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5"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9156" name="그룹 1"/>
          <p:cNvGrpSpPr/>
          <p:nvPr/>
        </p:nvGrpSpPr>
        <p:grpSpPr bwMode="auto">
          <a:xfrm>
            <a:off x="1981200" y="1257300"/>
            <a:ext cx="873125" cy="865188"/>
            <a:chOff x="0" y="0"/>
            <a:chExt cx="873125" cy="865187"/>
          </a:xfrm>
        </p:grpSpPr>
        <p:sp>
          <p:nvSpPr>
            <p:cNvPr id="49157" name="Freeform 6"/>
            <p:cNvSpPr/>
            <p:nvPr/>
          </p:nvSpPr>
          <p:spPr bwMode="auto">
            <a:xfrm>
              <a:off x="363538" y="792162"/>
              <a:ext cx="146050" cy="73025"/>
            </a:xfrm>
            <a:custGeom>
              <a:avLst/>
              <a:gdLst>
                <a:gd name="T0" fmla="*/ 0 w 552"/>
                <a:gd name="T1" fmla="*/ 0 h 276"/>
                <a:gd name="T2" fmla="*/ 552 w 552"/>
                <a:gd name="T3" fmla="*/ 0 h 276"/>
                <a:gd name="T4" fmla="*/ 550 w 552"/>
                <a:gd name="T5" fmla="*/ 37 h 276"/>
                <a:gd name="T6" fmla="*/ 543 w 552"/>
                <a:gd name="T7" fmla="*/ 71 h 276"/>
                <a:gd name="T8" fmla="*/ 531 w 552"/>
                <a:gd name="T9" fmla="*/ 105 h 276"/>
                <a:gd name="T10" fmla="*/ 516 w 552"/>
                <a:gd name="T11" fmla="*/ 136 h 276"/>
                <a:gd name="T12" fmla="*/ 496 w 552"/>
                <a:gd name="T13" fmla="*/ 166 h 276"/>
                <a:gd name="T14" fmla="*/ 471 w 552"/>
                <a:gd name="T15" fmla="*/ 193 h 276"/>
                <a:gd name="T16" fmla="*/ 444 w 552"/>
                <a:gd name="T17" fmla="*/ 218 h 276"/>
                <a:gd name="T18" fmla="*/ 414 w 552"/>
                <a:gd name="T19" fmla="*/ 240 h 276"/>
                <a:gd name="T20" fmla="*/ 383 w 552"/>
                <a:gd name="T21" fmla="*/ 255 h 276"/>
                <a:gd name="T22" fmla="*/ 350 w 552"/>
                <a:gd name="T23" fmla="*/ 267 h 276"/>
                <a:gd name="T24" fmla="*/ 315 w 552"/>
                <a:gd name="T25" fmla="*/ 274 h 276"/>
                <a:gd name="T26" fmla="*/ 277 w 552"/>
                <a:gd name="T27" fmla="*/ 276 h 276"/>
                <a:gd name="T28" fmla="*/ 240 w 552"/>
                <a:gd name="T29" fmla="*/ 274 h 276"/>
                <a:gd name="T30" fmla="*/ 205 w 552"/>
                <a:gd name="T31" fmla="*/ 267 h 276"/>
                <a:gd name="T32" fmla="*/ 171 w 552"/>
                <a:gd name="T33" fmla="*/ 256 h 276"/>
                <a:gd name="T34" fmla="*/ 139 w 552"/>
                <a:gd name="T35" fmla="*/ 240 h 276"/>
                <a:gd name="T36" fmla="*/ 109 w 552"/>
                <a:gd name="T37" fmla="*/ 220 h 276"/>
                <a:gd name="T38" fmla="*/ 80 w 552"/>
                <a:gd name="T39" fmla="*/ 193 h 276"/>
                <a:gd name="T40" fmla="*/ 56 w 552"/>
                <a:gd name="T41" fmla="*/ 166 h 276"/>
                <a:gd name="T42" fmla="*/ 35 w 552"/>
                <a:gd name="T43" fmla="*/ 136 h 276"/>
                <a:gd name="T44" fmla="*/ 20 w 552"/>
                <a:gd name="T45" fmla="*/ 105 h 276"/>
                <a:gd name="T46" fmla="*/ 8 w 552"/>
                <a:gd name="T47" fmla="*/ 71 h 276"/>
                <a:gd name="T48" fmla="*/ 2 w 552"/>
                <a:gd name="T49" fmla="*/ 37 h 276"/>
                <a:gd name="T50" fmla="*/ 0 w 552"/>
                <a:gd name="T51" fmla="*/ 0 h 276"/>
                <a:gd name="T52" fmla="*/ 0 w 552"/>
                <a:gd name="T53" fmla="*/ 0 h 276"/>
                <a:gd name="T54" fmla="*/ 552 w 552"/>
                <a:gd name="T55"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552" h="276">
                  <a:moveTo>
                    <a:pt x="0" y="0"/>
                  </a:moveTo>
                  <a:lnTo>
                    <a:pt x="552" y="0"/>
                  </a:lnTo>
                  <a:lnTo>
                    <a:pt x="550" y="37"/>
                  </a:lnTo>
                  <a:lnTo>
                    <a:pt x="543" y="71"/>
                  </a:lnTo>
                  <a:lnTo>
                    <a:pt x="531" y="105"/>
                  </a:lnTo>
                  <a:lnTo>
                    <a:pt x="516" y="136"/>
                  </a:lnTo>
                  <a:lnTo>
                    <a:pt x="496" y="166"/>
                  </a:lnTo>
                  <a:lnTo>
                    <a:pt x="471" y="193"/>
                  </a:lnTo>
                  <a:lnTo>
                    <a:pt x="444" y="218"/>
                  </a:lnTo>
                  <a:lnTo>
                    <a:pt x="414" y="240"/>
                  </a:lnTo>
                  <a:lnTo>
                    <a:pt x="383" y="255"/>
                  </a:lnTo>
                  <a:lnTo>
                    <a:pt x="350" y="267"/>
                  </a:lnTo>
                  <a:lnTo>
                    <a:pt x="315" y="274"/>
                  </a:lnTo>
                  <a:lnTo>
                    <a:pt x="277" y="276"/>
                  </a:lnTo>
                  <a:lnTo>
                    <a:pt x="240" y="274"/>
                  </a:lnTo>
                  <a:lnTo>
                    <a:pt x="205" y="267"/>
                  </a:lnTo>
                  <a:lnTo>
                    <a:pt x="171" y="256"/>
                  </a:lnTo>
                  <a:lnTo>
                    <a:pt x="139" y="240"/>
                  </a:lnTo>
                  <a:lnTo>
                    <a:pt x="109" y="220"/>
                  </a:lnTo>
                  <a:lnTo>
                    <a:pt x="80" y="193"/>
                  </a:lnTo>
                  <a:lnTo>
                    <a:pt x="56" y="166"/>
                  </a:lnTo>
                  <a:lnTo>
                    <a:pt x="35" y="136"/>
                  </a:lnTo>
                  <a:lnTo>
                    <a:pt x="20" y="105"/>
                  </a:lnTo>
                  <a:lnTo>
                    <a:pt x="8" y="71"/>
                  </a:lnTo>
                  <a:lnTo>
                    <a:pt x="2"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158" name="Freeform 7"/>
            <p:cNvSpPr>
              <a:spLocks noEditPoints="1"/>
            </p:cNvSpPr>
            <p:nvPr/>
          </p:nvSpPr>
          <p:spPr bwMode="auto">
            <a:xfrm>
              <a:off x="0" y="0"/>
              <a:ext cx="873125" cy="765175"/>
            </a:xfrm>
            <a:custGeom>
              <a:avLst/>
              <a:gdLst>
                <a:gd name="T0" fmla="*/ 1560 w 3300"/>
                <a:gd name="T1" fmla="*/ 223 h 2898"/>
                <a:gd name="T2" fmla="*/ 1484 w 3300"/>
                <a:gd name="T3" fmla="*/ 311 h 2898"/>
                <a:gd name="T4" fmla="*/ 1470 w 3300"/>
                <a:gd name="T5" fmla="*/ 397 h 2898"/>
                <a:gd name="T6" fmla="*/ 1420 w 3300"/>
                <a:gd name="T7" fmla="*/ 462 h 2898"/>
                <a:gd name="T8" fmla="*/ 1246 w 3300"/>
                <a:gd name="T9" fmla="*/ 516 h 2898"/>
                <a:gd name="T10" fmla="*/ 1044 w 3300"/>
                <a:gd name="T11" fmla="*/ 622 h 2898"/>
                <a:gd name="T12" fmla="*/ 894 w 3300"/>
                <a:gd name="T13" fmla="*/ 752 h 2898"/>
                <a:gd name="T14" fmla="*/ 775 w 3300"/>
                <a:gd name="T15" fmla="*/ 932 h 2898"/>
                <a:gd name="T16" fmla="*/ 698 w 3300"/>
                <a:gd name="T17" fmla="*/ 1169 h 2898"/>
                <a:gd name="T18" fmla="*/ 628 w 3300"/>
                <a:gd name="T19" fmla="*/ 1606 h 2898"/>
                <a:gd name="T20" fmla="*/ 548 w 3300"/>
                <a:gd name="T21" fmla="*/ 2010 h 2898"/>
                <a:gd name="T22" fmla="*/ 423 w 3300"/>
                <a:gd name="T23" fmla="*/ 2409 h 2898"/>
                <a:gd name="T24" fmla="*/ 3021 w 3300"/>
                <a:gd name="T25" fmla="*/ 2699 h 2898"/>
                <a:gd name="T26" fmla="*/ 2838 w 3300"/>
                <a:gd name="T27" fmla="*/ 2305 h 2898"/>
                <a:gd name="T28" fmla="*/ 2730 w 3300"/>
                <a:gd name="T29" fmla="*/ 1918 h 2898"/>
                <a:gd name="T30" fmla="*/ 2651 w 3300"/>
                <a:gd name="T31" fmla="*/ 1490 h 2898"/>
                <a:gd name="T32" fmla="*/ 2585 w 3300"/>
                <a:gd name="T33" fmla="*/ 1095 h 2898"/>
                <a:gd name="T34" fmla="*/ 2482 w 3300"/>
                <a:gd name="T35" fmla="*/ 856 h 2898"/>
                <a:gd name="T36" fmla="*/ 2341 w 3300"/>
                <a:gd name="T37" fmla="*/ 689 h 2898"/>
                <a:gd name="T38" fmla="*/ 2154 w 3300"/>
                <a:gd name="T39" fmla="*/ 560 h 2898"/>
                <a:gd name="T40" fmla="*/ 1954 w 3300"/>
                <a:gd name="T41" fmla="*/ 483 h 2898"/>
                <a:gd name="T42" fmla="*/ 1846 w 3300"/>
                <a:gd name="T43" fmla="*/ 435 h 2898"/>
                <a:gd name="T44" fmla="*/ 1825 w 3300"/>
                <a:gd name="T45" fmla="*/ 371 h 2898"/>
                <a:gd name="T46" fmla="*/ 1784 w 3300"/>
                <a:gd name="T47" fmla="*/ 260 h 2898"/>
                <a:gd name="T48" fmla="*/ 1680 w 3300"/>
                <a:gd name="T49" fmla="*/ 202 h 2898"/>
                <a:gd name="T50" fmla="*/ 1693 w 3300"/>
                <a:gd name="T51" fmla="*/ 2 h 2898"/>
                <a:gd name="T52" fmla="*/ 1852 w 3300"/>
                <a:gd name="T53" fmla="*/ 59 h 2898"/>
                <a:gd name="T54" fmla="*/ 1972 w 3300"/>
                <a:gd name="T55" fmla="*/ 179 h 2898"/>
                <a:gd name="T56" fmla="*/ 2065 w 3300"/>
                <a:gd name="T57" fmla="*/ 309 h 2898"/>
                <a:gd name="T58" fmla="*/ 2250 w 3300"/>
                <a:gd name="T59" fmla="*/ 387 h 2898"/>
                <a:gd name="T60" fmla="*/ 2446 w 3300"/>
                <a:gd name="T61" fmla="*/ 518 h 2898"/>
                <a:gd name="T62" fmla="*/ 2614 w 3300"/>
                <a:gd name="T63" fmla="*/ 696 h 2898"/>
                <a:gd name="T64" fmla="*/ 2739 w 3300"/>
                <a:gd name="T65" fmla="*/ 924 h 2898"/>
                <a:gd name="T66" fmla="*/ 2814 w 3300"/>
                <a:gd name="T67" fmla="*/ 1213 h 2898"/>
                <a:gd name="T68" fmla="*/ 2887 w 3300"/>
                <a:gd name="T69" fmla="*/ 1694 h 2898"/>
                <a:gd name="T70" fmla="*/ 2969 w 3300"/>
                <a:gd name="T71" fmla="*/ 2063 h 2898"/>
                <a:gd name="T72" fmla="*/ 3112 w 3300"/>
                <a:gd name="T73" fmla="*/ 2451 h 2898"/>
                <a:gd name="T74" fmla="*/ 3292 w 3300"/>
                <a:gd name="T75" fmla="*/ 2761 h 2898"/>
                <a:gd name="T76" fmla="*/ 3289 w 3300"/>
                <a:gd name="T77" fmla="*/ 2846 h 2898"/>
                <a:gd name="T78" fmla="*/ 3223 w 3300"/>
                <a:gd name="T79" fmla="*/ 2896 h 2898"/>
                <a:gd name="T80" fmla="*/ 58 w 3300"/>
                <a:gd name="T81" fmla="*/ 2890 h 2898"/>
                <a:gd name="T82" fmla="*/ 5 w 3300"/>
                <a:gd name="T83" fmla="*/ 2831 h 2898"/>
                <a:gd name="T84" fmla="*/ 9 w 3300"/>
                <a:gd name="T85" fmla="*/ 2762 h 2898"/>
                <a:gd name="T86" fmla="*/ 187 w 3300"/>
                <a:gd name="T87" fmla="*/ 2450 h 2898"/>
                <a:gd name="T88" fmla="*/ 331 w 3300"/>
                <a:gd name="T89" fmla="*/ 2063 h 2898"/>
                <a:gd name="T90" fmla="*/ 413 w 3300"/>
                <a:gd name="T91" fmla="*/ 1694 h 2898"/>
                <a:gd name="T92" fmla="*/ 488 w 3300"/>
                <a:gd name="T93" fmla="*/ 1213 h 2898"/>
                <a:gd name="T94" fmla="*/ 562 w 3300"/>
                <a:gd name="T95" fmla="*/ 924 h 2898"/>
                <a:gd name="T96" fmla="*/ 684 w 3300"/>
                <a:gd name="T97" fmla="*/ 696 h 2898"/>
                <a:gd name="T98" fmla="*/ 853 w 3300"/>
                <a:gd name="T99" fmla="*/ 518 h 2898"/>
                <a:gd name="T100" fmla="*/ 1050 w 3300"/>
                <a:gd name="T101" fmla="*/ 386 h 2898"/>
                <a:gd name="T102" fmla="*/ 1235 w 3300"/>
                <a:gd name="T103" fmla="*/ 309 h 2898"/>
                <a:gd name="T104" fmla="*/ 1329 w 3300"/>
                <a:gd name="T105" fmla="*/ 178 h 2898"/>
                <a:gd name="T106" fmla="*/ 1448 w 3300"/>
                <a:gd name="T107" fmla="*/ 58 h 2898"/>
                <a:gd name="T108" fmla="*/ 1605 w 3300"/>
                <a:gd name="T109" fmla="*/ 2 h 2898"/>
                <a:gd name="T110" fmla="*/ 0 w 3300"/>
                <a:gd name="T111" fmla="*/ 0 h 2898"/>
                <a:gd name="T112" fmla="*/ 3300 w 3300"/>
                <a:gd name="T113" fmla="*/ 2898 h 2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3300" h="2898">
                  <a:moveTo>
                    <a:pt x="1649" y="199"/>
                  </a:moveTo>
                  <a:lnTo>
                    <a:pt x="1617" y="202"/>
                  </a:lnTo>
                  <a:lnTo>
                    <a:pt x="1588" y="209"/>
                  </a:lnTo>
                  <a:lnTo>
                    <a:pt x="1560" y="223"/>
                  </a:lnTo>
                  <a:lnTo>
                    <a:pt x="1536" y="240"/>
                  </a:lnTo>
                  <a:lnTo>
                    <a:pt x="1514" y="260"/>
                  </a:lnTo>
                  <a:lnTo>
                    <a:pt x="1497" y="284"/>
                  </a:lnTo>
                  <a:lnTo>
                    <a:pt x="1484" y="311"/>
                  </a:lnTo>
                  <a:lnTo>
                    <a:pt x="1476" y="340"/>
                  </a:lnTo>
                  <a:lnTo>
                    <a:pt x="1473" y="371"/>
                  </a:lnTo>
                  <a:lnTo>
                    <a:pt x="1473" y="375"/>
                  </a:lnTo>
                  <a:lnTo>
                    <a:pt x="1470" y="397"/>
                  </a:lnTo>
                  <a:lnTo>
                    <a:pt x="1464" y="417"/>
                  </a:lnTo>
                  <a:lnTo>
                    <a:pt x="1452" y="436"/>
                  </a:lnTo>
                  <a:lnTo>
                    <a:pt x="1438" y="451"/>
                  </a:lnTo>
                  <a:lnTo>
                    <a:pt x="1420" y="462"/>
                  </a:lnTo>
                  <a:lnTo>
                    <a:pt x="1398" y="470"/>
                  </a:lnTo>
                  <a:lnTo>
                    <a:pt x="1346" y="482"/>
                  </a:lnTo>
                  <a:lnTo>
                    <a:pt x="1295" y="498"/>
                  </a:lnTo>
                  <a:lnTo>
                    <a:pt x="1246" y="516"/>
                  </a:lnTo>
                  <a:lnTo>
                    <a:pt x="1197" y="537"/>
                  </a:lnTo>
                  <a:lnTo>
                    <a:pt x="1147" y="561"/>
                  </a:lnTo>
                  <a:lnTo>
                    <a:pt x="1096" y="590"/>
                  </a:lnTo>
                  <a:lnTo>
                    <a:pt x="1044" y="622"/>
                  </a:lnTo>
                  <a:lnTo>
                    <a:pt x="1004" y="651"/>
                  </a:lnTo>
                  <a:lnTo>
                    <a:pt x="965" y="681"/>
                  </a:lnTo>
                  <a:lnTo>
                    <a:pt x="929" y="715"/>
                  </a:lnTo>
                  <a:lnTo>
                    <a:pt x="894" y="752"/>
                  </a:lnTo>
                  <a:lnTo>
                    <a:pt x="862" y="792"/>
                  </a:lnTo>
                  <a:lnTo>
                    <a:pt x="830" y="835"/>
                  </a:lnTo>
                  <a:lnTo>
                    <a:pt x="802" y="882"/>
                  </a:lnTo>
                  <a:lnTo>
                    <a:pt x="775" y="932"/>
                  </a:lnTo>
                  <a:lnTo>
                    <a:pt x="752" y="986"/>
                  </a:lnTo>
                  <a:lnTo>
                    <a:pt x="730" y="1042"/>
                  </a:lnTo>
                  <a:lnTo>
                    <a:pt x="712" y="1104"/>
                  </a:lnTo>
                  <a:lnTo>
                    <a:pt x="698" y="1169"/>
                  </a:lnTo>
                  <a:lnTo>
                    <a:pt x="685" y="1237"/>
                  </a:lnTo>
                  <a:lnTo>
                    <a:pt x="667" y="1367"/>
                  </a:lnTo>
                  <a:lnTo>
                    <a:pt x="648" y="1490"/>
                  </a:lnTo>
                  <a:lnTo>
                    <a:pt x="628" y="1606"/>
                  </a:lnTo>
                  <a:lnTo>
                    <a:pt x="609" y="1717"/>
                  </a:lnTo>
                  <a:lnTo>
                    <a:pt x="589" y="1822"/>
                  </a:lnTo>
                  <a:lnTo>
                    <a:pt x="568" y="1919"/>
                  </a:lnTo>
                  <a:lnTo>
                    <a:pt x="548" y="2010"/>
                  </a:lnTo>
                  <a:lnTo>
                    <a:pt x="528" y="2094"/>
                  </a:lnTo>
                  <a:lnTo>
                    <a:pt x="497" y="2202"/>
                  </a:lnTo>
                  <a:lnTo>
                    <a:pt x="462" y="2306"/>
                  </a:lnTo>
                  <a:lnTo>
                    <a:pt x="423" y="2409"/>
                  </a:lnTo>
                  <a:lnTo>
                    <a:pt x="380" y="2508"/>
                  </a:lnTo>
                  <a:lnTo>
                    <a:pt x="332" y="2606"/>
                  </a:lnTo>
                  <a:lnTo>
                    <a:pt x="280" y="2699"/>
                  </a:lnTo>
                  <a:lnTo>
                    <a:pt x="3021" y="2699"/>
                  </a:lnTo>
                  <a:lnTo>
                    <a:pt x="2969" y="2605"/>
                  </a:lnTo>
                  <a:lnTo>
                    <a:pt x="2921" y="2507"/>
                  </a:lnTo>
                  <a:lnTo>
                    <a:pt x="2877" y="2408"/>
                  </a:lnTo>
                  <a:lnTo>
                    <a:pt x="2838" y="2305"/>
                  </a:lnTo>
                  <a:lnTo>
                    <a:pt x="2803" y="2200"/>
                  </a:lnTo>
                  <a:lnTo>
                    <a:pt x="2772" y="2093"/>
                  </a:lnTo>
                  <a:lnTo>
                    <a:pt x="2751" y="2008"/>
                  </a:lnTo>
                  <a:lnTo>
                    <a:pt x="2730" y="1918"/>
                  </a:lnTo>
                  <a:lnTo>
                    <a:pt x="2710" y="1820"/>
                  </a:lnTo>
                  <a:lnTo>
                    <a:pt x="2690" y="1716"/>
                  </a:lnTo>
                  <a:lnTo>
                    <a:pt x="2670" y="1606"/>
                  </a:lnTo>
                  <a:lnTo>
                    <a:pt x="2651" y="1490"/>
                  </a:lnTo>
                  <a:lnTo>
                    <a:pt x="2632" y="1367"/>
                  </a:lnTo>
                  <a:lnTo>
                    <a:pt x="2613" y="1237"/>
                  </a:lnTo>
                  <a:lnTo>
                    <a:pt x="2601" y="1164"/>
                  </a:lnTo>
                  <a:lnTo>
                    <a:pt x="2585" y="1095"/>
                  </a:lnTo>
                  <a:lnTo>
                    <a:pt x="2563" y="1029"/>
                  </a:lnTo>
                  <a:lnTo>
                    <a:pt x="2539" y="966"/>
                  </a:lnTo>
                  <a:lnTo>
                    <a:pt x="2513" y="908"/>
                  </a:lnTo>
                  <a:lnTo>
                    <a:pt x="2482" y="856"/>
                  </a:lnTo>
                  <a:lnTo>
                    <a:pt x="2449" y="807"/>
                  </a:lnTo>
                  <a:lnTo>
                    <a:pt x="2416" y="764"/>
                  </a:lnTo>
                  <a:lnTo>
                    <a:pt x="2380" y="725"/>
                  </a:lnTo>
                  <a:lnTo>
                    <a:pt x="2341" y="689"/>
                  </a:lnTo>
                  <a:lnTo>
                    <a:pt x="2300" y="655"/>
                  </a:lnTo>
                  <a:lnTo>
                    <a:pt x="2256" y="622"/>
                  </a:lnTo>
                  <a:lnTo>
                    <a:pt x="2204" y="589"/>
                  </a:lnTo>
                  <a:lnTo>
                    <a:pt x="2154" y="560"/>
                  </a:lnTo>
                  <a:lnTo>
                    <a:pt x="2105" y="537"/>
                  </a:lnTo>
                  <a:lnTo>
                    <a:pt x="2055" y="516"/>
                  </a:lnTo>
                  <a:lnTo>
                    <a:pt x="2005" y="499"/>
                  </a:lnTo>
                  <a:lnTo>
                    <a:pt x="1954" y="483"/>
                  </a:lnTo>
                  <a:lnTo>
                    <a:pt x="1902" y="470"/>
                  </a:lnTo>
                  <a:lnTo>
                    <a:pt x="1881" y="462"/>
                  </a:lnTo>
                  <a:lnTo>
                    <a:pt x="1863" y="450"/>
                  </a:lnTo>
                  <a:lnTo>
                    <a:pt x="1846" y="435"/>
                  </a:lnTo>
                  <a:lnTo>
                    <a:pt x="1835" y="416"/>
                  </a:lnTo>
                  <a:lnTo>
                    <a:pt x="1828" y="396"/>
                  </a:lnTo>
                  <a:lnTo>
                    <a:pt x="1825" y="375"/>
                  </a:lnTo>
                  <a:lnTo>
                    <a:pt x="1825" y="371"/>
                  </a:lnTo>
                  <a:lnTo>
                    <a:pt x="1822" y="340"/>
                  </a:lnTo>
                  <a:lnTo>
                    <a:pt x="1814" y="311"/>
                  </a:lnTo>
                  <a:lnTo>
                    <a:pt x="1802" y="284"/>
                  </a:lnTo>
                  <a:lnTo>
                    <a:pt x="1784" y="260"/>
                  </a:lnTo>
                  <a:lnTo>
                    <a:pt x="1763" y="240"/>
                  </a:lnTo>
                  <a:lnTo>
                    <a:pt x="1738" y="223"/>
                  </a:lnTo>
                  <a:lnTo>
                    <a:pt x="1711" y="209"/>
                  </a:lnTo>
                  <a:lnTo>
                    <a:pt x="1680" y="202"/>
                  </a:lnTo>
                  <a:lnTo>
                    <a:pt x="1649" y="199"/>
                  </a:lnTo>
                  <a:close/>
                  <a:moveTo>
                    <a:pt x="1649" y="0"/>
                  </a:moveTo>
                  <a:lnTo>
                    <a:pt x="1649" y="0"/>
                  </a:lnTo>
                  <a:lnTo>
                    <a:pt x="1693" y="2"/>
                  </a:lnTo>
                  <a:lnTo>
                    <a:pt x="1735" y="10"/>
                  </a:lnTo>
                  <a:lnTo>
                    <a:pt x="1775" y="22"/>
                  </a:lnTo>
                  <a:lnTo>
                    <a:pt x="1814" y="38"/>
                  </a:lnTo>
                  <a:lnTo>
                    <a:pt x="1852" y="59"/>
                  </a:lnTo>
                  <a:lnTo>
                    <a:pt x="1886" y="85"/>
                  </a:lnTo>
                  <a:lnTo>
                    <a:pt x="1919" y="113"/>
                  </a:lnTo>
                  <a:lnTo>
                    <a:pt x="1947" y="144"/>
                  </a:lnTo>
                  <a:lnTo>
                    <a:pt x="1972" y="179"/>
                  </a:lnTo>
                  <a:lnTo>
                    <a:pt x="1991" y="214"/>
                  </a:lnTo>
                  <a:lnTo>
                    <a:pt x="2006" y="253"/>
                  </a:lnTo>
                  <a:lnTo>
                    <a:pt x="2018" y="294"/>
                  </a:lnTo>
                  <a:lnTo>
                    <a:pt x="2065" y="309"/>
                  </a:lnTo>
                  <a:lnTo>
                    <a:pt x="2112" y="325"/>
                  </a:lnTo>
                  <a:lnTo>
                    <a:pt x="2158" y="342"/>
                  </a:lnTo>
                  <a:lnTo>
                    <a:pt x="2204" y="364"/>
                  </a:lnTo>
                  <a:lnTo>
                    <a:pt x="2250" y="387"/>
                  </a:lnTo>
                  <a:lnTo>
                    <a:pt x="2298" y="413"/>
                  </a:lnTo>
                  <a:lnTo>
                    <a:pt x="2345" y="444"/>
                  </a:lnTo>
                  <a:lnTo>
                    <a:pt x="2395" y="479"/>
                  </a:lnTo>
                  <a:lnTo>
                    <a:pt x="2446" y="518"/>
                  </a:lnTo>
                  <a:lnTo>
                    <a:pt x="2494" y="560"/>
                  </a:lnTo>
                  <a:lnTo>
                    <a:pt x="2538" y="604"/>
                  </a:lnTo>
                  <a:lnTo>
                    <a:pt x="2580" y="651"/>
                  </a:lnTo>
                  <a:lnTo>
                    <a:pt x="2614" y="696"/>
                  </a:lnTo>
                  <a:lnTo>
                    <a:pt x="2649" y="746"/>
                  </a:lnTo>
                  <a:lnTo>
                    <a:pt x="2682" y="801"/>
                  </a:lnTo>
                  <a:lnTo>
                    <a:pt x="2711" y="861"/>
                  </a:lnTo>
                  <a:lnTo>
                    <a:pt x="2739" y="924"/>
                  </a:lnTo>
                  <a:lnTo>
                    <a:pt x="2763" y="991"/>
                  </a:lnTo>
                  <a:lnTo>
                    <a:pt x="2784" y="1062"/>
                  </a:lnTo>
                  <a:lnTo>
                    <a:pt x="2801" y="1136"/>
                  </a:lnTo>
                  <a:lnTo>
                    <a:pt x="2814" y="1213"/>
                  </a:lnTo>
                  <a:lnTo>
                    <a:pt x="2831" y="1344"/>
                  </a:lnTo>
                  <a:lnTo>
                    <a:pt x="2850" y="1467"/>
                  </a:lnTo>
                  <a:lnTo>
                    <a:pt x="2868" y="1584"/>
                  </a:lnTo>
                  <a:lnTo>
                    <a:pt x="2887" y="1694"/>
                  </a:lnTo>
                  <a:lnTo>
                    <a:pt x="2907" y="1797"/>
                  </a:lnTo>
                  <a:lnTo>
                    <a:pt x="2927" y="1893"/>
                  </a:lnTo>
                  <a:lnTo>
                    <a:pt x="2947" y="1982"/>
                  </a:lnTo>
                  <a:lnTo>
                    <a:pt x="2969" y="2063"/>
                  </a:lnTo>
                  <a:lnTo>
                    <a:pt x="2990" y="2138"/>
                  </a:lnTo>
                  <a:lnTo>
                    <a:pt x="3026" y="2244"/>
                  </a:lnTo>
                  <a:lnTo>
                    <a:pt x="3067" y="2348"/>
                  </a:lnTo>
                  <a:lnTo>
                    <a:pt x="3112" y="2451"/>
                  </a:lnTo>
                  <a:lnTo>
                    <a:pt x="3163" y="2550"/>
                  </a:lnTo>
                  <a:lnTo>
                    <a:pt x="3220" y="2648"/>
                  </a:lnTo>
                  <a:lnTo>
                    <a:pt x="3281" y="2744"/>
                  </a:lnTo>
                  <a:lnTo>
                    <a:pt x="3292" y="2761"/>
                  </a:lnTo>
                  <a:lnTo>
                    <a:pt x="3298" y="2779"/>
                  </a:lnTo>
                  <a:lnTo>
                    <a:pt x="3300" y="2797"/>
                  </a:lnTo>
                  <a:lnTo>
                    <a:pt x="3297" y="2822"/>
                  </a:lnTo>
                  <a:lnTo>
                    <a:pt x="3289" y="2846"/>
                  </a:lnTo>
                  <a:lnTo>
                    <a:pt x="3276" y="2864"/>
                  </a:lnTo>
                  <a:lnTo>
                    <a:pt x="3261" y="2880"/>
                  </a:lnTo>
                  <a:lnTo>
                    <a:pt x="3243" y="2890"/>
                  </a:lnTo>
                  <a:lnTo>
                    <a:pt x="3223" y="2896"/>
                  </a:lnTo>
                  <a:lnTo>
                    <a:pt x="3201" y="2898"/>
                  </a:lnTo>
                  <a:lnTo>
                    <a:pt x="101" y="2898"/>
                  </a:lnTo>
                  <a:lnTo>
                    <a:pt x="77" y="2896"/>
                  </a:lnTo>
                  <a:lnTo>
                    <a:pt x="58" y="2890"/>
                  </a:lnTo>
                  <a:lnTo>
                    <a:pt x="41" y="2880"/>
                  </a:lnTo>
                  <a:lnTo>
                    <a:pt x="25" y="2864"/>
                  </a:lnTo>
                  <a:lnTo>
                    <a:pt x="12" y="2846"/>
                  </a:lnTo>
                  <a:lnTo>
                    <a:pt x="5" y="2831"/>
                  </a:lnTo>
                  <a:lnTo>
                    <a:pt x="1" y="2816"/>
                  </a:lnTo>
                  <a:lnTo>
                    <a:pt x="0" y="2800"/>
                  </a:lnTo>
                  <a:lnTo>
                    <a:pt x="2" y="2780"/>
                  </a:lnTo>
                  <a:lnTo>
                    <a:pt x="9" y="2762"/>
                  </a:lnTo>
                  <a:lnTo>
                    <a:pt x="19" y="2744"/>
                  </a:lnTo>
                  <a:lnTo>
                    <a:pt x="80" y="2648"/>
                  </a:lnTo>
                  <a:lnTo>
                    <a:pt x="136" y="2550"/>
                  </a:lnTo>
                  <a:lnTo>
                    <a:pt x="187" y="2450"/>
                  </a:lnTo>
                  <a:lnTo>
                    <a:pt x="233" y="2347"/>
                  </a:lnTo>
                  <a:lnTo>
                    <a:pt x="274" y="2244"/>
                  </a:lnTo>
                  <a:lnTo>
                    <a:pt x="310" y="2138"/>
                  </a:lnTo>
                  <a:lnTo>
                    <a:pt x="331" y="2063"/>
                  </a:lnTo>
                  <a:lnTo>
                    <a:pt x="352" y="1982"/>
                  </a:lnTo>
                  <a:lnTo>
                    <a:pt x="373" y="1893"/>
                  </a:lnTo>
                  <a:lnTo>
                    <a:pt x="393" y="1797"/>
                  </a:lnTo>
                  <a:lnTo>
                    <a:pt x="413" y="1694"/>
                  </a:lnTo>
                  <a:lnTo>
                    <a:pt x="433" y="1584"/>
                  </a:lnTo>
                  <a:lnTo>
                    <a:pt x="451" y="1467"/>
                  </a:lnTo>
                  <a:lnTo>
                    <a:pt x="470" y="1344"/>
                  </a:lnTo>
                  <a:lnTo>
                    <a:pt x="488" y="1213"/>
                  </a:lnTo>
                  <a:lnTo>
                    <a:pt x="500" y="1136"/>
                  </a:lnTo>
                  <a:lnTo>
                    <a:pt x="517" y="1062"/>
                  </a:lnTo>
                  <a:lnTo>
                    <a:pt x="538" y="991"/>
                  </a:lnTo>
                  <a:lnTo>
                    <a:pt x="562" y="924"/>
                  </a:lnTo>
                  <a:lnTo>
                    <a:pt x="589" y="860"/>
                  </a:lnTo>
                  <a:lnTo>
                    <a:pt x="619" y="801"/>
                  </a:lnTo>
                  <a:lnTo>
                    <a:pt x="651" y="746"/>
                  </a:lnTo>
                  <a:lnTo>
                    <a:pt x="684" y="696"/>
                  </a:lnTo>
                  <a:lnTo>
                    <a:pt x="720" y="651"/>
                  </a:lnTo>
                  <a:lnTo>
                    <a:pt x="762" y="604"/>
                  </a:lnTo>
                  <a:lnTo>
                    <a:pt x="806" y="559"/>
                  </a:lnTo>
                  <a:lnTo>
                    <a:pt x="853" y="518"/>
                  </a:lnTo>
                  <a:lnTo>
                    <a:pt x="903" y="479"/>
                  </a:lnTo>
                  <a:lnTo>
                    <a:pt x="954" y="444"/>
                  </a:lnTo>
                  <a:lnTo>
                    <a:pt x="1003" y="412"/>
                  </a:lnTo>
                  <a:lnTo>
                    <a:pt x="1050" y="386"/>
                  </a:lnTo>
                  <a:lnTo>
                    <a:pt x="1097" y="363"/>
                  </a:lnTo>
                  <a:lnTo>
                    <a:pt x="1143" y="342"/>
                  </a:lnTo>
                  <a:lnTo>
                    <a:pt x="1189" y="325"/>
                  </a:lnTo>
                  <a:lnTo>
                    <a:pt x="1235" y="309"/>
                  </a:lnTo>
                  <a:lnTo>
                    <a:pt x="1283" y="294"/>
                  </a:lnTo>
                  <a:lnTo>
                    <a:pt x="1294" y="253"/>
                  </a:lnTo>
                  <a:lnTo>
                    <a:pt x="1310" y="214"/>
                  </a:lnTo>
                  <a:lnTo>
                    <a:pt x="1329" y="178"/>
                  </a:lnTo>
                  <a:lnTo>
                    <a:pt x="1353" y="144"/>
                  </a:lnTo>
                  <a:lnTo>
                    <a:pt x="1381" y="113"/>
                  </a:lnTo>
                  <a:lnTo>
                    <a:pt x="1413" y="85"/>
                  </a:lnTo>
                  <a:lnTo>
                    <a:pt x="1448" y="58"/>
                  </a:lnTo>
                  <a:lnTo>
                    <a:pt x="1485" y="38"/>
                  </a:lnTo>
                  <a:lnTo>
                    <a:pt x="1524" y="22"/>
                  </a:lnTo>
                  <a:lnTo>
                    <a:pt x="1563" y="10"/>
                  </a:lnTo>
                  <a:lnTo>
                    <a:pt x="1605" y="2"/>
                  </a:lnTo>
                  <a:lnTo>
                    <a:pt x="164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sp>
        <p:nvSpPr>
          <p:cNvPr id="49159" name="Freeform 12"/>
          <p:cNvSpPr/>
          <p:nvPr/>
        </p:nvSpPr>
        <p:spPr bwMode="auto">
          <a:xfrm>
            <a:off x="1981200" y="2381250"/>
            <a:ext cx="879475" cy="887413"/>
          </a:xfrm>
          <a:custGeom>
            <a:avLst/>
            <a:gdLst>
              <a:gd name="T0" fmla="*/ 1670 w 3327"/>
              <a:gd name="T1" fmla="*/ 0 h 3351"/>
              <a:gd name="T2" fmla="*/ 2156 w 3327"/>
              <a:gd name="T3" fmla="*/ 488 h 3351"/>
              <a:gd name="T4" fmla="*/ 1764 w 3327"/>
              <a:gd name="T5" fmla="*/ 488 h 3351"/>
              <a:gd name="T6" fmla="*/ 1764 w 3327"/>
              <a:gd name="T7" fmla="*/ 1575 h 3351"/>
              <a:gd name="T8" fmla="*/ 2844 w 3327"/>
              <a:gd name="T9" fmla="*/ 1575 h 3351"/>
              <a:gd name="T10" fmla="*/ 2844 w 3327"/>
              <a:gd name="T11" fmla="*/ 1180 h 3351"/>
              <a:gd name="T12" fmla="*/ 3327 w 3327"/>
              <a:gd name="T13" fmla="*/ 1669 h 3351"/>
              <a:gd name="T14" fmla="*/ 2844 w 3327"/>
              <a:gd name="T15" fmla="*/ 2171 h 3351"/>
              <a:gd name="T16" fmla="*/ 2844 w 3327"/>
              <a:gd name="T17" fmla="*/ 1776 h 3351"/>
              <a:gd name="T18" fmla="*/ 1764 w 3327"/>
              <a:gd name="T19" fmla="*/ 1776 h 3351"/>
              <a:gd name="T20" fmla="*/ 1764 w 3327"/>
              <a:gd name="T21" fmla="*/ 2863 h 3351"/>
              <a:gd name="T22" fmla="*/ 2156 w 3327"/>
              <a:gd name="T23" fmla="*/ 2863 h 3351"/>
              <a:gd name="T24" fmla="*/ 1670 w 3327"/>
              <a:gd name="T25" fmla="*/ 3351 h 3351"/>
              <a:gd name="T26" fmla="*/ 1171 w 3327"/>
              <a:gd name="T27" fmla="*/ 2863 h 3351"/>
              <a:gd name="T28" fmla="*/ 1564 w 3327"/>
              <a:gd name="T29" fmla="*/ 2863 h 3351"/>
              <a:gd name="T30" fmla="*/ 1564 w 3327"/>
              <a:gd name="T31" fmla="*/ 1776 h 3351"/>
              <a:gd name="T32" fmla="*/ 485 w 3327"/>
              <a:gd name="T33" fmla="*/ 1776 h 3351"/>
              <a:gd name="T34" fmla="*/ 485 w 3327"/>
              <a:gd name="T35" fmla="*/ 2171 h 3351"/>
              <a:gd name="T36" fmla="*/ 0 w 3327"/>
              <a:gd name="T37" fmla="*/ 1669 h 3351"/>
              <a:gd name="T38" fmla="*/ 485 w 3327"/>
              <a:gd name="T39" fmla="*/ 1180 h 3351"/>
              <a:gd name="T40" fmla="*/ 485 w 3327"/>
              <a:gd name="T41" fmla="*/ 1575 h 3351"/>
              <a:gd name="T42" fmla="*/ 1564 w 3327"/>
              <a:gd name="T43" fmla="*/ 1575 h 3351"/>
              <a:gd name="T44" fmla="*/ 1564 w 3327"/>
              <a:gd name="T45" fmla="*/ 488 h 3351"/>
              <a:gd name="T46" fmla="*/ 1171 w 3327"/>
              <a:gd name="T47" fmla="*/ 488 h 3351"/>
              <a:gd name="T48" fmla="*/ 1670 w 3327"/>
              <a:gd name="T49" fmla="*/ 0 h 3351"/>
              <a:gd name="T50" fmla="*/ 0 w 3327"/>
              <a:gd name="T51" fmla="*/ 0 h 3351"/>
              <a:gd name="T52" fmla="*/ 3327 w 3327"/>
              <a:gd name="T53" fmla="*/ 3351 h 3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T50" t="T51" r="T52" b="T53"/>
            <a:pathLst>
              <a:path w="3327" h="3351">
                <a:moveTo>
                  <a:pt x="1670" y="0"/>
                </a:moveTo>
                <a:lnTo>
                  <a:pt x="2156" y="488"/>
                </a:lnTo>
                <a:lnTo>
                  <a:pt x="1764" y="488"/>
                </a:lnTo>
                <a:lnTo>
                  <a:pt x="1764" y="1575"/>
                </a:lnTo>
                <a:lnTo>
                  <a:pt x="2844" y="1575"/>
                </a:lnTo>
                <a:lnTo>
                  <a:pt x="2844" y="1180"/>
                </a:lnTo>
                <a:lnTo>
                  <a:pt x="3327" y="1669"/>
                </a:lnTo>
                <a:lnTo>
                  <a:pt x="2844" y="2171"/>
                </a:lnTo>
                <a:lnTo>
                  <a:pt x="2844" y="1776"/>
                </a:lnTo>
                <a:lnTo>
                  <a:pt x="1764" y="1776"/>
                </a:lnTo>
                <a:lnTo>
                  <a:pt x="1764" y="2863"/>
                </a:lnTo>
                <a:lnTo>
                  <a:pt x="2156" y="2863"/>
                </a:lnTo>
                <a:lnTo>
                  <a:pt x="1670" y="3351"/>
                </a:lnTo>
                <a:lnTo>
                  <a:pt x="1171" y="2863"/>
                </a:lnTo>
                <a:lnTo>
                  <a:pt x="1564" y="2863"/>
                </a:lnTo>
                <a:lnTo>
                  <a:pt x="1564" y="1776"/>
                </a:lnTo>
                <a:lnTo>
                  <a:pt x="485" y="1776"/>
                </a:lnTo>
                <a:lnTo>
                  <a:pt x="485" y="2171"/>
                </a:lnTo>
                <a:lnTo>
                  <a:pt x="0" y="1669"/>
                </a:lnTo>
                <a:lnTo>
                  <a:pt x="485" y="1180"/>
                </a:lnTo>
                <a:lnTo>
                  <a:pt x="485" y="1575"/>
                </a:lnTo>
                <a:lnTo>
                  <a:pt x="1564" y="1575"/>
                </a:lnTo>
                <a:lnTo>
                  <a:pt x="1564" y="488"/>
                </a:lnTo>
                <a:lnTo>
                  <a:pt x="1171" y="488"/>
                </a:lnTo>
                <a:lnTo>
                  <a:pt x="167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160" name="Freeform 17"/>
          <p:cNvSpPr>
            <a:spLocks noEditPoints="1"/>
          </p:cNvSpPr>
          <p:nvPr/>
        </p:nvSpPr>
        <p:spPr bwMode="auto">
          <a:xfrm>
            <a:off x="1978025" y="3525838"/>
            <a:ext cx="876300" cy="785812"/>
          </a:xfrm>
          <a:custGeom>
            <a:avLst/>
            <a:gdLst>
              <a:gd name="T0" fmla="*/ 2604 w 3309"/>
              <a:gd name="T1" fmla="*/ 2768 h 2966"/>
              <a:gd name="T2" fmla="*/ 3100 w 3309"/>
              <a:gd name="T3" fmla="*/ 2767 h 2966"/>
              <a:gd name="T4" fmla="*/ 3109 w 3309"/>
              <a:gd name="T5" fmla="*/ 2757 h 2966"/>
              <a:gd name="T6" fmla="*/ 3110 w 3309"/>
              <a:gd name="T7" fmla="*/ 588 h 2966"/>
              <a:gd name="T8" fmla="*/ 3106 w 3309"/>
              <a:gd name="T9" fmla="*/ 574 h 2966"/>
              <a:gd name="T10" fmla="*/ 3092 w 3309"/>
              <a:gd name="T11" fmla="*/ 570 h 2966"/>
              <a:gd name="T12" fmla="*/ 907 w 3309"/>
              <a:gd name="T13" fmla="*/ 570 h 2966"/>
              <a:gd name="T14" fmla="*/ 2405 w 3309"/>
              <a:gd name="T15" fmla="*/ 2768 h 2966"/>
              <a:gd name="T16" fmla="*/ 907 w 3309"/>
              <a:gd name="T17" fmla="*/ 570 h 2966"/>
              <a:gd name="T18" fmla="*/ 209 w 3309"/>
              <a:gd name="T19" fmla="*/ 571 h 2966"/>
              <a:gd name="T20" fmla="*/ 199 w 3309"/>
              <a:gd name="T21" fmla="*/ 580 h 2966"/>
              <a:gd name="T22" fmla="*/ 197 w 3309"/>
              <a:gd name="T23" fmla="*/ 2749 h 2966"/>
              <a:gd name="T24" fmla="*/ 204 w 3309"/>
              <a:gd name="T25" fmla="*/ 2761 h 2966"/>
              <a:gd name="T26" fmla="*/ 217 w 3309"/>
              <a:gd name="T27" fmla="*/ 2768 h 2966"/>
              <a:gd name="T28" fmla="*/ 705 w 3309"/>
              <a:gd name="T29" fmla="*/ 570 h 2966"/>
              <a:gd name="T30" fmla="*/ 1234 w 3309"/>
              <a:gd name="T31" fmla="*/ 198 h 2966"/>
              <a:gd name="T32" fmla="*/ 2075 w 3309"/>
              <a:gd name="T33" fmla="*/ 371 h 2966"/>
              <a:gd name="T34" fmla="*/ 1234 w 3309"/>
              <a:gd name="T35" fmla="*/ 198 h 2966"/>
              <a:gd name="T36" fmla="*/ 2174 w 3309"/>
              <a:gd name="T37" fmla="*/ 0 h 2966"/>
              <a:gd name="T38" fmla="*/ 2218 w 3309"/>
              <a:gd name="T39" fmla="*/ 10 h 2966"/>
              <a:gd name="T40" fmla="*/ 2251 w 3309"/>
              <a:gd name="T41" fmla="*/ 37 h 2966"/>
              <a:gd name="T42" fmla="*/ 2270 w 3309"/>
              <a:gd name="T43" fmla="*/ 77 h 2966"/>
              <a:gd name="T44" fmla="*/ 2273 w 3309"/>
              <a:gd name="T45" fmla="*/ 371 h 2966"/>
              <a:gd name="T46" fmla="*/ 3128 w 3309"/>
              <a:gd name="T47" fmla="*/ 373 h 2966"/>
              <a:gd name="T48" fmla="*/ 3192 w 3309"/>
              <a:gd name="T49" fmla="*/ 394 h 2966"/>
              <a:gd name="T50" fmla="*/ 3247 w 3309"/>
              <a:gd name="T51" fmla="*/ 435 h 2966"/>
              <a:gd name="T52" fmla="*/ 3286 w 3309"/>
              <a:gd name="T53" fmla="*/ 490 h 2966"/>
              <a:gd name="T54" fmla="*/ 3306 w 3309"/>
              <a:gd name="T55" fmla="*/ 552 h 2966"/>
              <a:gd name="T56" fmla="*/ 3309 w 3309"/>
              <a:gd name="T57" fmla="*/ 2749 h 2966"/>
              <a:gd name="T58" fmla="*/ 3299 w 3309"/>
              <a:gd name="T59" fmla="*/ 2817 h 2966"/>
              <a:gd name="T60" fmla="*/ 3269 w 3309"/>
              <a:gd name="T61" fmla="*/ 2877 h 2966"/>
              <a:gd name="T62" fmla="*/ 3220 w 3309"/>
              <a:gd name="T63" fmla="*/ 2927 h 2966"/>
              <a:gd name="T64" fmla="*/ 3161 w 3309"/>
              <a:gd name="T65" fmla="*/ 2957 h 2966"/>
              <a:gd name="T66" fmla="*/ 3092 w 3309"/>
              <a:gd name="T67" fmla="*/ 2966 h 2966"/>
              <a:gd name="T68" fmla="*/ 182 w 3309"/>
              <a:gd name="T69" fmla="*/ 2964 h 2966"/>
              <a:gd name="T70" fmla="*/ 117 w 3309"/>
              <a:gd name="T71" fmla="*/ 2944 h 2966"/>
              <a:gd name="T72" fmla="*/ 63 w 3309"/>
              <a:gd name="T73" fmla="*/ 2904 h 2966"/>
              <a:gd name="T74" fmla="*/ 22 w 3309"/>
              <a:gd name="T75" fmla="*/ 2849 h 2966"/>
              <a:gd name="T76" fmla="*/ 2 w 3309"/>
              <a:gd name="T77" fmla="*/ 2785 h 2966"/>
              <a:gd name="T78" fmla="*/ 0 w 3309"/>
              <a:gd name="T79" fmla="*/ 588 h 2966"/>
              <a:gd name="T80" fmla="*/ 10 w 3309"/>
              <a:gd name="T81" fmla="*/ 520 h 2966"/>
              <a:gd name="T82" fmla="*/ 41 w 3309"/>
              <a:gd name="T83" fmla="*/ 461 h 2966"/>
              <a:gd name="T84" fmla="*/ 89 w 3309"/>
              <a:gd name="T85" fmla="*/ 412 h 2966"/>
              <a:gd name="T86" fmla="*/ 148 w 3309"/>
              <a:gd name="T87" fmla="*/ 381 h 2966"/>
              <a:gd name="T88" fmla="*/ 217 w 3309"/>
              <a:gd name="T89" fmla="*/ 371 h 2966"/>
              <a:gd name="T90" fmla="*/ 1035 w 3309"/>
              <a:gd name="T91" fmla="*/ 100 h 2966"/>
              <a:gd name="T92" fmla="*/ 1045 w 3309"/>
              <a:gd name="T93" fmla="*/ 55 h 2966"/>
              <a:gd name="T94" fmla="*/ 1072 w 3309"/>
              <a:gd name="T95" fmla="*/ 21 h 2966"/>
              <a:gd name="T96" fmla="*/ 1112 w 3309"/>
              <a:gd name="T97" fmla="*/ 2 h 2966"/>
              <a:gd name="T98" fmla="*/ 0 w 3309"/>
              <a:gd name="T99" fmla="*/ 0 h 2966"/>
              <a:gd name="T100" fmla="*/ 3309 w 3309"/>
              <a:gd name="T101" fmla="*/ 2966 h 2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3309" h="2966">
                <a:moveTo>
                  <a:pt x="2604" y="570"/>
                </a:moveTo>
                <a:lnTo>
                  <a:pt x="2604" y="2768"/>
                </a:lnTo>
                <a:lnTo>
                  <a:pt x="3092" y="2768"/>
                </a:lnTo>
                <a:lnTo>
                  <a:pt x="3100" y="2767"/>
                </a:lnTo>
                <a:lnTo>
                  <a:pt x="3106" y="2763"/>
                </a:lnTo>
                <a:lnTo>
                  <a:pt x="3109" y="2757"/>
                </a:lnTo>
                <a:lnTo>
                  <a:pt x="3110" y="2749"/>
                </a:lnTo>
                <a:lnTo>
                  <a:pt x="3110" y="588"/>
                </a:lnTo>
                <a:lnTo>
                  <a:pt x="3109" y="580"/>
                </a:lnTo>
                <a:lnTo>
                  <a:pt x="3106" y="574"/>
                </a:lnTo>
                <a:lnTo>
                  <a:pt x="3100" y="571"/>
                </a:lnTo>
                <a:lnTo>
                  <a:pt x="3092" y="570"/>
                </a:lnTo>
                <a:lnTo>
                  <a:pt x="2604" y="570"/>
                </a:lnTo>
                <a:close/>
                <a:moveTo>
                  <a:pt x="907" y="570"/>
                </a:moveTo>
                <a:lnTo>
                  <a:pt x="907" y="2768"/>
                </a:lnTo>
                <a:lnTo>
                  <a:pt x="2405" y="2768"/>
                </a:lnTo>
                <a:lnTo>
                  <a:pt x="2405" y="570"/>
                </a:lnTo>
                <a:lnTo>
                  <a:pt x="907" y="570"/>
                </a:lnTo>
                <a:close/>
                <a:moveTo>
                  <a:pt x="217" y="570"/>
                </a:moveTo>
                <a:lnTo>
                  <a:pt x="209" y="571"/>
                </a:lnTo>
                <a:lnTo>
                  <a:pt x="203" y="574"/>
                </a:lnTo>
                <a:lnTo>
                  <a:pt x="199" y="580"/>
                </a:lnTo>
                <a:lnTo>
                  <a:pt x="197" y="588"/>
                </a:lnTo>
                <a:lnTo>
                  <a:pt x="197" y="2749"/>
                </a:lnTo>
                <a:lnTo>
                  <a:pt x="199" y="2755"/>
                </a:lnTo>
                <a:lnTo>
                  <a:pt x="204" y="2761"/>
                </a:lnTo>
                <a:lnTo>
                  <a:pt x="210" y="2765"/>
                </a:lnTo>
                <a:lnTo>
                  <a:pt x="217" y="2768"/>
                </a:lnTo>
                <a:lnTo>
                  <a:pt x="705" y="2768"/>
                </a:lnTo>
                <a:lnTo>
                  <a:pt x="705" y="570"/>
                </a:lnTo>
                <a:lnTo>
                  <a:pt x="217" y="570"/>
                </a:lnTo>
                <a:close/>
                <a:moveTo>
                  <a:pt x="1234" y="198"/>
                </a:moveTo>
                <a:lnTo>
                  <a:pt x="1234" y="371"/>
                </a:lnTo>
                <a:lnTo>
                  <a:pt x="2075" y="371"/>
                </a:lnTo>
                <a:lnTo>
                  <a:pt x="2075" y="198"/>
                </a:lnTo>
                <a:lnTo>
                  <a:pt x="1234" y="198"/>
                </a:lnTo>
                <a:close/>
                <a:moveTo>
                  <a:pt x="1135" y="0"/>
                </a:moveTo>
                <a:lnTo>
                  <a:pt x="2174" y="0"/>
                </a:lnTo>
                <a:lnTo>
                  <a:pt x="2196" y="2"/>
                </a:lnTo>
                <a:lnTo>
                  <a:pt x="2218" y="10"/>
                </a:lnTo>
                <a:lnTo>
                  <a:pt x="2236" y="21"/>
                </a:lnTo>
                <a:lnTo>
                  <a:pt x="2251" y="37"/>
                </a:lnTo>
                <a:lnTo>
                  <a:pt x="2262" y="55"/>
                </a:lnTo>
                <a:lnTo>
                  <a:pt x="2270" y="77"/>
                </a:lnTo>
                <a:lnTo>
                  <a:pt x="2273" y="100"/>
                </a:lnTo>
                <a:lnTo>
                  <a:pt x="2273" y="371"/>
                </a:lnTo>
                <a:lnTo>
                  <a:pt x="3092" y="371"/>
                </a:lnTo>
                <a:lnTo>
                  <a:pt x="3128" y="373"/>
                </a:lnTo>
                <a:lnTo>
                  <a:pt x="3160" y="381"/>
                </a:lnTo>
                <a:lnTo>
                  <a:pt x="3192" y="394"/>
                </a:lnTo>
                <a:lnTo>
                  <a:pt x="3220" y="412"/>
                </a:lnTo>
                <a:lnTo>
                  <a:pt x="3247" y="435"/>
                </a:lnTo>
                <a:lnTo>
                  <a:pt x="3269" y="461"/>
                </a:lnTo>
                <a:lnTo>
                  <a:pt x="3286" y="490"/>
                </a:lnTo>
                <a:lnTo>
                  <a:pt x="3298" y="520"/>
                </a:lnTo>
                <a:lnTo>
                  <a:pt x="3306" y="552"/>
                </a:lnTo>
                <a:lnTo>
                  <a:pt x="3309" y="588"/>
                </a:lnTo>
                <a:lnTo>
                  <a:pt x="3309" y="2749"/>
                </a:lnTo>
                <a:lnTo>
                  <a:pt x="3306" y="2785"/>
                </a:lnTo>
                <a:lnTo>
                  <a:pt x="3299" y="2817"/>
                </a:lnTo>
                <a:lnTo>
                  <a:pt x="3286" y="2849"/>
                </a:lnTo>
                <a:lnTo>
                  <a:pt x="3269" y="2877"/>
                </a:lnTo>
                <a:lnTo>
                  <a:pt x="3247" y="2904"/>
                </a:lnTo>
                <a:lnTo>
                  <a:pt x="3220" y="2927"/>
                </a:lnTo>
                <a:lnTo>
                  <a:pt x="3192" y="2944"/>
                </a:lnTo>
                <a:lnTo>
                  <a:pt x="3161" y="2957"/>
                </a:lnTo>
                <a:lnTo>
                  <a:pt x="3128" y="2964"/>
                </a:lnTo>
                <a:lnTo>
                  <a:pt x="3092" y="2966"/>
                </a:lnTo>
                <a:lnTo>
                  <a:pt x="217" y="2966"/>
                </a:lnTo>
                <a:lnTo>
                  <a:pt x="182" y="2964"/>
                </a:lnTo>
                <a:lnTo>
                  <a:pt x="148" y="2957"/>
                </a:lnTo>
                <a:lnTo>
                  <a:pt x="117" y="2944"/>
                </a:lnTo>
                <a:lnTo>
                  <a:pt x="88" y="2927"/>
                </a:lnTo>
                <a:lnTo>
                  <a:pt x="63" y="2904"/>
                </a:lnTo>
                <a:lnTo>
                  <a:pt x="41" y="2877"/>
                </a:lnTo>
                <a:lnTo>
                  <a:pt x="22" y="2849"/>
                </a:lnTo>
                <a:lnTo>
                  <a:pt x="10" y="2817"/>
                </a:lnTo>
                <a:lnTo>
                  <a:pt x="2" y="2785"/>
                </a:lnTo>
                <a:lnTo>
                  <a:pt x="0" y="2749"/>
                </a:lnTo>
                <a:lnTo>
                  <a:pt x="0" y="588"/>
                </a:lnTo>
                <a:lnTo>
                  <a:pt x="3" y="552"/>
                </a:lnTo>
                <a:lnTo>
                  <a:pt x="10" y="520"/>
                </a:lnTo>
                <a:lnTo>
                  <a:pt x="23" y="490"/>
                </a:lnTo>
                <a:lnTo>
                  <a:pt x="41" y="461"/>
                </a:lnTo>
                <a:lnTo>
                  <a:pt x="63" y="435"/>
                </a:lnTo>
                <a:lnTo>
                  <a:pt x="89" y="412"/>
                </a:lnTo>
                <a:lnTo>
                  <a:pt x="118" y="394"/>
                </a:lnTo>
                <a:lnTo>
                  <a:pt x="148" y="381"/>
                </a:lnTo>
                <a:lnTo>
                  <a:pt x="182" y="373"/>
                </a:lnTo>
                <a:lnTo>
                  <a:pt x="217" y="371"/>
                </a:lnTo>
                <a:lnTo>
                  <a:pt x="1035" y="371"/>
                </a:lnTo>
                <a:lnTo>
                  <a:pt x="1035" y="100"/>
                </a:lnTo>
                <a:lnTo>
                  <a:pt x="1038" y="77"/>
                </a:lnTo>
                <a:lnTo>
                  <a:pt x="1045" y="55"/>
                </a:lnTo>
                <a:lnTo>
                  <a:pt x="1057" y="37"/>
                </a:lnTo>
                <a:lnTo>
                  <a:pt x="1072" y="21"/>
                </a:lnTo>
                <a:lnTo>
                  <a:pt x="1091" y="10"/>
                </a:lnTo>
                <a:lnTo>
                  <a:pt x="1112" y="2"/>
                </a:lnTo>
                <a:lnTo>
                  <a:pt x="1135"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161" name="Freeform 22"/>
          <p:cNvSpPr>
            <a:spLocks noEditPoints="1"/>
          </p:cNvSpPr>
          <p:nvPr/>
        </p:nvSpPr>
        <p:spPr bwMode="auto">
          <a:xfrm>
            <a:off x="1922463" y="4813300"/>
            <a:ext cx="1022350" cy="517525"/>
          </a:xfrm>
          <a:custGeom>
            <a:avLst/>
            <a:gdLst>
              <a:gd name="T0" fmla="*/ 566 w 3914"/>
              <a:gd name="T1" fmla="*/ 238 h 1986"/>
              <a:gd name="T2" fmla="*/ 553 w 3914"/>
              <a:gd name="T3" fmla="*/ 250 h 1986"/>
              <a:gd name="T4" fmla="*/ 552 w 3914"/>
              <a:gd name="T5" fmla="*/ 1729 h 1986"/>
              <a:gd name="T6" fmla="*/ 559 w 3914"/>
              <a:gd name="T7" fmla="*/ 1742 h 1986"/>
              <a:gd name="T8" fmla="*/ 573 w 3914"/>
              <a:gd name="T9" fmla="*/ 1751 h 1986"/>
              <a:gd name="T10" fmla="*/ 3667 w 3914"/>
              <a:gd name="T11" fmla="*/ 1749 h 1986"/>
              <a:gd name="T12" fmla="*/ 3678 w 3914"/>
              <a:gd name="T13" fmla="*/ 1739 h 1986"/>
              <a:gd name="T14" fmla="*/ 3679 w 3914"/>
              <a:gd name="T15" fmla="*/ 257 h 1986"/>
              <a:gd name="T16" fmla="*/ 3675 w 3914"/>
              <a:gd name="T17" fmla="*/ 241 h 1986"/>
              <a:gd name="T18" fmla="*/ 3658 w 3914"/>
              <a:gd name="T19" fmla="*/ 236 h 1986"/>
              <a:gd name="T20" fmla="*/ 573 w 3914"/>
              <a:gd name="T21" fmla="*/ 0 h 1986"/>
              <a:gd name="T22" fmla="*/ 3700 w 3914"/>
              <a:gd name="T23" fmla="*/ 3 h 1986"/>
              <a:gd name="T24" fmla="*/ 3776 w 3914"/>
              <a:gd name="T25" fmla="*/ 28 h 1986"/>
              <a:gd name="T26" fmla="*/ 3841 w 3914"/>
              <a:gd name="T27" fmla="*/ 77 h 1986"/>
              <a:gd name="T28" fmla="*/ 3887 w 3914"/>
              <a:gd name="T29" fmla="*/ 141 h 1986"/>
              <a:gd name="T30" fmla="*/ 3912 w 3914"/>
              <a:gd name="T31" fmla="*/ 216 h 1986"/>
              <a:gd name="T32" fmla="*/ 3914 w 3914"/>
              <a:gd name="T33" fmla="*/ 1729 h 1986"/>
              <a:gd name="T34" fmla="*/ 3903 w 3914"/>
              <a:gd name="T35" fmla="*/ 1809 h 1986"/>
              <a:gd name="T36" fmla="*/ 3867 w 3914"/>
              <a:gd name="T37" fmla="*/ 1880 h 1986"/>
              <a:gd name="T38" fmla="*/ 3810 w 3914"/>
              <a:gd name="T39" fmla="*/ 1938 h 1986"/>
              <a:gd name="T40" fmla="*/ 3740 w 3914"/>
              <a:gd name="T41" fmla="*/ 1974 h 1986"/>
              <a:gd name="T42" fmla="*/ 3658 w 3914"/>
              <a:gd name="T43" fmla="*/ 1986 h 1986"/>
              <a:gd name="T44" fmla="*/ 532 w 3914"/>
              <a:gd name="T45" fmla="*/ 1983 h 1986"/>
              <a:gd name="T46" fmla="*/ 458 w 3914"/>
              <a:gd name="T47" fmla="*/ 1958 h 1986"/>
              <a:gd name="T48" fmla="*/ 393 w 3914"/>
              <a:gd name="T49" fmla="*/ 1910 h 1986"/>
              <a:gd name="T50" fmla="*/ 343 w 3914"/>
              <a:gd name="T51" fmla="*/ 1844 h 1986"/>
              <a:gd name="T52" fmla="*/ 319 w 3914"/>
              <a:gd name="T53" fmla="*/ 1770 h 1986"/>
              <a:gd name="T54" fmla="*/ 316 w 3914"/>
              <a:gd name="T55" fmla="*/ 1390 h 1986"/>
              <a:gd name="T56" fmla="*/ 89 w 3914"/>
              <a:gd name="T57" fmla="*/ 1386 h 1986"/>
              <a:gd name="T58" fmla="*/ 43 w 3914"/>
              <a:gd name="T59" fmla="*/ 1365 h 1986"/>
              <a:gd name="T60" fmla="*/ 12 w 3914"/>
              <a:gd name="T61" fmla="*/ 1324 h 1986"/>
              <a:gd name="T62" fmla="*/ 0 w 3914"/>
              <a:gd name="T63" fmla="*/ 1273 h 1986"/>
              <a:gd name="T64" fmla="*/ 4 w 3914"/>
              <a:gd name="T65" fmla="*/ 694 h 1986"/>
              <a:gd name="T66" fmla="*/ 25 w 3914"/>
              <a:gd name="T67" fmla="*/ 648 h 1986"/>
              <a:gd name="T68" fmla="*/ 65 w 3914"/>
              <a:gd name="T69" fmla="*/ 616 h 1986"/>
              <a:gd name="T70" fmla="*/ 116 w 3914"/>
              <a:gd name="T71" fmla="*/ 605 h 1986"/>
              <a:gd name="T72" fmla="*/ 316 w 3914"/>
              <a:gd name="T73" fmla="*/ 257 h 1986"/>
              <a:gd name="T74" fmla="*/ 329 w 3914"/>
              <a:gd name="T75" fmla="*/ 178 h 1986"/>
              <a:gd name="T76" fmla="*/ 364 w 3914"/>
              <a:gd name="T77" fmla="*/ 108 h 1986"/>
              <a:gd name="T78" fmla="*/ 424 w 3914"/>
              <a:gd name="T79" fmla="*/ 48 h 1986"/>
              <a:gd name="T80" fmla="*/ 494 w 3914"/>
              <a:gd name="T81" fmla="*/ 13 h 1986"/>
              <a:gd name="T82" fmla="*/ 573 w 3914"/>
              <a:gd name="T83" fmla="*/ 0 h 1986"/>
              <a:gd name="T84" fmla="*/ 0 w 3914"/>
              <a:gd name="T85" fmla="*/ 0 h 1986"/>
              <a:gd name="T86" fmla="*/ 3914 w 3914"/>
              <a:gd name="T87" fmla="*/ 1986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T84" t="T85" r="T86" b="T87"/>
            <a:pathLst>
              <a:path w="3914" h="1986">
                <a:moveTo>
                  <a:pt x="573" y="236"/>
                </a:moveTo>
                <a:lnTo>
                  <a:pt x="566" y="238"/>
                </a:lnTo>
                <a:lnTo>
                  <a:pt x="559" y="243"/>
                </a:lnTo>
                <a:lnTo>
                  <a:pt x="553" y="250"/>
                </a:lnTo>
                <a:lnTo>
                  <a:pt x="552" y="257"/>
                </a:lnTo>
                <a:lnTo>
                  <a:pt x="552" y="1729"/>
                </a:lnTo>
                <a:lnTo>
                  <a:pt x="553" y="1736"/>
                </a:lnTo>
                <a:lnTo>
                  <a:pt x="559" y="1742"/>
                </a:lnTo>
                <a:lnTo>
                  <a:pt x="566" y="1748"/>
                </a:lnTo>
                <a:lnTo>
                  <a:pt x="573" y="1751"/>
                </a:lnTo>
                <a:lnTo>
                  <a:pt x="3658" y="1751"/>
                </a:lnTo>
                <a:lnTo>
                  <a:pt x="3667" y="1749"/>
                </a:lnTo>
                <a:lnTo>
                  <a:pt x="3675" y="1745"/>
                </a:lnTo>
                <a:lnTo>
                  <a:pt x="3678" y="1739"/>
                </a:lnTo>
                <a:lnTo>
                  <a:pt x="3679" y="1729"/>
                </a:lnTo>
                <a:lnTo>
                  <a:pt x="3679" y="257"/>
                </a:lnTo>
                <a:lnTo>
                  <a:pt x="3678" y="246"/>
                </a:lnTo>
                <a:lnTo>
                  <a:pt x="3675" y="241"/>
                </a:lnTo>
                <a:lnTo>
                  <a:pt x="3667" y="237"/>
                </a:lnTo>
                <a:lnTo>
                  <a:pt x="3658" y="236"/>
                </a:lnTo>
                <a:lnTo>
                  <a:pt x="573" y="236"/>
                </a:lnTo>
                <a:close/>
                <a:moveTo>
                  <a:pt x="573" y="0"/>
                </a:moveTo>
                <a:lnTo>
                  <a:pt x="3658" y="0"/>
                </a:lnTo>
                <a:lnTo>
                  <a:pt x="3700" y="3"/>
                </a:lnTo>
                <a:lnTo>
                  <a:pt x="3739" y="13"/>
                </a:lnTo>
                <a:lnTo>
                  <a:pt x="3776" y="28"/>
                </a:lnTo>
                <a:lnTo>
                  <a:pt x="3810" y="49"/>
                </a:lnTo>
                <a:lnTo>
                  <a:pt x="3841" y="77"/>
                </a:lnTo>
                <a:lnTo>
                  <a:pt x="3867" y="108"/>
                </a:lnTo>
                <a:lnTo>
                  <a:pt x="3887" y="141"/>
                </a:lnTo>
                <a:lnTo>
                  <a:pt x="3903" y="178"/>
                </a:lnTo>
                <a:lnTo>
                  <a:pt x="3912" y="216"/>
                </a:lnTo>
                <a:lnTo>
                  <a:pt x="3914" y="257"/>
                </a:lnTo>
                <a:lnTo>
                  <a:pt x="3914" y="1729"/>
                </a:lnTo>
                <a:lnTo>
                  <a:pt x="3912" y="1770"/>
                </a:lnTo>
                <a:lnTo>
                  <a:pt x="3903" y="1809"/>
                </a:lnTo>
                <a:lnTo>
                  <a:pt x="3888" y="1846"/>
                </a:lnTo>
                <a:lnTo>
                  <a:pt x="3867" y="1880"/>
                </a:lnTo>
                <a:lnTo>
                  <a:pt x="3841" y="1912"/>
                </a:lnTo>
                <a:lnTo>
                  <a:pt x="3810" y="1938"/>
                </a:lnTo>
                <a:lnTo>
                  <a:pt x="3777" y="1960"/>
                </a:lnTo>
                <a:lnTo>
                  <a:pt x="3740" y="1974"/>
                </a:lnTo>
                <a:lnTo>
                  <a:pt x="3700" y="1983"/>
                </a:lnTo>
                <a:lnTo>
                  <a:pt x="3658" y="1986"/>
                </a:lnTo>
                <a:lnTo>
                  <a:pt x="573" y="1986"/>
                </a:lnTo>
                <a:lnTo>
                  <a:pt x="532" y="1983"/>
                </a:lnTo>
                <a:lnTo>
                  <a:pt x="494" y="1974"/>
                </a:lnTo>
                <a:lnTo>
                  <a:pt x="458" y="1958"/>
                </a:lnTo>
                <a:lnTo>
                  <a:pt x="424" y="1937"/>
                </a:lnTo>
                <a:lnTo>
                  <a:pt x="393" y="1910"/>
                </a:lnTo>
                <a:lnTo>
                  <a:pt x="364" y="1878"/>
                </a:lnTo>
                <a:lnTo>
                  <a:pt x="343" y="1844"/>
                </a:lnTo>
                <a:lnTo>
                  <a:pt x="329" y="1808"/>
                </a:lnTo>
                <a:lnTo>
                  <a:pt x="319" y="1770"/>
                </a:lnTo>
                <a:lnTo>
                  <a:pt x="316" y="1729"/>
                </a:lnTo>
                <a:lnTo>
                  <a:pt x="316" y="1390"/>
                </a:lnTo>
                <a:lnTo>
                  <a:pt x="116" y="1390"/>
                </a:lnTo>
                <a:lnTo>
                  <a:pt x="89" y="1386"/>
                </a:lnTo>
                <a:lnTo>
                  <a:pt x="65" y="1378"/>
                </a:lnTo>
                <a:lnTo>
                  <a:pt x="43" y="1365"/>
                </a:lnTo>
                <a:lnTo>
                  <a:pt x="25" y="1347"/>
                </a:lnTo>
                <a:lnTo>
                  <a:pt x="12" y="1324"/>
                </a:lnTo>
                <a:lnTo>
                  <a:pt x="4" y="1300"/>
                </a:lnTo>
                <a:lnTo>
                  <a:pt x="0" y="1273"/>
                </a:lnTo>
                <a:lnTo>
                  <a:pt x="0" y="721"/>
                </a:lnTo>
                <a:lnTo>
                  <a:pt x="4" y="694"/>
                </a:lnTo>
                <a:lnTo>
                  <a:pt x="12" y="669"/>
                </a:lnTo>
                <a:lnTo>
                  <a:pt x="25" y="648"/>
                </a:lnTo>
                <a:lnTo>
                  <a:pt x="43" y="630"/>
                </a:lnTo>
                <a:lnTo>
                  <a:pt x="65" y="616"/>
                </a:lnTo>
                <a:lnTo>
                  <a:pt x="89" y="607"/>
                </a:lnTo>
                <a:lnTo>
                  <a:pt x="116" y="605"/>
                </a:lnTo>
                <a:lnTo>
                  <a:pt x="316" y="605"/>
                </a:lnTo>
                <a:lnTo>
                  <a:pt x="316" y="257"/>
                </a:lnTo>
                <a:lnTo>
                  <a:pt x="319" y="216"/>
                </a:lnTo>
                <a:lnTo>
                  <a:pt x="329" y="178"/>
                </a:lnTo>
                <a:lnTo>
                  <a:pt x="343" y="142"/>
                </a:lnTo>
                <a:lnTo>
                  <a:pt x="364" y="108"/>
                </a:lnTo>
                <a:lnTo>
                  <a:pt x="393" y="77"/>
                </a:lnTo>
                <a:lnTo>
                  <a:pt x="424" y="48"/>
                </a:lnTo>
                <a:lnTo>
                  <a:pt x="458" y="27"/>
                </a:lnTo>
                <a:lnTo>
                  <a:pt x="494" y="13"/>
                </a:lnTo>
                <a:lnTo>
                  <a:pt x="532" y="3"/>
                </a:lnTo>
                <a:lnTo>
                  <a:pt x="573"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nvGrpSpPr>
          <p:cNvPr id="49162" name="그룹 8"/>
          <p:cNvGrpSpPr/>
          <p:nvPr/>
        </p:nvGrpSpPr>
        <p:grpSpPr bwMode="auto">
          <a:xfrm>
            <a:off x="3570288" y="4794250"/>
            <a:ext cx="1057275" cy="536575"/>
            <a:chOff x="0" y="0"/>
            <a:chExt cx="6213475" cy="3152775"/>
          </a:xfrm>
        </p:grpSpPr>
        <p:sp>
          <p:nvSpPr>
            <p:cNvPr id="49163" name="Freeform 27"/>
            <p:cNvSpPr>
              <a:spLocks noEditPoints="1"/>
            </p:cNvSpPr>
            <p:nvPr/>
          </p:nvSpPr>
          <p:spPr bwMode="auto">
            <a:xfrm>
              <a:off x="0" y="0"/>
              <a:ext cx="6213475" cy="3152775"/>
            </a:xfrm>
            <a:custGeom>
              <a:avLst/>
              <a:gdLst>
                <a:gd name="T0" fmla="*/ 566 w 3914"/>
                <a:gd name="T1" fmla="*/ 238 h 1986"/>
                <a:gd name="T2" fmla="*/ 553 w 3914"/>
                <a:gd name="T3" fmla="*/ 250 h 1986"/>
                <a:gd name="T4" fmla="*/ 552 w 3914"/>
                <a:gd name="T5" fmla="*/ 1729 h 1986"/>
                <a:gd name="T6" fmla="*/ 559 w 3914"/>
                <a:gd name="T7" fmla="*/ 1742 h 1986"/>
                <a:gd name="T8" fmla="*/ 573 w 3914"/>
                <a:gd name="T9" fmla="*/ 1751 h 1986"/>
                <a:gd name="T10" fmla="*/ 3667 w 3914"/>
                <a:gd name="T11" fmla="*/ 1749 h 1986"/>
                <a:gd name="T12" fmla="*/ 3678 w 3914"/>
                <a:gd name="T13" fmla="*/ 1739 h 1986"/>
                <a:gd name="T14" fmla="*/ 3679 w 3914"/>
                <a:gd name="T15" fmla="*/ 257 h 1986"/>
                <a:gd name="T16" fmla="*/ 3675 w 3914"/>
                <a:gd name="T17" fmla="*/ 241 h 1986"/>
                <a:gd name="T18" fmla="*/ 3658 w 3914"/>
                <a:gd name="T19" fmla="*/ 236 h 1986"/>
                <a:gd name="T20" fmla="*/ 573 w 3914"/>
                <a:gd name="T21" fmla="*/ 0 h 1986"/>
                <a:gd name="T22" fmla="*/ 3700 w 3914"/>
                <a:gd name="T23" fmla="*/ 3 h 1986"/>
                <a:gd name="T24" fmla="*/ 3776 w 3914"/>
                <a:gd name="T25" fmla="*/ 28 h 1986"/>
                <a:gd name="T26" fmla="*/ 3841 w 3914"/>
                <a:gd name="T27" fmla="*/ 77 h 1986"/>
                <a:gd name="T28" fmla="*/ 3887 w 3914"/>
                <a:gd name="T29" fmla="*/ 141 h 1986"/>
                <a:gd name="T30" fmla="*/ 3912 w 3914"/>
                <a:gd name="T31" fmla="*/ 216 h 1986"/>
                <a:gd name="T32" fmla="*/ 3914 w 3914"/>
                <a:gd name="T33" fmla="*/ 1729 h 1986"/>
                <a:gd name="T34" fmla="*/ 3903 w 3914"/>
                <a:gd name="T35" fmla="*/ 1809 h 1986"/>
                <a:gd name="T36" fmla="*/ 3867 w 3914"/>
                <a:gd name="T37" fmla="*/ 1880 h 1986"/>
                <a:gd name="T38" fmla="*/ 3810 w 3914"/>
                <a:gd name="T39" fmla="*/ 1938 h 1986"/>
                <a:gd name="T40" fmla="*/ 3740 w 3914"/>
                <a:gd name="T41" fmla="*/ 1974 h 1986"/>
                <a:gd name="T42" fmla="*/ 3658 w 3914"/>
                <a:gd name="T43" fmla="*/ 1986 h 1986"/>
                <a:gd name="T44" fmla="*/ 532 w 3914"/>
                <a:gd name="T45" fmla="*/ 1983 h 1986"/>
                <a:gd name="T46" fmla="*/ 458 w 3914"/>
                <a:gd name="T47" fmla="*/ 1958 h 1986"/>
                <a:gd name="T48" fmla="*/ 393 w 3914"/>
                <a:gd name="T49" fmla="*/ 1910 h 1986"/>
                <a:gd name="T50" fmla="*/ 343 w 3914"/>
                <a:gd name="T51" fmla="*/ 1844 h 1986"/>
                <a:gd name="T52" fmla="*/ 319 w 3914"/>
                <a:gd name="T53" fmla="*/ 1770 h 1986"/>
                <a:gd name="T54" fmla="*/ 316 w 3914"/>
                <a:gd name="T55" fmla="*/ 1390 h 1986"/>
                <a:gd name="T56" fmla="*/ 89 w 3914"/>
                <a:gd name="T57" fmla="*/ 1386 h 1986"/>
                <a:gd name="T58" fmla="*/ 43 w 3914"/>
                <a:gd name="T59" fmla="*/ 1365 h 1986"/>
                <a:gd name="T60" fmla="*/ 12 w 3914"/>
                <a:gd name="T61" fmla="*/ 1324 h 1986"/>
                <a:gd name="T62" fmla="*/ 0 w 3914"/>
                <a:gd name="T63" fmla="*/ 1273 h 1986"/>
                <a:gd name="T64" fmla="*/ 4 w 3914"/>
                <a:gd name="T65" fmla="*/ 694 h 1986"/>
                <a:gd name="T66" fmla="*/ 25 w 3914"/>
                <a:gd name="T67" fmla="*/ 648 h 1986"/>
                <a:gd name="T68" fmla="*/ 65 w 3914"/>
                <a:gd name="T69" fmla="*/ 616 h 1986"/>
                <a:gd name="T70" fmla="*/ 116 w 3914"/>
                <a:gd name="T71" fmla="*/ 605 h 1986"/>
                <a:gd name="T72" fmla="*/ 316 w 3914"/>
                <a:gd name="T73" fmla="*/ 257 h 1986"/>
                <a:gd name="T74" fmla="*/ 329 w 3914"/>
                <a:gd name="T75" fmla="*/ 178 h 1986"/>
                <a:gd name="T76" fmla="*/ 364 w 3914"/>
                <a:gd name="T77" fmla="*/ 108 h 1986"/>
                <a:gd name="T78" fmla="*/ 424 w 3914"/>
                <a:gd name="T79" fmla="*/ 48 h 1986"/>
                <a:gd name="T80" fmla="*/ 494 w 3914"/>
                <a:gd name="T81" fmla="*/ 13 h 1986"/>
                <a:gd name="T82" fmla="*/ 573 w 3914"/>
                <a:gd name="T83" fmla="*/ 0 h 1986"/>
                <a:gd name="T84" fmla="*/ 0 w 3914"/>
                <a:gd name="T85" fmla="*/ 0 h 1986"/>
                <a:gd name="T86" fmla="*/ 3914 w 3914"/>
                <a:gd name="T87" fmla="*/ 1986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T84" t="T85" r="T86" b="T87"/>
              <a:pathLst>
                <a:path w="3914" h="1986">
                  <a:moveTo>
                    <a:pt x="573" y="236"/>
                  </a:moveTo>
                  <a:lnTo>
                    <a:pt x="566" y="238"/>
                  </a:lnTo>
                  <a:lnTo>
                    <a:pt x="559" y="243"/>
                  </a:lnTo>
                  <a:lnTo>
                    <a:pt x="553" y="250"/>
                  </a:lnTo>
                  <a:lnTo>
                    <a:pt x="552" y="257"/>
                  </a:lnTo>
                  <a:lnTo>
                    <a:pt x="552" y="1729"/>
                  </a:lnTo>
                  <a:lnTo>
                    <a:pt x="553" y="1736"/>
                  </a:lnTo>
                  <a:lnTo>
                    <a:pt x="559" y="1742"/>
                  </a:lnTo>
                  <a:lnTo>
                    <a:pt x="566" y="1748"/>
                  </a:lnTo>
                  <a:lnTo>
                    <a:pt x="573" y="1751"/>
                  </a:lnTo>
                  <a:lnTo>
                    <a:pt x="3658" y="1751"/>
                  </a:lnTo>
                  <a:lnTo>
                    <a:pt x="3667" y="1749"/>
                  </a:lnTo>
                  <a:lnTo>
                    <a:pt x="3675" y="1745"/>
                  </a:lnTo>
                  <a:lnTo>
                    <a:pt x="3678" y="1739"/>
                  </a:lnTo>
                  <a:lnTo>
                    <a:pt x="3679" y="1729"/>
                  </a:lnTo>
                  <a:lnTo>
                    <a:pt x="3679" y="257"/>
                  </a:lnTo>
                  <a:lnTo>
                    <a:pt x="3678" y="246"/>
                  </a:lnTo>
                  <a:lnTo>
                    <a:pt x="3675" y="241"/>
                  </a:lnTo>
                  <a:lnTo>
                    <a:pt x="3667" y="237"/>
                  </a:lnTo>
                  <a:lnTo>
                    <a:pt x="3658" y="236"/>
                  </a:lnTo>
                  <a:lnTo>
                    <a:pt x="573" y="236"/>
                  </a:lnTo>
                  <a:close/>
                  <a:moveTo>
                    <a:pt x="573" y="0"/>
                  </a:moveTo>
                  <a:lnTo>
                    <a:pt x="3658" y="0"/>
                  </a:lnTo>
                  <a:lnTo>
                    <a:pt x="3700" y="3"/>
                  </a:lnTo>
                  <a:lnTo>
                    <a:pt x="3739" y="13"/>
                  </a:lnTo>
                  <a:lnTo>
                    <a:pt x="3776" y="28"/>
                  </a:lnTo>
                  <a:lnTo>
                    <a:pt x="3810" y="49"/>
                  </a:lnTo>
                  <a:lnTo>
                    <a:pt x="3841" y="77"/>
                  </a:lnTo>
                  <a:lnTo>
                    <a:pt x="3867" y="108"/>
                  </a:lnTo>
                  <a:lnTo>
                    <a:pt x="3887" y="141"/>
                  </a:lnTo>
                  <a:lnTo>
                    <a:pt x="3903" y="178"/>
                  </a:lnTo>
                  <a:lnTo>
                    <a:pt x="3912" y="216"/>
                  </a:lnTo>
                  <a:lnTo>
                    <a:pt x="3914" y="257"/>
                  </a:lnTo>
                  <a:lnTo>
                    <a:pt x="3914" y="1729"/>
                  </a:lnTo>
                  <a:lnTo>
                    <a:pt x="3912" y="1770"/>
                  </a:lnTo>
                  <a:lnTo>
                    <a:pt x="3903" y="1809"/>
                  </a:lnTo>
                  <a:lnTo>
                    <a:pt x="3888" y="1846"/>
                  </a:lnTo>
                  <a:lnTo>
                    <a:pt x="3867" y="1880"/>
                  </a:lnTo>
                  <a:lnTo>
                    <a:pt x="3841" y="1912"/>
                  </a:lnTo>
                  <a:lnTo>
                    <a:pt x="3810" y="1938"/>
                  </a:lnTo>
                  <a:lnTo>
                    <a:pt x="3777" y="1960"/>
                  </a:lnTo>
                  <a:lnTo>
                    <a:pt x="3740" y="1974"/>
                  </a:lnTo>
                  <a:lnTo>
                    <a:pt x="3700" y="1983"/>
                  </a:lnTo>
                  <a:lnTo>
                    <a:pt x="3658" y="1986"/>
                  </a:lnTo>
                  <a:lnTo>
                    <a:pt x="573" y="1986"/>
                  </a:lnTo>
                  <a:lnTo>
                    <a:pt x="532" y="1983"/>
                  </a:lnTo>
                  <a:lnTo>
                    <a:pt x="494" y="1974"/>
                  </a:lnTo>
                  <a:lnTo>
                    <a:pt x="458" y="1958"/>
                  </a:lnTo>
                  <a:lnTo>
                    <a:pt x="424" y="1937"/>
                  </a:lnTo>
                  <a:lnTo>
                    <a:pt x="393" y="1910"/>
                  </a:lnTo>
                  <a:lnTo>
                    <a:pt x="364" y="1878"/>
                  </a:lnTo>
                  <a:lnTo>
                    <a:pt x="343" y="1844"/>
                  </a:lnTo>
                  <a:lnTo>
                    <a:pt x="329" y="1808"/>
                  </a:lnTo>
                  <a:lnTo>
                    <a:pt x="319" y="1770"/>
                  </a:lnTo>
                  <a:lnTo>
                    <a:pt x="316" y="1729"/>
                  </a:lnTo>
                  <a:lnTo>
                    <a:pt x="316" y="1390"/>
                  </a:lnTo>
                  <a:lnTo>
                    <a:pt x="116" y="1390"/>
                  </a:lnTo>
                  <a:lnTo>
                    <a:pt x="89" y="1386"/>
                  </a:lnTo>
                  <a:lnTo>
                    <a:pt x="65" y="1378"/>
                  </a:lnTo>
                  <a:lnTo>
                    <a:pt x="43" y="1365"/>
                  </a:lnTo>
                  <a:lnTo>
                    <a:pt x="25" y="1347"/>
                  </a:lnTo>
                  <a:lnTo>
                    <a:pt x="12" y="1324"/>
                  </a:lnTo>
                  <a:lnTo>
                    <a:pt x="4" y="1300"/>
                  </a:lnTo>
                  <a:lnTo>
                    <a:pt x="0" y="1273"/>
                  </a:lnTo>
                  <a:lnTo>
                    <a:pt x="0" y="721"/>
                  </a:lnTo>
                  <a:lnTo>
                    <a:pt x="4" y="694"/>
                  </a:lnTo>
                  <a:lnTo>
                    <a:pt x="12" y="669"/>
                  </a:lnTo>
                  <a:lnTo>
                    <a:pt x="25" y="648"/>
                  </a:lnTo>
                  <a:lnTo>
                    <a:pt x="43" y="630"/>
                  </a:lnTo>
                  <a:lnTo>
                    <a:pt x="65" y="616"/>
                  </a:lnTo>
                  <a:lnTo>
                    <a:pt x="89" y="607"/>
                  </a:lnTo>
                  <a:lnTo>
                    <a:pt x="116" y="605"/>
                  </a:lnTo>
                  <a:lnTo>
                    <a:pt x="316" y="605"/>
                  </a:lnTo>
                  <a:lnTo>
                    <a:pt x="316" y="257"/>
                  </a:lnTo>
                  <a:lnTo>
                    <a:pt x="319" y="216"/>
                  </a:lnTo>
                  <a:lnTo>
                    <a:pt x="329" y="178"/>
                  </a:lnTo>
                  <a:lnTo>
                    <a:pt x="343" y="142"/>
                  </a:lnTo>
                  <a:lnTo>
                    <a:pt x="364" y="108"/>
                  </a:lnTo>
                  <a:lnTo>
                    <a:pt x="393" y="77"/>
                  </a:lnTo>
                  <a:lnTo>
                    <a:pt x="424" y="48"/>
                  </a:lnTo>
                  <a:lnTo>
                    <a:pt x="458" y="27"/>
                  </a:lnTo>
                  <a:lnTo>
                    <a:pt x="494" y="13"/>
                  </a:lnTo>
                  <a:lnTo>
                    <a:pt x="532" y="3"/>
                  </a:lnTo>
                  <a:lnTo>
                    <a:pt x="57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164" name="Rectangle 28"/>
            <p:cNvSpPr>
              <a:spLocks noChangeArrowheads="1"/>
            </p:cNvSpPr>
            <p:nvPr/>
          </p:nvSpPr>
          <p:spPr bwMode="auto">
            <a:xfrm>
              <a:off x="4227513" y="657225"/>
              <a:ext cx="1296988" cy="1839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a:solidFill>
                  <a:srgbClr val="000000"/>
                </a:solidFill>
                <a:latin typeface="나눔고딕" charset="-127"/>
                <a:ea typeface="나눔고딕" charset="-127"/>
                <a:sym typeface="나눔고딕" charset="-127"/>
              </a:endParaRPr>
            </a:p>
          </p:txBody>
        </p:sp>
        <p:sp>
          <p:nvSpPr>
            <p:cNvPr id="49165" name="Rectangle 29"/>
            <p:cNvSpPr>
              <a:spLocks noChangeArrowheads="1"/>
            </p:cNvSpPr>
            <p:nvPr/>
          </p:nvSpPr>
          <p:spPr bwMode="auto">
            <a:xfrm>
              <a:off x="2695575" y="657225"/>
              <a:ext cx="1255713" cy="1839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a:solidFill>
                  <a:srgbClr val="000000"/>
                </a:solidFill>
                <a:latin typeface="나눔고딕" charset="-127"/>
                <a:ea typeface="나눔고딕" charset="-127"/>
                <a:sym typeface="나눔고딕" charset="-127"/>
              </a:endParaRPr>
            </a:p>
          </p:txBody>
        </p:sp>
      </p:grpSp>
      <p:grpSp>
        <p:nvGrpSpPr>
          <p:cNvPr id="49166" name="그룹 12"/>
          <p:cNvGrpSpPr/>
          <p:nvPr/>
        </p:nvGrpSpPr>
        <p:grpSpPr bwMode="auto">
          <a:xfrm>
            <a:off x="3840163" y="3600450"/>
            <a:ext cx="638175" cy="638175"/>
            <a:chOff x="0" y="0"/>
            <a:chExt cx="636588" cy="638176"/>
          </a:xfrm>
        </p:grpSpPr>
        <p:sp>
          <p:nvSpPr>
            <p:cNvPr id="49167" name="Freeform 34"/>
            <p:cNvSpPr/>
            <p:nvPr/>
          </p:nvSpPr>
          <p:spPr bwMode="auto">
            <a:xfrm>
              <a:off x="0" y="0"/>
              <a:ext cx="636588" cy="52388"/>
            </a:xfrm>
            <a:custGeom>
              <a:avLst/>
              <a:gdLst>
                <a:gd name="T0" fmla="*/ 132 w 3210"/>
                <a:gd name="T1" fmla="*/ 0 h 266"/>
                <a:gd name="T2" fmla="*/ 3077 w 3210"/>
                <a:gd name="T3" fmla="*/ 0 h 266"/>
                <a:gd name="T4" fmla="*/ 3104 w 3210"/>
                <a:gd name="T5" fmla="*/ 3 h 266"/>
                <a:gd name="T6" fmla="*/ 3129 w 3210"/>
                <a:gd name="T7" fmla="*/ 11 h 266"/>
                <a:gd name="T8" fmla="*/ 3151 w 3210"/>
                <a:gd name="T9" fmla="*/ 24 h 266"/>
                <a:gd name="T10" fmla="*/ 3171 w 3210"/>
                <a:gd name="T11" fmla="*/ 41 h 266"/>
                <a:gd name="T12" fmla="*/ 3187 w 3210"/>
                <a:gd name="T13" fmla="*/ 61 h 266"/>
                <a:gd name="T14" fmla="*/ 3198 w 3210"/>
                <a:gd name="T15" fmla="*/ 84 h 266"/>
                <a:gd name="T16" fmla="*/ 3207 w 3210"/>
                <a:gd name="T17" fmla="*/ 109 h 266"/>
                <a:gd name="T18" fmla="*/ 3210 w 3210"/>
                <a:gd name="T19" fmla="*/ 135 h 266"/>
                <a:gd name="T20" fmla="*/ 3207 w 3210"/>
                <a:gd name="T21" fmla="*/ 161 h 266"/>
                <a:gd name="T22" fmla="*/ 3198 w 3210"/>
                <a:gd name="T23" fmla="*/ 186 h 266"/>
                <a:gd name="T24" fmla="*/ 3187 w 3210"/>
                <a:gd name="T25" fmla="*/ 208 h 266"/>
                <a:gd name="T26" fmla="*/ 3171 w 3210"/>
                <a:gd name="T27" fmla="*/ 228 h 266"/>
                <a:gd name="T28" fmla="*/ 3151 w 3210"/>
                <a:gd name="T29" fmla="*/ 244 h 266"/>
                <a:gd name="T30" fmla="*/ 3129 w 3210"/>
                <a:gd name="T31" fmla="*/ 256 h 266"/>
                <a:gd name="T32" fmla="*/ 3104 w 3210"/>
                <a:gd name="T33" fmla="*/ 263 h 266"/>
                <a:gd name="T34" fmla="*/ 3077 w 3210"/>
                <a:gd name="T35" fmla="*/ 266 h 266"/>
                <a:gd name="T36" fmla="*/ 132 w 3210"/>
                <a:gd name="T37" fmla="*/ 266 h 266"/>
                <a:gd name="T38" fmla="*/ 105 w 3210"/>
                <a:gd name="T39" fmla="*/ 263 h 266"/>
                <a:gd name="T40" fmla="*/ 80 w 3210"/>
                <a:gd name="T41" fmla="*/ 256 h 266"/>
                <a:gd name="T42" fmla="*/ 57 w 3210"/>
                <a:gd name="T43" fmla="*/ 244 h 266"/>
                <a:gd name="T44" fmla="*/ 37 w 3210"/>
                <a:gd name="T45" fmla="*/ 228 h 266"/>
                <a:gd name="T46" fmla="*/ 22 w 3210"/>
                <a:gd name="T47" fmla="*/ 208 h 266"/>
                <a:gd name="T48" fmla="*/ 10 w 3210"/>
                <a:gd name="T49" fmla="*/ 186 h 266"/>
                <a:gd name="T50" fmla="*/ 2 w 3210"/>
                <a:gd name="T51" fmla="*/ 161 h 266"/>
                <a:gd name="T52" fmla="*/ 0 w 3210"/>
                <a:gd name="T53" fmla="*/ 135 h 266"/>
                <a:gd name="T54" fmla="*/ 2 w 3210"/>
                <a:gd name="T55" fmla="*/ 109 h 266"/>
                <a:gd name="T56" fmla="*/ 10 w 3210"/>
                <a:gd name="T57" fmla="*/ 84 h 266"/>
                <a:gd name="T58" fmla="*/ 22 w 3210"/>
                <a:gd name="T59" fmla="*/ 61 h 266"/>
                <a:gd name="T60" fmla="*/ 37 w 3210"/>
                <a:gd name="T61" fmla="*/ 41 h 266"/>
                <a:gd name="T62" fmla="*/ 57 w 3210"/>
                <a:gd name="T63" fmla="*/ 24 h 266"/>
                <a:gd name="T64" fmla="*/ 80 w 3210"/>
                <a:gd name="T65" fmla="*/ 11 h 266"/>
                <a:gd name="T66" fmla="*/ 105 w 3210"/>
                <a:gd name="T67" fmla="*/ 3 h 266"/>
                <a:gd name="T68" fmla="*/ 132 w 3210"/>
                <a:gd name="T69" fmla="*/ 0 h 266"/>
                <a:gd name="T70" fmla="*/ 0 w 3210"/>
                <a:gd name="T71" fmla="*/ 0 h 266"/>
                <a:gd name="T72" fmla="*/ 3210 w 3210"/>
                <a:gd name="T73"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3210" h="266">
                  <a:moveTo>
                    <a:pt x="132" y="0"/>
                  </a:moveTo>
                  <a:lnTo>
                    <a:pt x="3077" y="0"/>
                  </a:lnTo>
                  <a:lnTo>
                    <a:pt x="3104" y="3"/>
                  </a:lnTo>
                  <a:lnTo>
                    <a:pt x="3129" y="11"/>
                  </a:lnTo>
                  <a:lnTo>
                    <a:pt x="3151" y="24"/>
                  </a:lnTo>
                  <a:lnTo>
                    <a:pt x="3171" y="41"/>
                  </a:lnTo>
                  <a:lnTo>
                    <a:pt x="3187" y="61"/>
                  </a:lnTo>
                  <a:lnTo>
                    <a:pt x="3198" y="84"/>
                  </a:lnTo>
                  <a:lnTo>
                    <a:pt x="3207" y="109"/>
                  </a:lnTo>
                  <a:lnTo>
                    <a:pt x="3210" y="135"/>
                  </a:lnTo>
                  <a:lnTo>
                    <a:pt x="3207" y="161"/>
                  </a:lnTo>
                  <a:lnTo>
                    <a:pt x="3198" y="186"/>
                  </a:lnTo>
                  <a:lnTo>
                    <a:pt x="3187" y="208"/>
                  </a:lnTo>
                  <a:lnTo>
                    <a:pt x="3171" y="228"/>
                  </a:lnTo>
                  <a:lnTo>
                    <a:pt x="3151" y="244"/>
                  </a:lnTo>
                  <a:lnTo>
                    <a:pt x="3129" y="256"/>
                  </a:lnTo>
                  <a:lnTo>
                    <a:pt x="3104" y="263"/>
                  </a:lnTo>
                  <a:lnTo>
                    <a:pt x="3077" y="266"/>
                  </a:lnTo>
                  <a:lnTo>
                    <a:pt x="132" y="266"/>
                  </a:lnTo>
                  <a:lnTo>
                    <a:pt x="105" y="263"/>
                  </a:lnTo>
                  <a:lnTo>
                    <a:pt x="80" y="256"/>
                  </a:lnTo>
                  <a:lnTo>
                    <a:pt x="57" y="244"/>
                  </a:lnTo>
                  <a:lnTo>
                    <a:pt x="37" y="228"/>
                  </a:lnTo>
                  <a:lnTo>
                    <a:pt x="22" y="208"/>
                  </a:lnTo>
                  <a:lnTo>
                    <a:pt x="10" y="186"/>
                  </a:lnTo>
                  <a:lnTo>
                    <a:pt x="2" y="161"/>
                  </a:lnTo>
                  <a:lnTo>
                    <a:pt x="0" y="135"/>
                  </a:lnTo>
                  <a:lnTo>
                    <a:pt x="2" y="109"/>
                  </a:lnTo>
                  <a:lnTo>
                    <a:pt x="10" y="84"/>
                  </a:lnTo>
                  <a:lnTo>
                    <a:pt x="22" y="61"/>
                  </a:lnTo>
                  <a:lnTo>
                    <a:pt x="37" y="41"/>
                  </a:lnTo>
                  <a:lnTo>
                    <a:pt x="57" y="24"/>
                  </a:lnTo>
                  <a:lnTo>
                    <a:pt x="80" y="11"/>
                  </a:lnTo>
                  <a:lnTo>
                    <a:pt x="105" y="3"/>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168" name="Freeform 35"/>
            <p:cNvSpPr/>
            <p:nvPr/>
          </p:nvSpPr>
          <p:spPr bwMode="auto">
            <a:xfrm>
              <a:off x="0" y="117475"/>
              <a:ext cx="417513" cy="52388"/>
            </a:xfrm>
            <a:custGeom>
              <a:avLst/>
              <a:gdLst>
                <a:gd name="T0" fmla="*/ 132 w 2102"/>
                <a:gd name="T1" fmla="*/ 0 h 265"/>
                <a:gd name="T2" fmla="*/ 1971 w 2102"/>
                <a:gd name="T3" fmla="*/ 0 h 265"/>
                <a:gd name="T4" fmla="*/ 1997 w 2102"/>
                <a:gd name="T5" fmla="*/ 2 h 265"/>
                <a:gd name="T6" fmla="*/ 2022 w 2102"/>
                <a:gd name="T7" fmla="*/ 10 h 265"/>
                <a:gd name="T8" fmla="*/ 2045 w 2102"/>
                <a:gd name="T9" fmla="*/ 22 h 265"/>
                <a:gd name="T10" fmla="*/ 2065 w 2102"/>
                <a:gd name="T11" fmla="*/ 39 h 265"/>
                <a:gd name="T12" fmla="*/ 2080 w 2102"/>
                <a:gd name="T13" fmla="*/ 58 h 265"/>
                <a:gd name="T14" fmla="*/ 2092 w 2102"/>
                <a:gd name="T15" fmla="*/ 82 h 265"/>
                <a:gd name="T16" fmla="*/ 2100 w 2102"/>
                <a:gd name="T17" fmla="*/ 107 h 265"/>
                <a:gd name="T18" fmla="*/ 2102 w 2102"/>
                <a:gd name="T19" fmla="*/ 134 h 265"/>
                <a:gd name="T20" fmla="*/ 2100 w 2102"/>
                <a:gd name="T21" fmla="*/ 161 h 265"/>
                <a:gd name="T22" fmla="*/ 2092 w 2102"/>
                <a:gd name="T23" fmla="*/ 185 h 265"/>
                <a:gd name="T24" fmla="*/ 2080 w 2102"/>
                <a:gd name="T25" fmla="*/ 208 h 265"/>
                <a:gd name="T26" fmla="*/ 2065 w 2102"/>
                <a:gd name="T27" fmla="*/ 227 h 265"/>
                <a:gd name="T28" fmla="*/ 2045 w 2102"/>
                <a:gd name="T29" fmla="*/ 243 h 265"/>
                <a:gd name="T30" fmla="*/ 2022 w 2102"/>
                <a:gd name="T31" fmla="*/ 255 h 265"/>
                <a:gd name="T32" fmla="*/ 1997 w 2102"/>
                <a:gd name="T33" fmla="*/ 262 h 265"/>
                <a:gd name="T34" fmla="*/ 1971 w 2102"/>
                <a:gd name="T35" fmla="*/ 265 h 265"/>
                <a:gd name="T36" fmla="*/ 132 w 2102"/>
                <a:gd name="T37" fmla="*/ 265 h 265"/>
                <a:gd name="T38" fmla="*/ 105 w 2102"/>
                <a:gd name="T39" fmla="*/ 262 h 265"/>
                <a:gd name="T40" fmla="*/ 80 w 2102"/>
                <a:gd name="T41" fmla="*/ 255 h 265"/>
                <a:gd name="T42" fmla="*/ 57 w 2102"/>
                <a:gd name="T43" fmla="*/ 243 h 265"/>
                <a:gd name="T44" fmla="*/ 37 w 2102"/>
                <a:gd name="T45" fmla="*/ 227 h 265"/>
                <a:gd name="T46" fmla="*/ 22 w 2102"/>
                <a:gd name="T47" fmla="*/ 208 h 265"/>
                <a:gd name="T48" fmla="*/ 10 w 2102"/>
                <a:gd name="T49" fmla="*/ 185 h 265"/>
                <a:gd name="T50" fmla="*/ 2 w 2102"/>
                <a:gd name="T51" fmla="*/ 161 h 265"/>
                <a:gd name="T52" fmla="*/ 0 w 2102"/>
                <a:gd name="T53" fmla="*/ 134 h 265"/>
                <a:gd name="T54" fmla="*/ 2 w 2102"/>
                <a:gd name="T55" fmla="*/ 107 h 265"/>
                <a:gd name="T56" fmla="*/ 10 w 2102"/>
                <a:gd name="T57" fmla="*/ 82 h 265"/>
                <a:gd name="T58" fmla="*/ 22 w 2102"/>
                <a:gd name="T59" fmla="*/ 58 h 265"/>
                <a:gd name="T60" fmla="*/ 37 w 2102"/>
                <a:gd name="T61" fmla="*/ 39 h 265"/>
                <a:gd name="T62" fmla="*/ 57 w 2102"/>
                <a:gd name="T63" fmla="*/ 22 h 265"/>
                <a:gd name="T64" fmla="*/ 80 w 2102"/>
                <a:gd name="T65" fmla="*/ 10 h 265"/>
                <a:gd name="T66" fmla="*/ 105 w 2102"/>
                <a:gd name="T67" fmla="*/ 2 h 265"/>
                <a:gd name="T68" fmla="*/ 132 w 2102"/>
                <a:gd name="T69" fmla="*/ 0 h 265"/>
                <a:gd name="T70" fmla="*/ 0 w 2102"/>
                <a:gd name="T71" fmla="*/ 0 h 265"/>
                <a:gd name="T72" fmla="*/ 2102 w 2102"/>
                <a:gd name="T7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2102" h="265">
                  <a:moveTo>
                    <a:pt x="132" y="0"/>
                  </a:moveTo>
                  <a:lnTo>
                    <a:pt x="1971" y="0"/>
                  </a:lnTo>
                  <a:lnTo>
                    <a:pt x="1997" y="2"/>
                  </a:lnTo>
                  <a:lnTo>
                    <a:pt x="2022" y="10"/>
                  </a:lnTo>
                  <a:lnTo>
                    <a:pt x="2045" y="22"/>
                  </a:lnTo>
                  <a:lnTo>
                    <a:pt x="2065" y="39"/>
                  </a:lnTo>
                  <a:lnTo>
                    <a:pt x="2080" y="58"/>
                  </a:lnTo>
                  <a:lnTo>
                    <a:pt x="2092" y="82"/>
                  </a:lnTo>
                  <a:lnTo>
                    <a:pt x="2100" y="107"/>
                  </a:lnTo>
                  <a:lnTo>
                    <a:pt x="2102" y="134"/>
                  </a:lnTo>
                  <a:lnTo>
                    <a:pt x="2100" y="161"/>
                  </a:lnTo>
                  <a:lnTo>
                    <a:pt x="2092" y="185"/>
                  </a:lnTo>
                  <a:lnTo>
                    <a:pt x="2080" y="208"/>
                  </a:lnTo>
                  <a:lnTo>
                    <a:pt x="2065" y="227"/>
                  </a:lnTo>
                  <a:lnTo>
                    <a:pt x="2045" y="243"/>
                  </a:lnTo>
                  <a:lnTo>
                    <a:pt x="2022" y="255"/>
                  </a:lnTo>
                  <a:lnTo>
                    <a:pt x="1997" y="262"/>
                  </a:lnTo>
                  <a:lnTo>
                    <a:pt x="1971" y="265"/>
                  </a:lnTo>
                  <a:lnTo>
                    <a:pt x="132" y="265"/>
                  </a:lnTo>
                  <a:lnTo>
                    <a:pt x="105" y="262"/>
                  </a:lnTo>
                  <a:lnTo>
                    <a:pt x="80" y="255"/>
                  </a:lnTo>
                  <a:lnTo>
                    <a:pt x="57" y="243"/>
                  </a:lnTo>
                  <a:lnTo>
                    <a:pt x="37" y="227"/>
                  </a:lnTo>
                  <a:lnTo>
                    <a:pt x="22" y="208"/>
                  </a:lnTo>
                  <a:lnTo>
                    <a:pt x="10" y="185"/>
                  </a:lnTo>
                  <a:lnTo>
                    <a:pt x="2" y="161"/>
                  </a:lnTo>
                  <a:lnTo>
                    <a:pt x="0" y="134"/>
                  </a:lnTo>
                  <a:lnTo>
                    <a:pt x="2" y="107"/>
                  </a:lnTo>
                  <a:lnTo>
                    <a:pt x="10" y="82"/>
                  </a:lnTo>
                  <a:lnTo>
                    <a:pt x="22" y="58"/>
                  </a:lnTo>
                  <a:lnTo>
                    <a:pt x="37" y="39"/>
                  </a:lnTo>
                  <a:lnTo>
                    <a:pt x="57" y="22"/>
                  </a:lnTo>
                  <a:lnTo>
                    <a:pt x="80" y="10"/>
                  </a:lnTo>
                  <a:lnTo>
                    <a:pt x="105" y="2"/>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169" name="Freeform 36"/>
            <p:cNvSpPr/>
            <p:nvPr/>
          </p:nvSpPr>
          <p:spPr bwMode="auto">
            <a:xfrm>
              <a:off x="0" y="234950"/>
              <a:ext cx="636588" cy="52388"/>
            </a:xfrm>
            <a:custGeom>
              <a:avLst/>
              <a:gdLst>
                <a:gd name="T0" fmla="*/ 132 w 3210"/>
                <a:gd name="T1" fmla="*/ 0 h 265"/>
                <a:gd name="T2" fmla="*/ 3077 w 3210"/>
                <a:gd name="T3" fmla="*/ 0 h 265"/>
                <a:gd name="T4" fmla="*/ 3104 w 3210"/>
                <a:gd name="T5" fmla="*/ 2 h 265"/>
                <a:gd name="T6" fmla="*/ 3129 w 3210"/>
                <a:gd name="T7" fmla="*/ 10 h 265"/>
                <a:gd name="T8" fmla="*/ 3151 w 3210"/>
                <a:gd name="T9" fmla="*/ 22 h 265"/>
                <a:gd name="T10" fmla="*/ 3171 w 3210"/>
                <a:gd name="T11" fmla="*/ 39 h 265"/>
                <a:gd name="T12" fmla="*/ 3187 w 3210"/>
                <a:gd name="T13" fmla="*/ 58 h 265"/>
                <a:gd name="T14" fmla="*/ 3198 w 3210"/>
                <a:gd name="T15" fmla="*/ 80 h 265"/>
                <a:gd name="T16" fmla="*/ 3207 w 3210"/>
                <a:gd name="T17" fmla="*/ 105 h 265"/>
                <a:gd name="T18" fmla="*/ 3210 w 3210"/>
                <a:gd name="T19" fmla="*/ 132 h 265"/>
                <a:gd name="T20" fmla="*/ 3207 w 3210"/>
                <a:gd name="T21" fmla="*/ 159 h 265"/>
                <a:gd name="T22" fmla="*/ 3198 w 3210"/>
                <a:gd name="T23" fmla="*/ 184 h 265"/>
                <a:gd name="T24" fmla="*/ 3187 w 3210"/>
                <a:gd name="T25" fmla="*/ 206 h 265"/>
                <a:gd name="T26" fmla="*/ 3171 w 3210"/>
                <a:gd name="T27" fmla="*/ 226 h 265"/>
                <a:gd name="T28" fmla="*/ 3151 w 3210"/>
                <a:gd name="T29" fmla="*/ 242 h 265"/>
                <a:gd name="T30" fmla="*/ 3129 w 3210"/>
                <a:gd name="T31" fmla="*/ 255 h 265"/>
                <a:gd name="T32" fmla="*/ 3104 w 3210"/>
                <a:gd name="T33" fmla="*/ 262 h 265"/>
                <a:gd name="T34" fmla="*/ 3077 w 3210"/>
                <a:gd name="T35" fmla="*/ 265 h 265"/>
                <a:gd name="T36" fmla="*/ 132 w 3210"/>
                <a:gd name="T37" fmla="*/ 265 h 265"/>
                <a:gd name="T38" fmla="*/ 105 w 3210"/>
                <a:gd name="T39" fmla="*/ 262 h 265"/>
                <a:gd name="T40" fmla="*/ 80 w 3210"/>
                <a:gd name="T41" fmla="*/ 255 h 265"/>
                <a:gd name="T42" fmla="*/ 57 w 3210"/>
                <a:gd name="T43" fmla="*/ 242 h 265"/>
                <a:gd name="T44" fmla="*/ 37 w 3210"/>
                <a:gd name="T45" fmla="*/ 226 h 265"/>
                <a:gd name="T46" fmla="*/ 22 w 3210"/>
                <a:gd name="T47" fmla="*/ 206 h 265"/>
                <a:gd name="T48" fmla="*/ 10 w 3210"/>
                <a:gd name="T49" fmla="*/ 184 h 265"/>
                <a:gd name="T50" fmla="*/ 2 w 3210"/>
                <a:gd name="T51" fmla="*/ 159 h 265"/>
                <a:gd name="T52" fmla="*/ 0 w 3210"/>
                <a:gd name="T53" fmla="*/ 132 h 265"/>
                <a:gd name="T54" fmla="*/ 2 w 3210"/>
                <a:gd name="T55" fmla="*/ 105 h 265"/>
                <a:gd name="T56" fmla="*/ 10 w 3210"/>
                <a:gd name="T57" fmla="*/ 80 h 265"/>
                <a:gd name="T58" fmla="*/ 22 w 3210"/>
                <a:gd name="T59" fmla="*/ 58 h 265"/>
                <a:gd name="T60" fmla="*/ 37 w 3210"/>
                <a:gd name="T61" fmla="*/ 39 h 265"/>
                <a:gd name="T62" fmla="*/ 57 w 3210"/>
                <a:gd name="T63" fmla="*/ 22 h 265"/>
                <a:gd name="T64" fmla="*/ 80 w 3210"/>
                <a:gd name="T65" fmla="*/ 10 h 265"/>
                <a:gd name="T66" fmla="*/ 105 w 3210"/>
                <a:gd name="T67" fmla="*/ 2 h 265"/>
                <a:gd name="T68" fmla="*/ 132 w 3210"/>
                <a:gd name="T69" fmla="*/ 0 h 265"/>
                <a:gd name="T70" fmla="*/ 0 w 3210"/>
                <a:gd name="T71" fmla="*/ 0 h 265"/>
                <a:gd name="T72" fmla="*/ 3210 w 3210"/>
                <a:gd name="T7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3210" h="265">
                  <a:moveTo>
                    <a:pt x="132" y="0"/>
                  </a:moveTo>
                  <a:lnTo>
                    <a:pt x="3077" y="0"/>
                  </a:lnTo>
                  <a:lnTo>
                    <a:pt x="3104" y="2"/>
                  </a:lnTo>
                  <a:lnTo>
                    <a:pt x="3129" y="10"/>
                  </a:lnTo>
                  <a:lnTo>
                    <a:pt x="3151" y="22"/>
                  </a:lnTo>
                  <a:lnTo>
                    <a:pt x="3171" y="39"/>
                  </a:lnTo>
                  <a:lnTo>
                    <a:pt x="3187" y="58"/>
                  </a:lnTo>
                  <a:lnTo>
                    <a:pt x="3198" y="80"/>
                  </a:lnTo>
                  <a:lnTo>
                    <a:pt x="3207" y="105"/>
                  </a:lnTo>
                  <a:lnTo>
                    <a:pt x="3210" y="132"/>
                  </a:lnTo>
                  <a:lnTo>
                    <a:pt x="3207" y="159"/>
                  </a:lnTo>
                  <a:lnTo>
                    <a:pt x="3198" y="184"/>
                  </a:lnTo>
                  <a:lnTo>
                    <a:pt x="3187" y="206"/>
                  </a:lnTo>
                  <a:lnTo>
                    <a:pt x="3171" y="226"/>
                  </a:lnTo>
                  <a:lnTo>
                    <a:pt x="3151" y="242"/>
                  </a:lnTo>
                  <a:lnTo>
                    <a:pt x="3129" y="255"/>
                  </a:lnTo>
                  <a:lnTo>
                    <a:pt x="3104" y="262"/>
                  </a:lnTo>
                  <a:lnTo>
                    <a:pt x="3077" y="265"/>
                  </a:lnTo>
                  <a:lnTo>
                    <a:pt x="132" y="265"/>
                  </a:lnTo>
                  <a:lnTo>
                    <a:pt x="105" y="262"/>
                  </a:lnTo>
                  <a:lnTo>
                    <a:pt x="80" y="255"/>
                  </a:lnTo>
                  <a:lnTo>
                    <a:pt x="57" y="242"/>
                  </a:lnTo>
                  <a:lnTo>
                    <a:pt x="37" y="226"/>
                  </a:lnTo>
                  <a:lnTo>
                    <a:pt x="22" y="206"/>
                  </a:lnTo>
                  <a:lnTo>
                    <a:pt x="10" y="184"/>
                  </a:lnTo>
                  <a:lnTo>
                    <a:pt x="2" y="159"/>
                  </a:lnTo>
                  <a:lnTo>
                    <a:pt x="0" y="132"/>
                  </a:lnTo>
                  <a:lnTo>
                    <a:pt x="2" y="105"/>
                  </a:lnTo>
                  <a:lnTo>
                    <a:pt x="10" y="80"/>
                  </a:lnTo>
                  <a:lnTo>
                    <a:pt x="22" y="58"/>
                  </a:lnTo>
                  <a:lnTo>
                    <a:pt x="37" y="39"/>
                  </a:lnTo>
                  <a:lnTo>
                    <a:pt x="57" y="22"/>
                  </a:lnTo>
                  <a:lnTo>
                    <a:pt x="80" y="10"/>
                  </a:lnTo>
                  <a:lnTo>
                    <a:pt x="105" y="2"/>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170" name="Freeform 37"/>
            <p:cNvSpPr/>
            <p:nvPr/>
          </p:nvSpPr>
          <p:spPr bwMode="auto">
            <a:xfrm>
              <a:off x="0" y="352425"/>
              <a:ext cx="417513" cy="52388"/>
            </a:xfrm>
            <a:custGeom>
              <a:avLst/>
              <a:gdLst>
                <a:gd name="T0" fmla="*/ 132 w 2102"/>
                <a:gd name="T1" fmla="*/ 0 h 262"/>
                <a:gd name="T2" fmla="*/ 1971 w 2102"/>
                <a:gd name="T3" fmla="*/ 0 h 262"/>
                <a:gd name="T4" fmla="*/ 1997 w 2102"/>
                <a:gd name="T5" fmla="*/ 3 h 262"/>
                <a:gd name="T6" fmla="*/ 2022 w 2102"/>
                <a:gd name="T7" fmla="*/ 10 h 262"/>
                <a:gd name="T8" fmla="*/ 2045 w 2102"/>
                <a:gd name="T9" fmla="*/ 22 h 262"/>
                <a:gd name="T10" fmla="*/ 2065 w 2102"/>
                <a:gd name="T11" fmla="*/ 38 h 262"/>
                <a:gd name="T12" fmla="*/ 2080 w 2102"/>
                <a:gd name="T13" fmla="*/ 57 h 262"/>
                <a:gd name="T14" fmla="*/ 2092 w 2102"/>
                <a:gd name="T15" fmla="*/ 79 h 262"/>
                <a:gd name="T16" fmla="*/ 2100 w 2102"/>
                <a:gd name="T17" fmla="*/ 104 h 262"/>
                <a:gd name="T18" fmla="*/ 2102 w 2102"/>
                <a:gd name="T19" fmla="*/ 131 h 262"/>
                <a:gd name="T20" fmla="*/ 2100 w 2102"/>
                <a:gd name="T21" fmla="*/ 158 h 262"/>
                <a:gd name="T22" fmla="*/ 2092 w 2102"/>
                <a:gd name="T23" fmla="*/ 183 h 262"/>
                <a:gd name="T24" fmla="*/ 2080 w 2102"/>
                <a:gd name="T25" fmla="*/ 205 h 262"/>
                <a:gd name="T26" fmla="*/ 2065 w 2102"/>
                <a:gd name="T27" fmla="*/ 224 h 262"/>
                <a:gd name="T28" fmla="*/ 2045 w 2102"/>
                <a:gd name="T29" fmla="*/ 240 h 262"/>
                <a:gd name="T30" fmla="*/ 2022 w 2102"/>
                <a:gd name="T31" fmla="*/ 252 h 262"/>
                <a:gd name="T32" fmla="*/ 1997 w 2102"/>
                <a:gd name="T33" fmla="*/ 259 h 262"/>
                <a:gd name="T34" fmla="*/ 1971 w 2102"/>
                <a:gd name="T35" fmla="*/ 262 h 262"/>
                <a:gd name="T36" fmla="*/ 132 w 2102"/>
                <a:gd name="T37" fmla="*/ 262 h 262"/>
                <a:gd name="T38" fmla="*/ 105 w 2102"/>
                <a:gd name="T39" fmla="*/ 259 h 262"/>
                <a:gd name="T40" fmla="*/ 80 w 2102"/>
                <a:gd name="T41" fmla="*/ 252 h 262"/>
                <a:gd name="T42" fmla="*/ 57 w 2102"/>
                <a:gd name="T43" fmla="*/ 240 h 262"/>
                <a:gd name="T44" fmla="*/ 37 w 2102"/>
                <a:gd name="T45" fmla="*/ 224 h 262"/>
                <a:gd name="T46" fmla="*/ 22 w 2102"/>
                <a:gd name="T47" fmla="*/ 205 h 262"/>
                <a:gd name="T48" fmla="*/ 10 w 2102"/>
                <a:gd name="T49" fmla="*/ 183 h 262"/>
                <a:gd name="T50" fmla="*/ 2 w 2102"/>
                <a:gd name="T51" fmla="*/ 158 h 262"/>
                <a:gd name="T52" fmla="*/ 0 w 2102"/>
                <a:gd name="T53" fmla="*/ 131 h 262"/>
                <a:gd name="T54" fmla="*/ 2 w 2102"/>
                <a:gd name="T55" fmla="*/ 104 h 262"/>
                <a:gd name="T56" fmla="*/ 10 w 2102"/>
                <a:gd name="T57" fmla="*/ 79 h 262"/>
                <a:gd name="T58" fmla="*/ 22 w 2102"/>
                <a:gd name="T59" fmla="*/ 57 h 262"/>
                <a:gd name="T60" fmla="*/ 37 w 2102"/>
                <a:gd name="T61" fmla="*/ 38 h 262"/>
                <a:gd name="T62" fmla="*/ 57 w 2102"/>
                <a:gd name="T63" fmla="*/ 22 h 262"/>
                <a:gd name="T64" fmla="*/ 80 w 2102"/>
                <a:gd name="T65" fmla="*/ 10 h 262"/>
                <a:gd name="T66" fmla="*/ 105 w 2102"/>
                <a:gd name="T67" fmla="*/ 3 h 262"/>
                <a:gd name="T68" fmla="*/ 132 w 2102"/>
                <a:gd name="T69" fmla="*/ 0 h 262"/>
                <a:gd name="T70" fmla="*/ 0 w 2102"/>
                <a:gd name="T71" fmla="*/ 0 h 262"/>
                <a:gd name="T72" fmla="*/ 2102 w 2102"/>
                <a:gd name="T73"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2102" h="262">
                  <a:moveTo>
                    <a:pt x="132" y="0"/>
                  </a:moveTo>
                  <a:lnTo>
                    <a:pt x="1971" y="0"/>
                  </a:lnTo>
                  <a:lnTo>
                    <a:pt x="1997" y="3"/>
                  </a:lnTo>
                  <a:lnTo>
                    <a:pt x="2022" y="10"/>
                  </a:lnTo>
                  <a:lnTo>
                    <a:pt x="2045" y="22"/>
                  </a:lnTo>
                  <a:lnTo>
                    <a:pt x="2065" y="38"/>
                  </a:lnTo>
                  <a:lnTo>
                    <a:pt x="2080" y="57"/>
                  </a:lnTo>
                  <a:lnTo>
                    <a:pt x="2092" y="79"/>
                  </a:lnTo>
                  <a:lnTo>
                    <a:pt x="2100" y="104"/>
                  </a:lnTo>
                  <a:lnTo>
                    <a:pt x="2102" y="131"/>
                  </a:lnTo>
                  <a:lnTo>
                    <a:pt x="2100" y="158"/>
                  </a:lnTo>
                  <a:lnTo>
                    <a:pt x="2092" y="183"/>
                  </a:lnTo>
                  <a:lnTo>
                    <a:pt x="2080" y="205"/>
                  </a:lnTo>
                  <a:lnTo>
                    <a:pt x="2065" y="224"/>
                  </a:lnTo>
                  <a:lnTo>
                    <a:pt x="2045" y="240"/>
                  </a:lnTo>
                  <a:lnTo>
                    <a:pt x="2022" y="252"/>
                  </a:lnTo>
                  <a:lnTo>
                    <a:pt x="1997" y="259"/>
                  </a:lnTo>
                  <a:lnTo>
                    <a:pt x="1971" y="262"/>
                  </a:lnTo>
                  <a:lnTo>
                    <a:pt x="132" y="262"/>
                  </a:lnTo>
                  <a:lnTo>
                    <a:pt x="105" y="259"/>
                  </a:lnTo>
                  <a:lnTo>
                    <a:pt x="80" y="252"/>
                  </a:lnTo>
                  <a:lnTo>
                    <a:pt x="57" y="240"/>
                  </a:lnTo>
                  <a:lnTo>
                    <a:pt x="37" y="224"/>
                  </a:lnTo>
                  <a:lnTo>
                    <a:pt x="22" y="205"/>
                  </a:lnTo>
                  <a:lnTo>
                    <a:pt x="10" y="183"/>
                  </a:lnTo>
                  <a:lnTo>
                    <a:pt x="2" y="158"/>
                  </a:lnTo>
                  <a:lnTo>
                    <a:pt x="0" y="131"/>
                  </a:lnTo>
                  <a:lnTo>
                    <a:pt x="2" y="104"/>
                  </a:lnTo>
                  <a:lnTo>
                    <a:pt x="10" y="79"/>
                  </a:lnTo>
                  <a:lnTo>
                    <a:pt x="22" y="57"/>
                  </a:lnTo>
                  <a:lnTo>
                    <a:pt x="37" y="38"/>
                  </a:lnTo>
                  <a:lnTo>
                    <a:pt x="57" y="22"/>
                  </a:lnTo>
                  <a:lnTo>
                    <a:pt x="80" y="10"/>
                  </a:lnTo>
                  <a:lnTo>
                    <a:pt x="105" y="3"/>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171" name="Freeform 38"/>
            <p:cNvSpPr/>
            <p:nvPr/>
          </p:nvSpPr>
          <p:spPr bwMode="auto">
            <a:xfrm>
              <a:off x="0" y="468313"/>
              <a:ext cx="636588" cy="52388"/>
            </a:xfrm>
            <a:custGeom>
              <a:avLst/>
              <a:gdLst>
                <a:gd name="T0" fmla="*/ 132 w 3210"/>
                <a:gd name="T1" fmla="*/ 0 h 262"/>
                <a:gd name="T2" fmla="*/ 3077 w 3210"/>
                <a:gd name="T3" fmla="*/ 0 h 262"/>
                <a:gd name="T4" fmla="*/ 3104 w 3210"/>
                <a:gd name="T5" fmla="*/ 2 h 262"/>
                <a:gd name="T6" fmla="*/ 3129 w 3210"/>
                <a:gd name="T7" fmla="*/ 10 h 262"/>
                <a:gd name="T8" fmla="*/ 3151 w 3210"/>
                <a:gd name="T9" fmla="*/ 22 h 262"/>
                <a:gd name="T10" fmla="*/ 3171 w 3210"/>
                <a:gd name="T11" fmla="*/ 37 h 262"/>
                <a:gd name="T12" fmla="*/ 3187 w 3210"/>
                <a:gd name="T13" fmla="*/ 57 h 262"/>
                <a:gd name="T14" fmla="*/ 3198 w 3210"/>
                <a:gd name="T15" fmla="*/ 79 h 262"/>
                <a:gd name="T16" fmla="*/ 3207 w 3210"/>
                <a:gd name="T17" fmla="*/ 104 h 262"/>
                <a:gd name="T18" fmla="*/ 3210 w 3210"/>
                <a:gd name="T19" fmla="*/ 131 h 262"/>
                <a:gd name="T20" fmla="*/ 3207 w 3210"/>
                <a:gd name="T21" fmla="*/ 157 h 262"/>
                <a:gd name="T22" fmla="*/ 3198 w 3210"/>
                <a:gd name="T23" fmla="*/ 182 h 262"/>
                <a:gd name="T24" fmla="*/ 3187 w 3210"/>
                <a:gd name="T25" fmla="*/ 204 h 262"/>
                <a:gd name="T26" fmla="*/ 3171 w 3210"/>
                <a:gd name="T27" fmla="*/ 224 h 262"/>
                <a:gd name="T28" fmla="*/ 3151 w 3210"/>
                <a:gd name="T29" fmla="*/ 240 h 262"/>
                <a:gd name="T30" fmla="*/ 3129 w 3210"/>
                <a:gd name="T31" fmla="*/ 252 h 262"/>
                <a:gd name="T32" fmla="*/ 3104 w 3210"/>
                <a:gd name="T33" fmla="*/ 260 h 262"/>
                <a:gd name="T34" fmla="*/ 3077 w 3210"/>
                <a:gd name="T35" fmla="*/ 262 h 262"/>
                <a:gd name="T36" fmla="*/ 132 w 3210"/>
                <a:gd name="T37" fmla="*/ 262 h 262"/>
                <a:gd name="T38" fmla="*/ 105 w 3210"/>
                <a:gd name="T39" fmla="*/ 260 h 262"/>
                <a:gd name="T40" fmla="*/ 80 w 3210"/>
                <a:gd name="T41" fmla="*/ 252 h 262"/>
                <a:gd name="T42" fmla="*/ 57 w 3210"/>
                <a:gd name="T43" fmla="*/ 240 h 262"/>
                <a:gd name="T44" fmla="*/ 37 w 3210"/>
                <a:gd name="T45" fmla="*/ 224 h 262"/>
                <a:gd name="T46" fmla="*/ 22 w 3210"/>
                <a:gd name="T47" fmla="*/ 204 h 262"/>
                <a:gd name="T48" fmla="*/ 10 w 3210"/>
                <a:gd name="T49" fmla="*/ 182 h 262"/>
                <a:gd name="T50" fmla="*/ 2 w 3210"/>
                <a:gd name="T51" fmla="*/ 157 h 262"/>
                <a:gd name="T52" fmla="*/ 0 w 3210"/>
                <a:gd name="T53" fmla="*/ 131 h 262"/>
                <a:gd name="T54" fmla="*/ 2 w 3210"/>
                <a:gd name="T55" fmla="*/ 104 h 262"/>
                <a:gd name="T56" fmla="*/ 10 w 3210"/>
                <a:gd name="T57" fmla="*/ 79 h 262"/>
                <a:gd name="T58" fmla="*/ 22 w 3210"/>
                <a:gd name="T59" fmla="*/ 57 h 262"/>
                <a:gd name="T60" fmla="*/ 37 w 3210"/>
                <a:gd name="T61" fmla="*/ 37 h 262"/>
                <a:gd name="T62" fmla="*/ 57 w 3210"/>
                <a:gd name="T63" fmla="*/ 22 h 262"/>
                <a:gd name="T64" fmla="*/ 80 w 3210"/>
                <a:gd name="T65" fmla="*/ 10 h 262"/>
                <a:gd name="T66" fmla="*/ 105 w 3210"/>
                <a:gd name="T67" fmla="*/ 2 h 262"/>
                <a:gd name="T68" fmla="*/ 132 w 3210"/>
                <a:gd name="T69" fmla="*/ 0 h 262"/>
                <a:gd name="T70" fmla="*/ 0 w 3210"/>
                <a:gd name="T71" fmla="*/ 0 h 262"/>
                <a:gd name="T72" fmla="*/ 3210 w 3210"/>
                <a:gd name="T73"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3210" h="262">
                  <a:moveTo>
                    <a:pt x="132" y="0"/>
                  </a:moveTo>
                  <a:lnTo>
                    <a:pt x="3077" y="0"/>
                  </a:lnTo>
                  <a:lnTo>
                    <a:pt x="3104" y="2"/>
                  </a:lnTo>
                  <a:lnTo>
                    <a:pt x="3129" y="10"/>
                  </a:lnTo>
                  <a:lnTo>
                    <a:pt x="3151" y="22"/>
                  </a:lnTo>
                  <a:lnTo>
                    <a:pt x="3171" y="37"/>
                  </a:lnTo>
                  <a:lnTo>
                    <a:pt x="3187" y="57"/>
                  </a:lnTo>
                  <a:lnTo>
                    <a:pt x="3198" y="79"/>
                  </a:lnTo>
                  <a:lnTo>
                    <a:pt x="3207" y="104"/>
                  </a:lnTo>
                  <a:lnTo>
                    <a:pt x="3210" y="131"/>
                  </a:lnTo>
                  <a:lnTo>
                    <a:pt x="3207" y="157"/>
                  </a:lnTo>
                  <a:lnTo>
                    <a:pt x="3198" y="182"/>
                  </a:lnTo>
                  <a:lnTo>
                    <a:pt x="3187" y="204"/>
                  </a:lnTo>
                  <a:lnTo>
                    <a:pt x="3171" y="224"/>
                  </a:lnTo>
                  <a:lnTo>
                    <a:pt x="3151" y="240"/>
                  </a:lnTo>
                  <a:lnTo>
                    <a:pt x="3129" y="252"/>
                  </a:lnTo>
                  <a:lnTo>
                    <a:pt x="3104" y="260"/>
                  </a:lnTo>
                  <a:lnTo>
                    <a:pt x="3077" y="262"/>
                  </a:lnTo>
                  <a:lnTo>
                    <a:pt x="132" y="262"/>
                  </a:lnTo>
                  <a:lnTo>
                    <a:pt x="105" y="260"/>
                  </a:lnTo>
                  <a:lnTo>
                    <a:pt x="80" y="252"/>
                  </a:lnTo>
                  <a:lnTo>
                    <a:pt x="57" y="240"/>
                  </a:lnTo>
                  <a:lnTo>
                    <a:pt x="37" y="224"/>
                  </a:lnTo>
                  <a:lnTo>
                    <a:pt x="22" y="204"/>
                  </a:lnTo>
                  <a:lnTo>
                    <a:pt x="10" y="182"/>
                  </a:lnTo>
                  <a:lnTo>
                    <a:pt x="2" y="157"/>
                  </a:lnTo>
                  <a:lnTo>
                    <a:pt x="0" y="131"/>
                  </a:lnTo>
                  <a:lnTo>
                    <a:pt x="2" y="104"/>
                  </a:lnTo>
                  <a:lnTo>
                    <a:pt x="10" y="79"/>
                  </a:lnTo>
                  <a:lnTo>
                    <a:pt x="22" y="57"/>
                  </a:lnTo>
                  <a:lnTo>
                    <a:pt x="37" y="37"/>
                  </a:lnTo>
                  <a:lnTo>
                    <a:pt x="57" y="22"/>
                  </a:lnTo>
                  <a:lnTo>
                    <a:pt x="80" y="10"/>
                  </a:lnTo>
                  <a:lnTo>
                    <a:pt x="105" y="2"/>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172" name="Freeform 39"/>
            <p:cNvSpPr/>
            <p:nvPr/>
          </p:nvSpPr>
          <p:spPr bwMode="auto">
            <a:xfrm>
              <a:off x="0" y="585788"/>
              <a:ext cx="417513" cy="52388"/>
            </a:xfrm>
            <a:custGeom>
              <a:avLst/>
              <a:gdLst>
                <a:gd name="T0" fmla="*/ 132 w 2102"/>
                <a:gd name="T1" fmla="*/ 0 h 265"/>
                <a:gd name="T2" fmla="*/ 1971 w 2102"/>
                <a:gd name="T3" fmla="*/ 0 h 265"/>
                <a:gd name="T4" fmla="*/ 1997 w 2102"/>
                <a:gd name="T5" fmla="*/ 3 h 265"/>
                <a:gd name="T6" fmla="*/ 2022 w 2102"/>
                <a:gd name="T7" fmla="*/ 11 h 265"/>
                <a:gd name="T8" fmla="*/ 2045 w 2102"/>
                <a:gd name="T9" fmla="*/ 23 h 265"/>
                <a:gd name="T10" fmla="*/ 2065 w 2102"/>
                <a:gd name="T11" fmla="*/ 39 h 265"/>
                <a:gd name="T12" fmla="*/ 2080 w 2102"/>
                <a:gd name="T13" fmla="*/ 59 h 265"/>
                <a:gd name="T14" fmla="*/ 2092 w 2102"/>
                <a:gd name="T15" fmla="*/ 82 h 265"/>
                <a:gd name="T16" fmla="*/ 2100 w 2102"/>
                <a:gd name="T17" fmla="*/ 107 h 265"/>
                <a:gd name="T18" fmla="*/ 2102 w 2102"/>
                <a:gd name="T19" fmla="*/ 134 h 265"/>
                <a:gd name="T20" fmla="*/ 2100 w 2102"/>
                <a:gd name="T21" fmla="*/ 160 h 265"/>
                <a:gd name="T22" fmla="*/ 2092 w 2102"/>
                <a:gd name="T23" fmla="*/ 185 h 265"/>
                <a:gd name="T24" fmla="*/ 2080 w 2102"/>
                <a:gd name="T25" fmla="*/ 208 h 265"/>
                <a:gd name="T26" fmla="*/ 2065 w 2102"/>
                <a:gd name="T27" fmla="*/ 228 h 265"/>
                <a:gd name="T28" fmla="*/ 2045 w 2102"/>
                <a:gd name="T29" fmla="*/ 243 h 265"/>
                <a:gd name="T30" fmla="*/ 2022 w 2102"/>
                <a:gd name="T31" fmla="*/ 255 h 265"/>
                <a:gd name="T32" fmla="*/ 1997 w 2102"/>
                <a:gd name="T33" fmla="*/ 263 h 265"/>
                <a:gd name="T34" fmla="*/ 1971 w 2102"/>
                <a:gd name="T35" fmla="*/ 265 h 265"/>
                <a:gd name="T36" fmla="*/ 132 w 2102"/>
                <a:gd name="T37" fmla="*/ 265 h 265"/>
                <a:gd name="T38" fmla="*/ 105 w 2102"/>
                <a:gd name="T39" fmla="*/ 263 h 265"/>
                <a:gd name="T40" fmla="*/ 80 w 2102"/>
                <a:gd name="T41" fmla="*/ 255 h 265"/>
                <a:gd name="T42" fmla="*/ 57 w 2102"/>
                <a:gd name="T43" fmla="*/ 243 h 265"/>
                <a:gd name="T44" fmla="*/ 37 w 2102"/>
                <a:gd name="T45" fmla="*/ 228 h 265"/>
                <a:gd name="T46" fmla="*/ 22 w 2102"/>
                <a:gd name="T47" fmla="*/ 208 h 265"/>
                <a:gd name="T48" fmla="*/ 10 w 2102"/>
                <a:gd name="T49" fmla="*/ 185 h 265"/>
                <a:gd name="T50" fmla="*/ 2 w 2102"/>
                <a:gd name="T51" fmla="*/ 160 h 265"/>
                <a:gd name="T52" fmla="*/ 0 w 2102"/>
                <a:gd name="T53" fmla="*/ 134 h 265"/>
                <a:gd name="T54" fmla="*/ 2 w 2102"/>
                <a:gd name="T55" fmla="*/ 107 h 265"/>
                <a:gd name="T56" fmla="*/ 10 w 2102"/>
                <a:gd name="T57" fmla="*/ 82 h 265"/>
                <a:gd name="T58" fmla="*/ 22 w 2102"/>
                <a:gd name="T59" fmla="*/ 59 h 265"/>
                <a:gd name="T60" fmla="*/ 37 w 2102"/>
                <a:gd name="T61" fmla="*/ 39 h 265"/>
                <a:gd name="T62" fmla="*/ 57 w 2102"/>
                <a:gd name="T63" fmla="*/ 23 h 265"/>
                <a:gd name="T64" fmla="*/ 80 w 2102"/>
                <a:gd name="T65" fmla="*/ 11 h 265"/>
                <a:gd name="T66" fmla="*/ 105 w 2102"/>
                <a:gd name="T67" fmla="*/ 3 h 265"/>
                <a:gd name="T68" fmla="*/ 132 w 2102"/>
                <a:gd name="T69" fmla="*/ 0 h 265"/>
                <a:gd name="T70" fmla="*/ 0 w 2102"/>
                <a:gd name="T71" fmla="*/ 0 h 265"/>
                <a:gd name="T72" fmla="*/ 2102 w 2102"/>
                <a:gd name="T7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2102" h="265">
                  <a:moveTo>
                    <a:pt x="132" y="0"/>
                  </a:moveTo>
                  <a:lnTo>
                    <a:pt x="1971" y="0"/>
                  </a:lnTo>
                  <a:lnTo>
                    <a:pt x="1997" y="3"/>
                  </a:lnTo>
                  <a:lnTo>
                    <a:pt x="2022" y="11"/>
                  </a:lnTo>
                  <a:lnTo>
                    <a:pt x="2045" y="23"/>
                  </a:lnTo>
                  <a:lnTo>
                    <a:pt x="2065" y="39"/>
                  </a:lnTo>
                  <a:lnTo>
                    <a:pt x="2080" y="59"/>
                  </a:lnTo>
                  <a:lnTo>
                    <a:pt x="2092" y="82"/>
                  </a:lnTo>
                  <a:lnTo>
                    <a:pt x="2100" y="107"/>
                  </a:lnTo>
                  <a:lnTo>
                    <a:pt x="2102" y="134"/>
                  </a:lnTo>
                  <a:lnTo>
                    <a:pt x="2100" y="160"/>
                  </a:lnTo>
                  <a:lnTo>
                    <a:pt x="2092" y="185"/>
                  </a:lnTo>
                  <a:lnTo>
                    <a:pt x="2080" y="208"/>
                  </a:lnTo>
                  <a:lnTo>
                    <a:pt x="2065" y="228"/>
                  </a:lnTo>
                  <a:lnTo>
                    <a:pt x="2045" y="243"/>
                  </a:lnTo>
                  <a:lnTo>
                    <a:pt x="2022" y="255"/>
                  </a:lnTo>
                  <a:lnTo>
                    <a:pt x="1997" y="263"/>
                  </a:lnTo>
                  <a:lnTo>
                    <a:pt x="1971" y="265"/>
                  </a:lnTo>
                  <a:lnTo>
                    <a:pt x="132" y="265"/>
                  </a:lnTo>
                  <a:lnTo>
                    <a:pt x="105" y="263"/>
                  </a:lnTo>
                  <a:lnTo>
                    <a:pt x="80" y="255"/>
                  </a:lnTo>
                  <a:lnTo>
                    <a:pt x="57" y="243"/>
                  </a:lnTo>
                  <a:lnTo>
                    <a:pt x="37" y="228"/>
                  </a:lnTo>
                  <a:lnTo>
                    <a:pt x="22" y="208"/>
                  </a:lnTo>
                  <a:lnTo>
                    <a:pt x="10" y="185"/>
                  </a:lnTo>
                  <a:lnTo>
                    <a:pt x="2" y="160"/>
                  </a:lnTo>
                  <a:lnTo>
                    <a:pt x="0" y="134"/>
                  </a:lnTo>
                  <a:lnTo>
                    <a:pt x="2" y="107"/>
                  </a:lnTo>
                  <a:lnTo>
                    <a:pt x="10" y="82"/>
                  </a:lnTo>
                  <a:lnTo>
                    <a:pt x="22" y="59"/>
                  </a:lnTo>
                  <a:lnTo>
                    <a:pt x="37" y="39"/>
                  </a:lnTo>
                  <a:lnTo>
                    <a:pt x="57" y="23"/>
                  </a:lnTo>
                  <a:lnTo>
                    <a:pt x="80" y="11"/>
                  </a:lnTo>
                  <a:lnTo>
                    <a:pt x="105" y="3"/>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grpSp>
        <p:nvGrpSpPr>
          <p:cNvPr id="49173" name="그룹 35"/>
          <p:cNvGrpSpPr/>
          <p:nvPr/>
        </p:nvGrpSpPr>
        <p:grpSpPr bwMode="auto">
          <a:xfrm>
            <a:off x="3813175" y="2324100"/>
            <a:ext cx="646113" cy="973138"/>
            <a:chOff x="0" y="0"/>
            <a:chExt cx="646113" cy="973138"/>
          </a:xfrm>
        </p:grpSpPr>
        <p:sp>
          <p:nvSpPr>
            <p:cNvPr id="49174" name="Freeform 6"/>
            <p:cNvSpPr>
              <a:spLocks noEditPoints="1"/>
            </p:cNvSpPr>
            <p:nvPr/>
          </p:nvSpPr>
          <p:spPr bwMode="auto">
            <a:xfrm>
              <a:off x="0" y="0"/>
              <a:ext cx="646113" cy="973138"/>
            </a:xfrm>
            <a:custGeom>
              <a:avLst/>
              <a:gdLst>
                <a:gd name="T0" fmla="*/ 1154 w 2441"/>
                <a:gd name="T1" fmla="*/ 1267 h 3678"/>
                <a:gd name="T2" fmla="*/ 1159 w 2441"/>
                <a:gd name="T3" fmla="*/ 1284 h 3678"/>
                <a:gd name="T4" fmla="*/ 1172 w 2441"/>
                <a:gd name="T5" fmla="*/ 1289 h 3678"/>
                <a:gd name="T6" fmla="*/ 1154 w 2441"/>
                <a:gd name="T7" fmla="*/ 287 h 3678"/>
                <a:gd name="T8" fmla="*/ 212 w 2441"/>
                <a:gd name="T9" fmla="*/ 199 h 3678"/>
                <a:gd name="T10" fmla="*/ 204 w 2441"/>
                <a:gd name="T11" fmla="*/ 203 h 3678"/>
                <a:gd name="T12" fmla="*/ 201 w 2441"/>
                <a:gd name="T13" fmla="*/ 211 h 3678"/>
                <a:gd name="T14" fmla="*/ 200 w 2441"/>
                <a:gd name="T15" fmla="*/ 3462 h 3678"/>
                <a:gd name="T16" fmla="*/ 208 w 2441"/>
                <a:gd name="T17" fmla="*/ 3479 h 3678"/>
                <a:gd name="T18" fmla="*/ 2224 w 2441"/>
                <a:gd name="T19" fmla="*/ 3480 h 3678"/>
                <a:gd name="T20" fmla="*/ 2240 w 2441"/>
                <a:gd name="T21" fmla="*/ 3472 h 3678"/>
                <a:gd name="T22" fmla="*/ 2241 w 2441"/>
                <a:gd name="T23" fmla="*/ 1490 h 3678"/>
                <a:gd name="T24" fmla="*/ 1136 w 2441"/>
                <a:gd name="T25" fmla="*/ 1486 h 3678"/>
                <a:gd name="T26" fmla="*/ 1071 w 2441"/>
                <a:gd name="T27" fmla="*/ 1465 h 3678"/>
                <a:gd name="T28" fmla="*/ 1018 w 2441"/>
                <a:gd name="T29" fmla="*/ 1424 h 3678"/>
                <a:gd name="T30" fmla="*/ 979 w 2441"/>
                <a:gd name="T31" fmla="*/ 1370 h 3678"/>
                <a:gd name="T32" fmla="*/ 959 w 2441"/>
                <a:gd name="T33" fmla="*/ 1304 h 3678"/>
                <a:gd name="T34" fmla="*/ 957 w 2441"/>
                <a:gd name="T35" fmla="*/ 199 h 3678"/>
                <a:gd name="T36" fmla="*/ 218 w 2441"/>
                <a:gd name="T37" fmla="*/ 0 h 3678"/>
                <a:gd name="T38" fmla="*/ 1154 w 2441"/>
                <a:gd name="T39" fmla="*/ 5 h 3678"/>
                <a:gd name="T40" fmla="*/ 2441 w 2441"/>
                <a:gd name="T41" fmla="*/ 1289 h 3678"/>
                <a:gd name="T42" fmla="*/ 2439 w 2441"/>
                <a:gd name="T43" fmla="*/ 3498 h 3678"/>
                <a:gd name="T44" fmla="*/ 2417 w 2441"/>
                <a:gd name="T45" fmla="*/ 3563 h 3678"/>
                <a:gd name="T46" fmla="*/ 2379 w 2441"/>
                <a:gd name="T47" fmla="*/ 3616 h 3678"/>
                <a:gd name="T48" fmla="*/ 2325 w 2441"/>
                <a:gd name="T49" fmla="*/ 3655 h 3678"/>
                <a:gd name="T50" fmla="*/ 2259 w 2441"/>
                <a:gd name="T51" fmla="*/ 3675 h 3678"/>
                <a:gd name="T52" fmla="*/ 218 w 2441"/>
                <a:gd name="T53" fmla="*/ 3678 h 3678"/>
                <a:gd name="T54" fmla="*/ 149 w 2441"/>
                <a:gd name="T55" fmla="*/ 3667 h 3678"/>
                <a:gd name="T56" fmla="*/ 88 w 2441"/>
                <a:gd name="T57" fmla="*/ 3638 h 3678"/>
                <a:gd name="T58" fmla="*/ 42 w 2441"/>
                <a:gd name="T59" fmla="*/ 3591 h 3678"/>
                <a:gd name="T60" fmla="*/ 11 w 2441"/>
                <a:gd name="T61" fmla="*/ 3531 h 3678"/>
                <a:gd name="T62" fmla="*/ 0 w 2441"/>
                <a:gd name="T63" fmla="*/ 3462 h 3678"/>
                <a:gd name="T64" fmla="*/ 2 w 2441"/>
                <a:gd name="T65" fmla="*/ 182 h 3678"/>
                <a:gd name="T66" fmla="*/ 23 w 2441"/>
                <a:gd name="T67" fmla="*/ 118 h 3678"/>
                <a:gd name="T68" fmla="*/ 63 w 2441"/>
                <a:gd name="T69" fmla="*/ 64 h 3678"/>
                <a:gd name="T70" fmla="*/ 118 w 2441"/>
                <a:gd name="T71" fmla="*/ 24 h 3678"/>
                <a:gd name="T72" fmla="*/ 183 w 2441"/>
                <a:gd name="T73" fmla="*/ 4 h 3678"/>
                <a:gd name="T74" fmla="*/ 0 w 2441"/>
                <a:gd name="T75" fmla="*/ 0 h 3678"/>
                <a:gd name="T76" fmla="*/ 2441 w 2441"/>
                <a:gd name="T77" fmla="*/ 3678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441" h="3678">
                  <a:moveTo>
                    <a:pt x="1154" y="287"/>
                  </a:moveTo>
                  <a:lnTo>
                    <a:pt x="1154" y="1267"/>
                  </a:lnTo>
                  <a:lnTo>
                    <a:pt x="1155" y="1278"/>
                  </a:lnTo>
                  <a:lnTo>
                    <a:pt x="1159" y="1284"/>
                  </a:lnTo>
                  <a:lnTo>
                    <a:pt x="1164" y="1288"/>
                  </a:lnTo>
                  <a:lnTo>
                    <a:pt x="1172" y="1289"/>
                  </a:lnTo>
                  <a:lnTo>
                    <a:pt x="2157" y="1289"/>
                  </a:lnTo>
                  <a:lnTo>
                    <a:pt x="1154" y="287"/>
                  </a:lnTo>
                  <a:close/>
                  <a:moveTo>
                    <a:pt x="218" y="199"/>
                  </a:moveTo>
                  <a:lnTo>
                    <a:pt x="212" y="199"/>
                  </a:lnTo>
                  <a:lnTo>
                    <a:pt x="208" y="201"/>
                  </a:lnTo>
                  <a:lnTo>
                    <a:pt x="204" y="203"/>
                  </a:lnTo>
                  <a:lnTo>
                    <a:pt x="202" y="207"/>
                  </a:lnTo>
                  <a:lnTo>
                    <a:pt x="201" y="211"/>
                  </a:lnTo>
                  <a:lnTo>
                    <a:pt x="200" y="217"/>
                  </a:lnTo>
                  <a:lnTo>
                    <a:pt x="200" y="3462"/>
                  </a:lnTo>
                  <a:lnTo>
                    <a:pt x="202" y="3472"/>
                  </a:lnTo>
                  <a:lnTo>
                    <a:pt x="208" y="3479"/>
                  </a:lnTo>
                  <a:lnTo>
                    <a:pt x="218" y="3480"/>
                  </a:lnTo>
                  <a:lnTo>
                    <a:pt x="2224" y="3480"/>
                  </a:lnTo>
                  <a:lnTo>
                    <a:pt x="2235" y="3479"/>
                  </a:lnTo>
                  <a:lnTo>
                    <a:pt x="2240" y="3472"/>
                  </a:lnTo>
                  <a:lnTo>
                    <a:pt x="2241" y="3462"/>
                  </a:lnTo>
                  <a:lnTo>
                    <a:pt x="2241" y="1490"/>
                  </a:lnTo>
                  <a:lnTo>
                    <a:pt x="1172" y="1490"/>
                  </a:lnTo>
                  <a:lnTo>
                    <a:pt x="1136" y="1486"/>
                  </a:lnTo>
                  <a:lnTo>
                    <a:pt x="1103" y="1478"/>
                  </a:lnTo>
                  <a:lnTo>
                    <a:pt x="1071" y="1465"/>
                  </a:lnTo>
                  <a:lnTo>
                    <a:pt x="1043" y="1447"/>
                  </a:lnTo>
                  <a:lnTo>
                    <a:pt x="1018" y="1424"/>
                  </a:lnTo>
                  <a:lnTo>
                    <a:pt x="996" y="1399"/>
                  </a:lnTo>
                  <a:lnTo>
                    <a:pt x="979" y="1370"/>
                  </a:lnTo>
                  <a:lnTo>
                    <a:pt x="967" y="1338"/>
                  </a:lnTo>
                  <a:lnTo>
                    <a:pt x="959" y="1304"/>
                  </a:lnTo>
                  <a:lnTo>
                    <a:pt x="957" y="1267"/>
                  </a:lnTo>
                  <a:lnTo>
                    <a:pt x="957" y="199"/>
                  </a:lnTo>
                  <a:lnTo>
                    <a:pt x="218" y="199"/>
                  </a:lnTo>
                  <a:close/>
                  <a:moveTo>
                    <a:pt x="218" y="0"/>
                  </a:moveTo>
                  <a:lnTo>
                    <a:pt x="1151" y="0"/>
                  </a:lnTo>
                  <a:lnTo>
                    <a:pt x="1154" y="5"/>
                  </a:lnTo>
                  <a:lnTo>
                    <a:pt x="2438" y="1289"/>
                  </a:lnTo>
                  <a:lnTo>
                    <a:pt x="2441" y="1289"/>
                  </a:lnTo>
                  <a:lnTo>
                    <a:pt x="2441" y="3462"/>
                  </a:lnTo>
                  <a:lnTo>
                    <a:pt x="2439" y="3498"/>
                  </a:lnTo>
                  <a:lnTo>
                    <a:pt x="2431" y="3531"/>
                  </a:lnTo>
                  <a:lnTo>
                    <a:pt x="2417" y="3563"/>
                  </a:lnTo>
                  <a:lnTo>
                    <a:pt x="2400" y="3591"/>
                  </a:lnTo>
                  <a:lnTo>
                    <a:pt x="2379" y="3616"/>
                  </a:lnTo>
                  <a:lnTo>
                    <a:pt x="2354" y="3638"/>
                  </a:lnTo>
                  <a:lnTo>
                    <a:pt x="2325" y="3655"/>
                  </a:lnTo>
                  <a:lnTo>
                    <a:pt x="2294" y="3667"/>
                  </a:lnTo>
                  <a:lnTo>
                    <a:pt x="2259" y="3675"/>
                  </a:lnTo>
                  <a:lnTo>
                    <a:pt x="2224" y="3678"/>
                  </a:lnTo>
                  <a:lnTo>
                    <a:pt x="218" y="3678"/>
                  </a:lnTo>
                  <a:lnTo>
                    <a:pt x="183" y="3675"/>
                  </a:lnTo>
                  <a:lnTo>
                    <a:pt x="149" y="3667"/>
                  </a:lnTo>
                  <a:lnTo>
                    <a:pt x="117" y="3655"/>
                  </a:lnTo>
                  <a:lnTo>
                    <a:pt x="88" y="3638"/>
                  </a:lnTo>
                  <a:lnTo>
                    <a:pt x="63" y="3616"/>
                  </a:lnTo>
                  <a:lnTo>
                    <a:pt x="42" y="3591"/>
                  </a:lnTo>
                  <a:lnTo>
                    <a:pt x="24" y="3563"/>
                  </a:lnTo>
                  <a:lnTo>
                    <a:pt x="11" y="3531"/>
                  </a:lnTo>
                  <a:lnTo>
                    <a:pt x="3" y="3498"/>
                  </a:lnTo>
                  <a:lnTo>
                    <a:pt x="0" y="3462"/>
                  </a:lnTo>
                  <a:lnTo>
                    <a:pt x="0" y="217"/>
                  </a:lnTo>
                  <a:lnTo>
                    <a:pt x="2" y="182"/>
                  </a:lnTo>
                  <a:lnTo>
                    <a:pt x="10" y="149"/>
                  </a:lnTo>
                  <a:lnTo>
                    <a:pt x="23" y="118"/>
                  </a:lnTo>
                  <a:lnTo>
                    <a:pt x="41" y="90"/>
                  </a:lnTo>
                  <a:lnTo>
                    <a:pt x="63" y="64"/>
                  </a:lnTo>
                  <a:lnTo>
                    <a:pt x="90" y="41"/>
                  </a:lnTo>
                  <a:lnTo>
                    <a:pt x="118" y="24"/>
                  </a:lnTo>
                  <a:lnTo>
                    <a:pt x="149" y="10"/>
                  </a:lnTo>
                  <a:lnTo>
                    <a:pt x="183" y="4"/>
                  </a:lnTo>
                  <a:lnTo>
                    <a:pt x="2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175" name="Freeform 7"/>
            <p:cNvSpPr/>
            <p:nvPr/>
          </p:nvSpPr>
          <p:spPr bwMode="auto">
            <a:xfrm>
              <a:off x="185738" y="481012"/>
              <a:ext cx="368300" cy="53975"/>
            </a:xfrm>
            <a:custGeom>
              <a:avLst/>
              <a:gdLst>
                <a:gd name="T0" fmla="*/ 101 w 1394"/>
                <a:gd name="T1" fmla="*/ 0 h 204"/>
                <a:gd name="T2" fmla="*/ 1295 w 1394"/>
                <a:gd name="T3" fmla="*/ 0 h 204"/>
                <a:gd name="T4" fmla="*/ 1318 w 1394"/>
                <a:gd name="T5" fmla="*/ 3 h 204"/>
                <a:gd name="T6" fmla="*/ 1339 w 1394"/>
                <a:gd name="T7" fmla="*/ 11 h 204"/>
                <a:gd name="T8" fmla="*/ 1357 w 1394"/>
                <a:gd name="T9" fmla="*/ 23 h 204"/>
                <a:gd name="T10" fmla="*/ 1372 w 1394"/>
                <a:gd name="T11" fmla="*/ 39 h 204"/>
                <a:gd name="T12" fmla="*/ 1385 w 1394"/>
                <a:gd name="T13" fmla="*/ 57 h 204"/>
                <a:gd name="T14" fmla="*/ 1392 w 1394"/>
                <a:gd name="T15" fmla="*/ 79 h 204"/>
                <a:gd name="T16" fmla="*/ 1394 w 1394"/>
                <a:gd name="T17" fmla="*/ 101 h 204"/>
                <a:gd name="T18" fmla="*/ 1392 w 1394"/>
                <a:gd name="T19" fmla="*/ 124 h 204"/>
                <a:gd name="T20" fmla="*/ 1385 w 1394"/>
                <a:gd name="T21" fmla="*/ 145 h 204"/>
                <a:gd name="T22" fmla="*/ 1372 w 1394"/>
                <a:gd name="T23" fmla="*/ 164 h 204"/>
                <a:gd name="T24" fmla="*/ 1357 w 1394"/>
                <a:gd name="T25" fmla="*/ 180 h 204"/>
                <a:gd name="T26" fmla="*/ 1339 w 1394"/>
                <a:gd name="T27" fmla="*/ 192 h 204"/>
                <a:gd name="T28" fmla="*/ 1318 w 1394"/>
                <a:gd name="T29" fmla="*/ 200 h 204"/>
                <a:gd name="T30" fmla="*/ 1295 w 1394"/>
                <a:gd name="T31" fmla="*/ 204 h 204"/>
                <a:gd name="T32" fmla="*/ 101 w 1394"/>
                <a:gd name="T33" fmla="*/ 204 h 204"/>
                <a:gd name="T34" fmla="*/ 78 w 1394"/>
                <a:gd name="T35" fmla="*/ 200 h 204"/>
                <a:gd name="T36" fmla="*/ 57 w 1394"/>
                <a:gd name="T37" fmla="*/ 192 h 204"/>
                <a:gd name="T38" fmla="*/ 38 w 1394"/>
                <a:gd name="T39" fmla="*/ 180 h 204"/>
                <a:gd name="T40" fmla="*/ 23 w 1394"/>
                <a:gd name="T41" fmla="*/ 164 h 204"/>
                <a:gd name="T42" fmla="*/ 10 w 1394"/>
                <a:gd name="T43" fmla="*/ 145 h 204"/>
                <a:gd name="T44" fmla="*/ 4 w 1394"/>
                <a:gd name="T45" fmla="*/ 124 h 204"/>
                <a:gd name="T46" fmla="*/ 0 w 1394"/>
                <a:gd name="T47" fmla="*/ 101 h 204"/>
                <a:gd name="T48" fmla="*/ 4 w 1394"/>
                <a:gd name="T49" fmla="*/ 79 h 204"/>
                <a:gd name="T50" fmla="*/ 10 w 1394"/>
                <a:gd name="T51" fmla="*/ 57 h 204"/>
                <a:gd name="T52" fmla="*/ 23 w 1394"/>
                <a:gd name="T53" fmla="*/ 39 h 204"/>
                <a:gd name="T54" fmla="*/ 38 w 1394"/>
                <a:gd name="T55" fmla="*/ 23 h 204"/>
                <a:gd name="T56" fmla="*/ 57 w 1394"/>
                <a:gd name="T57" fmla="*/ 11 h 204"/>
                <a:gd name="T58" fmla="*/ 78 w 1394"/>
                <a:gd name="T59" fmla="*/ 3 h 204"/>
                <a:gd name="T60" fmla="*/ 101 w 1394"/>
                <a:gd name="T61" fmla="*/ 0 h 204"/>
                <a:gd name="T62" fmla="*/ 0 w 1394"/>
                <a:gd name="T63" fmla="*/ 0 h 204"/>
                <a:gd name="T64" fmla="*/ 1394 w 1394"/>
                <a:gd name="T65"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T62" t="T63" r="T64" b="T65"/>
              <a:pathLst>
                <a:path w="1394" h="204">
                  <a:moveTo>
                    <a:pt x="101" y="0"/>
                  </a:moveTo>
                  <a:lnTo>
                    <a:pt x="1295" y="0"/>
                  </a:lnTo>
                  <a:lnTo>
                    <a:pt x="1318" y="3"/>
                  </a:lnTo>
                  <a:lnTo>
                    <a:pt x="1339" y="11"/>
                  </a:lnTo>
                  <a:lnTo>
                    <a:pt x="1357" y="23"/>
                  </a:lnTo>
                  <a:lnTo>
                    <a:pt x="1372" y="39"/>
                  </a:lnTo>
                  <a:lnTo>
                    <a:pt x="1385" y="57"/>
                  </a:lnTo>
                  <a:lnTo>
                    <a:pt x="1392" y="79"/>
                  </a:lnTo>
                  <a:lnTo>
                    <a:pt x="1394" y="101"/>
                  </a:lnTo>
                  <a:lnTo>
                    <a:pt x="1392" y="124"/>
                  </a:lnTo>
                  <a:lnTo>
                    <a:pt x="1385" y="145"/>
                  </a:lnTo>
                  <a:lnTo>
                    <a:pt x="1372" y="164"/>
                  </a:lnTo>
                  <a:lnTo>
                    <a:pt x="1357" y="180"/>
                  </a:lnTo>
                  <a:lnTo>
                    <a:pt x="1339" y="192"/>
                  </a:lnTo>
                  <a:lnTo>
                    <a:pt x="1318" y="200"/>
                  </a:lnTo>
                  <a:lnTo>
                    <a:pt x="1295" y="204"/>
                  </a:lnTo>
                  <a:lnTo>
                    <a:pt x="101" y="204"/>
                  </a:lnTo>
                  <a:lnTo>
                    <a:pt x="78" y="200"/>
                  </a:lnTo>
                  <a:lnTo>
                    <a:pt x="57" y="192"/>
                  </a:lnTo>
                  <a:lnTo>
                    <a:pt x="38" y="180"/>
                  </a:lnTo>
                  <a:lnTo>
                    <a:pt x="23" y="164"/>
                  </a:lnTo>
                  <a:lnTo>
                    <a:pt x="10" y="145"/>
                  </a:lnTo>
                  <a:lnTo>
                    <a:pt x="4" y="124"/>
                  </a:lnTo>
                  <a:lnTo>
                    <a:pt x="0" y="101"/>
                  </a:lnTo>
                  <a:lnTo>
                    <a:pt x="4" y="79"/>
                  </a:lnTo>
                  <a:lnTo>
                    <a:pt x="10" y="57"/>
                  </a:lnTo>
                  <a:lnTo>
                    <a:pt x="23" y="39"/>
                  </a:lnTo>
                  <a:lnTo>
                    <a:pt x="38" y="23"/>
                  </a:lnTo>
                  <a:lnTo>
                    <a:pt x="57" y="11"/>
                  </a:lnTo>
                  <a:lnTo>
                    <a:pt x="78" y="3"/>
                  </a:lnTo>
                  <a:lnTo>
                    <a:pt x="10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176" name="Freeform 8"/>
            <p:cNvSpPr/>
            <p:nvPr/>
          </p:nvSpPr>
          <p:spPr bwMode="auto">
            <a:xfrm>
              <a:off x="185738" y="608012"/>
              <a:ext cx="368300" cy="52388"/>
            </a:xfrm>
            <a:custGeom>
              <a:avLst/>
              <a:gdLst>
                <a:gd name="T0" fmla="*/ 101 w 1394"/>
                <a:gd name="T1" fmla="*/ 0 h 200"/>
                <a:gd name="T2" fmla="*/ 1295 w 1394"/>
                <a:gd name="T3" fmla="*/ 0 h 200"/>
                <a:gd name="T4" fmla="*/ 1318 w 1394"/>
                <a:gd name="T5" fmla="*/ 4 h 200"/>
                <a:gd name="T6" fmla="*/ 1339 w 1394"/>
                <a:gd name="T7" fmla="*/ 11 h 200"/>
                <a:gd name="T8" fmla="*/ 1357 w 1394"/>
                <a:gd name="T9" fmla="*/ 23 h 200"/>
                <a:gd name="T10" fmla="*/ 1372 w 1394"/>
                <a:gd name="T11" fmla="*/ 38 h 200"/>
                <a:gd name="T12" fmla="*/ 1385 w 1394"/>
                <a:gd name="T13" fmla="*/ 57 h 200"/>
                <a:gd name="T14" fmla="*/ 1392 w 1394"/>
                <a:gd name="T15" fmla="*/ 79 h 200"/>
                <a:gd name="T16" fmla="*/ 1394 w 1394"/>
                <a:gd name="T17" fmla="*/ 101 h 200"/>
                <a:gd name="T18" fmla="*/ 1392 w 1394"/>
                <a:gd name="T19" fmla="*/ 124 h 200"/>
                <a:gd name="T20" fmla="*/ 1385 w 1394"/>
                <a:gd name="T21" fmla="*/ 146 h 200"/>
                <a:gd name="T22" fmla="*/ 1372 w 1394"/>
                <a:gd name="T23" fmla="*/ 164 h 200"/>
                <a:gd name="T24" fmla="*/ 1357 w 1394"/>
                <a:gd name="T25" fmla="*/ 178 h 200"/>
                <a:gd name="T26" fmla="*/ 1339 w 1394"/>
                <a:gd name="T27" fmla="*/ 191 h 200"/>
                <a:gd name="T28" fmla="*/ 1318 w 1394"/>
                <a:gd name="T29" fmla="*/ 198 h 200"/>
                <a:gd name="T30" fmla="*/ 1295 w 1394"/>
                <a:gd name="T31" fmla="*/ 200 h 200"/>
                <a:gd name="T32" fmla="*/ 101 w 1394"/>
                <a:gd name="T33" fmla="*/ 200 h 200"/>
                <a:gd name="T34" fmla="*/ 78 w 1394"/>
                <a:gd name="T35" fmla="*/ 198 h 200"/>
                <a:gd name="T36" fmla="*/ 57 w 1394"/>
                <a:gd name="T37" fmla="*/ 191 h 200"/>
                <a:gd name="T38" fmla="*/ 38 w 1394"/>
                <a:gd name="T39" fmla="*/ 178 h 200"/>
                <a:gd name="T40" fmla="*/ 23 w 1394"/>
                <a:gd name="T41" fmla="*/ 164 h 200"/>
                <a:gd name="T42" fmla="*/ 10 w 1394"/>
                <a:gd name="T43" fmla="*/ 146 h 200"/>
                <a:gd name="T44" fmla="*/ 4 w 1394"/>
                <a:gd name="T45" fmla="*/ 124 h 200"/>
                <a:gd name="T46" fmla="*/ 0 w 1394"/>
                <a:gd name="T47" fmla="*/ 101 h 200"/>
                <a:gd name="T48" fmla="*/ 4 w 1394"/>
                <a:gd name="T49" fmla="*/ 79 h 200"/>
                <a:gd name="T50" fmla="*/ 10 w 1394"/>
                <a:gd name="T51" fmla="*/ 57 h 200"/>
                <a:gd name="T52" fmla="*/ 23 w 1394"/>
                <a:gd name="T53" fmla="*/ 38 h 200"/>
                <a:gd name="T54" fmla="*/ 38 w 1394"/>
                <a:gd name="T55" fmla="*/ 23 h 200"/>
                <a:gd name="T56" fmla="*/ 57 w 1394"/>
                <a:gd name="T57" fmla="*/ 11 h 200"/>
                <a:gd name="T58" fmla="*/ 78 w 1394"/>
                <a:gd name="T59" fmla="*/ 4 h 200"/>
                <a:gd name="T60" fmla="*/ 101 w 1394"/>
                <a:gd name="T61" fmla="*/ 0 h 200"/>
                <a:gd name="T62" fmla="*/ 0 w 1394"/>
                <a:gd name="T63" fmla="*/ 0 h 200"/>
                <a:gd name="T64" fmla="*/ 1394 w 1394"/>
                <a:gd name="T65"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T62" t="T63" r="T64" b="T65"/>
              <a:pathLst>
                <a:path w="1394" h="200">
                  <a:moveTo>
                    <a:pt x="101" y="0"/>
                  </a:moveTo>
                  <a:lnTo>
                    <a:pt x="1295" y="0"/>
                  </a:lnTo>
                  <a:lnTo>
                    <a:pt x="1318" y="4"/>
                  </a:lnTo>
                  <a:lnTo>
                    <a:pt x="1339" y="11"/>
                  </a:lnTo>
                  <a:lnTo>
                    <a:pt x="1357" y="23"/>
                  </a:lnTo>
                  <a:lnTo>
                    <a:pt x="1372" y="38"/>
                  </a:lnTo>
                  <a:lnTo>
                    <a:pt x="1385" y="57"/>
                  </a:lnTo>
                  <a:lnTo>
                    <a:pt x="1392" y="79"/>
                  </a:lnTo>
                  <a:lnTo>
                    <a:pt x="1394" y="101"/>
                  </a:lnTo>
                  <a:lnTo>
                    <a:pt x="1392" y="124"/>
                  </a:lnTo>
                  <a:lnTo>
                    <a:pt x="1385" y="146"/>
                  </a:lnTo>
                  <a:lnTo>
                    <a:pt x="1372" y="164"/>
                  </a:lnTo>
                  <a:lnTo>
                    <a:pt x="1357" y="178"/>
                  </a:lnTo>
                  <a:lnTo>
                    <a:pt x="1339" y="191"/>
                  </a:lnTo>
                  <a:lnTo>
                    <a:pt x="1318" y="198"/>
                  </a:lnTo>
                  <a:lnTo>
                    <a:pt x="1295" y="200"/>
                  </a:lnTo>
                  <a:lnTo>
                    <a:pt x="101" y="200"/>
                  </a:lnTo>
                  <a:lnTo>
                    <a:pt x="78" y="198"/>
                  </a:lnTo>
                  <a:lnTo>
                    <a:pt x="57" y="191"/>
                  </a:lnTo>
                  <a:lnTo>
                    <a:pt x="38" y="178"/>
                  </a:lnTo>
                  <a:lnTo>
                    <a:pt x="23" y="164"/>
                  </a:lnTo>
                  <a:lnTo>
                    <a:pt x="10" y="146"/>
                  </a:lnTo>
                  <a:lnTo>
                    <a:pt x="4" y="124"/>
                  </a:lnTo>
                  <a:lnTo>
                    <a:pt x="0" y="101"/>
                  </a:lnTo>
                  <a:lnTo>
                    <a:pt x="4" y="79"/>
                  </a:lnTo>
                  <a:lnTo>
                    <a:pt x="10" y="57"/>
                  </a:lnTo>
                  <a:lnTo>
                    <a:pt x="23" y="38"/>
                  </a:lnTo>
                  <a:lnTo>
                    <a:pt x="38" y="23"/>
                  </a:lnTo>
                  <a:lnTo>
                    <a:pt x="57" y="11"/>
                  </a:lnTo>
                  <a:lnTo>
                    <a:pt x="78" y="4"/>
                  </a:lnTo>
                  <a:lnTo>
                    <a:pt x="10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177" name="Freeform 9"/>
            <p:cNvSpPr/>
            <p:nvPr/>
          </p:nvSpPr>
          <p:spPr bwMode="auto">
            <a:xfrm>
              <a:off x="185738" y="733425"/>
              <a:ext cx="368300" cy="52388"/>
            </a:xfrm>
            <a:custGeom>
              <a:avLst/>
              <a:gdLst>
                <a:gd name="T0" fmla="*/ 101 w 1394"/>
                <a:gd name="T1" fmla="*/ 0 h 197"/>
                <a:gd name="T2" fmla="*/ 1295 w 1394"/>
                <a:gd name="T3" fmla="*/ 0 h 197"/>
                <a:gd name="T4" fmla="*/ 1318 w 1394"/>
                <a:gd name="T5" fmla="*/ 2 h 197"/>
                <a:gd name="T6" fmla="*/ 1339 w 1394"/>
                <a:gd name="T7" fmla="*/ 9 h 197"/>
                <a:gd name="T8" fmla="*/ 1357 w 1394"/>
                <a:gd name="T9" fmla="*/ 22 h 197"/>
                <a:gd name="T10" fmla="*/ 1372 w 1394"/>
                <a:gd name="T11" fmla="*/ 36 h 197"/>
                <a:gd name="T12" fmla="*/ 1385 w 1394"/>
                <a:gd name="T13" fmla="*/ 54 h 197"/>
                <a:gd name="T14" fmla="*/ 1392 w 1394"/>
                <a:gd name="T15" fmla="*/ 76 h 197"/>
                <a:gd name="T16" fmla="*/ 1394 w 1394"/>
                <a:gd name="T17" fmla="*/ 99 h 197"/>
                <a:gd name="T18" fmla="*/ 1392 w 1394"/>
                <a:gd name="T19" fmla="*/ 121 h 197"/>
                <a:gd name="T20" fmla="*/ 1385 w 1394"/>
                <a:gd name="T21" fmla="*/ 143 h 197"/>
                <a:gd name="T22" fmla="*/ 1372 w 1394"/>
                <a:gd name="T23" fmla="*/ 161 h 197"/>
                <a:gd name="T24" fmla="*/ 1357 w 1394"/>
                <a:gd name="T25" fmla="*/ 176 h 197"/>
                <a:gd name="T26" fmla="*/ 1339 w 1394"/>
                <a:gd name="T27" fmla="*/ 188 h 197"/>
                <a:gd name="T28" fmla="*/ 1318 w 1394"/>
                <a:gd name="T29" fmla="*/ 195 h 197"/>
                <a:gd name="T30" fmla="*/ 1295 w 1394"/>
                <a:gd name="T31" fmla="*/ 197 h 197"/>
                <a:gd name="T32" fmla="*/ 101 w 1394"/>
                <a:gd name="T33" fmla="*/ 197 h 197"/>
                <a:gd name="T34" fmla="*/ 78 w 1394"/>
                <a:gd name="T35" fmla="*/ 195 h 197"/>
                <a:gd name="T36" fmla="*/ 57 w 1394"/>
                <a:gd name="T37" fmla="*/ 188 h 197"/>
                <a:gd name="T38" fmla="*/ 38 w 1394"/>
                <a:gd name="T39" fmla="*/ 176 h 197"/>
                <a:gd name="T40" fmla="*/ 23 w 1394"/>
                <a:gd name="T41" fmla="*/ 161 h 197"/>
                <a:gd name="T42" fmla="*/ 10 w 1394"/>
                <a:gd name="T43" fmla="*/ 143 h 197"/>
                <a:gd name="T44" fmla="*/ 4 w 1394"/>
                <a:gd name="T45" fmla="*/ 121 h 197"/>
                <a:gd name="T46" fmla="*/ 0 w 1394"/>
                <a:gd name="T47" fmla="*/ 99 h 197"/>
                <a:gd name="T48" fmla="*/ 4 w 1394"/>
                <a:gd name="T49" fmla="*/ 76 h 197"/>
                <a:gd name="T50" fmla="*/ 10 w 1394"/>
                <a:gd name="T51" fmla="*/ 54 h 197"/>
                <a:gd name="T52" fmla="*/ 23 w 1394"/>
                <a:gd name="T53" fmla="*/ 36 h 197"/>
                <a:gd name="T54" fmla="*/ 38 w 1394"/>
                <a:gd name="T55" fmla="*/ 22 h 197"/>
                <a:gd name="T56" fmla="*/ 57 w 1394"/>
                <a:gd name="T57" fmla="*/ 9 h 197"/>
                <a:gd name="T58" fmla="*/ 78 w 1394"/>
                <a:gd name="T59" fmla="*/ 2 h 197"/>
                <a:gd name="T60" fmla="*/ 101 w 1394"/>
                <a:gd name="T61" fmla="*/ 0 h 197"/>
                <a:gd name="T62" fmla="*/ 0 w 1394"/>
                <a:gd name="T63" fmla="*/ 0 h 197"/>
                <a:gd name="T64" fmla="*/ 1394 w 1394"/>
                <a:gd name="T6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T62" t="T63" r="T64" b="T65"/>
              <a:pathLst>
                <a:path w="1394" h="197">
                  <a:moveTo>
                    <a:pt x="101" y="0"/>
                  </a:moveTo>
                  <a:lnTo>
                    <a:pt x="1295" y="0"/>
                  </a:lnTo>
                  <a:lnTo>
                    <a:pt x="1318" y="2"/>
                  </a:lnTo>
                  <a:lnTo>
                    <a:pt x="1339" y="9"/>
                  </a:lnTo>
                  <a:lnTo>
                    <a:pt x="1357" y="22"/>
                  </a:lnTo>
                  <a:lnTo>
                    <a:pt x="1372" y="36"/>
                  </a:lnTo>
                  <a:lnTo>
                    <a:pt x="1385" y="54"/>
                  </a:lnTo>
                  <a:lnTo>
                    <a:pt x="1392" y="76"/>
                  </a:lnTo>
                  <a:lnTo>
                    <a:pt x="1394" y="99"/>
                  </a:lnTo>
                  <a:lnTo>
                    <a:pt x="1392" y="121"/>
                  </a:lnTo>
                  <a:lnTo>
                    <a:pt x="1385" y="143"/>
                  </a:lnTo>
                  <a:lnTo>
                    <a:pt x="1372" y="161"/>
                  </a:lnTo>
                  <a:lnTo>
                    <a:pt x="1357" y="176"/>
                  </a:lnTo>
                  <a:lnTo>
                    <a:pt x="1339" y="188"/>
                  </a:lnTo>
                  <a:lnTo>
                    <a:pt x="1318" y="195"/>
                  </a:lnTo>
                  <a:lnTo>
                    <a:pt x="1295" y="197"/>
                  </a:lnTo>
                  <a:lnTo>
                    <a:pt x="101" y="197"/>
                  </a:lnTo>
                  <a:lnTo>
                    <a:pt x="78" y="195"/>
                  </a:lnTo>
                  <a:lnTo>
                    <a:pt x="57" y="188"/>
                  </a:lnTo>
                  <a:lnTo>
                    <a:pt x="38" y="176"/>
                  </a:lnTo>
                  <a:lnTo>
                    <a:pt x="23" y="161"/>
                  </a:lnTo>
                  <a:lnTo>
                    <a:pt x="10" y="143"/>
                  </a:lnTo>
                  <a:lnTo>
                    <a:pt x="4" y="121"/>
                  </a:lnTo>
                  <a:lnTo>
                    <a:pt x="0" y="99"/>
                  </a:lnTo>
                  <a:lnTo>
                    <a:pt x="4" y="76"/>
                  </a:lnTo>
                  <a:lnTo>
                    <a:pt x="10" y="54"/>
                  </a:lnTo>
                  <a:lnTo>
                    <a:pt x="23" y="36"/>
                  </a:lnTo>
                  <a:lnTo>
                    <a:pt x="38" y="22"/>
                  </a:lnTo>
                  <a:lnTo>
                    <a:pt x="57" y="9"/>
                  </a:lnTo>
                  <a:lnTo>
                    <a:pt x="78" y="2"/>
                  </a:lnTo>
                  <a:lnTo>
                    <a:pt x="10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178" name="Rectangle 10"/>
            <p:cNvSpPr>
              <a:spLocks noChangeArrowheads="1"/>
            </p:cNvSpPr>
            <p:nvPr/>
          </p:nvSpPr>
          <p:spPr bwMode="auto">
            <a:xfrm>
              <a:off x="92075" y="481012"/>
              <a:ext cx="52388" cy="53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a:solidFill>
                  <a:srgbClr val="000000"/>
                </a:solidFill>
                <a:latin typeface="나눔고딕" charset="-127"/>
                <a:ea typeface="나눔고딕" charset="-127"/>
                <a:sym typeface="나눔고딕" charset="-127"/>
              </a:endParaRPr>
            </a:p>
          </p:txBody>
        </p:sp>
        <p:sp>
          <p:nvSpPr>
            <p:cNvPr id="49179" name="Rectangle 11"/>
            <p:cNvSpPr>
              <a:spLocks noChangeArrowheads="1"/>
            </p:cNvSpPr>
            <p:nvPr/>
          </p:nvSpPr>
          <p:spPr bwMode="auto">
            <a:xfrm>
              <a:off x="92075" y="608012"/>
              <a:ext cx="52388" cy="5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a:solidFill>
                  <a:srgbClr val="000000"/>
                </a:solidFill>
                <a:latin typeface="나눔고딕" charset="-127"/>
                <a:ea typeface="나눔고딕" charset="-127"/>
                <a:sym typeface="나눔고딕" charset="-127"/>
              </a:endParaRPr>
            </a:p>
          </p:txBody>
        </p:sp>
        <p:sp>
          <p:nvSpPr>
            <p:cNvPr id="49180" name="Rectangle 12"/>
            <p:cNvSpPr>
              <a:spLocks noChangeArrowheads="1"/>
            </p:cNvSpPr>
            <p:nvPr/>
          </p:nvSpPr>
          <p:spPr bwMode="auto">
            <a:xfrm>
              <a:off x="92075" y="733425"/>
              <a:ext cx="52388" cy="5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a:solidFill>
                  <a:srgbClr val="000000"/>
                </a:solidFill>
                <a:latin typeface="나눔고딕" charset="-127"/>
                <a:ea typeface="나눔고딕" charset="-127"/>
                <a:sym typeface="나눔고딕" charset="-127"/>
              </a:endParaRPr>
            </a:p>
          </p:txBody>
        </p:sp>
      </p:grpSp>
      <p:sp>
        <p:nvSpPr>
          <p:cNvPr id="49181" name="Freeform 17"/>
          <p:cNvSpPr>
            <a:spLocks noEditPoints="1"/>
          </p:cNvSpPr>
          <p:nvPr/>
        </p:nvSpPr>
        <p:spPr bwMode="auto">
          <a:xfrm>
            <a:off x="5337175" y="2362200"/>
            <a:ext cx="638175" cy="962025"/>
          </a:xfrm>
          <a:custGeom>
            <a:avLst/>
            <a:gdLst>
              <a:gd name="T0" fmla="*/ 1154 w 2441"/>
              <a:gd name="T1" fmla="*/ 1271 h 3678"/>
              <a:gd name="T2" fmla="*/ 1156 w 2441"/>
              <a:gd name="T3" fmla="*/ 1282 h 3678"/>
              <a:gd name="T4" fmla="*/ 1162 w 2441"/>
              <a:gd name="T5" fmla="*/ 1288 h 3678"/>
              <a:gd name="T6" fmla="*/ 1172 w 2441"/>
              <a:gd name="T7" fmla="*/ 1289 h 3678"/>
              <a:gd name="T8" fmla="*/ 1154 w 2441"/>
              <a:gd name="T9" fmla="*/ 287 h 3678"/>
              <a:gd name="T10" fmla="*/ 212 w 2441"/>
              <a:gd name="T11" fmla="*/ 199 h 3678"/>
              <a:gd name="T12" fmla="*/ 204 w 2441"/>
              <a:gd name="T13" fmla="*/ 203 h 3678"/>
              <a:gd name="T14" fmla="*/ 201 w 2441"/>
              <a:gd name="T15" fmla="*/ 211 h 3678"/>
              <a:gd name="T16" fmla="*/ 200 w 2441"/>
              <a:gd name="T17" fmla="*/ 3462 h 3678"/>
              <a:gd name="T18" fmla="*/ 208 w 2441"/>
              <a:gd name="T19" fmla="*/ 3479 h 3678"/>
              <a:gd name="T20" fmla="*/ 2224 w 2441"/>
              <a:gd name="T21" fmla="*/ 3480 h 3678"/>
              <a:gd name="T22" fmla="*/ 2240 w 2441"/>
              <a:gd name="T23" fmla="*/ 3472 h 3678"/>
              <a:gd name="T24" fmla="*/ 2241 w 2441"/>
              <a:gd name="T25" fmla="*/ 1490 h 3678"/>
              <a:gd name="T26" fmla="*/ 1136 w 2441"/>
              <a:gd name="T27" fmla="*/ 1486 h 3678"/>
              <a:gd name="T28" fmla="*/ 1072 w 2441"/>
              <a:gd name="T29" fmla="*/ 1466 h 3678"/>
              <a:gd name="T30" fmla="*/ 1018 w 2441"/>
              <a:gd name="T31" fmla="*/ 1426 h 3678"/>
              <a:gd name="T32" fmla="*/ 978 w 2441"/>
              <a:gd name="T33" fmla="*/ 1371 h 3678"/>
              <a:gd name="T34" fmla="*/ 959 w 2441"/>
              <a:gd name="T35" fmla="*/ 1306 h 3678"/>
              <a:gd name="T36" fmla="*/ 957 w 2441"/>
              <a:gd name="T37" fmla="*/ 199 h 3678"/>
              <a:gd name="T38" fmla="*/ 218 w 2441"/>
              <a:gd name="T39" fmla="*/ 0 h 3678"/>
              <a:gd name="T40" fmla="*/ 1154 w 2441"/>
              <a:gd name="T41" fmla="*/ 5 h 3678"/>
              <a:gd name="T42" fmla="*/ 2441 w 2441"/>
              <a:gd name="T43" fmla="*/ 1289 h 3678"/>
              <a:gd name="T44" fmla="*/ 2439 w 2441"/>
              <a:gd name="T45" fmla="*/ 3497 h 3678"/>
              <a:gd name="T46" fmla="*/ 2418 w 2441"/>
              <a:gd name="T47" fmla="*/ 3560 h 3678"/>
              <a:gd name="T48" fmla="*/ 2376 w 2441"/>
              <a:gd name="T49" fmla="*/ 3615 h 3678"/>
              <a:gd name="T50" fmla="*/ 2322 w 2441"/>
              <a:gd name="T51" fmla="*/ 3655 h 3678"/>
              <a:gd name="T52" fmla="*/ 2258 w 2441"/>
              <a:gd name="T53" fmla="*/ 3675 h 3678"/>
              <a:gd name="T54" fmla="*/ 218 w 2441"/>
              <a:gd name="T55" fmla="*/ 3678 h 3678"/>
              <a:gd name="T56" fmla="*/ 149 w 2441"/>
              <a:gd name="T57" fmla="*/ 3667 h 3678"/>
              <a:gd name="T58" fmla="*/ 88 w 2441"/>
              <a:gd name="T59" fmla="*/ 3638 h 3678"/>
              <a:gd name="T60" fmla="*/ 42 w 2441"/>
              <a:gd name="T61" fmla="*/ 3591 h 3678"/>
              <a:gd name="T62" fmla="*/ 11 w 2441"/>
              <a:gd name="T63" fmla="*/ 3531 h 3678"/>
              <a:gd name="T64" fmla="*/ 0 w 2441"/>
              <a:gd name="T65" fmla="*/ 3462 h 3678"/>
              <a:gd name="T66" fmla="*/ 2 w 2441"/>
              <a:gd name="T67" fmla="*/ 182 h 3678"/>
              <a:gd name="T68" fmla="*/ 23 w 2441"/>
              <a:gd name="T69" fmla="*/ 118 h 3678"/>
              <a:gd name="T70" fmla="*/ 63 w 2441"/>
              <a:gd name="T71" fmla="*/ 64 h 3678"/>
              <a:gd name="T72" fmla="*/ 118 w 2441"/>
              <a:gd name="T73" fmla="*/ 24 h 3678"/>
              <a:gd name="T74" fmla="*/ 183 w 2441"/>
              <a:gd name="T75" fmla="*/ 4 h 3678"/>
              <a:gd name="T76" fmla="*/ 0 w 2441"/>
              <a:gd name="T77" fmla="*/ 0 h 3678"/>
              <a:gd name="T78" fmla="*/ 2441 w 2441"/>
              <a:gd name="T79" fmla="*/ 3678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2441" h="3678">
                <a:moveTo>
                  <a:pt x="1154" y="287"/>
                </a:moveTo>
                <a:lnTo>
                  <a:pt x="1154" y="1271"/>
                </a:lnTo>
                <a:lnTo>
                  <a:pt x="1155" y="1278"/>
                </a:lnTo>
                <a:lnTo>
                  <a:pt x="1156" y="1282"/>
                </a:lnTo>
                <a:lnTo>
                  <a:pt x="1159" y="1286"/>
                </a:lnTo>
                <a:lnTo>
                  <a:pt x="1162" y="1288"/>
                </a:lnTo>
                <a:lnTo>
                  <a:pt x="1167" y="1289"/>
                </a:lnTo>
                <a:lnTo>
                  <a:pt x="1172" y="1289"/>
                </a:lnTo>
                <a:lnTo>
                  <a:pt x="2157" y="1289"/>
                </a:lnTo>
                <a:lnTo>
                  <a:pt x="1154" y="287"/>
                </a:lnTo>
                <a:close/>
                <a:moveTo>
                  <a:pt x="218" y="199"/>
                </a:moveTo>
                <a:lnTo>
                  <a:pt x="212" y="199"/>
                </a:lnTo>
                <a:lnTo>
                  <a:pt x="208" y="201"/>
                </a:lnTo>
                <a:lnTo>
                  <a:pt x="204" y="203"/>
                </a:lnTo>
                <a:lnTo>
                  <a:pt x="202" y="207"/>
                </a:lnTo>
                <a:lnTo>
                  <a:pt x="201" y="211"/>
                </a:lnTo>
                <a:lnTo>
                  <a:pt x="200" y="217"/>
                </a:lnTo>
                <a:lnTo>
                  <a:pt x="200" y="3462"/>
                </a:lnTo>
                <a:lnTo>
                  <a:pt x="202" y="3472"/>
                </a:lnTo>
                <a:lnTo>
                  <a:pt x="208" y="3479"/>
                </a:lnTo>
                <a:lnTo>
                  <a:pt x="218" y="3480"/>
                </a:lnTo>
                <a:lnTo>
                  <a:pt x="2224" y="3480"/>
                </a:lnTo>
                <a:lnTo>
                  <a:pt x="2235" y="3479"/>
                </a:lnTo>
                <a:lnTo>
                  <a:pt x="2240" y="3472"/>
                </a:lnTo>
                <a:lnTo>
                  <a:pt x="2241" y="3462"/>
                </a:lnTo>
                <a:lnTo>
                  <a:pt x="2241" y="1490"/>
                </a:lnTo>
                <a:lnTo>
                  <a:pt x="1172" y="1490"/>
                </a:lnTo>
                <a:lnTo>
                  <a:pt x="1136" y="1486"/>
                </a:lnTo>
                <a:lnTo>
                  <a:pt x="1103" y="1480"/>
                </a:lnTo>
                <a:lnTo>
                  <a:pt x="1072" y="1466"/>
                </a:lnTo>
                <a:lnTo>
                  <a:pt x="1043" y="1449"/>
                </a:lnTo>
                <a:lnTo>
                  <a:pt x="1018" y="1426"/>
                </a:lnTo>
                <a:lnTo>
                  <a:pt x="995" y="1399"/>
                </a:lnTo>
                <a:lnTo>
                  <a:pt x="978" y="1371"/>
                </a:lnTo>
                <a:lnTo>
                  <a:pt x="966" y="1339"/>
                </a:lnTo>
                <a:lnTo>
                  <a:pt x="959" y="1306"/>
                </a:lnTo>
                <a:lnTo>
                  <a:pt x="957" y="1271"/>
                </a:lnTo>
                <a:lnTo>
                  <a:pt x="957" y="199"/>
                </a:lnTo>
                <a:lnTo>
                  <a:pt x="218" y="199"/>
                </a:lnTo>
                <a:close/>
                <a:moveTo>
                  <a:pt x="218" y="0"/>
                </a:moveTo>
                <a:lnTo>
                  <a:pt x="1151" y="0"/>
                </a:lnTo>
                <a:lnTo>
                  <a:pt x="1154" y="5"/>
                </a:lnTo>
                <a:lnTo>
                  <a:pt x="2438" y="1289"/>
                </a:lnTo>
                <a:lnTo>
                  <a:pt x="2441" y="1289"/>
                </a:lnTo>
                <a:lnTo>
                  <a:pt x="2441" y="3462"/>
                </a:lnTo>
                <a:lnTo>
                  <a:pt x="2439" y="3497"/>
                </a:lnTo>
                <a:lnTo>
                  <a:pt x="2431" y="3530"/>
                </a:lnTo>
                <a:lnTo>
                  <a:pt x="2418" y="3560"/>
                </a:lnTo>
                <a:lnTo>
                  <a:pt x="2400" y="3589"/>
                </a:lnTo>
                <a:lnTo>
                  <a:pt x="2376" y="3615"/>
                </a:lnTo>
                <a:lnTo>
                  <a:pt x="2350" y="3638"/>
                </a:lnTo>
                <a:lnTo>
                  <a:pt x="2322" y="3655"/>
                </a:lnTo>
                <a:lnTo>
                  <a:pt x="2291" y="3667"/>
                </a:lnTo>
                <a:lnTo>
                  <a:pt x="2258" y="3675"/>
                </a:lnTo>
                <a:lnTo>
                  <a:pt x="2224" y="3678"/>
                </a:lnTo>
                <a:lnTo>
                  <a:pt x="218" y="3678"/>
                </a:lnTo>
                <a:lnTo>
                  <a:pt x="183" y="3675"/>
                </a:lnTo>
                <a:lnTo>
                  <a:pt x="149" y="3667"/>
                </a:lnTo>
                <a:lnTo>
                  <a:pt x="117" y="3655"/>
                </a:lnTo>
                <a:lnTo>
                  <a:pt x="88" y="3638"/>
                </a:lnTo>
                <a:lnTo>
                  <a:pt x="63" y="3616"/>
                </a:lnTo>
                <a:lnTo>
                  <a:pt x="42" y="3591"/>
                </a:lnTo>
                <a:lnTo>
                  <a:pt x="24" y="3563"/>
                </a:lnTo>
                <a:lnTo>
                  <a:pt x="11" y="3531"/>
                </a:lnTo>
                <a:lnTo>
                  <a:pt x="3" y="3498"/>
                </a:lnTo>
                <a:lnTo>
                  <a:pt x="0" y="3462"/>
                </a:lnTo>
                <a:lnTo>
                  <a:pt x="0" y="217"/>
                </a:lnTo>
                <a:lnTo>
                  <a:pt x="2" y="182"/>
                </a:lnTo>
                <a:lnTo>
                  <a:pt x="10" y="149"/>
                </a:lnTo>
                <a:lnTo>
                  <a:pt x="23" y="118"/>
                </a:lnTo>
                <a:lnTo>
                  <a:pt x="41" y="90"/>
                </a:lnTo>
                <a:lnTo>
                  <a:pt x="63" y="64"/>
                </a:lnTo>
                <a:lnTo>
                  <a:pt x="90" y="41"/>
                </a:lnTo>
                <a:lnTo>
                  <a:pt x="118" y="24"/>
                </a:lnTo>
                <a:lnTo>
                  <a:pt x="149" y="10"/>
                </a:lnTo>
                <a:lnTo>
                  <a:pt x="183" y="4"/>
                </a:lnTo>
                <a:lnTo>
                  <a:pt x="218"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nvGrpSpPr>
          <p:cNvPr id="49182" name="그룹 47"/>
          <p:cNvGrpSpPr/>
          <p:nvPr/>
        </p:nvGrpSpPr>
        <p:grpSpPr bwMode="auto">
          <a:xfrm>
            <a:off x="5303838" y="3543300"/>
            <a:ext cx="671512" cy="850900"/>
            <a:chOff x="0" y="0"/>
            <a:chExt cx="671513" cy="849313"/>
          </a:xfrm>
        </p:grpSpPr>
        <p:sp>
          <p:nvSpPr>
            <p:cNvPr id="49183" name="Freeform 22"/>
            <p:cNvSpPr>
              <a:spLocks noEditPoints="1"/>
            </p:cNvSpPr>
            <p:nvPr/>
          </p:nvSpPr>
          <p:spPr bwMode="auto">
            <a:xfrm>
              <a:off x="0" y="0"/>
              <a:ext cx="671513" cy="849313"/>
            </a:xfrm>
            <a:custGeom>
              <a:avLst/>
              <a:gdLst>
                <a:gd name="T0" fmla="*/ 453 w 2960"/>
                <a:gd name="T1" fmla="*/ 3489 h 3742"/>
                <a:gd name="T2" fmla="*/ 459 w 2960"/>
                <a:gd name="T3" fmla="*/ 3505 h 3742"/>
                <a:gd name="T4" fmla="*/ 474 w 2960"/>
                <a:gd name="T5" fmla="*/ 3509 h 3742"/>
                <a:gd name="T6" fmla="*/ 2495 w 2960"/>
                <a:gd name="T7" fmla="*/ 3508 h 3742"/>
                <a:gd name="T8" fmla="*/ 2505 w 2960"/>
                <a:gd name="T9" fmla="*/ 3498 h 3742"/>
                <a:gd name="T10" fmla="*/ 2507 w 2960"/>
                <a:gd name="T11" fmla="*/ 1113 h 3742"/>
                <a:gd name="T12" fmla="*/ 255 w 2960"/>
                <a:gd name="T13" fmla="*/ 673 h 3742"/>
                <a:gd name="T14" fmla="*/ 239 w 2960"/>
                <a:gd name="T15" fmla="*/ 679 h 3742"/>
                <a:gd name="T16" fmla="*/ 234 w 2960"/>
                <a:gd name="T17" fmla="*/ 696 h 3742"/>
                <a:gd name="T18" fmla="*/ 2726 w 2960"/>
                <a:gd name="T19" fmla="*/ 882 h 3742"/>
                <a:gd name="T20" fmla="*/ 2725 w 2960"/>
                <a:gd name="T21" fmla="*/ 686 h 3742"/>
                <a:gd name="T22" fmla="*/ 2714 w 2960"/>
                <a:gd name="T23" fmla="*/ 674 h 3742"/>
                <a:gd name="T24" fmla="*/ 255 w 2960"/>
                <a:gd name="T25" fmla="*/ 673 h 3742"/>
                <a:gd name="T26" fmla="*/ 989 w 2960"/>
                <a:gd name="T27" fmla="*/ 441 h 3742"/>
                <a:gd name="T28" fmla="*/ 1971 w 2960"/>
                <a:gd name="T29" fmla="*/ 232 h 3742"/>
                <a:gd name="T30" fmla="*/ 873 w 2960"/>
                <a:gd name="T31" fmla="*/ 0 h 3742"/>
                <a:gd name="T32" fmla="*/ 2067 w 2960"/>
                <a:gd name="T33" fmla="*/ 1 h 3742"/>
                <a:gd name="T34" fmla="*/ 2072 w 2960"/>
                <a:gd name="T35" fmla="*/ 4 h 3742"/>
                <a:gd name="T36" fmla="*/ 2077 w 2960"/>
                <a:gd name="T37" fmla="*/ 4 h 3742"/>
                <a:gd name="T38" fmla="*/ 2082 w 2960"/>
                <a:gd name="T39" fmla="*/ 1 h 3742"/>
                <a:gd name="T40" fmla="*/ 2114 w 2960"/>
                <a:gd name="T41" fmla="*/ 4 h 3742"/>
                <a:gd name="T42" fmla="*/ 2161 w 2960"/>
                <a:gd name="T43" fmla="*/ 26 h 3742"/>
                <a:gd name="T44" fmla="*/ 2192 w 2960"/>
                <a:gd name="T45" fmla="*/ 65 h 3742"/>
                <a:gd name="T46" fmla="*/ 2205 w 2960"/>
                <a:gd name="T47" fmla="*/ 116 h 3742"/>
                <a:gd name="T48" fmla="*/ 2705 w 2960"/>
                <a:gd name="T49" fmla="*/ 441 h 3742"/>
                <a:gd name="T50" fmla="*/ 2786 w 2960"/>
                <a:gd name="T51" fmla="*/ 454 h 3742"/>
                <a:gd name="T52" fmla="*/ 2857 w 2960"/>
                <a:gd name="T53" fmla="*/ 489 h 3742"/>
                <a:gd name="T54" fmla="*/ 2911 w 2960"/>
                <a:gd name="T55" fmla="*/ 545 h 3742"/>
                <a:gd name="T56" fmla="*/ 2947 w 2960"/>
                <a:gd name="T57" fmla="*/ 614 h 3742"/>
                <a:gd name="T58" fmla="*/ 2960 w 2960"/>
                <a:gd name="T59" fmla="*/ 696 h 3742"/>
                <a:gd name="T60" fmla="*/ 2741 w 2960"/>
                <a:gd name="T61" fmla="*/ 1113 h 3742"/>
                <a:gd name="T62" fmla="*/ 2737 w 2960"/>
                <a:gd name="T63" fmla="*/ 3530 h 3742"/>
                <a:gd name="T64" fmla="*/ 2713 w 2960"/>
                <a:gd name="T65" fmla="*/ 3607 h 3742"/>
                <a:gd name="T66" fmla="*/ 2667 w 2960"/>
                <a:gd name="T67" fmla="*/ 3669 h 3742"/>
                <a:gd name="T68" fmla="*/ 2604 w 2960"/>
                <a:gd name="T69" fmla="*/ 3714 h 3742"/>
                <a:gd name="T70" fmla="*/ 2528 w 2960"/>
                <a:gd name="T71" fmla="*/ 3739 h 3742"/>
                <a:gd name="T72" fmla="*/ 474 w 2960"/>
                <a:gd name="T73" fmla="*/ 3742 h 3742"/>
                <a:gd name="T74" fmla="*/ 393 w 2960"/>
                <a:gd name="T75" fmla="*/ 3730 h 3742"/>
                <a:gd name="T76" fmla="*/ 323 w 2960"/>
                <a:gd name="T77" fmla="*/ 3694 h 3742"/>
                <a:gd name="T78" fmla="*/ 269 w 2960"/>
                <a:gd name="T79" fmla="*/ 3639 h 3742"/>
                <a:gd name="T80" fmla="*/ 234 w 2960"/>
                <a:gd name="T81" fmla="*/ 3570 h 3742"/>
                <a:gd name="T82" fmla="*/ 221 w 2960"/>
                <a:gd name="T83" fmla="*/ 3489 h 3742"/>
                <a:gd name="T84" fmla="*/ 0 w 2960"/>
                <a:gd name="T85" fmla="*/ 1113 h 3742"/>
                <a:gd name="T86" fmla="*/ 3 w 2960"/>
                <a:gd name="T87" fmla="*/ 655 h 3742"/>
                <a:gd name="T88" fmla="*/ 28 w 2960"/>
                <a:gd name="T89" fmla="*/ 578 h 3742"/>
                <a:gd name="T90" fmla="*/ 74 w 2960"/>
                <a:gd name="T91" fmla="*/ 514 h 3742"/>
                <a:gd name="T92" fmla="*/ 137 w 2960"/>
                <a:gd name="T93" fmla="*/ 469 h 3742"/>
                <a:gd name="T94" fmla="*/ 213 w 2960"/>
                <a:gd name="T95" fmla="*/ 444 h 3742"/>
                <a:gd name="T96" fmla="*/ 757 w 2960"/>
                <a:gd name="T97" fmla="*/ 441 h 3742"/>
                <a:gd name="T98" fmla="*/ 761 w 2960"/>
                <a:gd name="T99" fmla="*/ 89 h 3742"/>
                <a:gd name="T100" fmla="*/ 783 w 2960"/>
                <a:gd name="T101" fmla="*/ 43 h 3742"/>
                <a:gd name="T102" fmla="*/ 822 w 2960"/>
                <a:gd name="T103" fmla="*/ 12 h 3742"/>
                <a:gd name="T104" fmla="*/ 873 w 2960"/>
                <a:gd name="T105" fmla="*/ 0 h 3742"/>
                <a:gd name="T106" fmla="*/ 0 w 2960"/>
                <a:gd name="T107" fmla="*/ 0 h 3742"/>
                <a:gd name="T108" fmla="*/ 2960 w 2960"/>
                <a:gd name="T109" fmla="*/ 3742 h 3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2960" h="3742">
                  <a:moveTo>
                    <a:pt x="453" y="1113"/>
                  </a:moveTo>
                  <a:lnTo>
                    <a:pt x="453" y="3489"/>
                  </a:lnTo>
                  <a:lnTo>
                    <a:pt x="454" y="3498"/>
                  </a:lnTo>
                  <a:lnTo>
                    <a:pt x="459" y="3505"/>
                  </a:lnTo>
                  <a:lnTo>
                    <a:pt x="465" y="3508"/>
                  </a:lnTo>
                  <a:lnTo>
                    <a:pt x="474" y="3509"/>
                  </a:lnTo>
                  <a:lnTo>
                    <a:pt x="2486" y="3509"/>
                  </a:lnTo>
                  <a:lnTo>
                    <a:pt x="2495" y="3508"/>
                  </a:lnTo>
                  <a:lnTo>
                    <a:pt x="2502" y="3505"/>
                  </a:lnTo>
                  <a:lnTo>
                    <a:pt x="2505" y="3498"/>
                  </a:lnTo>
                  <a:lnTo>
                    <a:pt x="2507" y="3489"/>
                  </a:lnTo>
                  <a:lnTo>
                    <a:pt x="2507" y="1113"/>
                  </a:lnTo>
                  <a:lnTo>
                    <a:pt x="453" y="1113"/>
                  </a:lnTo>
                  <a:close/>
                  <a:moveTo>
                    <a:pt x="255" y="673"/>
                  </a:moveTo>
                  <a:lnTo>
                    <a:pt x="246" y="674"/>
                  </a:lnTo>
                  <a:lnTo>
                    <a:pt x="239" y="679"/>
                  </a:lnTo>
                  <a:lnTo>
                    <a:pt x="235" y="686"/>
                  </a:lnTo>
                  <a:lnTo>
                    <a:pt x="234" y="696"/>
                  </a:lnTo>
                  <a:lnTo>
                    <a:pt x="234" y="882"/>
                  </a:lnTo>
                  <a:lnTo>
                    <a:pt x="2726" y="882"/>
                  </a:lnTo>
                  <a:lnTo>
                    <a:pt x="2726" y="696"/>
                  </a:lnTo>
                  <a:lnTo>
                    <a:pt x="2725" y="686"/>
                  </a:lnTo>
                  <a:lnTo>
                    <a:pt x="2721" y="679"/>
                  </a:lnTo>
                  <a:lnTo>
                    <a:pt x="2714" y="674"/>
                  </a:lnTo>
                  <a:lnTo>
                    <a:pt x="2705" y="673"/>
                  </a:lnTo>
                  <a:lnTo>
                    <a:pt x="255" y="673"/>
                  </a:lnTo>
                  <a:close/>
                  <a:moveTo>
                    <a:pt x="989" y="232"/>
                  </a:moveTo>
                  <a:lnTo>
                    <a:pt x="989" y="441"/>
                  </a:lnTo>
                  <a:lnTo>
                    <a:pt x="1971" y="441"/>
                  </a:lnTo>
                  <a:lnTo>
                    <a:pt x="1971" y="232"/>
                  </a:lnTo>
                  <a:lnTo>
                    <a:pt x="989" y="232"/>
                  </a:lnTo>
                  <a:close/>
                  <a:moveTo>
                    <a:pt x="873" y="0"/>
                  </a:moveTo>
                  <a:lnTo>
                    <a:pt x="2066" y="0"/>
                  </a:lnTo>
                  <a:lnTo>
                    <a:pt x="2067" y="1"/>
                  </a:lnTo>
                  <a:lnTo>
                    <a:pt x="2070" y="1"/>
                  </a:lnTo>
                  <a:lnTo>
                    <a:pt x="2072" y="4"/>
                  </a:lnTo>
                  <a:lnTo>
                    <a:pt x="2074" y="5"/>
                  </a:lnTo>
                  <a:lnTo>
                    <a:pt x="2077" y="4"/>
                  </a:lnTo>
                  <a:lnTo>
                    <a:pt x="2079" y="1"/>
                  </a:lnTo>
                  <a:lnTo>
                    <a:pt x="2082" y="1"/>
                  </a:lnTo>
                  <a:lnTo>
                    <a:pt x="2087" y="0"/>
                  </a:lnTo>
                  <a:lnTo>
                    <a:pt x="2114" y="4"/>
                  </a:lnTo>
                  <a:lnTo>
                    <a:pt x="2139" y="12"/>
                  </a:lnTo>
                  <a:lnTo>
                    <a:pt x="2161" y="26"/>
                  </a:lnTo>
                  <a:lnTo>
                    <a:pt x="2179" y="43"/>
                  </a:lnTo>
                  <a:lnTo>
                    <a:pt x="2192" y="65"/>
                  </a:lnTo>
                  <a:lnTo>
                    <a:pt x="2202" y="89"/>
                  </a:lnTo>
                  <a:lnTo>
                    <a:pt x="2205" y="116"/>
                  </a:lnTo>
                  <a:lnTo>
                    <a:pt x="2205" y="441"/>
                  </a:lnTo>
                  <a:lnTo>
                    <a:pt x="2705" y="441"/>
                  </a:lnTo>
                  <a:lnTo>
                    <a:pt x="2747" y="444"/>
                  </a:lnTo>
                  <a:lnTo>
                    <a:pt x="2786" y="454"/>
                  </a:lnTo>
                  <a:lnTo>
                    <a:pt x="2823" y="469"/>
                  </a:lnTo>
                  <a:lnTo>
                    <a:pt x="2857" y="489"/>
                  </a:lnTo>
                  <a:lnTo>
                    <a:pt x="2887" y="514"/>
                  </a:lnTo>
                  <a:lnTo>
                    <a:pt x="2911" y="545"/>
                  </a:lnTo>
                  <a:lnTo>
                    <a:pt x="2932" y="578"/>
                  </a:lnTo>
                  <a:lnTo>
                    <a:pt x="2947" y="614"/>
                  </a:lnTo>
                  <a:lnTo>
                    <a:pt x="2956" y="655"/>
                  </a:lnTo>
                  <a:lnTo>
                    <a:pt x="2960" y="696"/>
                  </a:lnTo>
                  <a:lnTo>
                    <a:pt x="2960" y="1113"/>
                  </a:lnTo>
                  <a:lnTo>
                    <a:pt x="2741" y="1113"/>
                  </a:lnTo>
                  <a:lnTo>
                    <a:pt x="2741" y="3489"/>
                  </a:lnTo>
                  <a:lnTo>
                    <a:pt x="2737" y="3530"/>
                  </a:lnTo>
                  <a:lnTo>
                    <a:pt x="2728" y="3570"/>
                  </a:lnTo>
                  <a:lnTo>
                    <a:pt x="2713" y="3607"/>
                  </a:lnTo>
                  <a:lnTo>
                    <a:pt x="2692" y="3639"/>
                  </a:lnTo>
                  <a:lnTo>
                    <a:pt x="2667" y="3669"/>
                  </a:lnTo>
                  <a:lnTo>
                    <a:pt x="2638" y="3694"/>
                  </a:lnTo>
                  <a:lnTo>
                    <a:pt x="2604" y="3714"/>
                  </a:lnTo>
                  <a:lnTo>
                    <a:pt x="2567" y="3730"/>
                  </a:lnTo>
                  <a:lnTo>
                    <a:pt x="2528" y="3739"/>
                  </a:lnTo>
                  <a:lnTo>
                    <a:pt x="2486" y="3742"/>
                  </a:lnTo>
                  <a:lnTo>
                    <a:pt x="474" y="3742"/>
                  </a:lnTo>
                  <a:lnTo>
                    <a:pt x="432" y="3739"/>
                  </a:lnTo>
                  <a:lnTo>
                    <a:pt x="393" y="3730"/>
                  </a:lnTo>
                  <a:lnTo>
                    <a:pt x="357" y="3714"/>
                  </a:lnTo>
                  <a:lnTo>
                    <a:pt x="323" y="3694"/>
                  </a:lnTo>
                  <a:lnTo>
                    <a:pt x="294" y="3669"/>
                  </a:lnTo>
                  <a:lnTo>
                    <a:pt x="269" y="3639"/>
                  </a:lnTo>
                  <a:lnTo>
                    <a:pt x="249" y="3607"/>
                  </a:lnTo>
                  <a:lnTo>
                    <a:pt x="234" y="3570"/>
                  </a:lnTo>
                  <a:lnTo>
                    <a:pt x="225" y="3530"/>
                  </a:lnTo>
                  <a:lnTo>
                    <a:pt x="221" y="3489"/>
                  </a:lnTo>
                  <a:lnTo>
                    <a:pt x="221" y="1113"/>
                  </a:lnTo>
                  <a:lnTo>
                    <a:pt x="0" y="1113"/>
                  </a:lnTo>
                  <a:lnTo>
                    <a:pt x="0" y="696"/>
                  </a:lnTo>
                  <a:lnTo>
                    <a:pt x="3" y="655"/>
                  </a:lnTo>
                  <a:lnTo>
                    <a:pt x="13" y="614"/>
                  </a:lnTo>
                  <a:lnTo>
                    <a:pt x="28" y="578"/>
                  </a:lnTo>
                  <a:lnTo>
                    <a:pt x="49" y="545"/>
                  </a:lnTo>
                  <a:lnTo>
                    <a:pt x="74" y="514"/>
                  </a:lnTo>
                  <a:lnTo>
                    <a:pt x="103" y="489"/>
                  </a:lnTo>
                  <a:lnTo>
                    <a:pt x="137" y="469"/>
                  </a:lnTo>
                  <a:lnTo>
                    <a:pt x="174" y="454"/>
                  </a:lnTo>
                  <a:lnTo>
                    <a:pt x="213" y="444"/>
                  </a:lnTo>
                  <a:lnTo>
                    <a:pt x="255" y="441"/>
                  </a:lnTo>
                  <a:lnTo>
                    <a:pt x="757" y="441"/>
                  </a:lnTo>
                  <a:lnTo>
                    <a:pt x="757" y="116"/>
                  </a:lnTo>
                  <a:lnTo>
                    <a:pt x="761" y="89"/>
                  </a:lnTo>
                  <a:lnTo>
                    <a:pt x="769" y="65"/>
                  </a:lnTo>
                  <a:lnTo>
                    <a:pt x="783" y="43"/>
                  </a:lnTo>
                  <a:lnTo>
                    <a:pt x="800" y="26"/>
                  </a:lnTo>
                  <a:lnTo>
                    <a:pt x="822" y="12"/>
                  </a:lnTo>
                  <a:lnTo>
                    <a:pt x="846" y="4"/>
                  </a:lnTo>
                  <a:lnTo>
                    <a:pt x="87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184" name="Rectangle 23"/>
            <p:cNvSpPr>
              <a:spLocks noChangeArrowheads="1"/>
            </p:cNvSpPr>
            <p:nvPr/>
          </p:nvSpPr>
          <p:spPr bwMode="auto">
            <a:xfrm>
              <a:off x="431800" y="314325"/>
              <a:ext cx="53975" cy="434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a:solidFill>
                  <a:srgbClr val="000000"/>
                </a:solidFill>
                <a:latin typeface="나눔고딕" charset="-127"/>
                <a:ea typeface="나눔고딕" charset="-127"/>
                <a:sym typeface="나눔고딕" charset="-127"/>
              </a:endParaRPr>
            </a:p>
          </p:txBody>
        </p:sp>
        <p:sp>
          <p:nvSpPr>
            <p:cNvPr id="49185" name="Rectangle 24"/>
            <p:cNvSpPr>
              <a:spLocks noChangeArrowheads="1"/>
            </p:cNvSpPr>
            <p:nvPr/>
          </p:nvSpPr>
          <p:spPr bwMode="auto">
            <a:xfrm>
              <a:off x="309563" y="314325"/>
              <a:ext cx="52388" cy="434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a:solidFill>
                  <a:srgbClr val="000000"/>
                </a:solidFill>
                <a:latin typeface="나눔고딕" charset="-127"/>
                <a:ea typeface="나눔고딕" charset="-127"/>
                <a:sym typeface="나눔고딕" charset="-127"/>
              </a:endParaRPr>
            </a:p>
          </p:txBody>
        </p:sp>
        <p:sp>
          <p:nvSpPr>
            <p:cNvPr id="49186" name="Rectangle 25"/>
            <p:cNvSpPr>
              <a:spLocks noChangeArrowheads="1"/>
            </p:cNvSpPr>
            <p:nvPr/>
          </p:nvSpPr>
          <p:spPr bwMode="auto">
            <a:xfrm>
              <a:off x="187325" y="314325"/>
              <a:ext cx="52388" cy="434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a:solidFill>
                  <a:srgbClr val="000000"/>
                </a:solidFill>
                <a:latin typeface="나눔고딕" charset="-127"/>
                <a:ea typeface="나눔고딕" charset="-127"/>
                <a:sym typeface="나눔고딕" charset="-127"/>
              </a:endParaRPr>
            </a:p>
          </p:txBody>
        </p:sp>
      </p:grpSp>
      <p:grpSp>
        <p:nvGrpSpPr>
          <p:cNvPr id="49187" name="그룹 55"/>
          <p:cNvGrpSpPr/>
          <p:nvPr/>
        </p:nvGrpSpPr>
        <p:grpSpPr bwMode="auto">
          <a:xfrm>
            <a:off x="3697288" y="1409700"/>
            <a:ext cx="803275" cy="593725"/>
            <a:chOff x="0" y="0"/>
            <a:chExt cx="976313" cy="720725"/>
          </a:xfrm>
        </p:grpSpPr>
        <p:sp>
          <p:nvSpPr>
            <p:cNvPr id="49188" name="Freeform 30"/>
            <p:cNvSpPr>
              <a:spLocks noEditPoints="1"/>
            </p:cNvSpPr>
            <p:nvPr/>
          </p:nvSpPr>
          <p:spPr bwMode="auto">
            <a:xfrm>
              <a:off x="0" y="0"/>
              <a:ext cx="976313" cy="720725"/>
            </a:xfrm>
            <a:custGeom>
              <a:avLst/>
              <a:gdLst>
                <a:gd name="T0" fmla="*/ 199 w 3691"/>
                <a:gd name="T1" fmla="*/ 2509 h 2725"/>
                <a:gd name="T2" fmla="*/ 206 w 3691"/>
                <a:gd name="T3" fmla="*/ 2520 h 2725"/>
                <a:gd name="T4" fmla="*/ 218 w 3691"/>
                <a:gd name="T5" fmla="*/ 2526 h 2725"/>
                <a:gd name="T6" fmla="*/ 3483 w 3691"/>
                <a:gd name="T7" fmla="*/ 2524 h 2725"/>
                <a:gd name="T8" fmla="*/ 3491 w 3691"/>
                <a:gd name="T9" fmla="*/ 2509 h 2725"/>
                <a:gd name="T10" fmla="*/ 199 w 3691"/>
                <a:gd name="T11" fmla="*/ 1106 h 2725"/>
                <a:gd name="T12" fmla="*/ 211 w 3691"/>
                <a:gd name="T13" fmla="*/ 201 h 2725"/>
                <a:gd name="T14" fmla="*/ 200 w 3691"/>
                <a:gd name="T15" fmla="*/ 211 h 2725"/>
                <a:gd name="T16" fmla="*/ 199 w 3691"/>
                <a:gd name="T17" fmla="*/ 599 h 2725"/>
                <a:gd name="T18" fmla="*/ 3491 w 3691"/>
                <a:gd name="T19" fmla="*/ 217 h 2725"/>
                <a:gd name="T20" fmla="*/ 3483 w 3691"/>
                <a:gd name="T21" fmla="*/ 201 h 2725"/>
                <a:gd name="T22" fmla="*/ 218 w 3691"/>
                <a:gd name="T23" fmla="*/ 200 h 2725"/>
                <a:gd name="T24" fmla="*/ 3472 w 3691"/>
                <a:gd name="T25" fmla="*/ 0 h 2725"/>
                <a:gd name="T26" fmla="*/ 3542 w 3691"/>
                <a:gd name="T27" fmla="*/ 11 h 2725"/>
                <a:gd name="T28" fmla="*/ 3601 w 3691"/>
                <a:gd name="T29" fmla="*/ 41 h 2725"/>
                <a:gd name="T30" fmla="*/ 3651 w 3691"/>
                <a:gd name="T31" fmla="*/ 90 h 2725"/>
                <a:gd name="T32" fmla="*/ 3681 w 3691"/>
                <a:gd name="T33" fmla="*/ 149 h 2725"/>
                <a:gd name="T34" fmla="*/ 3691 w 3691"/>
                <a:gd name="T35" fmla="*/ 217 h 2725"/>
                <a:gd name="T36" fmla="*/ 3689 w 3691"/>
                <a:gd name="T37" fmla="*/ 2543 h 2725"/>
                <a:gd name="T38" fmla="*/ 3669 w 3691"/>
                <a:gd name="T39" fmla="*/ 2607 h 2725"/>
                <a:gd name="T40" fmla="*/ 3628 w 3691"/>
                <a:gd name="T41" fmla="*/ 2663 h 2725"/>
                <a:gd name="T42" fmla="*/ 3573 w 3691"/>
                <a:gd name="T43" fmla="*/ 2703 h 2725"/>
                <a:gd name="T44" fmla="*/ 3508 w 3691"/>
                <a:gd name="T45" fmla="*/ 2723 h 2725"/>
                <a:gd name="T46" fmla="*/ 218 w 3691"/>
                <a:gd name="T47" fmla="*/ 2725 h 2725"/>
                <a:gd name="T48" fmla="*/ 149 w 3691"/>
                <a:gd name="T49" fmla="*/ 2715 h 2725"/>
                <a:gd name="T50" fmla="*/ 89 w 3691"/>
                <a:gd name="T51" fmla="*/ 2685 h 2725"/>
                <a:gd name="T52" fmla="*/ 40 w 3691"/>
                <a:gd name="T53" fmla="*/ 2636 h 2725"/>
                <a:gd name="T54" fmla="*/ 10 w 3691"/>
                <a:gd name="T55" fmla="*/ 2576 h 2725"/>
                <a:gd name="T56" fmla="*/ 0 w 3691"/>
                <a:gd name="T57" fmla="*/ 2509 h 2725"/>
                <a:gd name="T58" fmla="*/ 2 w 3691"/>
                <a:gd name="T59" fmla="*/ 183 h 2725"/>
                <a:gd name="T60" fmla="*/ 24 w 3691"/>
                <a:gd name="T61" fmla="*/ 119 h 2725"/>
                <a:gd name="T62" fmla="*/ 63 w 3691"/>
                <a:gd name="T63" fmla="*/ 65 h 2725"/>
                <a:gd name="T64" fmla="*/ 118 w 3691"/>
                <a:gd name="T65" fmla="*/ 23 h 2725"/>
                <a:gd name="T66" fmla="*/ 183 w 3691"/>
                <a:gd name="T67" fmla="*/ 3 h 2725"/>
                <a:gd name="T68" fmla="*/ 0 w 3691"/>
                <a:gd name="T69" fmla="*/ 0 h 2725"/>
                <a:gd name="T70" fmla="*/ 3691 w 3691"/>
                <a:gd name="T71" fmla="*/ 2725 h 2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T68" t="T69" r="T70" b="T71"/>
              <a:pathLst>
                <a:path w="3691" h="2725">
                  <a:moveTo>
                    <a:pt x="199" y="1106"/>
                  </a:moveTo>
                  <a:lnTo>
                    <a:pt x="199" y="2509"/>
                  </a:lnTo>
                  <a:lnTo>
                    <a:pt x="200" y="2514"/>
                  </a:lnTo>
                  <a:lnTo>
                    <a:pt x="206" y="2520"/>
                  </a:lnTo>
                  <a:lnTo>
                    <a:pt x="211" y="2524"/>
                  </a:lnTo>
                  <a:lnTo>
                    <a:pt x="218" y="2526"/>
                  </a:lnTo>
                  <a:lnTo>
                    <a:pt x="3472" y="2526"/>
                  </a:lnTo>
                  <a:lnTo>
                    <a:pt x="3483" y="2524"/>
                  </a:lnTo>
                  <a:lnTo>
                    <a:pt x="3489" y="2519"/>
                  </a:lnTo>
                  <a:lnTo>
                    <a:pt x="3491" y="2509"/>
                  </a:lnTo>
                  <a:lnTo>
                    <a:pt x="3491" y="1106"/>
                  </a:lnTo>
                  <a:lnTo>
                    <a:pt x="199" y="1106"/>
                  </a:lnTo>
                  <a:close/>
                  <a:moveTo>
                    <a:pt x="218" y="200"/>
                  </a:moveTo>
                  <a:lnTo>
                    <a:pt x="211" y="201"/>
                  </a:lnTo>
                  <a:lnTo>
                    <a:pt x="206" y="205"/>
                  </a:lnTo>
                  <a:lnTo>
                    <a:pt x="200" y="211"/>
                  </a:lnTo>
                  <a:lnTo>
                    <a:pt x="199" y="217"/>
                  </a:lnTo>
                  <a:lnTo>
                    <a:pt x="199" y="599"/>
                  </a:lnTo>
                  <a:lnTo>
                    <a:pt x="3491" y="599"/>
                  </a:lnTo>
                  <a:lnTo>
                    <a:pt x="3491" y="217"/>
                  </a:lnTo>
                  <a:lnTo>
                    <a:pt x="3489" y="206"/>
                  </a:lnTo>
                  <a:lnTo>
                    <a:pt x="3483" y="201"/>
                  </a:lnTo>
                  <a:lnTo>
                    <a:pt x="3472" y="200"/>
                  </a:lnTo>
                  <a:lnTo>
                    <a:pt x="218" y="200"/>
                  </a:lnTo>
                  <a:close/>
                  <a:moveTo>
                    <a:pt x="218" y="0"/>
                  </a:moveTo>
                  <a:lnTo>
                    <a:pt x="3472" y="0"/>
                  </a:lnTo>
                  <a:lnTo>
                    <a:pt x="3508" y="3"/>
                  </a:lnTo>
                  <a:lnTo>
                    <a:pt x="3542" y="11"/>
                  </a:lnTo>
                  <a:lnTo>
                    <a:pt x="3573" y="23"/>
                  </a:lnTo>
                  <a:lnTo>
                    <a:pt x="3601" y="41"/>
                  </a:lnTo>
                  <a:lnTo>
                    <a:pt x="3628" y="65"/>
                  </a:lnTo>
                  <a:lnTo>
                    <a:pt x="3651" y="90"/>
                  </a:lnTo>
                  <a:lnTo>
                    <a:pt x="3668" y="119"/>
                  </a:lnTo>
                  <a:lnTo>
                    <a:pt x="3681" y="149"/>
                  </a:lnTo>
                  <a:lnTo>
                    <a:pt x="3689" y="183"/>
                  </a:lnTo>
                  <a:lnTo>
                    <a:pt x="3691" y="217"/>
                  </a:lnTo>
                  <a:lnTo>
                    <a:pt x="3691" y="2509"/>
                  </a:lnTo>
                  <a:lnTo>
                    <a:pt x="3689" y="2543"/>
                  </a:lnTo>
                  <a:lnTo>
                    <a:pt x="3681" y="2576"/>
                  </a:lnTo>
                  <a:lnTo>
                    <a:pt x="3669" y="2607"/>
                  </a:lnTo>
                  <a:lnTo>
                    <a:pt x="3651" y="2636"/>
                  </a:lnTo>
                  <a:lnTo>
                    <a:pt x="3628" y="2663"/>
                  </a:lnTo>
                  <a:lnTo>
                    <a:pt x="3602" y="2685"/>
                  </a:lnTo>
                  <a:lnTo>
                    <a:pt x="3573" y="2703"/>
                  </a:lnTo>
                  <a:lnTo>
                    <a:pt x="3542" y="2715"/>
                  </a:lnTo>
                  <a:lnTo>
                    <a:pt x="3508" y="2723"/>
                  </a:lnTo>
                  <a:lnTo>
                    <a:pt x="3472" y="2725"/>
                  </a:lnTo>
                  <a:lnTo>
                    <a:pt x="218" y="2725"/>
                  </a:lnTo>
                  <a:lnTo>
                    <a:pt x="183" y="2723"/>
                  </a:lnTo>
                  <a:lnTo>
                    <a:pt x="149" y="2715"/>
                  </a:lnTo>
                  <a:lnTo>
                    <a:pt x="118" y="2703"/>
                  </a:lnTo>
                  <a:lnTo>
                    <a:pt x="89" y="2685"/>
                  </a:lnTo>
                  <a:lnTo>
                    <a:pt x="63" y="2663"/>
                  </a:lnTo>
                  <a:lnTo>
                    <a:pt x="40" y="2636"/>
                  </a:lnTo>
                  <a:lnTo>
                    <a:pt x="22" y="2607"/>
                  </a:lnTo>
                  <a:lnTo>
                    <a:pt x="10" y="2576"/>
                  </a:lnTo>
                  <a:lnTo>
                    <a:pt x="2" y="2543"/>
                  </a:lnTo>
                  <a:lnTo>
                    <a:pt x="0" y="2509"/>
                  </a:lnTo>
                  <a:lnTo>
                    <a:pt x="0" y="217"/>
                  </a:lnTo>
                  <a:lnTo>
                    <a:pt x="2" y="183"/>
                  </a:lnTo>
                  <a:lnTo>
                    <a:pt x="10" y="149"/>
                  </a:lnTo>
                  <a:lnTo>
                    <a:pt x="24" y="119"/>
                  </a:lnTo>
                  <a:lnTo>
                    <a:pt x="40" y="90"/>
                  </a:lnTo>
                  <a:lnTo>
                    <a:pt x="63" y="65"/>
                  </a:lnTo>
                  <a:lnTo>
                    <a:pt x="90" y="41"/>
                  </a:lnTo>
                  <a:lnTo>
                    <a:pt x="118" y="23"/>
                  </a:lnTo>
                  <a:lnTo>
                    <a:pt x="149" y="11"/>
                  </a:lnTo>
                  <a:lnTo>
                    <a:pt x="183" y="3"/>
                  </a:lnTo>
                  <a:lnTo>
                    <a:pt x="2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189" name="Rectangle 31"/>
            <p:cNvSpPr>
              <a:spLocks noChangeArrowheads="1"/>
            </p:cNvSpPr>
            <p:nvPr/>
          </p:nvSpPr>
          <p:spPr bwMode="auto">
            <a:xfrm>
              <a:off x="701675" y="392113"/>
              <a:ext cx="114300"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a:solidFill>
                  <a:srgbClr val="000000"/>
                </a:solidFill>
                <a:latin typeface="나눔고딕" charset="-127"/>
                <a:ea typeface="나눔고딕" charset="-127"/>
                <a:sym typeface="나눔고딕" charset="-127"/>
              </a:endParaRPr>
            </a:p>
          </p:txBody>
        </p:sp>
        <p:sp>
          <p:nvSpPr>
            <p:cNvPr id="49190" name="Freeform 32"/>
            <p:cNvSpPr/>
            <p:nvPr/>
          </p:nvSpPr>
          <p:spPr bwMode="auto">
            <a:xfrm>
              <a:off x="160338" y="392113"/>
              <a:ext cx="463550" cy="50800"/>
            </a:xfrm>
            <a:custGeom>
              <a:avLst/>
              <a:gdLst>
                <a:gd name="T0" fmla="*/ 99 w 1752"/>
                <a:gd name="T1" fmla="*/ 0 h 197"/>
                <a:gd name="T2" fmla="*/ 1652 w 1752"/>
                <a:gd name="T3" fmla="*/ 0 h 197"/>
                <a:gd name="T4" fmla="*/ 1675 w 1752"/>
                <a:gd name="T5" fmla="*/ 2 h 197"/>
                <a:gd name="T6" fmla="*/ 1696 w 1752"/>
                <a:gd name="T7" fmla="*/ 9 h 197"/>
                <a:gd name="T8" fmla="*/ 1714 w 1752"/>
                <a:gd name="T9" fmla="*/ 21 h 197"/>
                <a:gd name="T10" fmla="*/ 1730 w 1752"/>
                <a:gd name="T11" fmla="*/ 36 h 197"/>
                <a:gd name="T12" fmla="*/ 1741 w 1752"/>
                <a:gd name="T13" fmla="*/ 55 h 197"/>
                <a:gd name="T14" fmla="*/ 1749 w 1752"/>
                <a:gd name="T15" fmla="*/ 75 h 197"/>
                <a:gd name="T16" fmla="*/ 1752 w 1752"/>
                <a:gd name="T17" fmla="*/ 98 h 197"/>
                <a:gd name="T18" fmla="*/ 1749 w 1752"/>
                <a:gd name="T19" fmla="*/ 122 h 197"/>
                <a:gd name="T20" fmla="*/ 1741 w 1752"/>
                <a:gd name="T21" fmla="*/ 142 h 197"/>
                <a:gd name="T22" fmla="*/ 1730 w 1752"/>
                <a:gd name="T23" fmla="*/ 161 h 197"/>
                <a:gd name="T24" fmla="*/ 1714 w 1752"/>
                <a:gd name="T25" fmla="*/ 175 h 197"/>
                <a:gd name="T26" fmla="*/ 1696 w 1752"/>
                <a:gd name="T27" fmla="*/ 188 h 197"/>
                <a:gd name="T28" fmla="*/ 1675 w 1752"/>
                <a:gd name="T29" fmla="*/ 194 h 197"/>
                <a:gd name="T30" fmla="*/ 1652 w 1752"/>
                <a:gd name="T31" fmla="*/ 197 h 197"/>
                <a:gd name="T32" fmla="*/ 99 w 1752"/>
                <a:gd name="T33" fmla="*/ 197 h 197"/>
                <a:gd name="T34" fmla="*/ 76 w 1752"/>
                <a:gd name="T35" fmla="*/ 194 h 197"/>
                <a:gd name="T36" fmla="*/ 55 w 1752"/>
                <a:gd name="T37" fmla="*/ 188 h 197"/>
                <a:gd name="T38" fmla="*/ 37 w 1752"/>
                <a:gd name="T39" fmla="*/ 175 h 197"/>
                <a:gd name="T40" fmla="*/ 21 w 1752"/>
                <a:gd name="T41" fmla="*/ 161 h 197"/>
                <a:gd name="T42" fmla="*/ 10 w 1752"/>
                <a:gd name="T43" fmla="*/ 142 h 197"/>
                <a:gd name="T44" fmla="*/ 2 w 1752"/>
                <a:gd name="T45" fmla="*/ 122 h 197"/>
                <a:gd name="T46" fmla="*/ 0 w 1752"/>
                <a:gd name="T47" fmla="*/ 98 h 197"/>
                <a:gd name="T48" fmla="*/ 2 w 1752"/>
                <a:gd name="T49" fmla="*/ 75 h 197"/>
                <a:gd name="T50" fmla="*/ 10 w 1752"/>
                <a:gd name="T51" fmla="*/ 55 h 197"/>
                <a:gd name="T52" fmla="*/ 21 w 1752"/>
                <a:gd name="T53" fmla="*/ 36 h 197"/>
                <a:gd name="T54" fmla="*/ 37 w 1752"/>
                <a:gd name="T55" fmla="*/ 21 h 197"/>
                <a:gd name="T56" fmla="*/ 55 w 1752"/>
                <a:gd name="T57" fmla="*/ 9 h 197"/>
                <a:gd name="T58" fmla="*/ 76 w 1752"/>
                <a:gd name="T59" fmla="*/ 2 h 197"/>
                <a:gd name="T60" fmla="*/ 99 w 1752"/>
                <a:gd name="T61" fmla="*/ 0 h 197"/>
                <a:gd name="T62" fmla="*/ 0 w 1752"/>
                <a:gd name="T63" fmla="*/ 0 h 197"/>
                <a:gd name="T64" fmla="*/ 1752 w 1752"/>
                <a:gd name="T65"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T62" t="T63" r="T64" b="T65"/>
              <a:pathLst>
                <a:path w="1752" h="197">
                  <a:moveTo>
                    <a:pt x="99" y="0"/>
                  </a:moveTo>
                  <a:lnTo>
                    <a:pt x="1652" y="0"/>
                  </a:lnTo>
                  <a:lnTo>
                    <a:pt x="1675" y="2"/>
                  </a:lnTo>
                  <a:lnTo>
                    <a:pt x="1696" y="9"/>
                  </a:lnTo>
                  <a:lnTo>
                    <a:pt x="1714" y="21"/>
                  </a:lnTo>
                  <a:lnTo>
                    <a:pt x="1730" y="36"/>
                  </a:lnTo>
                  <a:lnTo>
                    <a:pt x="1741" y="55"/>
                  </a:lnTo>
                  <a:lnTo>
                    <a:pt x="1749" y="75"/>
                  </a:lnTo>
                  <a:lnTo>
                    <a:pt x="1752" y="98"/>
                  </a:lnTo>
                  <a:lnTo>
                    <a:pt x="1749" y="122"/>
                  </a:lnTo>
                  <a:lnTo>
                    <a:pt x="1741" y="142"/>
                  </a:lnTo>
                  <a:lnTo>
                    <a:pt x="1730" y="161"/>
                  </a:lnTo>
                  <a:lnTo>
                    <a:pt x="1714" y="175"/>
                  </a:lnTo>
                  <a:lnTo>
                    <a:pt x="1696" y="188"/>
                  </a:lnTo>
                  <a:lnTo>
                    <a:pt x="1675" y="194"/>
                  </a:lnTo>
                  <a:lnTo>
                    <a:pt x="1652" y="197"/>
                  </a:lnTo>
                  <a:lnTo>
                    <a:pt x="99" y="197"/>
                  </a:lnTo>
                  <a:lnTo>
                    <a:pt x="76" y="194"/>
                  </a:lnTo>
                  <a:lnTo>
                    <a:pt x="55" y="188"/>
                  </a:lnTo>
                  <a:lnTo>
                    <a:pt x="37" y="175"/>
                  </a:lnTo>
                  <a:lnTo>
                    <a:pt x="21" y="161"/>
                  </a:lnTo>
                  <a:lnTo>
                    <a:pt x="10" y="142"/>
                  </a:lnTo>
                  <a:lnTo>
                    <a:pt x="2" y="122"/>
                  </a:lnTo>
                  <a:lnTo>
                    <a:pt x="0" y="98"/>
                  </a:lnTo>
                  <a:lnTo>
                    <a:pt x="2" y="75"/>
                  </a:lnTo>
                  <a:lnTo>
                    <a:pt x="10" y="55"/>
                  </a:lnTo>
                  <a:lnTo>
                    <a:pt x="21" y="36"/>
                  </a:lnTo>
                  <a:lnTo>
                    <a:pt x="37" y="21"/>
                  </a:lnTo>
                  <a:lnTo>
                    <a:pt x="55" y="9"/>
                  </a:lnTo>
                  <a:lnTo>
                    <a:pt x="76" y="2"/>
                  </a:lnTo>
                  <a:lnTo>
                    <a:pt x="9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191" name="Freeform 33"/>
            <p:cNvSpPr/>
            <p:nvPr/>
          </p:nvSpPr>
          <p:spPr bwMode="auto">
            <a:xfrm>
              <a:off x="160338" y="509588"/>
              <a:ext cx="379413" cy="52388"/>
            </a:xfrm>
            <a:custGeom>
              <a:avLst/>
              <a:gdLst>
                <a:gd name="T0" fmla="*/ 99 w 1434"/>
                <a:gd name="T1" fmla="*/ 0 h 198"/>
                <a:gd name="T2" fmla="*/ 1335 w 1434"/>
                <a:gd name="T3" fmla="*/ 0 h 198"/>
                <a:gd name="T4" fmla="*/ 1357 w 1434"/>
                <a:gd name="T5" fmla="*/ 2 h 198"/>
                <a:gd name="T6" fmla="*/ 1378 w 1434"/>
                <a:gd name="T7" fmla="*/ 10 h 198"/>
                <a:gd name="T8" fmla="*/ 1396 w 1434"/>
                <a:gd name="T9" fmla="*/ 21 h 198"/>
                <a:gd name="T10" fmla="*/ 1412 w 1434"/>
                <a:gd name="T11" fmla="*/ 37 h 198"/>
                <a:gd name="T12" fmla="*/ 1423 w 1434"/>
                <a:gd name="T13" fmla="*/ 55 h 198"/>
                <a:gd name="T14" fmla="*/ 1431 w 1434"/>
                <a:gd name="T15" fmla="*/ 76 h 198"/>
                <a:gd name="T16" fmla="*/ 1434 w 1434"/>
                <a:gd name="T17" fmla="*/ 100 h 198"/>
                <a:gd name="T18" fmla="*/ 1431 w 1434"/>
                <a:gd name="T19" fmla="*/ 122 h 198"/>
                <a:gd name="T20" fmla="*/ 1423 w 1434"/>
                <a:gd name="T21" fmla="*/ 143 h 198"/>
                <a:gd name="T22" fmla="*/ 1412 w 1434"/>
                <a:gd name="T23" fmla="*/ 161 h 198"/>
                <a:gd name="T24" fmla="*/ 1396 w 1434"/>
                <a:gd name="T25" fmla="*/ 176 h 198"/>
                <a:gd name="T26" fmla="*/ 1378 w 1434"/>
                <a:gd name="T27" fmla="*/ 188 h 198"/>
                <a:gd name="T28" fmla="*/ 1357 w 1434"/>
                <a:gd name="T29" fmla="*/ 195 h 198"/>
                <a:gd name="T30" fmla="*/ 1335 w 1434"/>
                <a:gd name="T31" fmla="*/ 198 h 198"/>
                <a:gd name="T32" fmla="*/ 99 w 1434"/>
                <a:gd name="T33" fmla="*/ 198 h 198"/>
                <a:gd name="T34" fmla="*/ 76 w 1434"/>
                <a:gd name="T35" fmla="*/ 195 h 198"/>
                <a:gd name="T36" fmla="*/ 55 w 1434"/>
                <a:gd name="T37" fmla="*/ 188 h 198"/>
                <a:gd name="T38" fmla="*/ 37 w 1434"/>
                <a:gd name="T39" fmla="*/ 176 h 198"/>
                <a:gd name="T40" fmla="*/ 21 w 1434"/>
                <a:gd name="T41" fmla="*/ 161 h 198"/>
                <a:gd name="T42" fmla="*/ 10 w 1434"/>
                <a:gd name="T43" fmla="*/ 143 h 198"/>
                <a:gd name="T44" fmla="*/ 2 w 1434"/>
                <a:gd name="T45" fmla="*/ 122 h 198"/>
                <a:gd name="T46" fmla="*/ 0 w 1434"/>
                <a:gd name="T47" fmla="*/ 100 h 198"/>
                <a:gd name="T48" fmla="*/ 2 w 1434"/>
                <a:gd name="T49" fmla="*/ 76 h 198"/>
                <a:gd name="T50" fmla="*/ 10 w 1434"/>
                <a:gd name="T51" fmla="*/ 55 h 198"/>
                <a:gd name="T52" fmla="*/ 21 w 1434"/>
                <a:gd name="T53" fmla="*/ 37 h 198"/>
                <a:gd name="T54" fmla="*/ 37 w 1434"/>
                <a:gd name="T55" fmla="*/ 21 h 198"/>
                <a:gd name="T56" fmla="*/ 55 w 1434"/>
                <a:gd name="T57" fmla="*/ 10 h 198"/>
                <a:gd name="T58" fmla="*/ 76 w 1434"/>
                <a:gd name="T59" fmla="*/ 2 h 198"/>
                <a:gd name="T60" fmla="*/ 99 w 1434"/>
                <a:gd name="T61" fmla="*/ 0 h 198"/>
                <a:gd name="T62" fmla="*/ 0 w 1434"/>
                <a:gd name="T63" fmla="*/ 0 h 198"/>
                <a:gd name="T64" fmla="*/ 1434 w 1434"/>
                <a:gd name="T65"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T62" t="T63" r="T64" b="T65"/>
              <a:pathLst>
                <a:path w="1434" h="198">
                  <a:moveTo>
                    <a:pt x="99" y="0"/>
                  </a:moveTo>
                  <a:lnTo>
                    <a:pt x="1335" y="0"/>
                  </a:lnTo>
                  <a:lnTo>
                    <a:pt x="1357" y="2"/>
                  </a:lnTo>
                  <a:lnTo>
                    <a:pt x="1378" y="10"/>
                  </a:lnTo>
                  <a:lnTo>
                    <a:pt x="1396" y="21"/>
                  </a:lnTo>
                  <a:lnTo>
                    <a:pt x="1412" y="37"/>
                  </a:lnTo>
                  <a:lnTo>
                    <a:pt x="1423" y="55"/>
                  </a:lnTo>
                  <a:lnTo>
                    <a:pt x="1431" y="76"/>
                  </a:lnTo>
                  <a:lnTo>
                    <a:pt x="1434" y="100"/>
                  </a:lnTo>
                  <a:lnTo>
                    <a:pt x="1431" y="122"/>
                  </a:lnTo>
                  <a:lnTo>
                    <a:pt x="1423" y="143"/>
                  </a:lnTo>
                  <a:lnTo>
                    <a:pt x="1412" y="161"/>
                  </a:lnTo>
                  <a:lnTo>
                    <a:pt x="1396" y="176"/>
                  </a:lnTo>
                  <a:lnTo>
                    <a:pt x="1378" y="188"/>
                  </a:lnTo>
                  <a:lnTo>
                    <a:pt x="1357" y="195"/>
                  </a:lnTo>
                  <a:lnTo>
                    <a:pt x="1335" y="198"/>
                  </a:lnTo>
                  <a:lnTo>
                    <a:pt x="99" y="198"/>
                  </a:lnTo>
                  <a:lnTo>
                    <a:pt x="76" y="195"/>
                  </a:lnTo>
                  <a:lnTo>
                    <a:pt x="55" y="188"/>
                  </a:lnTo>
                  <a:lnTo>
                    <a:pt x="37" y="176"/>
                  </a:lnTo>
                  <a:lnTo>
                    <a:pt x="21" y="161"/>
                  </a:lnTo>
                  <a:lnTo>
                    <a:pt x="10" y="143"/>
                  </a:lnTo>
                  <a:lnTo>
                    <a:pt x="2" y="122"/>
                  </a:lnTo>
                  <a:lnTo>
                    <a:pt x="0" y="100"/>
                  </a:lnTo>
                  <a:lnTo>
                    <a:pt x="2" y="76"/>
                  </a:lnTo>
                  <a:lnTo>
                    <a:pt x="10" y="55"/>
                  </a:lnTo>
                  <a:lnTo>
                    <a:pt x="21" y="37"/>
                  </a:lnTo>
                  <a:lnTo>
                    <a:pt x="37" y="21"/>
                  </a:lnTo>
                  <a:lnTo>
                    <a:pt x="55" y="10"/>
                  </a:lnTo>
                  <a:lnTo>
                    <a:pt x="76" y="2"/>
                  </a:lnTo>
                  <a:lnTo>
                    <a:pt x="9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grpSp>
        <p:nvGrpSpPr>
          <p:cNvPr id="49192" name="그룹 62"/>
          <p:cNvGrpSpPr/>
          <p:nvPr/>
        </p:nvGrpSpPr>
        <p:grpSpPr bwMode="auto">
          <a:xfrm>
            <a:off x="5202238" y="1349375"/>
            <a:ext cx="874712" cy="692150"/>
            <a:chOff x="0" y="0"/>
            <a:chExt cx="874713" cy="692150"/>
          </a:xfrm>
        </p:grpSpPr>
        <p:sp>
          <p:nvSpPr>
            <p:cNvPr id="49193" name="Freeform 38"/>
            <p:cNvSpPr>
              <a:spLocks noEditPoints="1"/>
            </p:cNvSpPr>
            <p:nvPr/>
          </p:nvSpPr>
          <p:spPr bwMode="auto">
            <a:xfrm>
              <a:off x="0" y="0"/>
              <a:ext cx="874713" cy="692150"/>
            </a:xfrm>
            <a:custGeom>
              <a:avLst/>
              <a:gdLst>
                <a:gd name="T0" fmla="*/ 1077 w 3307"/>
                <a:gd name="T1" fmla="*/ 304 h 2615"/>
                <a:gd name="T2" fmla="*/ 1046 w 3307"/>
                <a:gd name="T3" fmla="*/ 501 h 2615"/>
                <a:gd name="T4" fmla="*/ 1018 w 3307"/>
                <a:gd name="T5" fmla="*/ 557 h 2615"/>
                <a:gd name="T6" fmla="*/ 974 w 3307"/>
                <a:gd name="T7" fmla="*/ 601 h 2615"/>
                <a:gd name="T8" fmla="*/ 918 w 3307"/>
                <a:gd name="T9" fmla="*/ 629 h 2615"/>
                <a:gd name="T10" fmla="*/ 855 w 3307"/>
                <a:gd name="T11" fmla="*/ 641 h 2615"/>
                <a:gd name="T12" fmla="*/ 198 w 3307"/>
                <a:gd name="T13" fmla="*/ 2414 h 2615"/>
                <a:gd name="T14" fmla="*/ 3107 w 3307"/>
                <a:gd name="T15" fmla="*/ 641 h 2615"/>
                <a:gd name="T16" fmla="*/ 2417 w 3307"/>
                <a:gd name="T17" fmla="*/ 637 h 2615"/>
                <a:gd name="T18" fmla="*/ 2358 w 3307"/>
                <a:gd name="T19" fmla="*/ 617 h 2615"/>
                <a:gd name="T20" fmla="*/ 2308 w 3307"/>
                <a:gd name="T21" fmla="*/ 581 h 2615"/>
                <a:gd name="T22" fmla="*/ 2271 w 3307"/>
                <a:gd name="T23" fmla="*/ 531 h 2615"/>
                <a:gd name="T24" fmla="*/ 2252 w 3307"/>
                <a:gd name="T25" fmla="*/ 470 h 2615"/>
                <a:gd name="T26" fmla="*/ 2210 w 3307"/>
                <a:gd name="T27" fmla="*/ 201 h 2615"/>
                <a:gd name="T28" fmla="*/ 1087 w 3307"/>
                <a:gd name="T29" fmla="*/ 0 h 2615"/>
                <a:gd name="T30" fmla="*/ 2247 w 3307"/>
                <a:gd name="T31" fmla="*/ 3 h 2615"/>
                <a:gd name="T32" fmla="*/ 2309 w 3307"/>
                <a:gd name="T33" fmla="*/ 28 h 2615"/>
                <a:gd name="T34" fmla="*/ 2359 w 3307"/>
                <a:gd name="T35" fmla="*/ 69 h 2615"/>
                <a:gd name="T36" fmla="*/ 2391 w 3307"/>
                <a:gd name="T37" fmla="*/ 112 h 2615"/>
                <a:gd name="T38" fmla="*/ 2407 w 3307"/>
                <a:gd name="T39" fmla="*/ 163 h 2615"/>
                <a:gd name="T40" fmla="*/ 2448 w 3307"/>
                <a:gd name="T41" fmla="*/ 441 h 2615"/>
                <a:gd name="T42" fmla="*/ 3170 w 3307"/>
                <a:gd name="T43" fmla="*/ 444 h 2615"/>
                <a:gd name="T44" fmla="*/ 3225 w 3307"/>
                <a:gd name="T45" fmla="*/ 464 h 2615"/>
                <a:gd name="T46" fmla="*/ 3268 w 3307"/>
                <a:gd name="T47" fmla="*/ 499 h 2615"/>
                <a:gd name="T48" fmla="*/ 3296 w 3307"/>
                <a:gd name="T49" fmla="*/ 548 h 2615"/>
                <a:gd name="T50" fmla="*/ 3307 w 3307"/>
                <a:gd name="T51" fmla="*/ 604 h 2615"/>
                <a:gd name="T52" fmla="*/ 3304 w 3307"/>
                <a:gd name="T53" fmla="*/ 2478 h 2615"/>
                <a:gd name="T54" fmla="*/ 3284 w 3307"/>
                <a:gd name="T55" fmla="*/ 2533 h 2615"/>
                <a:gd name="T56" fmla="*/ 3248 w 3307"/>
                <a:gd name="T57" fmla="*/ 2576 h 2615"/>
                <a:gd name="T58" fmla="*/ 3199 w 3307"/>
                <a:gd name="T59" fmla="*/ 2605 h 2615"/>
                <a:gd name="T60" fmla="*/ 3141 w 3307"/>
                <a:gd name="T61" fmla="*/ 2615 h 2615"/>
                <a:gd name="T62" fmla="*/ 135 w 3307"/>
                <a:gd name="T63" fmla="*/ 2613 h 2615"/>
                <a:gd name="T64" fmla="*/ 82 w 3307"/>
                <a:gd name="T65" fmla="*/ 2592 h 2615"/>
                <a:gd name="T66" fmla="*/ 39 w 3307"/>
                <a:gd name="T67" fmla="*/ 2556 h 2615"/>
                <a:gd name="T68" fmla="*/ 10 w 3307"/>
                <a:gd name="T69" fmla="*/ 2507 h 2615"/>
                <a:gd name="T70" fmla="*/ 0 w 3307"/>
                <a:gd name="T71" fmla="*/ 2448 h 2615"/>
                <a:gd name="T72" fmla="*/ 3 w 3307"/>
                <a:gd name="T73" fmla="*/ 575 h 2615"/>
                <a:gd name="T74" fmla="*/ 22 w 3307"/>
                <a:gd name="T75" fmla="*/ 523 h 2615"/>
                <a:gd name="T76" fmla="*/ 59 w 3307"/>
                <a:gd name="T77" fmla="*/ 480 h 2615"/>
                <a:gd name="T78" fmla="*/ 107 w 3307"/>
                <a:gd name="T79" fmla="*/ 452 h 2615"/>
                <a:gd name="T80" fmla="*/ 166 w 3307"/>
                <a:gd name="T81" fmla="*/ 441 h 2615"/>
                <a:gd name="T82" fmla="*/ 880 w 3307"/>
                <a:gd name="T83" fmla="*/ 276 h 2615"/>
                <a:gd name="T84" fmla="*/ 904 w 3307"/>
                <a:gd name="T85" fmla="*/ 137 h 2615"/>
                <a:gd name="T86" fmla="*/ 925 w 3307"/>
                <a:gd name="T87" fmla="*/ 91 h 2615"/>
                <a:gd name="T88" fmla="*/ 962 w 3307"/>
                <a:gd name="T89" fmla="*/ 49 h 2615"/>
                <a:gd name="T90" fmla="*/ 1023 w 3307"/>
                <a:gd name="T91" fmla="*/ 12 h 2615"/>
                <a:gd name="T92" fmla="*/ 1087 w 3307"/>
                <a:gd name="T93" fmla="*/ 0 h 2615"/>
                <a:gd name="T94" fmla="*/ 0 w 3307"/>
                <a:gd name="T95" fmla="*/ 0 h 2615"/>
                <a:gd name="T96" fmla="*/ 3307 w 3307"/>
                <a:gd name="T97" fmla="*/ 2615 h 2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3307" h="2615">
                  <a:moveTo>
                    <a:pt x="1094" y="201"/>
                  </a:moveTo>
                  <a:lnTo>
                    <a:pt x="1077" y="304"/>
                  </a:lnTo>
                  <a:lnTo>
                    <a:pt x="1053" y="470"/>
                  </a:lnTo>
                  <a:lnTo>
                    <a:pt x="1046" y="501"/>
                  </a:lnTo>
                  <a:lnTo>
                    <a:pt x="1034" y="531"/>
                  </a:lnTo>
                  <a:lnTo>
                    <a:pt x="1018" y="557"/>
                  </a:lnTo>
                  <a:lnTo>
                    <a:pt x="998" y="581"/>
                  </a:lnTo>
                  <a:lnTo>
                    <a:pt x="974" y="601"/>
                  </a:lnTo>
                  <a:lnTo>
                    <a:pt x="947" y="617"/>
                  </a:lnTo>
                  <a:lnTo>
                    <a:pt x="918" y="629"/>
                  </a:lnTo>
                  <a:lnTo>
                    <a:pt x="887" y="637"/>
                  </a:lnTo>
                  <a:lnTo>
                    <a:pt x="855" y="641"/>
                  </a:lnTo>
                  <a:lnTo>
                    <a:pt x="198" y="641"/>
                  </a:lnTo>
                  <a:lnTo>
                    <a:pt x="198" y="2414"/>
                  </a:lnTo>
                  <a:lnTo>
                    <a:pt x="3107" y="2414"/>
                  </a:lnTo>
                  <a:lnTo>
                    <a:pt x="3107" y="641"/>
                  </a:lnTo>
                  <a:lnTo>
                    <a:pt x="2448" y="641"/>
                  </a:lnTo>
                  <a:lnTo>
                    <a:pt x="2417" y="637"/>
                  </a:lnTo>
                  <a:lnTo>
                    <a:pt x="2387" y="629"/>
                  </a:lnTo>
                  <a:lnTo>
                    <a:pt x="2358" y="617"/>
                  </a:lnTo>
                  <a:lnTo>
                    <a:pt x="2331" y="601"/>
                  </a:lnTo>
                  <a:lnTo>
                    <a:pt x="2308" y="581"/>
                  </a:lnTo>
                  <a:lnTo>
                    <a:pt x="2288" y="557"/>
                  </a:lnTo>
                  <a:lnTo>
                    <a:pt x="2271" y="531"/>
                  </a:lnTo>
                  <a:lnTo>
                    <a:pt x="2259" y="501"/>
                  </a:lnTo>
                  <a:lnTo>
                    <a:pt x="2252" y="470"/>
                  </a:lnTo>
                  <a:lnTo>
                    <a:pt x="2227" y="304"/>
                  </a:lnTo>
                  <a:lnTo>
                    <a:pt x="2210" y="201"/>
                  </a:lnTo>
                  <a:lnTo>
                    <a:pt x="1094" y="201"/>
                  </a:lnTo>
                  <a:close/>
                  <a:moveTo>
                    <a:pt x="1087" y="0"/>
                  </a:moveTo>
                  <a:lnTo>
                    <a:pt x="2214" y="0"/>
                  </a:lnTo>
                  <a:lnTo>
                    <a:pt x="2247" y="3"/>
                  </a:lnTo>
                  <a:lnTo>
                    <a:pt x="2278" y="12"/>
                  </a:lnTo>
                  <a:lnTo>
                    <a:pt x="2309" y="28"/>
                  </a:lnTo>
                  <a:lnTo>
                    <a:pt x="2338" y="49"/>
                  </a:lnTo>
                  <a:lnTo>
                    <a:pt x="2359" y="69"/>
                  </a:lnTo>
                  <a:lnTo>
                    <a:pt x="2377" y="90"/>
                  </a:lnTo>
                  <a:lnTo>
                    <a:pt x="2391" y="112"/>
                  </a:lnTo>
                  <a:lnTo>
                    <a:pt x="2401" y="136"/>
                  </a:lnTo>
                  <a:lnTo>
                    <a:pt x="2407" y="163"/>
                  </a:lnTo>
                  <a:lnTo>
                    <a:pt x="2425" y="276"/>
                  </a:lnTo>
                  <a:lnTo>
                    <a:pt x="2448" y="441"/>
                  </a:lnTo>
                  <a:lnTo>
                    <a:pt x="3141" y="441"/>
                  </a:lnTo>
                  <a:lnTo>
                    <a:pt x="3170" y="444"/>
                  </a:lnTo>
                  <a:lnTo>
                    <a:pt x="3199" y="452"/>
                  </a:lnTo>
                  <a:lnTo>
                    <a:pt x="3225" y="464"/>
                  </a:lnTo>
                  <a:lnTo>
                    <a:pt x="3248" y="480"/>
                  </a:lnTo>
                  <a:lnTo>
                    <a:pt x="3268" y="499"/>
                  </a:lnTo>
                  <a:lnTo>
                    <a:pt x="3284" y="523"/>
                  </a:lnTo>
                  <a:lnTo>
                    <a:pt x="3296" y="548"/>
                  </a:lnTo>
                  <a:lnTo>
                    <a:pt x="3304" y="575"/>
                  </a:lnTo>
                  <a:lnTo>
                    <a:pt x="3307" y="604"/>
                  </a:lnTo>
                  <a:lnTo>
                    <a:pt x="3307" y="2448"/>
                  </a:lnTo>
                  <a:lnTo>
                    <a:pt x="3304" y="2478"/>
                  </a:lnTo>
                  <a:lnTo>
                    <a:pt x="3296" y="2507"/>
                  </a:lnTo>
                  <a:lnTo>
                    <a:pt x="3284" y="2533"/>
                  </a:lnTo>
                  <a:lnTo>
                    <a:pt x="3268" y="2556"/>
                  </a:lnTo>
                  <a:lnTo>
                    <a:pt x="3248" y="2576"/>
                  </a:lnTo>
                  <a:lnTo>
                    <a:pt x="3225" y="2592"/>
                  </a:lnTo>
                  <a:lnTo>
                    <a:pt x="3199" y="2605"/>
                  </a:lnTo>
                  <a:lnTo>
                    <a:pt x="3170" y="2613"/>
                  </a:lnTo>
                  <a:lnTo>
                    <a:pt x="3141" y="2615"/>
                  </a:lnTo>
                  <a:lnTo>
                    <a:pt x="166" y="2615"/>
                  </a:lnTo>
                  <a:lnTo>
                    <a:pt x="135" y="2613"/>
                  </a:lnTo>
                  <a:lnTo>
                    <a:pt x="107" y="2605"/>
                  </a:lnTo>
                  <a:lnTo>
                    <a:pt x="82" y="2592"/>
                  </a:lnTo>
                  <a:lnTo>
                    <a:pt x="59" y="2576"/>
                  </a:lnTo>
                  <a:lnTo>
                    <a:pt x="39" y="2556"/>
                  </a:lnTo>
                  <a:lnTo>
                    <a:pt x="22" y="2533"/>
                  </a:lnTo>
                  <a:lnTo>
                    <a:pt x="10" y="2507"/>
                  </a:lnTo>
                  <a:lnTo>
                    <a:pt x="3" y="2478"/>
                  </a:lnTo>
                  <a:lnTo>
                    <a:pt x="0" y="2448"/>
                  </a:lnTo>
                  <a:lnTo>
                    <a:pt x="0" y="604"/>
                  </a:lnTo>
                  <a:lnTo>
                    <a:pt x="3" y="575"/>
                  </a:lnTo>
                  <a:lnTo>
                    <a:pt x="10" y="548"/>
                  </a:lnTo>
                  <a:lnTo>
                    <a:pt x="22" y="523"/>
                  </a:lnTo>
                  <a:lnTo>
                    <a:pt x="39" y="499"/>
                  </a:lnTo>
                  <a:lnTo>
                    <a:pt x="59" y="480"/>
                  </a:lnTo>
                  <a:lnTo>
                    <a:pt x="82" y="464"/>
                  </a:lnTo>
                  <a:lnTo>
                    <a:pt x="107" y="452"/>
                  </a:lnTo>
                  <a:lnTo>
                    <a:pt x="135" y="444"/>
                  </a:lnTo>
                  <a:lnTo>
                    <a:pt x="166" y="441"/>
                  </a:lnTo>
                  <a:lnTo>
                    <a:pt x="855" y="441"/>
                  </a:lnTo>
                  <a:lnTo>
                    <a:pt x="880" y="276"/>
                  </a:lnTo>
                  <a:lnTo>
                    <a:pt x="898" y="163"/>
                  </a:lnTo>
                  <a:lnTo>
                    <a:pt x="904" y="137"/>
                  </a:lnTo>
                  <a:lnTo>
                    <a:pt x="913" y="113"/>
                  </a:lnTo>
                  <a:lnTo>
                    <a:pt x="925" y="91"/>
                  </a:lnTo>
                  <a:lnTo>
                    <a:pt x="942" y="69"/>
                  </a:lnTo>
                  <a:lnTo>
                    <a:pt x="962" y="49"/>
                  </a:lnTo>
                  <a:lnTo>
                    <a:pt x="992" y="28"/>
                  </a:lnTo>
                  <a:lnTo>
                    <a:pt x="1023" y="12"/>
                  </a:lnTo>
                  <a:lnTo>
                    <a:pt x="1054" y="3"/>
                  </a:lnTo>
                  <a:lnTo>
                    <a:pt x="108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194" name="Freeform 39"/>
            <p:cNvSpPr/>
            <p:nvPr/>
          </p:nvSpPr>
          <p:spPr bwMode="auto">
            <a:xfrm>
              <a:off x="695325" y="209550"/>
              <a:ext cx="84138" cy="85725"/>
            </a:xfrm>
            <a:custGeom>
              <a:avLst/>
              <a:gdLst>
                <a:gd name="T0" fmla="*/ 158 w 317"/>
                <a:gd name="T1" fmla="*/ 0 h 323"/>
                <a:gd name="T2" fmla="*/ 187 w 317"/>
                <a:gd name="T3" fmla="*/ 2 h 323"/>
                <a:gd name="T4" fmla="*/ 214 w 317"/>
                <a:gd name="T5" fmla="*/ 10 h 323"/>
                <a:gd name="T6" fmla="*/ 238 w 317"/>
                <a:gd name="T7" fmla="*/ 22 h 323"/>
                <a:gd name="T8" fmla="*/ 260 w 317"/>
                <a:gd name="T9" fmla="*/ 38 h 323"/>
                <a:gd name="T10" fmla="*/ 280 w 317"/>
                <a:gd name="T11" fmla="*/ 58 h 323"/>
                <a:gd name="T12" fmla="*/ 296 w 317"/>
                <a:gd name="T13" fmla="*/ 80 h 323"/>
                <a:gd name="T14" fmla="*/ 307 w 317"/>
                <a:gd name="T15" fmla="*/ 107 h 323"/>
                <a:gd name="T16" fmla="*/ 315 w 317"/>
                <a:gd name="T17" fmla="*/ 134 h 323"/>
                <a:gd name="T18" fmla="*/ 317 w 317"/>
                <a:gd name="T19" fmla="*/ 162 h 323"/>
                <a:gd name="T20" fmla="*/ 314 w 317"/>
                <a:gd name="T21" fmla="*/ 191 h 323"/>
                <a:gd name="T22" fmla="*/ 307 w 317"/>
                <a:gd name="T23" fmla="*/ 218 h 323"/>
                <a:gd name="T24" fmla="*/ 295 w 317"/>
                <a:gd name="T25" fmla="*/ 243 h 323"/>
                <a:gd name="T26" fmla="*/ 280 w 317"/>
                <a:gd name="T27" fmla="*/ 265 h 323"/>
                <a:gd name="T28" fmla="*/ 259 w 317"/>
                <a:gd name="T29" fmla="*/ 285 h 323"/>
                <a:gd name="T30" fmla="*/ 237 w 317"/>
                <a:gd name="T31" fmla="*/ 301 h 323"/>
                <a:gd name="T32" fmla="*/ 213 w 317"/>
                <a:gd name="T33" fmla="*/ 313 h 323"/>
                <a:gd name="T34" fmla="*/ 186 w 317"/>
                <a:gd name="T35" fmla="*/ 320 h 323"/>
                <a:gd name="T36" fmla="*/ 158 w 317"/>
                <a:gd name="T37" fmla="*/ 323 h 323"/>
                <a:gd name="T38" fmla="*/ 130 w 317"/>
                <a:gd name="T39" fmla="*/ 320 h 323"/>
                <a:gd name="T40" fmla="*/ 104 w 317"/>
                <a:gd name="T41" fmla="*/ 313 h 323"/>
                <a:gd name="T42" fmla="*/ 79 w 317"/>
                <a:gd name="T43" fmla="*/ 301 h 323"/>
                <a:gd name="T44" fmla="*/ 57 w 317"/>
                <a:gd name="T45" fmla="*/ 285 h 323"/>
                <a:gd name="T46" fmla="*/ 38 w 317"/>
                <a:gd name="T47" fmla="*/ 265 h 323"/>
                <a:gd name="T48" fmla="*/ 22 w 317"/>
                <a:gd name="T49" fmla="*/ 243 h 323"/>
                <a:gd name="T50" fmla="*/ 10 w 317"/>
                <a:gd name="T51" fmla="*/ 218 h 323"/>
                <a:gd name="T52" fmla="*/ 3 w 317"/>
                <a:gd name="T53" fmla="*/ 191 h 323"/>
                <a:gd name="T54" fmla="*/ 0 w 317"/>
                <a:gd name="T55" fmla="*/ 162 h 323"/>
                <a:gd name="T56" fmla="*/ 3 w 317"/>
                <a:gd name="T57" fmla="*/ 134 h 323"/>
                <a:gd name="T58" fmla="*/ 10 w 317"/>
                <a:gd name="T59" fmla="*/ 107 h 323"/>
                <a:gd name="T60" fmla="*/ 22 w 317"/>
                <a:gd name="T61" fmla="*/ 80 h 323"/>
                <a:gd name="T62" fmla="*/ 37 w 317"/>
                <a:gd name="T63" fmla="*/ 58 h 323"/>
                <a:gd name="T64" fmla="*/ 56 w 317"/>
                <a:gd name="T65" fmla="*/ 38 h 323"/>
                <a:gd name="T66" fmla="*/ 78 w 317"/>
                <a:gd name="T67" fmla="*/ 22 h 323"/>
                <a:gd name="T68" fmla="*/ 103 w 317"/>
                <a:gd name="T69" fmla="*/ 10 h 323"/>
                <a:gd name="T70" fmla="*/ 130 w 317"/>
                <a:gd name="T71" fmla="*/ 2 h 323"/>
                <a:gd name="T72" fmla="*/ 158 w 317"/>
                <a:gd name="T73" fmla="*/ 0 h 323"/>
                <a:gd name="T74" fmla="*/ 0 w 317"/>
                <a:gd name="T75" fmla="*/ 0 h 323"/>
                <a:gd name="T76" fmla="*/ 317 w 317"/>
                <a:gd name="T7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317" h="323">
                  <a:moveTo>
                    <a:pt x="158" y="0"/>
                  </a:moveTo>
                  <a:lnTo>
                    <a:pt x="187" y="2"/>
                  </a:lnTo>
                  <a:lnTo>
                    <a:pt x="214" y="10"/>
                  </a:lnTo>
                  <a:lnTo>
                    <a:pt x="238" y="22"/>
                  </a:lnTo>
                  <a:lnTo>
                    <a:pt x="260" y="38"/>
                  </a:lnTo>
                  <a:lnTo>
                    <a:pt x="280" y="58"/>
                  </a:lnTo>
                  <a:lnTo>
                    <a:pt x="296" y="80"/>
                  </a:lnTo>
                  <a:lnTo>
                    <a:pt x="307" y="107"/>
                  </a:lnTo>
                  <a:lnTo>
                    <a:pt x="315" y="134"/>
                  </a:lnTo>
                  <a:lnTo>
                    <a:pt x="317" y="162"/>
                  </a:lnTo>
                  <a:lnTo>
                    <a:pt x="314" y="191"/>
                  </a:lnTo>
                  <a:lnTo>
                    <a:pt x="307" y="218"/>
                  </a:lnTo>
                  <a:lnTo>
                    <a:pt x="295" y="243"/>
                  </a:lnTo>
                  <a:lnTo>
                    <a:pt x="280" y="265"/>
                  </a:lnTo>
                  <a:lnTo>
                    <a:pt x="259" y="285"/>
                  </a:lnTo>
                  <a:lnTo>
                    <a:pt x="237" y="301"/>
                  </a:lnTo>
                  <a:lnTo>
                    <a:pt x="213" y="313"/>
                  </a:lnTo>
                  <a:lnTo>
                    <a:pt x="186" y="320"/>
                  </a:lnTo>
                  <a:lnTo>
                    <a:pt x="158" y="323"/>
                  </a:lnTo>
                  <a:lnTo>
                    <a:pt x="130" y="320"/>
                  </a:lnTo>
                  <a:lnTo>
                    <a:pt x="104" y="313"/>
                  </a:lnTo>
                  <a:lnTo>
                    <a:pt x="79" y="301"/>
                  </a:lnTo>
                  <a:lnTo>
                    <a:pt x="57" y="285"/>
                  </a:lnTo>
                  <a:lnTo>
                    <a:pt x="38" y="265"/>
                  </a:lnTo>
                  <a:lnTo>
                    <a:pt x="22" y="243"/>
                  </a:lnTo>
                  <a:lnTo>
                    <a:pt x="10" y="218"/>
                  </a:lnTo>
                  <a:lnTo>
                    <a:pt x="3" y="191"/>
                  </a:lnTo>
                  <a:lnTo>
                    <a:pt x="0" y="162"/>
                  </a:lnTo>
                  <a:lnTo>
                    <a:pt x="3" y="134"/>
                  </a:lnTo>
                  <a:lnTo>
                    <a:pt x="10" y="107"/>
                  </a:lnTo>
                  <a:lnTo>
                    <a:pt x="22" y="80"/>
                  </a:lnTo>
                  <a:lnTo>
                    <a:pt x="37" y="58"/>
                  </a:lnTo>
                  <a:lnTo>
                    <a:pt x="56" y="38"/>
                  </a:lnTo>
                  <a:lnTo>
                    <a:pt x="78" y="22"/>
                  </a:lnTo>
                  <a:lnTo>
                    <a:pt x="103" y="10"/>
                  </a:lnTo>
                  <a:lnTo>
                    <a:pt x="130" y="2"/>
                  </a:lnTo>
                  <a:lnTo>
                    <a:pt x="1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195" name="Freeform 40"/>
            <p:cNvSpPr>
              <a:spLocks noEditPoints="1"/>
            </p:cNvSpPr>
            <p:nvPr/>
          </p:nvSpPr>
          <p:spPr bwMode="auto">
            <a:xfrm>
              <a:off x="239713" y="184150"/>
              <a:ext cx="393700" cy="395288"/>
            </a:xfrm>
            <a:custGeom>
              <a:avLst/>
              <a:gdLst>
                <a:gd name="T0" fmla="*/ 638 w 1491"/>
                <a:gd name="T1" fmla="*/ 211 h 1495"/>
                <a:gd name="T2" fmla="*/ 491 w 1491"/>
                <a:gd name="T3" fmla="*/ 264 h 1495"/>
                <a:gd name="T4" fmla="*/ 363 w 1491"/>
                <a:gd name="T5" fmla="*/ 362 h 1495"/>
                <a:gd name="T6" fmla="*/ 265 w 1491"/>
                <a:gd name="T7" fmla="*/ 491 h 1495"/>
                <a:gd name="T8" fmla="*/ 214 w 1491"/>
                <a:gd name="T9" fmla="*/ 639 h 1495"/>
                <a:gd name="T10" fmla="*/ 206 w 1491"/>
                <a:gd name="T11" fmla="*/ 805 h 1495"/>
                <a:gd name="T12" fmla="*/ 243 w 1491"/>
                <a:gd name="T13" fmla="*/ 960 h 1495"/>
                <a:gd name="T14" fmla="*/ 324 w 1491"/>
                <a:gd name="T15" fmla="*/ 1096 h 1495"/>
                <a:gd name="T16" fmla="*/ 446 w 1491"/>
                <a:gd name="T17" fmla="*/ 1207 h 1495"/>
                <a:gd name="T18" fmla="*/ 586 w 1491"/>
                <a:gd name="T19" fmla="*/ 1274 h 1495"/>
                <a:gd name="T20" fmla="*/ 746 w 1491"/>
                <a:gd name="T21" fmla="*/ 1297 h 1495"/>
                <a:gd name="T22" fmla="*/ 906 w 1491"/>
                <a:gd name="T23" fmla="*/ 1274 h 1495"/>
                <a:gd name="T24" fmla="*/ 1047 w 1491"/>
                <a:gd name="T25" fmla="*/ 1207 h 1495"/>
                <a:gd name="T26" fmla="*/ 1169 w 1491"/>
                <a:gd name="T27" fmla="*/ 1096 h 1495"/>
                <a:gd name="T28" fmla="*/ 1251 w 1491"/>
                <a:gd name="T29" fmla="*/ 960 h 1495"/>
                <a:gd name="T30" fmla="*/ 1289 w 1491"/>
                <a:gd name="T31" fmla="*/ 805 h 1495"/>
                <a:gd name="T32" fmla="*/ 1281 w 1491"/>
                <a:gd name="T33" fmla="*/ 639 h 1495"/>
                <a:gd name="T34" fmla="*/ 1228 w 1491"/>
                <a:gd name="T35" fmla="*/ 491 h 1495"/>
                <a:gd name="T36" fmla="*/ 1130 w 1491"/>
                <a:gd name="T37" fmla="*/ 362 h 1495"/>
                <a:gd name="T38" fmla="*/ 1002 w 1491"/>
                <a:gd name="T39" fmla="*/ 264 h 1495"/>
                <a:gd name="T40" fmla="*/ 854 w 1491"/>
                <a:gd name="T41" fmla="*/ 211 h 1495"/>
                <a:gd name="T42" fmla="*/ 746 w 1491"/>
                <a:gd name="T43" fmla="*/ 0 h 1495"/>
                <a:gd name="T44" fmla="*/ 941 w 1491"/>
                <a:gd name="T45" fmla="*/ 24 h 1495"/>
                <a:gd name="T46" fmla="*/ 1115 w 1491"/>
                <a:gd name="T47" fmla="*/ 98 h 1495"/>
                <a:gd name="T48" fmla="*/ 1271 w 1491"/>
                <a:gd name="T49" fmla="*/ 221 h 1495"/>
                <a:gd name="T50" fmla="*/ 1392 w 1491"/>
                <a:gd name="T51" fmla="*/ 377 h 1495"/>
                <a:gd name="T52" fmla="*/ 1466 w 1491"/>
                <a:gd name="T53" fmla="*/ 552 h 1495"/>
                <a:gd name="T54" fmla="*/ 1491 w 1491"/>
                <a:gd name="T55" fmla="*/ 748 h 1495"/>
                <a:gd name="T56" fmla="*/ 1466 w 1491"/>
                <a:gd name="T57" fmla="*/ 944 h 1495"/>
                <a:gd name="T58" fmla="*/ 1389 w 1491"/>
                <a:gd name="T59" fmla="*/ 1122 h 1495"/>
                <a:gd name="T60" fmla="*/ 1271 w 1491"/>
                <a:gd name="T61" fmla="*/ 1274 h 1495"/>
                <a:gd name="T62" fmla="*/ 1119 w 1491"/>
                <a:gd name="T63" fmla="*/ 1393 h 1495"/>
                <a:gd name="T64" fmla="*/ 941 w 1491"/>
                <a:gd name="T65" fmla="*/ 1470 h 1495"/>
                <a:gd name="T66" fmla="*/ 746 w 1491"/>
                <a:gd name="T67" fmla="*/ 1495 h 1495"/>
                <a:gd name="T68" fmla="*/ 551 w 1491"/>
                <a:gd name="T69" fmla="*/ 1470 h 1495"/>
                <a:gd name="T70" fmla="*/ 376 w 1491"/>
                <a:gd name="T71" fmla="*/ 1397 h 1495"/>
                <a:gd name="T72" fmla="*/ 220 w 1491"/>
                <a:gd name="T73" fmla="*/ 1276 h 1495"/>
                <a:gd name="T74" fmla="*/ 99 w 1491"/>
                <a:gd name="T75" fmla="*/ 1120 h 1495"/>
                <a:gd name="T76" fmla="*/ 25 w 1491"/>
                <a:gd name="T77" fmla="*/ 944 h 1495"/>
                <a:gd name="T78" fmla="*/ 0 w 1491"/>
                <a:gd name="T79" fmla="*/ 748 h 1495"/>
                <a:gd name="T80" fmla="*/ 25 w 1491"/>
                <a:gd name="T81" fmla="*/ 553 h 1495"/>
                <a:gd name="T82" fmla="*/ 99 w 1491"/>
                <a:gd name="T83" fmla="*/ 377 h 1495"/>
                <a:gd name="T84" fmla="*/ 220 w 1491"/>
                <a:gd name="T85" fmla="*/ 221 h 1495"/>
                <a:gd name="T86" fmla="*/ 376 w 1491"/>
                <a:gd name="T87" fmla="*/ 98 h 1495"/>
                <a:gd name="T88" fmla="*/ 551 w 1491"/>
                <a:gd name="T89" fmla="*/ 24 h 1495"/>
                <a:gd name="T90" fmla="*/ 746 w 1491"/>
                <a:gd name="T91" fmla="*/ 0 h 1495"/>
                <a:gd name="T92" fmla="*/ 0 w 1491"/>
                <a:gd name="T93" fmla="*/ 0 h 1495"/>
                <a:gd name="T94" fmla="*/ 1491 w 1491"/>
                <a:gd name="T95" fmla="*/ 1495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T92" t="T93" r="T94" b="T95"/>
              <a:pathLst>
                <a:path w="1491" h="1495">
                  <a:moveTo>
                    <a:pt x="746" y="201"/>
                  </a:moveTo>
                  <a:lnTo>
                    <a:pt x="691" y="203"/>
                  </a:lnTo>
                  <a:lnTo>
                    <a:pt x="638" y="211"/>
                  </a:lnTo>
                  <a:lnTo>
                    <a:pt x="586" y="223"/>
                  </a:lnTo>
                  <a:lnTo>
                    <a:pt x="537" y="241"/>
                  </a:lnTo>
                  <a:lnTo>
                    <a:pt x="491" y="264"/>
                  </a:lnTo>
                  <a:lnTo>
                    <a:pt x="446" y="291"/>
                  </a:lnTo>
                  <a:lnTo>
                    <a:pt x="403" y="324"/>
                  </a:lnTo>
                  <a:lnTo>
                    <a:pt x="363" y="362"/>
                  </a:lnTo>
                  <a:lnTo>
                    <a:pt x="324" y="402"/>
                  </a:lnTo>
                  <a:lnTo>
                    <a:pt x="292" y="446"/>
                  </a:lnTo>
                  <a:lnTo>
                    <a:pt x="265" y="491"/>
                  </a:lnTo>
                  <a:lnTo>
                    <a:pt x="243" y="538"/>
                  </a:lnTo>
                  <a:lnTo>
                    <a:pt x="226" y="588"/>
                  </a:lnTo>
                  <a:lnTo>
                    <a:pt x="214" y="639"/>
                  </a:lnTo>
                  <a:lnTo>
                    <a:pt x="206" y="693"/>
                  </a:lnTo>
                  <a:lnTo>
                    <a:pt x="204" y="748"/>
                  </a:lnTo>
                  <a:lnTo>
                    <a:pt x="206" y="805"/>
                  </a:lnTo>
                  <a:lnTo>
                    <a:pt x="214" y="858"/>
                  </a:lnTo>
                  <a:lnTo>
                    <a:pt x="226" y="910"/>
                  </a:lnTo>
                  <a:lnTo>
                    <a:pt x="243" y="960"/>
                  </a:lnTo>
                  <a:lnTo>
                    <a:pt x="265" y="1007"/>
                  </a:lnTo>
                  <a:lnTo>
                    <a:pt x="292" y="1053"/>
                  </a:lnTo>
                  <a:lnTo>
                    <a:pt x="324" y="1096"/>
                  </a:lnTo>
                  <a:lnTo>
                    <a:pt x="363" y="1137"/>
                  </a:lnTo>
                  <a:lnTo>
                    <a:pt x="403" y="1175"/>
                  </a:lnTo>
                  <a:lnTo>
                    <a:pt x="446" y="1207"/>
                  </a:lnTo>
                  <a:lnTo>
                    <a:pt x="491" y="1234"/>
                  </a:lnTo>
                  <a:lnTo>
                    <a:pt x="537" y="1257"/>
                  </a:lnTo>
                  <a:lnTo>
                    <a:pt x="586" y="1274"/>
                  </a:lnTo>
                  <a:lnTo>
                    <a:pt x="638" y="1286"/>
                  </a:lnTo>
                  <a:lnTo>
                    <a:pt x="691" y="1293"/>
                  </a:lnTo>
                  <a:lnTo>
                    <a:pt x="746" y="1297"/>
                  </a:lnTo>
                  <a:lnTo>
                    <a:pt x="801" y="1293"/>
                  </a:lnTo>
                  <a:lnTo>
                    <a:pt x="854" y="1286"/>
                  </a:lnTo>
                  <a:lnTo>
                    <a:pt x="906" y="1274"/>
                  </a:lnTo>
                  <a:lnTo>
                    <a:pt x="955" y="1257"/>
                  </a:lnTo>
                  <a:lnTo>
                    <a:pt x="1002" y="1234"/>
                  </a:lnTo>
                  <a:lnTo>
                    <a:pt x="1047" y="1207"/>
                  </a:lnTo>
                  <a:lnTo>
                    <a:pt x="1090" y="1175"/>
                  </a:lnTo>
                  <a:lnTo>
                    <a:pt x="1130" y="1137"/>
                  </a:lnTo>
                  <a:lnTo>
                    <a:pt x="1169" y="1096"/>
                  </a:lnTo>
                  <a:lnTo>
                    <a:pt x="1201" y="1053"/>
                  </a:lnTo>
                  <a:lnTo>
                    <a:pt x="1228" y="1007"/>
                  </a:lnTo>
                  <a:lnTo>
                    <a:pt x="1251" y="960"/>
                  </a:lnTo>
                  <a:lnTo>
                    <a:pt x="1268" y="910"/>
                  </a:lnTo>
                  <a:lnTo>
                    <a:pt x="1281" y="858"/>
                  </a:lnTo>
                  <a:lnTo>
                    <a:pt x="1289" y="805"/>
                  </a:lnTo>
                  <a:lnTo>
                    <a:pt x="1291" y="748"/>
                  </a:lnTo>
                  <a:lnTo>
                    <a:pt x="1289" y="693"/>
                  </a:lnTo>
                  <a:lnTo>
                    <a:pt x="1281" y="639"/>
                  </a:lnTo>
                  <a:lnTo>
                    <a:pt x="1268" y="588"/>
                  </a:lnTo>
                  <a:lnTo>
                    <a:pt x="1251" y="538"/>
                  </a:lnTo>
                  <a:lnTo>
                    <a:pt x="1228" y="491"/>
                  </a:lnTo>
                  <a:lnTo>
                    <a:pt x="1201" y="446"/>
                  </a:lnTo>
                  <a:lnTo>
                    <a:pt x="1169" y="402"/>
                  </a:lnTo>
                  <a:lnTo>
                    <a:pt x="1130" y="362"/>
                  </a:lnTo>
                  <a:lnTo>
                    <a:pt x="1090" y="324"/>
                  </a:lnTo>
                  <a:lnTo>
                    <a:pt x="1047" y="291"/>
                  </a:lnTo>
                  <a:lnTo>
                    <a:pt x="1002" y="264"/>
                  </a:lnTo>
                  <a:lnTo>
                    <a:pt x="955" y="241"/>
                  </a:lnTo>
                  <a:lnTo>
                    <a:pt x="906" y="223"/>
                  </a:lnTo>
                  <a:lnTo>
                    <a:pt x="854" y="211"/>
                  </a:lnTo>
                  <a:lnTo>
                    <a:pt x="801" y="203"/>
                  </a:lnTo>
                  <a:lnTo>
                    <a:pt x="746" y="201"/>
                  </a:lnTo>
                  <a:close/>
                  <a:moveTo>
                    <a:pt x="746" y="0"/>
                  </a:moveTo>
                  <a:lnTo>
                    <a:pt x="813" y="3"/>
                  </a:lnTo>
                  <a:lnTo>
                    <a:pt x="877" y="11"/>
                  </a:lnTo>
                  <a:lnTo>
                    <a:pt x="941" y="24"/>
                  </a:lnTo>
                  <a:lnTo>
                    <a:pt x="1001" y="43"/>
                  </a:lnTo>
                  <a:lnTo>
                    <a:pt x="1059" y="69"/>
                  </a:lnTo>
                  <a:lnTo>
                    <a:pt x="1115" y="98"/>
                  </a:lnTo>
                  <a:lnTo>
                    <a:pt x="1170" y="133"/>
                  </a:lnTo>
                  <a:lnTo>
                    <a:pt x="1222" y="174"/>
                  </a:lnTo>
                  <a:lnTo>
                    <a:pt x="1271" y="221"/>
                  </a:lnTo>
                  <a:lnTo>
                    <a:pt x="1317" y="270"/>
                  </a:lnTo>
                  <a:lnTo>
                    <a:pt x="1357" y="323"/>
                  </a:lnTo>
                  <a:lnTo>
                    <a:pt x="1392" y="377"/>
                  </a:lnTo>
                  <a:lnTo>
                    <a:pt x="1422" y="433"/>
                  </a:lnTo>
                  <a:lnTo>
                    <a:pt x="1447" y="492"/>
                  </a:lnTo>
                  <a:lnTo>
                    <a:pt x="1466" y="552"/>
                  </a:lnTo>
                  <a:lnTo>
                    <a:pt x="1479" y="616"/>
                  </a:lnTo>
                  <a:lnTo>
                    <a:pt x="1488" y="680"/>
                  </a:lnTo>
                  <a:lnTo>
                    <a:pt x="1491" y="748"/>
                  </a:lnTo>
                  <a:lnTo>
                    <a:pt x="1489" y="815"/>
                  </a:lnTo>
                  <a:lnTo>
                    <a:pt x="1480" y="880"/>
                  </a:lnTo>
                  <a:lnTo>
                    <a:pt x="1466" y="944"/>
                  </a:lnTo>
                  <a:lnTo>
                    <a:pt x="1446" y="1005"/>
                  </a:lnTo>
                  <a:lnTo>
                    <a:pt x="1419" y="1065"/>
                  </a:lnTo>
                  <a:lnTo>
                    <a:pt x="1389" y="1122"/>
                  </a:lnTo>
                  <a:lnTo>
                    <a:pt x="1354" y="1176"/>
                  </a:lnTo>
                  <a:lnTo>
                    <a:pt x="1315" y="1227"/>
                  </a:lnTo>
                  <a:lnTo>
                    <a:pt x="1271" y="1274"/>
                  </a:lnTo>
                  <a:lnTo>
                    <a:pt x="1224" y="1319"/>
                  </a:lnTo>
                  <a:lnTo>
                    <a:pt x="1174" y="1358"/>
                  </a:lnTo>
                  <a:lnTo>
                    <a:pt x="1119" y="1393"/>
                  </a:lnTo>
                  <a:lnTo>
                    <a:pt x="1062" y="1425"/>
                  </a:lnTo>
                  <a:lnTo>
                    <a:pt x="1003" y="1450"/>
                  </a:lnTo>
                  <a:lnTo>
                    <a:pt x="941" y="1470"/>
                  </a:lnTo>
                  <a:lnTo>
                    <a:pt x="877" y="1484"/>
                  </a:lnTo>
                  <a:lnTo>
                    <a:pt x="812" y="1493"/>
                  </a:lnTo>
                  <a:lnTo>
                    <a:pt x="746" y="1495"/>
                  </a:lnTo>
                  <a:lnTo>
                    <a:pt x="679" y="1492"/>
                  </a:lnTo>
                  <a:lnTo>
                    <a:pt x="615" y="1483"/>
                  </a:lnTo>
                  <a:lnTo>
                    <a:pt x="551" y="1470"/>
                  </a:lnTo>
                  <a:lnTo>
                    <a:pt x="491" y="1451"/>
                  </a:lnTo>
                  <a:lnTo>
                    <a:pt x="432" y="1427"/>
                  </a:lnTo>
                  <a:lnTo>
                    <a:pt x="376" y="1397"/>
                  </a:lnTo>
                  <a:lnTo>
                    <a:pt x="321" y="1363"/>
                  </a:lnTo>
                  <a:lnTo>
                    <a:pt x="270" y="1323"/>
                  </a:lnTo>
                  <a:lnTo>
                    <a:pt x="220" y="1276"/>
                  </a:lnTo>
                  <a:lnTo>
                    <a:pt x="174" y="1226"/>
                  </a:lnTo>
                  <a:lnTo>
                    <a:pt x="134" y="1175"/>
                  </a:lnTo>
                  <a:lnTo>
                    <a:pt x="99" y="1120"/>
                  </a:lnTo>
                  <a:lnTo>
                    <a:pt x="69" y="1064"/>
                  </a:lnTo>
                  <a:lnTo>
                    <a:pt x="44" y="1004"/>
                  </a:lnTo>
                  <a:lnTo>
                    <a:pt x="25" y="944"/>
                  </a:lnTo>
                  <a:lnTo>
                    <a:pt x="11" y="880"/>
                  </a:lnTo>
                  <a:lnTo>
                    <a:pt x="3" y="816"/>
                  </a:lnTo>
                  <a:lnTo>
                    <a:pt x="0" y="748"/>
                  </a:lnTo>
                  <a:lnTo>
                    <a:pt x="3" y="682"/>
                  </a:lnTo>
                  <a:lnTo>
                    <a:pt x="11" y="616"/>
                  </a:lnTo>
                  <a:lnTo>
                    <a:pt x="25" y="553"/>
                  </a:lnTo>
                  <a:lnTo>
                    <a:pt x="44" y="492"/>
                  </a:lnTo>
                  <a:lnTo>
                    <a:pt x="69" y="433"/>
                  </a:lnTo>
                  <a:lnTo>
                    <a:pt x="99" y="377"/>
                  </a:lnTo>
                  <a:lnTo>
                    <a:pt x="134" y="323"/>
                  </a:lnTo>
                  <a:lnTo>
                    <a:pt x="174" y="270"/>
                  </a:lnTo>
                  <a:lnTo>
                    <a:pt x="220" y="221"/>
                  </a:lnTo>
                  <a:lnTo>
                    <a:pt x="270" y="174"/>
                  </a:lnTo>
                  <a:lnTo>
                    <a:pt x="321" y="133"/>
                  </a:lnTo>
                  <a:lnTo>
                    <a:pt x="376" y="98"/>
                  </a:lnTo>
                  <a:lnTo>
                    <a:pt x="432" y="69"/>
                  </a:lnTo>
                  <a:lnTo>
                    <a:pt x="491" y="43"/>
                  </a:lnTo>
                  <a:lnTo>
                    <a:pt x="551" y="24"/>
                  </a:lnTo>
                  <a:lnTo>
                    <a:pt x="615" y="11"/>
                  </a:lnTo>
                  <a:lnTo>
                    <a:pt x="679" y="3"/>
                  </a:lnTo>
                  <a:lnTo>
                    <a:pt x="74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grpSp>
        <p:nvGrpSpPr>
          <p:cNvPr id="49196" name="그룹 70"/>
          <p:cNvGrpSpPr/>
          <p:nvPr/>
        </p:nvGrpSpPr>
        <p:grpSpPr bwMode="auto">
          <a:xfrm>
            <a:off x="5349875" y="4708525"/>
            <a:ext cx="720725" cy="685800"/>
            <a:chOff x="0" y="0"/>
            <a:chExt cx="785813" cy="747713"/>
          </a:xfrm>
        </p:grpSpPr>
        <p:sp>
          <p:nvSpPr>
            <p:cNvPr id="49197" name="Freeform 45"/>
            <p:cNvSpPr>
              <a:spLocks noEditPoints="1"/>
            </p:cNvSpPr>
            <p:nvPr/>
          </p:nvSpPr>
          <p:spPr bwMode="auto">
            <a:xfrm>
              <a:off x="0" y="0"/>
              <a:ext cx="785813" cy="747713"/>
            </a:xfrm>
            <a:custGeom>
              <a:avLst/>
              <a:gdLst>
                <a:gd name="T0" fmla="*/ 235 w 3466"/>
                <a:gd name="T1" fmla="*/ 3053 h 3299"/>
                <a:gd name="T2" fmla="*/ 256 w 3466"/>
                <a:gd name="T3" fmla="*/ 3067 h 3299"/>
                <a:gd name="T4" fmla="*/ 3229 w 3466"/>
                <a:gd name="T5" fmla="*/ 3061 h 3299"/>
                <a:gd name="T6" fmla="*/ 3235 w 3466"/>
                <a:gd name="T7" fmla="*/ 1338 h 3299"/>
                <a:gd name="T8" fmla="*/ 245 w 3466"/>
                <a:gd name="T9" fmla="*/ 493 h 3299"/>
                <a:gd name="T10" fmla="*/ 232 w 3466"/>
                <a:gd name="T11" fmla="*/ 513 h 3299"/>
                <a:gd name="T12" fmla="*/ 3235 w 3466"/>
                <a:gd name="T13" fmla="*/ 513 h 3299"/>
                <a:gd name="T14" fmla="*/ 3223 w 3466"/>
                <a:gd name="T15" fmla="*/ 493 h 3299"/>
                <a:gd name="T16" fmla="*/ 2460 w 3466"/>
                <a:gd name="T17" fmla="*/ 542 h 3299"/>
                <a:gd name="T18" fmla="*/ 2436 w 3466"/>
                <a:gd name="T19" fmla="*/ 616 h 3299"/>
                <a:gd name="T20" fmla="*/ 2372 w 3466"/>
                <a:gd name="T21" fmla="*/ 657 h 3299"/>
                <a:gd name="T22" fmla="*/ 2293 w 3466"/>
                <a:gd name="T23" fmla="*/ 647 h 3299"/>
                <a:gd name="T24" fmla="*/ 2241 w 3466"/>
                <a:gd name="T25" fmla="*/ 594 h 3299"/>
                <a:gd name="T26" fmla="*/ 2229 w 3466"/>
                <a:gd name="T27" fmla="*/ 492 h 3299"/>
                <a:gd name="T28" fmla="*/ 1237 w 3466"/>
                <a:gd name="T29" fmla="*/ 570 h 3299"/>
                <a:gd name="T30" fmla="*/ 1196 w 3466"/>
                <a:gd name="T31" fmla="*/ 634 h 3299"/>
                <a:gd name="T32" fmla="*/ 1122 w 3466"/>
                <a:gd name="T33" fmla="*/ 660 h 3299"/>
                <a:gd name="T34" fmla="*/ 1049 w 3466"/>
                <a:gd name="T35" fmla="*/ 634 h 3299"/>
                <a:gd name="T36" fmla="*/ 1009 w 3466"/>
                <a:gd name="T37" fmla="*/ 570 h 3299"/>
                <a:gd name="T38" fmla="*/ 256 w 3466"/>
                <a:gd name="T39" fmla="*/ 492 h 3299"/>
                <a:gd name="T40" fmla="*/ 1149 w 3466"/>
                <a:gd name="T41" fmla="*/ 3 h 3299"/>
                <a:gd name="T42" fmla="*/ 1214 w 3466"/>
                <a:gd name="T43" fmla="*/ 42 h 3299"/>
                <a:gd name="T44" fmla="*/ 1240 w 3466"/>
                <a:gd name="T45" fmla="*/ 116 h 3299"/>
                <a:gd name="T46" fmla="*/ 2229 w 3466"/>
                <a:gd name="T47" fmla="*/ 116 h 3299"/>
                <a:gd name="T48" fmla="*/ 2253 w 3466"/>
                <a:gd name="T49" fmla="*/ 42 h 3299"/>
                <a:gd name="T50" fmla="*/ 2318 w 3466"/>
                <a:gd name="T51" fmla="*/ 3 h 3299"/>
                <a:gd name="T52" fmla="*/ 2372 w 3466"/>
                <a:gd name="T53" fmla="*/ 3 h 3299"/>
                <a:gd name="T54" fmla="*/ 2436 w 3466"/>
                <a:gd name="T55" fmla="*/ 42 h 3299"/>
                <a:gd name="T56" fmla="*/ 2460 w 3466"/>
                <a:gd name="T57" fmla="*/ 116 h 3299"/>
                <a:gd name="T58" fmla="*/ 3248 w 3466"/>
                <a:gd name="T59" fmla="*/ 260 h 3299"/>
                <a:gd name="T60" fmla="*/ 3340 w 3466"/>
                <a:gd name="T61" fmla="*/ 293 h 3299"/>
                <a:gd name="T62" fmla="*/ 3418 w 3466"/>
                <a:gd name="T63" fmla="*/ 364 h 3299"/>
                <a:gd name="T64" fmla="*/ 3463 w 3466"/>
                <a:gd name="T65" fmla="*/ 473 h 3299"/>
                <a:gd name="T66" fmla="*/ 3464 w 3466"/>
                <a:gd name="T67" fmla="*/ 3079 h 3299"/>
                <a:gd name="T68" fmla="*/ 3433 w 3466"/>
                <a:gd name="T69" fmla="*/ 3173 h 3299"/>
                <a:gd name="T70" fmla="*/ 3368 w 3466"/>
                <a:gd name="T71" fmla="*/ 3249 h 3299"/>
                <a:gd name="T72" fmla="*/ 3281 w 3466"/>
                <a:gd name="T73" fmla="*/ 3292 h 3299"/>
                <a:gd name="T74" fmla="*/ 256 w 3466"/>
                <a:gd name="T75" fmla="*/ 3299 h 3299"/>
                <a:gd name="T76" fmla="*/ 155 w 3466"/>
                <a:gd name="T77" fmla="*/ 3281 h 3299"/>
                <a:gd name="T78" fmla="*/ 74 w 3466"/>
                <a:gd name="T79" fmla="*/ 3227 h 3299"/>
                <a:gd name="T80" fmla="*/ 19 w 3466"/>
                <a:gd name="T81" fmla="*/ 3143 h 3299"/>
                <a:gd name="T82" fmla="*/ 0 w 3466"/>
                <a:gd name="T83" fmla="*/ 3046 h 3299"/>
                <a:gd name="T84" fmla="*/ 3 w 3466"/>
                <a:gd name="T85" fmla="*/ 473 h 3299"/>
                <a:gd name="T86" fmla="*/ 48 w 3466"/>
                <a:gd name="T87" fmla="*/ 364 h 3299"/>
                <a:gd name="T88" fmla="*/ 127 w 3466"/>
                <a:gd name="T89" fmla="*/ 293 h 3299"/>
                <a:gd name="T90" fmla="*/ 220 w 3466"/>
                <a:gd name="T91" fmla="*/ 260 h 3299"/>
                <a:gd name="T92" fmla="*/ 1006 w 3466"/>
                <a:gd name="T93" fmla="*/ 116 h 3299"/>
                <a:gd name="T94" fmla="*/ 1031 w 3466"/>
                <a:gd name="T95" fmla="*/ 42 h 3299"/>
                <a:gd name="T96" fmla="*/ 1094 w 3466"/>
                <a:gd name="T97" fmla="*/ 3 h 3299"/>
                <a:gd name="T98" fmla="*/ 0 w 3466"/>
                <a:gd name="T99" fmla="*/ 0 h 3299"/>
                <a:gd name="T100" fmla="*/ 3466 w 3466"/>
                <a:gd name="T101" fmla="*/ 3299 h 3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3466" h="3299">
                  <a:moveTo>
                    <a:pt x="232" y="1338"/>
                  </a:moveTo>
                  <a:lnTo>
                    <a:pt x="232" y="3046"/>
                  </a:lnTo>
                  <a:lnTo>
                    <a:pt x="235" y="3053"/>
                  </a:lnTo>
                  <a:lnTo>
                    <a:pt x="240" y="3059"/>
                  </a:lnTo>
                  <a:lnTo>
                    <a:pt x="247" y="3065"/>
                  </a:lnTo>
                  <a:lnTo>
                    <a:pt x="256" y="3067"/>
                  </a:lnTo>
                  <a:lnTo>
                    <a:pt x="3213" y="3067"/>
                  </a:lnTo>
                  <a:lnTo>
                    <a:pt x="3223" y="3066"/>
                  </a:lnTo>
                  <a:lnTo>
                    <a:pt x="3229" y="3061"/>
                  </a:lnTo>
                  <a:lnTo>
                    <a:pt x="3234" y="3055"/>
                  </a:lnTo>
                  <a:lnTo>
                    <a:pt x="3235" y="3046"/>
                  </a:lnTo>
                  <a:lnTo>
                    <a:pt x="3235" y="1338"/>
                  </a:lnTo>
                  <a:lnTo>
                    <a:pt x="232" y="1338"/>
                  </a:lnTo>
                  <a:close/>
                  <a:moveTo>
                    <a:pt x="256" y="492"/>
                  </a:moveTo>
                  <a:lnTo>
                    <a:pt x="245" y="493"/>
                  </a:lnTo>
                  <a:lnTo>
                    <a:pt x="238" y="497"/>
                  </a:lnTo>
                  <a:lnTo>
                    <a:pt x="233" y="503"/>
                  </a:lnTo>
                  <a:lnTo>
                    <a:pt x="232" y="513"/>
                  </a:lnTo>
                  <a:lnTo>
                    <a:pt x="232" y="1107"/>
                  </a:lnTo>
                  <a:lnTo>
                    <a:pt x="3235" y="1107"/>
                  </a:lnTo>
                  <a:lnTo>
                    <a:pt x="3235" y="513"/>
                  </a:lnTo>
                  <a:lnTo>
                    <a:pt x="3234" y="503"/>
                  </a:lnTo>
                  <a:lnTo>
                    <a:pt x="3229" y="497"/>
                  </a:lnTo>
                  <a:lnTo>
                    <a:pt x="3223" y="493"/>
                  </a:lnTo>
                  <a:lnTo>
                    <a:pt x="3213" y="492"/>
                  </a:lnTo>
                  <a:lnTo>
                    <a:pt x="2460" y="492"/>
                  </a:lnTo>
                  <a:lnTo>
                    <a:pt x="2460" y="542"/>
                  </a:lnTo>
                  <a:lnTo>
                    <a:pt x="2457" y="570"/>
                  </a:lnTo>
                  <a:lnTo>
                    <a:pt x="2449" y="594"/>
                  </a:lnTo>
                  <a:lnTo>
                    <a:pt x="2436" y="616"/>
                  </a:lnTo>
                  <a:lnTo>
                    <a:pt x="2418" y="634"/>
                  </a:lnTo>
                  <a:lnTo>
                    <a:pt x="2396" y="647"/>
                  </a:lnTo>
                  <a:lnTo>
                    <a:pt x="2372" y="657"/>
                  </a:lnTo>
                  <a:lnTo>
                    <a:pt x="2344" y="660"/>
                  </a:lnTo>
                  <a:lnTo>
                    <a:pt x="2318" y="657"/>
                  </a:lnTo>
                  <a:lnTo>
                    <a:pt x="2293" y="647"/>
                  </a:lnTo>
                  <a:lnTo>
                    <a:pt x="2271" y="634"/>
                  </a:lnTo>
                  <a:lnTo>
                    <a:pt x="2253" y="616"/>
                  </a:lnTo>
                  <a:lnTo>
                    <a:pt x="2241" y="594"/>
                  </a:lnTo>
                  <a:lnTo>
                    <a:pt x="2232" y="570"/>
                  </a:lnTo>
                  <a:lnTo>
                    <a:pt x="2229" y="542"/>
                  </a:lnTo>
                  <a:lnTo>
                    <a:pt x="2229" y="492"/>
                  </a:lnTo>
                  <a:lnTo>
                    <a:pt x="1240" y="492"/>
                  </a:lnTo>
                  <a:lnTo>
                    <a:pt x="1240" y="542"/>
                  </a:lnTo>
                  <a:lnTo>
                    <a:pt x="1237" y="570"/>
                  </a:lnTo>
                  <a:lnTo>
                    <a:pt x="1227" y="594"/>
                  </a:lnTo>
                  <a:lnTo>
                    <a:pt x="1214" y="616"/>
                  </a:lnTo>
                  <a:lnTo>
                    <a:pt x="1196" y="634"/>
                  </a:lnTo>
                  <a:lnTo>
                    <a:pt x="1174" y="647"/>
                  </a:lnTo>
                  <a:lnTo>
                    <a:pt x="1149" y="657"/>
                  </a:lnTo>
                  <a:lnTo>
                    <a:pt x="1122" y="660"/>
                  </a:lnTo>
                  <a:lnTo>
                    <a:pt x="1094" y="657"/>
                  </a:lnTo>
                  <a:lnTo>
                    <a:pt x="1070" y="647"/>
                  </a:lnTo>
                  <a:lnTo>
                    <a:pt x="1049" y="634"/>
                  </a:lnTo>
                  <a:lnTo>
                    <a:pt x="1031" y="616"/>
                  </a:lnTo>
                  <a:lnTo>
                    <a:pt x="1017" y="594"/>
                  </a:lnTo>
                  <a:lnTo>
                    <a:pt x="1009" y="570"/>
                  </a:lnTo>
                  <a:lnTo>
                    <a:pt x="1006" y="542"/>
                  </a:lnTo>
                  <a:lnTo>
                    <a:pt x="1006" y="492"/>
                  </a:lnTo>
                  <a:lnTo>
                    <a:pt x="256" y="492"/>
                  </a:lnTo>
                  <a:close/>
                  <a:moveTo>
                    <a:pt x="1122" y="0"/>
                  </a:moveTo>
                  <a:lnTo>
                    <a:pt x="1122" y="0"/>
                  </a:lnTo>
                  <a:lnTo>
                    <a:pt x="1149" y="3"/>
                  </a:lnTo>
                  <a:lnTo>
                    <a:pt x="1174" y="12"/>
                  </a:lnTo>
                  <a:lnTo>
                    <a:pt x="1196" y="25"/>
                  </a:lnTo>
                  <a:lnTo>
                    <a:pt x="1214" y="42"/>
                  </a:lnTo>
                  <a:lnTo>
                    <a:pt x="1227" y="64"/>
                  </a:lnTo>
                  <a:lnTo>
                    <a:pt x="1237" y="89"/>
                  </a:lnTo>
                  <a:lnTo>
                    <a:pt x="1240" y="116"/>
                  </a:lnTo>
                  <a:lnTo>
                    <a:pt x="1240" y="258"/>
                  </a:lnTo>
                  <a:lnTo>
                    <a:pt x="2229" y="258"/>
                  </a:lnTo>
                  <a:lnTo>
                    <a:pt x="2229" y="116"/>
                  </a:lnTo>
                  <a:lnTo>
                    <a:pt x="2232" y="89"/>
                  </a:lnTo>
                  <a:lnTo>
                    <a:pt x="2241" y="64"/>
                  </a:lnTo>
                  <a:lnTo>
                    <a:pt x="2253" y="42"/>
                  </a:lnTo>
                  <a:lnTo>
                    <a:pt x="2271" y="25"/>
                  </a:lnTo>
                  <a:lnTo>
                    <a:pt x="2293" y="12"/>
                  </a:lnTo>
                  <a:lnTo>
                    <a:pt x="2318" y="3"/>
                  </a:lnTo>
                  <a:lnTo>
                    <a:pt x="2344" y="0"/>
                  </a:lnTo>
                  <a:lnTo>
                    <a:pt x="2372" y="3"/>
                  </a:lnTo>
                  <a:lnTo>
                    <a:pt x="2396" y="12"/>
                  </a:lnTo>
                  <a:lnTo>
                    <a:pt x="2418" y="25"/>
                  </a:lnTo>
                  <a:lnTo>
                    <a:pt x="2436" y="42"/>
                  </a:lnTo>
                  <a:lnTo>
                    <a:pt x="2449" y="64"/>
                  </a:lnTo>
                  <a:lnTo>
                    <a:pt x="2457" y="89"/>
                  </a:lnTo>
                  <a:lnTo>
                    <a:pt x="2460" y="116"/>
                  </a:lnTo>
                  <a:lnTo>
                    <a:pt x="2460" y="258"/>
                  </a:lnTo>
                  <a:lnTo>
                    <a:pt x="3213" y="258"/>
                  </a:lnTo>
                  <a:lnTo>
                    <a:pt x="3248" y="260"/>
                  </a:lnTo>
                  <a:lnTo>
                    <a:pt x="3281" y="267"/>
                  </a:lnTo>
                  <a:lnTo>
                    <a:pt x="3312" y="278"/>
                  </a:lnTo>
                  <a:lnTo>
                    <a:pt x="3340" y="293"/>
                  </a:lnTo>
                  <a:lnTo>
                    <a:pt x="3367" y="311"/>
                  </a:lnTo>
                  <a:lnTo>
                    <a:pt x="3392" y="334"/>
                  </a:lnTo>
                  <a:lnTo>
                    <a:pt x="3418" y="364"/>
                  </a:lnTo>
                  <a:lnTo>
                    <a:pt x="3440" y="398"/>
                  </a:lnTo>
                  <a:lnTo>
                    <a:pt x="3454" y="434"/>
                  </a:lnTo>
                  <a:lnTo>
                    <a:pt x="3463" y="473"/>
                  </a:lnTo>
                  <a:lnTo>
                    <a:pt x="3466" y="513"/>
                  </a:lnTo>
                  <a:lnTo>
                    <a:pt x="3466" y="3046"/>
                  </a:lnTo>
                  <a:lnTo>
                    <a:pt x="3464" y="3079"/>
                  </a:lnTo>
                  <a:lnTo>
                    <a:pt x="3457" y="3112"/>
                  </a:lnTo>
                  <a:lnTo>
                    <a:pt x="3448" y="3143"/>
                  </a:lnTo>
                  <a:lnTo>
                    <a:pt x="3433" y="3173"/>
                  </a:lnTo>
                  <a:lnTo>
                    <a:pt x="3415" y="3200"/>
                  </a:lnTo>
                  <a:lnTo>
                    <a:pt x="3392" y="3227"/>
                  </a:lnTo>
                  <a:lnTo>
                    <a:pt x="3368" y="3249"/>
                  </a:lnTo>
                  <a:lnTo>
                    <a:pt x="3340" y="3267"/>
                  </a:lnTo>
                  <a:lnTo>
                    <a:pt x="3312" y="3281"/>
                  </a:lnTo>
                  <a:lnTo>
                    <a:pt x="3281" y="3292"/>
                  </a:lnTo>
                  <a:lnTo>
                    <a:pt x="3248" y="3298"/>
                  </a:lnTo>
                  <a:lnTo>
                    <a:pt x="3213" y="3299"/>
                  </a:lnTo>
                  <a:lnTo>
                    <a:pt x="256" y="3299"/>
                  </a:lnTo>
                  <a:lnTo>
                    <a:pt x="220" y="3298"/>
                  </a:lnTo>
                  <a:lnTo>
                    <a:pt x="187" y="3292"/>
                  </a:lnTo>
                  <a:lnTo>
                    <a:pt x="155" y="3281"/>
                  </a:lnTo>
                  <a:lnTo>
                    <a:pt x="126" y="3267"/>
                  </a:lnTo>
                  <a:lnTo>
                    <a:pt x="99" y="3249"/>
                  </a:lnTo>
                  <a:lnTo>
                    <a:pt x="74" y="3227"/>
                  </a:lnTo>
                  <a:lnTo>
                    <a:pt x="52" y="3200"/>
                  </a:lnTo>
                  <a:lnTo>
                    <a:pt x="33" y="3173"/>
                  </a:lnTo>
                  <a:lnTo>
                    <a:pt x="19" y="3143"/>
                  </a:lnTo>
                  <a:lnTo>
                    <a:pt x="8" y="3112"/>
                  </a:lnTo>
                  <a:lnTo>
                    <a:pt x="2" y="3079"/>
                  </a:lnTo>
                  <a:lnTo>
                    <a:pt x="0" y="3046"/>
                  </a:lnTo>
                  <a:lnTo>
                    <a:pt x="0" y="832"/>
                  </a:lnTo>
                  <a:lnTo>
                    <a:pt x="0" y="513"/>
                  </a:lnTo>
                  <a:lnTo>
                    <a:pt x="3" y="473"/>
                  </a:lnTo>
                  <a:lnTo>
                    <a:pt x="13" y="434"/>
                  </a:lnTo>
                  <a:lnTo>
                    <a:pt x="27" y="398"/>
                  </a:lnTo>
                  <a:lnTo>
                    <a:pt x="48" y="364"/>
                  </a:lnTo>
                  <a:lnTo>
                    <a:pt x="74" y="334"/>
                  </a:lnTo>
                  <a:lnTo>
                    <a:pt x="99" y="311"/>
                  </a:lnTo>
                  <a:lnTo>
                    <a:pt x="127" y="293"/>
                  </a:lnTo>
                  <a:lnTo>
                    <a:pt x="156" y="278"/>
                  </a:lnTo>
                  <a:lnTo>
                    <a:pt x="187" y="267"/>
                  </a:lnTo>
                  <a:lnTo>
                    <a:pt x="220" y="260"/>
                  </a:lnTo>
                  <a:lnTo>
                    <a:pt x="256" y="258"/>
                  </a:lnTo>
                  <a:lnTo>
                    <a:pt x="1006" y="258"/>
                  </a:lnTo>
                  <a:lnTo>
                    <a:pt x="1006" y="116"/>
                  </a:lnTo>
                  <a:lnTo>
                    <a:pt x="1009" y="89"/>
                  </a:lnTo>
                  <a:lnTo>
                    <a:pt x="1017" y="64"/>
                  </a:lnTo>
                  <a:lnTo>
                    <a:pt x="1031" y="42"/>
                  </a:lnTo>
                  <a:lnTo>
                    <a:pt x="1049" y="25"/>
                  </a:lnTo>
                  <a:lnTo>
                    <a:pt x="1070" y="12"/>
                  </a:lnTo>
                  <a:lnTo>
                    <a:pt x="1094" y="3"/>
                  </a:lnTo>
                  <a:lnTo>
                    <a:pt x="112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198" name="Rectangle 46"/>
            <p:cNvSpPr>
              <a:spLocks noChangeArrowheads="1"/>
            </p:cNvSpPr>
            <p:nvPr/>
          </p:nvSpPr>
          <p:spPr bwMode="auto">
            <a:xfrm>
              <a:off x="282575" y="374650"/>
              <a:ext cx="115888" cy="112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a:solidFill>
                  <a:srgbClr val="000000"/>
                </a:solidFill>
                <a:latin typeface="나눔고딕" charset="-127"/>
                <a:ea typeface="나눔고딕" charset="-127"/>
                <a:sym typeface="나눔고딕" charset="-127"/>
              </a:endParaRPr>
            </a:p>
          </p:txBody>
        </p:sp>
        <p:sp>
          <p:nvSpPr>
            <p:cNvPr id="49199" name="Rectangle 47"/>
            <p:cNvSpPr>
              <a:spLocks noChangeArrowheads="1"/>
            </p:cNvSpPr>
            <p:nvPr/>
          </p:nvSpPr>
          <p:spPr bwMode="auto">
            <a:xfrm>
              <a:off x="127000" y="374650"/>
              <a:ext cx="115888" cy="112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a:solidFill>
                  <a:srgbClr val="000000"/>
                </a:solidFill>
                <a:latin typeface="나눔고딕" charset="-127"/>
                <a:ea typeface="나눔고딕" charset="-127"/>
                <a:sym typeface="나눔고딕" charset="-127"/>
              </a:endParaRPr>
            </a:p>
          </p:txBody>
        </p:sp>
        <p:sp>
          <p:nvSpPr>
            <p:cNvPr id="49200" name="Rectangle 48"/>
            <p:cNvSpPr>
              <a:spLocks noChangeArrowheads="1"/>
            </p:cNvSpPr>
            <p:nvPr/>
          </p:nvSpPr>
          <p:spPr bwMode="auto">
            <a:xfrm>
              <a:off x="127000" y="528637"/>
              <a:ext cx="115888"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endParaRPr lang="zh-CN" altLang="en-US">
                <a:solidFill>
                  <a:srgbClr val="000000"/>
                </a:solidFill>
                <a:latin typeface="나눔고딕" charset="-127"/>
                <a:ea typeface="나눔고딕" charset="-127"/>
                <a:sym typeface="나눔고딕" charset="-127"/>
              </a:endParaRPr>
            </a:p>
          </p:txBody>
        </p:sp>
      </p:grpSp>
      <p:grpSp>
        <p:nvGrpSpPr>
          <p:cNvPr id="49201" name="그룹 82"/>
          <p:cNvGrpSpPr/>
          <p:nvPr/>
        </p:nvGrpSpPr>
        <p:grpSpPr bwMode="auto">
          <a:xfrm>
            <a:off x="6716713" y="1314450"/>
            <a:ext cx="858837" cy="835025"/>
            <a:chOff x="0" y="0"/>
            <a:chExt cx="973138" cy="946150"/>
          </a:xfrm>
        </p:grpSpPr>
        <p:sp>
          <p:nvSpPr>
            <p:cNvPr id="49202" name="Freeform 53"/>
            <p:cNvSpPr>
              <a:spLocks noEditPoints="1"/>
            </p:cNvSpPr>
            <p:nvPr/>
          </p:nvSpPr>
          <p:spPr bwMode="auto">
            <a:xfrm>
              <a:off x="320675" y="365125"/>
              <a:ext cx="415925" cy="581025"/>
            </a:xfrm>
            <a:custGeom>
              <a:avLst/>
              <a:gdLst>
                <a:gd name="T0" fmla="*/ 546 w 1571"/>
                <a:gd name="T1" fmla="*/ 608 h 2196"/>
                <a:gd name="T2" fmla="*/ 605 w 1571"/>
                <a:gd name="T3" fmla="*/ 866 h 2196"/>
                <a:gd name="T4" fmla="*/ 636 w 1571"/>
                <a:gd name="T5" fmla="*/ 1123 h 2196"/>
                <a:gd name="T6" fmla="*/ 638 w 1571"/>
                <a:gd name="T7" fmla="*/ 1304 h 2196"/>
                <a:gd name="T8" fmla="*/ 634 w 1571"/>
                <a:gd name="T9" fmla="*/ 1392 h 2196"/>
                <a:gd name="T10" fmla="*/ 627 w 1571"/>
                <a:gd name="T11" fmla="*/ 1447 h 2196"/>
                <a:gd name="T12" fmla="*/ 607 w 1571"/>
                <a:gd name="T13" fmla="*/ 1483 h 2196"/>
                <a:gd name="T14" fmla="*/ 575 w 1571"/>
                <a:gd name="T15" fmla="*/ 1507 h 2196"/>
                <a:gd name="T16" fmla="*/ 532 w 1571"/>
                <a:gd name="T17" fmla="*/ 1516 h 2196"/>
                <a:gd name="T18" fmla="*/ 783 w 1571"/>
                <a:gd name="T19" fmla="*/ 1958 h 2196"/>
                <a:gd name="T20" fmla="*/ 1034 w 1571"/>
                <a:gd name="T21" fmla="*/ 1516 h 2196"/>
                <a:gd name="T22" fmla="*/ 987 w 1571"/>
                <a:gd name="T23" fmla="*/ 1505 h 2196"/>
                <a:gd name="T24" fmla="*/ 952 w 1571"/>
                <a:gd name="T25" fmla="*/ 1474 h 2196"/>
                <a:gd name="T26" fmla="*/ 936 w 1571"/>
                <a:gd name="T27" fmla="*/ 1429 h 2196"/>
                <a:gd name="T28" fmla="*/ 894 w 1571"/>
                <a:gd name="T29" fmla="*/ 1220 h 2196"/>
                <a:gd name="T30" fmla="*/ 831 w 1571"/>
                <a:gd name="T31" fmla="*/ 1021 h 2196"/>
                <a:gd name="T32" fmla="*/ 746 w 1571"/>
                <a:gd name="T33" fmla="*/ 831 h 2196"/>
                <a:gd name="T34" fmla="*/ 637 w 1571"/>
                <a:gd name="T35" fmla="*/ 650 h 2196"/>
                <a:gd name="T36" fmla="*/ 505 w 1571"/>
                <a:gd name="T37" fmla="*/ 479 h 2196"/>
                <a:gd name="T38" fmla="*/ 247 w 1571"/>
                <a:gd name="T39" fmla="*/ 6 h 2196"/>
                <a:gd name="T40" fmla="*/ 347 w 1571"/>
                <a:gd name="T41" fmla="*/ 67 h 2196"/>
                <a:gd name="T42" fmla="*/ 494 w 1571"/>
                <a:gd name="T43" fmla="*/ 181 h 2196"/>
                <a:gd name="T44" fmla="*/ 629 w 1571"/>
                <a:gd name="T45" fmla="*/ 313 h 2196"/>
                <a:gd name="T46" fmla="*/ 750 w 1571"/>
                <a:gd name="T47" fmla="*/ 461 h 2196"/>
                <a:gd name="T48" fmla="*/ 861 w 1571"/>
                <a:gd name="T49" fmla="*/ 625 h 2196"/>
                <a:gd name="T50" fmla="*/ 960 w 1571"/>
                <a:gd name="T51" fmla="*/ 810 h 2196"/>
                <a:gd name="T52" fmla="*/ 1039 w 1571"/>
                <a:gd name="T53" fmla="*/ 1006 h 2196"/>
                <a:gd name="T54" fmla="*/ 1097 w 1571"/>
                <a:gd name="T55" fmla="*/ 1210 h 2196"/>
                <a:gd name="T56" fmla="*/ 1471 w 1571"/>
                <a:gd name="T57" fmla="*/ 1316 h 2196"/>
                <a:gd name="T58" fmla="*/ 1519 w 1571"/>
                <a:gd name="T59" fmla="*/ 1326 h 2196"/>
                <a:gd name="T60" fmla="*/ 1552 w 1571"/>
                <a:gd name="T61" fmla="*/ 1356 h 2196"/>
                <a:gd name="T62" fmla="*/ 1570 w 1571"/>
                <a:gd name="T63" fmla="*/ 1403 h 2196"/>
                <a:gd name="T64" fmla="*/ 1567 w 1571"/>
                <a:gd name="T65" fmla="*/ 1448 h 2196"/>
                <a:gd name="T66" fmla="*/ 1542 w 1571"/>
                <a:gd name="T67" fmla="*/ 1485 h 2196"/>
                <a:gd name="T68" fmla="*/ 836 w 1571"/>
                <a:gd name="T69" fmla="*/ 2182 h 2196"/>
                <a:gd name="T70" fmla="*/ 794 w 1571"/>
                <a:gd name="T71" fmla="*/ 2196 h 2196"/>
                <a:gd name="T72" fmla="*/ 750 w 1571"/>
                <a:gd name="T73" fmla="*/ 2191 h 2196"/>
                <a:gd name="T74" fmla="*/ 713 w 1571"/>
                <a:gd name="T75" fmla="*/ 2169 h 2196"/>
                <a:gd name="T76" fmla="*/ 15 w 1571"/>
                <a:gd name="T77" fmla="*/ 1469 h 2196"/>
                <a:gd name="T78" fmla="*/ 2 w 1571"/>
                <a:gd name="T79" fmla="*/ 1435 h 2196"/>
                <a:gd name="T80" fmla="*/ 1 w 1571"/>
                <a:gd name="T81" fmla="*/ 1399 h 2196"/>
                <a:gd name="T82" fmla="*/ 20 w 1571"/>
                <a:gd name="T83" fmla="*/ 1356 h 2196"/>
                <a:gd name="T84" fmla="*/ 55 w 1571"/>
                <a:gd name="T85" fmla="*/ 1326 h 2196"/>
                <a:gd name="T86" fmla="*/ 98 w 1571"/>
                <a:gd name="T87" fmla="*/ 1316 h 2196"/>
                <a:gd name="T88" fmla="*/ 439 w 1571"/>
                <a:gd name="T89" fmla="*/ 1250 h 2196"/>
                <a:gd name="T90" fmla="*/ 423 w 1571"/>
                <a:gd name="T91" fmla="*/ 1018 h 2196"/>
                <a:gd name="T92" fmla="*/ 389 w 1571"/>
                <a:gd name="T93" fmla="*/ 817 h 2196"/>
                <a:gd name="T94" fmla="*/ 352 w 1571"/>
                <a:gd name="T95" fmla="*/ 666 h 2196"/>
                <a:gd name="T96" fmla="*/ 303 w 1571"/>
                <a:gd name="T97" fmla="*/ 518 h 2196"/>
                <a:gd name="T98" fmla="*/ 243 w 1571"/>
                <a:gd name="T99" fmla="*/ 368 h 2196"/>
                <a:gd name="T100" fmla="*/ 205 w 1571"/>
                <a:gd name="T101" fmla="*/ 286 h 2196"/>
                <a:gd name="T102" fmla="*/ 175 w 1571"/>
                <a:gd name="T103" fmla="*/ 225 h 2196"/>
                <a:gd name="T104" fmla="*/ 152 w 1571"/>
                <a:gd name="T105" fmla="*/ 185 h 2196"/>
                <a:gd name="T106" fmla="*/ 139 w 1571"/>
                <a:gd name="T107" fmla="*/ 164 h 2196"/>
                <a:gd name="T108" fmla="*/ 122 w 1571"/>
                <a:gd name="T109" fmla="*/ 133 h 2196"/>
                <a:gd name="T110" fmla="*/ 120 w 1571"/>
                <a:gd name="T111" fmla="*/ 81 h 2196"/>
                <a:gd name="T112" fmla="*/ 148 w 1571"/>
                <a:gd name="T113" fmla="*/ 33 h 2196"/>
                <a:gd name="T114" fmla="*/ 185 w 1571"/>
                <a:gd name="T115" fmla="*/ 7 h 2196"/>
                <a:gd name="T116" fmla="*/ 225 w 1571"/>
                <a:gd name="T117" fmla="*/ 0 h 2196"/>
                <a:gd name="T118" fmla="*/ 0 w 1571"/>
                <a:gd name="T119" fmla="*/ 0 h 2196"/>
                <a:gd name="T120" fmla="*/ 1571 w 1571"/>
                <a:gd name="T121" fmla="*/ 2196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1571" h="2196">
                  <a:moveTo>
                    <a:pt x="505" y="479"/>
                  </a:moveTo>
                  <a:lnTo>
                    <a:pt x="546" y="608"/>
                  </a:lnTo>
                  <a:lnTo>
                    <a:pt x="579" y="738"/>
                  </a:lnTo>
                  <a:lnTo>
                    <a:pt x="605" y="866"/>
                  </a:lnTo>
                  <a:lnTo>
                    <a:pt x="624" y="996"/>
                  </a:lnTo>
                  <a:lnTo>
                    <a:pt x="636" y="1123"/>
                  </a:lnTo>
                  <a:lnTo>
                    <a:pt x="639" y="1250"/>
                  </a:lnTo>
                  <a:lnTo>
                    <a:pt x="638" y="1304"/>
                  </a:lnTo>
                  <a:lnTo>
                    <a:pt x="637" y="1352"/>
                  </a:lnTo>
                  <a:lnTo>
                    <a:pt x="634" y="1392"/>
                  </a:lnTo>
                  <a:lnTo>
                    <a:pt x="631" y="1426"/>
                  </a:lnTo>
                  <a:lnTo>
                    <a:pt x="627" y="1447"/>
                  </a:lnTo>
                  <a:lnTo>
                    <a:pt x="619" y="1466"/>
                  </a:lnTo>
                  <a:lnTo>
                    <a:pt x="607" y="1483"/>
                  </a:lnTo>
                  <a:lnTo>
                    <a:pt x="593" y="1497"/>
                  </a:lnTo>
                  <a:lnTo>
                    <a:pt x="575" y="1507"/>
                  </a:lnTo>
                  <a:lnTo>
                    <a:pt x="555" y="1514"/>
                  </a:lnTo>
                  <a:lnTo>
                    <a:pt x="532" y="1516"/>
                  </a:lnTo>
                  <a:lnTo>
                    <a:pt x="339" y="1516"/>
                  </a:lnTo>
                  <a:lnTo>
                    <a:pt x="783" y="1958"/>
                  </a:lnTo>
                  <a:lnTo>
                    <a:pt x="1231" y="1516"/>
                  </a:lnTo>
                  <a:lnTo>
                    <a:pt x="1034" y="1516"/>
                  </a:lnTo>
                  <a:lnTo>
                    <a:pt x="1010" y="1513"/>
                  </a:lnTo>
                  <a:lnTo>
                    <a:pt x="987" y="1505"/>
                  </a:lnTo>
                  <a:lnTo>
                    <a:pt x="968" y="1491"/>
                  </a:lnTo>
                  <a:lnTo>
                    <a:pt x="952" y="1474"/>
                  </a:lnTo>
                  <a:lnTo>
                    <a:pt x="941" y="1453"/>
                  </a:lnTo>
                  <a:lnTo>
                    <a:pt x="936" y="1429"/>
                  </a:lnTo>
                  <a:lnTo>
                    <a:pt x="918" y="1324"/>
                  </a:lnTo>
                  <a:lnTo>
                    <a:pt x="894" y="1220"/>
                  </a:lnTo>
                  <a:lnTo>
                    <a:pt x="866" y="1120"/>
                  </a:lnTo>
                  <a:lnTo>
                    <a:pt x="831" y="1021"/>
                  </a:lnTo>
                  <a:lnTo>
                    <a:pt x="791" y="925"/>
                  </a:lnTo>
                  <a:lnTo>
                    <a:pt x="746" y="831"/>
                  </a:lnTo>
                  <a:lnTo>
                    <a:pt x="694" y="739"/>
                  </a:lnTo>
                  <a:lnTo>
                    <a:pt x="637" y="650"/>
                  </a:lnTo>
                  <a:lnTo>
                    <a:pt x="574" y="563"/>
                  </a:lnTo>
                  <a:lnTo>
                    <a:pt x="505" y="479"/>
                  </a:lnTo>
                  <a:close/>
                  <a:moveTo>
                    <a:pt x="225" y="0"/>
                  </a:moveTo>
                  <a:lnTo>
                    <a:pt x="247" y="6"/>
                  </a:lnTo>
                  <a:lnTo>
                    <a:pt x="269" y="16"/>
                  </a:lnTo>
                  <a:lnTo>
                    <a:pt x="347" y="67"/>
                  </a:lnTo>
                  <a:lnTo>
                    <a:pt x="422" y="122"/>
                  </a:lnTo>
                  <a:lnTo>
                    <a:pt x="494" y="181"/>
                  </a:lnTo>
                  <a:lnTo>
                    <a:pt x="562" y="244"/>
                  </a:lnTo>
                  <a:lnTo>
                    <a:pt x="629" y="313"/>
                  </a:lnTo>
                  <a:lnTo>
                    <a:pt x="691" y="385"/>
                  </a:lnTo>
                  <a:lnTo>
                    <a:pt x="750" y="461"/>
                  </a:lnTo>
                  <a:lnTo>
                    <a:pt x="807" y="541"/>
                  </a:lnTo>
                  <a:lnTo>
                    <a:pt x="861" y="625"/>
                  </a:lnTo>
                  <a:lnTo>
                    <a:pt x="913" y="717"/>
                  </a:lnTo>
                  <a:lnTo>
                    <a:pt x="960" y="810"/>
                  </a:lnTo>
                  <a:lnTo>
                    <a:pt x="1002" y="906"/>
                  </a:lnTo>
                  <a:lnTo>
                    <a:pt x="1039" y="1006"/>
                  </a:lnTo>
                  <a:lnTo>
                    <a:pt x="1070" y="1107"/>
                  </a:lnTo>
                  <a:lnTo>
                    <a:pt x="1097" y="1210"/>
                  </a:lnTo>
                  <a:lnTo>
                    <a:pt x="1119" y="1316"/>
                  </a:lnTo>
                  <a:lnTo>
                    <a:pt x="1471" y="1316"/>
                  </a:lnTo>
                  <a:lnTo>
                    <a:pt x="1496" y="1318"/>
                  </a:lnTo>
                  <a:lnTo>
                    <a:pt x="1519" y="1326"/>
                  </a:lnTo>
                  <a:lnTo>
                    <a:pt x="1537" y="1339"/>
                  </a:lnTo>
                  <a:lnTo>
                    <a:pt x="1552" y="1356"/>
                  </a:lnTo>
                  <a:lnTo>
                    <a:pt x="1564" y="1379"/>
                  </a:lnTo>
                  <a:lnTo>
                    <a:pt x="1570" y="1403"/>
                  </a:lnTo>
                  <a:lnTo>
                    <a:pt x="1571" y="1427"/>
                  </a:lnTo>
                  <a:lnTo>
                    <a:pt x="1567" y="1448"/>
                  </a:lnTo>
                  <a:lnTo>
                    <a:pt x="1557" y="1467"/>
                  </a:lnTo>
                  <a:lnTo>
                    <a:pt x="1542" y="1485"/>
                  </a:lnTo>
                  <a:lnTo>
                    <a:pt x="853" y="2169"/>
                  </a:lnTo>
                  <a:lnTo>
                    <a:pt x="836" y="2182"/>
                  </a:lnTo>
                  <a:lnTo>
                    <a:pt x="815" y="2191"/>
                  </a:lnTo>
                  <a:lnTo>
                    <a:pt x="794" y="2196"/>
                  </a:lnTo>
                  <a:lnTo>
                    <a:pt x="773" y="2196"/>
                  </a:lnTo>
                  <a:lnTo>
                    <a:pt x="750" y="2191"/>
                  </a:lnTo>
                  <a:lnTo>
                    <a:pt x="731" y="2182"/>
                  </a:lnTo>
                  <a:lnTo>
                    <a:pt x="713" y="2169"/>
                  </a:lnTo>
                  <a:lnTo>
                    <a:pt x="29" y="1485"/>
                  </a:lnTo>
                  <a:lnTo>
                    <a:pt x="15" y="1469"/>
                  </a:lnTo>
                  <a:lnTo>
                    <a:pt x="6" y="1452"/>
                  </a:lnTo>
                  <a:lnTo>
                    <a:pt x="2" y="1435"/>
                  </a:lnTo>
                  <a:lnTo>
                    <a:pt x="0" y="1414"/>
                  </a:lnTo>
                  <a:lnTo>
                    <a:pt x="1" y="1399"/>
                  </a:lnTo>
                  <a:lnTo>
                    <a:pt x="6" y="1379"/>
                  </a:lnTo>
                  <a:lnTo>
                    <a:pt x="20" y="1356"/>
                  </a:lnTo>
                  <a:lnTo>
                    <a:pt x="35" y="1339"/>
                  </a:lnTo>
                  <a:lnTo>
                    <a:pt x="55" y="1326"/>
                  </a:lnTo>
                  <a:lnTo>
                    <a:pt x="75" y="1318"/>
                  </a:lnTo>
                  <a:lnTo>
                    <a:pt x="98" y="1316"/>
                  </a:lnTo>
                  <a:lnTo>
                    <a:pt x="439" y="1316"/>
                  </a:lnTo>
                  <a:lnTo>
                    <a:pt x="439" y="1250"/>
                  </a:lnTo>
                  <a:lnTo>
                    <a:pt x="434" y="1134"/>
                  </a:lnTo>
                  <a:lnTo>
                    <a:pt x="423" y="1018"/>
                  </a:lnTo>
                  <a:lnTo>
                    <a:pt x="406" y="902"/>
                  </a:lnTo>
                  <a:lnTo>
                    <a:pt x="389" y="817"/>
                  </a:lnTo>
                  <a:lnTo>
                    <a:pt x="371" y="739"/>
                  </a:lnTo>
                  <a:lnTo>
                    <a:pt x="352" y="666"/>
                  </a:lnTo>
                  <a:lnTo>
                    <a:pt x="332" y="601"/>
                  </a:lnTo>
                  <a:lnTo>
                    <a:pt x="303" y="518"/>
                  </a:lnTo>
                  <a:lnTo>
                    <a:pt x="274" y="441"/>
                  </a:lnTo>
                  <a:lnTo>
                    <a:pt x="243" y="368"/>
                  </a:lnTo>
                  <a:lnTo>
                    <a:pt x="223" y="325"/>
                  </a:lnTo>
                  <a:lnTo>
                    <a:pt x="205" y="286"/>
                  </a:lnTo>
                  <a:lnTo>
                    <a:pt x="189" y="253"/>
                  </a:lnTo>
                  <a:lnTo>
                    <a:pt x="175" y="225"/>
                  </a:lnTo>
                  <a:lnTo>
                    <a:pt x="162" y="203"/>
                  </a:lnTo>
                  <a:lnTo>
                    <a:pt x="152" y="185"/>
                  </a:lnTo>
                  <a:lnTo>
                    <a:pt x="144" y="172"/>
                  </a:lnTo>
                  <a:lnTo>
                    <a:pt x="139" y="164"/>
                  </a:lnTo>
                  <a:lnTo>
                    <a:pt x="135" y="160"/>
                  </a:lnTo>
                  <a:lnTo>
                    <a:pt x="122" y="133"/>
                  </a:lnTo>
                  <a:lnTo>
                    <a:pt x="118" y="106"/>
                  </a:lnTo>
                  <a:lnTo>
                    <a:pt x="120" y="81"/>
                  </a:lnTo>
                  <a:lnTo>
                    <a:pt x="130" y="57"/>
                  </a:lnTo>
                  <a:lnTo>
                    <a:pt x="148" y="33"/>
                  </a:lnTo>
                  <a:lnTo>
                    <a:pt x="166" y="18"/>
                  </a:lnTo>
                  <a:lnTo>
                    <a:pt x="185" y="7"/>
                  </a:lnTo>
                  <a:lnTo>
                    <a:pt x="205" y="1"/>
                  </a:lnTo>
                  <a:lnTo>
                    <a:pt x="22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03" name="Freeform 54"/>
            <p:cNvSpPr/>
            <p:nvPr/>
          </p:nvSpPr>
          <p:spPr bwMode="auto">
            <a:xfrm>
              <a:off x="0" y="0"/>
              <a:ext cx="973138" cy="666750"/>
            </a:xfrm>
            <a:custGeom>
              <a:avLst/>
              <a:gdLst>
                <a:gd name="T0" fmla="*/ 2533 w 3677"/>
                <a:gd name="T1" fmla="*/ 27 h 2517"/>
                <a:gd name="T2" fmla="*/ 2810 w 3677"/>
                <a:gd name="T3" fmla="*/ 148 h 2517"/>
                <a:gd name="T4" fmla="*/ 3043 w 3677"/>
                <a:gd name="T5" fmla="*/ 359 h 2517"/>
                <a:gd name="T6" fmla="*/ 3205 w 3677"/>
                <a:gd name="T7" fmla="*/ 637 h 2517"/>
                <a:gd name="T8" fmla="*/ 3317 w 3677"/>
                <a:gd name="T9" fmla="*/ 912 h 2517"/>
                <a:gd name="T10" fmla="*/ 3495 w 3677"/>
                <a:gd name="T11" fmla="*/ 1087 h 2517"/>
                <a:gd name="T12" fmla="*/ 3627 w 3677"/>
                <a:gd name="T13" fmla="*/ 1335 h 2517"/>
                <a:gd name="T14" fmla="*/ 3677 w 3677"/>
                <a:gd name="T15" fmla="*/ 1634 h 2517"/>
                <a:gd name="T16" fmla="*/ 3638 w 3677"/>
                <a:gd name="T17" fmla="*/ 1910 h 2517"/>
                <a:gd name="T18" fmla="*/ 3521 w 3677"/>
                <a:gd name="T19" fmla="*/ 2155 h 2517"/>
                <a:gd name="T20" fmla="*/ 3335 w 3677"/>
                <a:gd name="T21" fmla="*/ 2356 h 2517"/>
                <a:gd name="T22" fmla="*/ 3105 w 3677"/>
                <a:gd name="T23" fmla="*/ 2478 h 2517"/>
                <a:gd name="T24" fmla="*/ 2929 w 3677"/>
                <a:gd name="T25" fmla="*/ 2515 h 2517"/>
                <a:gd name="T26" fmla="*/ 2530 w 3677"/>
                <a:gd name="T27" fmla="*/ 2317 h 2517"/>
                <a:gd name="T28" fmla="*/ 2923 w 3677"/>
                <a:gd name="T29" fmla="*/ 2315 h 2517"/>
                <a:gd name="T30" fmla="*/ 3101 w 3677"/>
                <a:gd name="T31" fmla="*/ 2266 h 2517"/>
                <a:gd name="T32" fmla="*/ 3283 w 3677"/>
                <a:gd name="T33" fmla="*/ 2133 h 2517"/>
                <a:gd name="T34" fmla="*/ 3417 w 3677"/>
                <a:gd name="T35" fmla="*/ 1933 h 2517"/>
                <a:gd name="T36" fmla="*/ 3474 w 3677"/>
                <a:gd name="T37" fmla="*/ 1698 h 2517"/>
                <a:gd name="T38" fmla="*/ 3448 w 3677"/>
                <a:gd name="T39" fmla="*/ 1431 h 2517"/>
                <a:gd name="T40" fmla="*/ 3332 w 3677"/>
                <a:gd name="T41" fmla="*/ 1203 h 2517"/>
                <a:gd name="T42" fmla="*/ 3171 w 3677"/>
                <a:gd name="T43" fmla="*/ 1053 h 2517"/>
                <a:gd name="T44" fmla="*/ 3061 w 3677"/>
                <a:gd name="T45" fmla="*/ 858 h 2517"/>
                <a:gd name="T46" fmla="*/ 2970 w 3677"/>
                <a:gd name="T47" fmla="*/ 599 h 2517"/>
                <a:gd name="T48" fmla="*/ 2793 w 3677"/>
                <a:gd name="T49" fmla="*/ 382 h 2517"/>
                <a:gd name="T50" fmla="*/ 2568 w 3677"/>
                <a:gd name="T51" fmla="*/ 243 h 2517"/>
                <a:gd name="T52" fmla="*/ 2308 w 3677"/>
                <a:gd name="T53" fmla="*/ 197 h 2517"/>
                <a:gd name="T54" fmla="*/ 2061 w 3677"/>
                <a:gd name="T55" fmla="*/ 238 h 2517"/>
                <a:gd name="T56" fmla="*/ 1845 w 3677"/>
                <a:gd name="T57" fmla="*/ 362 h 2517"/>
                <a:gd name="T58" fmla="*/ 1671 w 3677"/>
                <a:gd name="T59" fmla="*/ 557 h 2517"/>
                <a:gd name="T60" fmla="*/ 1566 w 3677"/>
                <a:gd name="T61" fmla="*/ 792 h 2517"/>
                <a:gd name="T62" fmla="*/ 1457 w 3677"/>
                <a:gd name="T63" fmla="*/ 878 h 2517"/>
                <a:gd name="T64" fmla="*/ 1262 w 3677"/>
                <a:gd name="T65" fmla="*/ 855 h 2517"/>
                <a:gd name="T66" fmla="*/ 1082 w 3677"/>
                <a:gd name="T67" fmla="*/ 923 h 2517"/>
                <a:gd name="T68" fmla="*/ 944 w 3677"/>
                <a:gd name="T69" fmla="*/ 1072 h 2517"/>
                <a:gd name="T70" fmla="*/ 882 w 3677"/>
                <a:gd name="T71" fmla="*/ 1264 h 2517"/>
                <a:gd name="T72" fmla="*/ 883 w 3677"/>
                <a:gd name="T73" fmla="*/ 1377 h 2517"/>
                <a:gd name="T74" fmla="*/ 666 w 3677"/>
                <a:gd name="T75" fmla="*/ 1318 h 2517"/>
                <a:gd name="T76" fmla="*/ 465 w 3677"/>
                <a:gd name="T77" fmla="*/ 1366 h 2517"/>
                <a:gd name="T78" fmla="*/ 301 w 3677"/>
                <a:gd name="T79" fmla="*/ 1509 h 2517"/>
                <a:gd name="T80" fmla="*/ 211 w 3677"/>
                <a:gd name="T81" fmla="*/ 1705 h 2517"/>
                <a:gd name="T82" fmla="*/ 210 w 3677"/>
                <a:gd name="T83" fmla="*/ 1922 h 2517"/>
                <a:gd name="T84" fmla="*/ 284 w 3677"/>
                <a:gd name="T85" fmla="*/ 2106 h 2517"/>
                <a:gd name="T86" fmla="*/ 422 w 3677"/>
                <a:gd name="T87" fmla="*/ 2246 h 2517"/>
                <a:gd name="T88" fmla="*/ 600 w 3677"/>
                <a:gd name="T89" fmla="*/ 2314 h 2517"/>
                <a:gd name="T90" fmla="*/ 1312 w 3677"/>
                <a:gd name="T91" fmla="*/ 2317 h 2517"/>
                <a:gd name="T92" fmla="*/ 588 w 3677"/>
                <a:gd name="T93" fmla="*/ 2514 h 2517"/>
                <a:gd name="T94" fmla="*/ 393 w 3677"/>
                <a:gd name="T95" fmla="*/ 2459 h 2517"/>
                <a:gd name="T96" fmla="*/ 201 w 3677"/>
                <a:gd name="T97" fmla="*/ 2319 h 2517"/>
                <a:gd name="T98" fmla="*/ 62 w 3677"/>
                <a:gd name="T99" fmla="*/ 2116 h 2517"/>
                <a:gd name="T100" fmla="*/ 2 w 3677"/>
                <a:gd name="T101" fmla="*/ 1882 h 2517"/>
                <a:gd name="T102" fmla="*/ 27 w 3677"/>
                <a:gd name="T103" fmla="*/ 1614 h 2517"/>
                <a:gd name="T104" fmla="*/ 149 w 3677"/>
                <a:gd name="T105" fmla="*/ 1377 h 2517"/>
                <a:gd name="T106" fmla="*/ 354 w 3677"/>
                <a:gd name="T107" fmla="*/ 1198 h 2517"/>
                <a:gd name="T108" fmla="*/ 599 w 3677"/>
                <a:gd name="T109" fmla="*/ 1121 h 2517"/>
                <a:gd name="T110" fmla="*/ 749 w 3677"/>
                <a:gd name="T111" fmla="*/ 1008 h 2517"/>
                <a:gd name="T112" fmla="*/ 889 w 3677"/>
                <a:gd name="T113" fmla="*/ 822 h 2517"/>
                <a:gd name="T114" fmla="*/ 1085 w 3677"/>
                <a:gd name="T115" fmla="*/ 695 h 2517"/>
                <a:gd name="T116" fmla="*/ 1312 w 3677"/>
                <a:gd name="T117" fmla="*/ 653 h 2517"/>
                <a:gd name="T118" fmla="*/ 1430 w 3677"/>
                <a:gd name="T119" fmla="*/ 588 h 2517"/>
                <a:gd name="T120" fmla="*/ 1589 w 3677"/>
                <a:gd name="T121" fmla="*/ 336 h 2517"/>
                <a:gd name="T122" fmla="*/ 1816 w 3677"/>
                <a:gd name="T123" fmla="*/ 139 h 2517"/>
                <a:gd name="T124" fmla="*/ 2087 w 3677"/>
                <a:gd name="T125" fmla="*/ 25 h 2517"/>
                <a:gd name="T126" fmla="*/ 0 w 3677"/>
                <a:gd name="T127" fmla="*/ 0 h 2517"/>
                <a:gd name="T128" fmla="*/ 3677 w 3677"/>
                <a:gd name="T129" fmla="*/ 2517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3677" h="2517">
                  <a:moveTo>
                    <a:pt x="2308" y="0"/>
                  </a:moveTo>
                  <a:lnTo>
                    <a:pt x="2384" y="2"/>
                  </a:lnTo>
                  <a:lnTo>
                    <a:pt x="2459" y="12"/>
                  </a:lnTo>
                  <a:lnTo>
                    <a:pt x="2533" y="27"/>
                  </a:lnTo>
                  <a:lnTo>
                    <a:pt x="2606" y="49"/>
                  </a:lnTo>
                  <a:lnTo>
                    <a:pt x="2675" y="77"/>
                  </a:lnTo>
                  <a:lnTo>
                    <a:pt x="2744" y="109"/>
                  </a:lnTo>
                  <a:lnTo>
                    <a:pt x="2810" y="148"/>
                  </a:lnTo>
                  <a:lnTo>
                    <a:pt x="2873" y="193"/>
                  </a:lnTo>
                  <a:lnTo>
                    <a:pt x="2933" y="242"/>
                  </a:lnTo>
                  <a:lnTo>
                    <a:pt x="2989" y="296"/>
                  </a:lnTo>
                  <a:lnTo>
                    <a:pt x="3043" y="359"/>
                  </a:lnTo>
                  <a:lnTo>
                    <a:pt x="3092" y="424"/>
                  </a:lnTo>
                  <a:lnTo>
                    <a:pt x="3135" y="492"/>
                  </a:lnTo>
                  <a:lnTo>
                    <a:pt x="3173" y="563"/>
                  </a:lnTo>
                  <a:lnTo>
                    <a:pt x="3205" y="637"/>
                  </a:lnTo>
                  <a:lnTo>
                    <a:pt x="3230" y="714"/>
                  </a:lnTo>
                  <a:lnTo>
                    <a:pt x="3251" y="794"/>
                  </a:lnTo>
                  <a:lnTo>
                    <a:pt x="3265" y="877"/>
                  </a:lnTo>
                  <a:lnTo>
                    <a:pt x="3317" y="912"/>
                  </a:lnTo>
                  <a:lnTo>
                    <a:pt x="3366" y="951"/>
                  </a:lnTo>
                  <a:lnTo>
                    <a:pt x="3412" y="992"/>
                  </a:lnTo>
                  <a:lnTo>
                    <a:pt x="3455" y="1038"/>
                  </a:lnTo>
                  <a:lnTo>
                    <a:pt x="3495" y="1087"/>
                  </a:lnTo>
                  <a:lnTo>
                    <a:pt x="3532" y="1140"/>
                  </a:lnTo>
                  <a:lnTo>
                    <a:pt x="3564" y="1196"/>
                  </a:lnTo>
                  <a:lnTo>
                    <a:pt x="3599" y="1264"/>
                  </a:lnTo>
                  <a:lnTo>
                    <a:pt x="3627" y="1335"/>
                  </a:lnTo>
                  <a:lnTo>
                    <a:pt x="3648" y="1406"/>
                  </a:lnTo>
                  <a:lnTo>
                    <a:pt x="3664" y="1481"/>
                  </a:lnTo>
                  <a:lnTo>
                    <a:pt x="3673" y="1557"/>
                  </a:lnTo>
                  <a:lnTo>
                    <a:pt x="3677" y="1634"/>
                  </a:lnTo>
                  <a:lnTo>
                    <a:pt x="3674" y="1705"/>
                  </a:lnTo>
                  <a:lnTo>
                    <a:pt x="3668" y="1775"/>
                  </a:lnTo>
                  <a:lnTo>
                    <a:pt x="3655" y="1843"/>
                  </a:lnTo>
                  <a:lnTo>
                    <a:pt x="3638" y="1910"/>
                  </a:lnTo>
                  <a:lnTo>
                    <a:pt x="3616" y="1973"/>
                  </a:lnTo>
                  <a:lnTo>
                    <a:pt x="3590" y="2036"/>
                  </a:lnTo>
                  <a:lnTo>
                    <a:pt x="3559" y="2096"/>
                  </a:lnTo>
                  <a:lnTo>
                    <a:pt x="3521" y="2155"/>
                  </a:lnTo>
                  <a:lnTo>
                    <a:pt x="3480" y="2211"/>
                  </a:lnTo>
                  <a:lnTo>
                    <a:pt x="3434" y="2265"/>
                  </a:lnTo>
                  <a:lnTo>
                    <a:pt x="3386" y="2313"/>
                  </a:lnTo>
                  <a:lnTo>
                    <a:pt x="3335" y="2356"/>
                  </a:lnTo>
                  <a:lnTo>
                    <a:pt x="3281" y="2394"/>
                  </a:lnTo>
                  <a:lnTo>
                    <a:pt x="3225" y="2426"/>
                  </a:lnTo>
                  <a:lnTo>
                    <a:pt x="3166" y="2454"/>
                  </a:lnTo>
                  <a:lnTo>
                    <a:pt x="3105" y="2478"/>
                  </a:lnTo>
                  <a:lnTo>
                    <a:pt x="3041" y="2496"/>
                  </a:lnTo>
                  <a:lnTo>
                    <a:pt x="2974" y="2509"/>
                  </a:lnTo>
                  <a:lnTo>
                    <a:pt x="2955" y="2512"/>
                  </a:lnTo>
                  <a:lnTo>
                    <a:pt x="2929" y="2515"/>
                  </a:lnTo>
                  <a:lnTo>
                    <a:pt x="2896" y="2516"/>
                  </a:lnTo>
                  <a:lnTo>
                    <a:pt x="2855" y="2517"/>
                  </a:lnTo>
                  <a:lnTo>
                    <a:pt x="2530" y="2517"/>
                  </a:lnTo>
                  <a:lnTo>
                    <a:pt x="2530" y="2317"/>
                  </a:lnTo>
                  <a:lnTo>
                    <a:pt x="2855" y="2317"/>
                  </a:lnTo>
                  <a:lnTo>
                    <a:pt x="2882" y="2317"/>
                  </a:lnTo>
                  <a:lnTo>
                    <a:pt x="2906" y="2316"/>
                  </a:lnTo>
                  <a:lnTo>
                    <a:pt x="2923" y="2315"/>
                  </a:lnTo>
                  <a:lnTo>
                    <a:pt x="2936" y="2314"/>
                  </a:lnTo>
                  <a:lnTo>
                    <a:pt x="2993" y="2303"/>
                  </a:lnTo>
                  <a:lnTo>
                    <a:pt x="3048" y="2287"/>
                  </a:lnTo>
                  <a:lnTo>
                    <a:pt x="3101" y="2266"/>
                  </a:lnTo>
                  <a:lnTo>
                    <a:pt x="3151" y="2240"/>
                  </a:lnTo>
                  <a:lnTo>
                    <a:pt x="3198" y="2209"/>
                  </a:lnTo>
                  <a:lnTo>
                    <a:pt x="3242" y="2173"/>
                  </a:lnTo>
                  <a:lnTo>
                    <a:pt x="3283" y="2133"/>
                  </a:lnTo>
                  <a:lnTo>
                    <a:pt x="3323" y="2088"/>
                  </a:lnTo>
                  <a:lnTo>
                    <a:pt x="3359" y="2038"/>
                  </a:lnTo>
                  <a:lnTo>
                    <a:pt x="3390" y="1987"/>
                  </a:lnTo>
                  <a:lnTo>
                    <a:pt x="3417" y="1933"/>
                  </a:lnTo>
                  <a:lnTo>
                    <a:pt x="3438" y="1877"/>
                  </a:lnTo>
                  <a:lnTo>
                    <a:pt x="3455" y="1820"/>
                  </a:lnTo>
                  <a:lnTo>
                    <a:pt x="3466" y="1760"/>
                  </a:lnTo>
                  <a:lnTo>
                    <a:pt x="3474" y="1698"/>
                  </a:lnTo>
                  <a:lnTo>
                    <a:pt x="3477" y="1634"/>
                  </a:lnTo>
                  <a:lnTo>
                    <a:pt x="3473" y="1564"/>
                  </a:lnTo>
                  <a:lnTo>
                    <a:pt x="3463" y="1497"/>
                  </a:lnTo>
                  <a:lnTo>
                    <a:pt x="3448" y="1431"/>
                  </a:lnTo>
                  <a:lnTo>
                    <a:pt x="3426" y="1368"/>
                  </a:lnTo>
                  <a:lnTo>
                    <a:pt x="3398" y="1308"/>
                  </a:lnTo>
                  <a:lnTo>
                    <a:pt x="3364" y="1250"/>
                  </a:lnTo>
                  <a:lnTo>
                    <a:pt x="3332" y="1203"/>
                  </a:lnTo>
                  <a:lnTo>
                    <a:pt x="3296" y="1159"/>
                  </a:lnTo>
                  <a:lnTo>
                    <a:pt x="3256" y="1120"/>
                  </a:lnTo>
                  <a:lnTo>
                    <a:pt x="3216" y="1085"/>
                  </a:lnTo>
                  <a:lnTo>
                    <a:pt x="3171" y="1053"/>
                  </a:lnTo>
                  <a:lnTo>
                    <a:pt x="3124" y="1025"/>
                  </a:lnTo>
                  <a:lnTo>
                    <a:pt x="3073" y="1002"/>
                  </a:lnTo>
                  <a:lnTo>
                    <a:pt x="3070" y="928"/>
                  </a:lnTo>
                  <a:lnTo>
                    <a:pt x="3061" y="858"/>
                  </a:lnTo>
                  <a:lnTo>
                    <a:pt x="3046" y="790"/>
                  </a:lnTo>
                  <a:lnTo>
                    <a:pt x="3026" y="723"/>
                  </a:lnTo>
                  <a:lnTo>
                    <a:pt x="3000" y="660"/>
                  </a:lnTo>
                  <a:lnTo>
                    <a:pt x="2970" y="599"/>
                  </a:lnTo>
                  <a:lnTo>
                    <a:pt x="2933" y="541"/>
                  </a:lnTo>
                  <a:lnTo>
                    <a:pt x="2891" y="485"/>
                  </a:lnTo>
                  <a:lnTo>
                    <a:pt x="2844" y="432"/>
                  </a:lnTo>
                  <a:lnTo>
                    <a:pt x="2793" y="382"/>
                  </a:lnTo>
                  <a:lnTo>
                    <a:pt x="2739" y="339"/>
                  </a:lnTo>
                  <a:lnTo>
                    <a:pt x="2684" y="301"/>
                  </a:lnTo>
                  <a:lnTo>
                    <a:pt x="2627" y="270"/>
                  </a:lnTo>
                  <a:lnTo>
                    <a:pt x="2568" y="243"/>
                  </a:lnTo>
                  <a:lnTo>
                    <a:pt x="2506" y="223"/>
                  </a:lnTo>
                  <a:lnTo>
                    <a:pt x="2442" y="208"/>
                  </a:lnTo>
                  <a:lnTo>
                    <a:pt x="2376" y="199"/>
                  </a:lnTo>
                  <a:lnTo>
                    <a:pt x="2308" y="197"/>
                  </a:lnTo>
                  <a:lnTo>
                    <a:pt x="2243" y="199"/>
                  </a:lnTo>
                  <a:lnTo>
                    <a:pt x="2181" y="207"/>
                  </a:lnTo>
                  <a:lnTo>
                    <a:pt x="2120" y="219"/>
                  </a:lnTo>
                  <a:lnTo>
                    <a:pt x="2061" y="238"/>
                  </a:lnTo>
                  <a:lnTo>
                    <a:pt x="2005" y="262"/>
                  </a:lnTo>
                  <a:lnTo>
                    <a:pt x="1950" y="290"/>
                  </a:lnTo>
                  <a:lnTo>
                    <a:pt x="1896" y="323"/>
                  </a:lnTo>
                  <a:lnTo>
                    <a:pt x="1845" y="362"/>
                  </a:lnTo>
                  <a:lnTo>
                    <a:pt x="1794" y="406"/>
                  </a:lnTo>
                  <a:lnTo>
                    <a:pt x="1750" y="454"/>
                  </a:lnTo>
                  <a:lnTo>
                    <a:pt x="1708" y="504"/>
                  </a:lnTo>
                  <a:lnTo>
                    <a:pt x="1671" y="557"/>
                  </a:lnTo>
                  <a:lnTo>
                    <a:pt x="1638" y="611"/>
                  </a:lnTo>
                  <a:lnTo>
                    <a:pt x="1610" y="669"/>
                  </a:lnTo>
                  <a:lnTo>
                    <a:pt x="1585" y="730"/>
                  </a:lnTo>
                  <a:lnTo>
                    <a:pt x="1566" y="792"/>
                  </a:lnTo>
                  <a:lnTo>
                    <a:pt x="1552" y="857"/>
                  </a:lnTo>
                  <a:lnTo>
                    <a:pt x="1542" y="925"/>
                  </a:lnTo>
                  <a:lnTo>
                    <a:pt x="1501" y="899"/>
                  </a:lnTo>
                  <a:lnTo>
                    <a:pt x="1457" y="878"/>
                  </a:lnTo>
                  <a:lnTo>
                    <a:pt x="1411" y="864"/>
                  </a:lnTo>
                  <a:lnTo>
                    <a:pt x="1363" y="855"/>
                  </a:lnTo>
                  <a:lnTo>
                    <a:pt x="1312" y="851"/>
                  </a:lnTo>
                  <a:lnTo>
                    <a:pt x="1262" y="855"/>
                  </a:lnTo>
                  <a:lnTo>
                    <a:pt x="1214" y="862"/>
                  </a:lnTo>
                  <a:lnTo>
                    <a:pt x="1167" y="877"/>
                  </a:lnTo>
                  <a:lnTo>
                    <a:pt x="1124" y="897"/>
                  </a:lnTo>
                  <a:lnTo>
                    <a:pt x="1082" y="923"/>
                  </a:lnTo>
                  <a:lnTo>
                    <a:pt x="1043" y="953"/>
                  </a:lnTo>
                  <a:lnTo>
                    <a:pt x="1006" y="990"/>
                  </a:lnTo>
                  <a:lnTo>
                    <a:pt x="972" y="1030"/>
                  </a:lnTo>
                  <a:lnTo>
                    <a:pt x="944" y="1072"/>
                  </a:lnTo>
                  <a:lnTo>
                    <a:pt x="920" y="1117"/>
                  </a:lnTo>
                  <a:lnTo>
                    <a:pt x="902" y="1164"/>
                  </a:lnTo>
                  <a:lnTo>
                    <a:pt x="890" y="1213"/>
                  </a:lnTo>
                  <a:lnTo>
                    <a:pt x="882" y="1264"/>
                  </a:lnTo>
                  <a:lnTo>
                    <a:pt x="880" y="1318"/>
                  </a:lnTo>
                  <a:lnTo>
                    <a:pt x="880" y="1342"/>
                  </a:lnTo>
                  <a:lnTo>
                    <a:pt x="881" y="1363"/>
                  </a:lnTo>
                  <a:lnTo>
                    <a:pt x="883" y="1377"/>
                  </a:lnTo>
                  <a:lnTo>
                    <a:pt x="828" y="1351"/>
                  </a:lnTo>
                  <a:lnTo>
                    <a:pt x="773" y="1332"/>
                  </a:lnTo>
                  <a:lnTo>
                    <a:pt x="719" y="1321"/>
                  </a:lnTo>
                  <a:lnTo>
                    <a:pt x="666" y="1318"/>
                  </a:lnTo>
                  <a:lnTo>
                    <a:pt x="612" y="1321"/>
                  </a:lnTo>
                  <a:lnTo>
                    <a:pt x="561" y="1330"/>
                  </a:lnTo>
                  <a:lnTo>
                    <a:pt x="512" y="1345"/>
                  </a:lnTo>
                  <a:lnTo>
                    <a:pt x="465" y="1366"/>
                  </a:lnTo>
                  <a:lnTo>
                    <a:pt x="420" y="1393"/>
                  </a:lnTo>
                  <a:lnTo>
                    <a:pt x="379" y="1426"/>
                  </a:lnTo>
                  <a:lnTo>
                    <a:pt x="338" y="1465"/>
                  </a:lnTo>
                  <a:lnTo>
                    <a:pt x="301" y="1509"/>
                  </a:lnTo>
                  <a:lnTo>
                    <a:pt x="271" y="1555"/>
                  </a:lnTo>
                  <a:lnTo>
                    <a:pt x="245" y="1601"/>
                  </a:lnTo>
                  <a:lnTo>
                    <a:pt x="226" y="1653"/>
                  </a:lnTo>
                  <a:lnTo>
                    <a:pt x="211" y="1705"/>
                  </a:lnTo>
                  <a:lnTo>
                    <a:pt x="203" y="1760"/>
                  </a:lnTo>
                  <a:lnTo>
                    <a:pt x="200" y="1818"/>
                  </a:lnTo>
                  <a:lnTo>
                    <a:pt x="203" y="1872"/>
                  </a:lnTo>
                  <a:lnTo>
                    <a:pt x="210" y="1922"/>
                  </a:lnTo>
                  <a:lnTo>
                    <a:pt x="221" y="1971"/>
                  </a:lnTo>
                  <a:lnTo>
                    <a:pt x="237" y="2018"/>
                  </a:lnTo>
                  <a:lnTo>
                    <a:pt x="258" y="2063"/>
                  </a:lnTo>
                  <a:lnTo>
                    <a:pt x="284" y="2106"/>
                  </a:lnTo>
                  <a:lnTo>
                    <a:pt x="315" y="2146"/>
                  </a:lnTo>
                  <a:lnTo>
                    <a:pt x="348" y="2184"/>
                  </a:lnTo>
                  <a:lnTo>
                    <a:pt x="384" y="2218"/>
                  </a:lnTo>
                  <a:lnTo>
                    <a:pt x="422" y="2246"/>
                  </a:lnTo>
                  <a:lnTo>
                    <a:pt x="463" y="2270"/>
                  </a:lnTo>
                  <a:lnTo>
                    <a:pt x="507" y="2289"/>
                  </a:lnTo>
                  <a:lnTo>
                    <a:pt x="552" y="2304"/>
                  </a:lnTo>
                  <a:lnTo>
                    <a:pt x="600" y="2314"/>
                  </a:lnTo>
                  <a:lnTo>
                    <a:pt x="614" y="2315"/>
                  </a:lnTo>
                  <a:lnTo>
                    <a:pt x="631" y="2317"/>
                  </a:lnTo>
                  <a:lnTo>
                    <a:pt x="654" y="2317"/>
                  </a:lnTo>
                  <a:lnTo>
                    <a:pt x="1312" y="2317"/>
                  </a:lnTo>
                  <a:lnTo>
                    <a:pt x="1312" y="2517"/>
                  </a:lnTo>
                  <a:lnTo>
                    <a:pt x="654" y="2517"/>
                  </a:lnTo>
                  <a:lnTo>
                    <a:pt x="618" y="2516"/>
                  </a:lnTo>
                  <a:lnTo>
                    <a:pt x="588" y="2514"/>
                  </a:lnTo>
                  <a:lnTo>
                    <a:pt x="565" y="2509"/>
                  </a:lnTo>
                  <a:lnTo>
                    <a:pt x="506" y="2497"/>
                  </a:lnTo>
                  <a:lnTo>
                    <a:pt x="448" y="2480"/>
                  </a:lnTo>
                  <a:lnTo>
                    <a:pt x="393" y="2459"/>
                  </a:lnTo>
                  <a:lnTo>
                    <a:pt x="342" y="2431"/>
                  </a:lnTo>
                  <a:lnTo>
                    <a:pt x="292" y="2400"/>
                  </a:lnTo>
                  <a:lnTo>
                    <a:pt x="245" y="2362"/>
                  </a:lnTo>
                  <a:lnTo>
                    <a:pt x="201" y="2319"/>
                  </a:lnTo>
                  <a:lnTo>
                    <a:pt x="158" y="2272"/>
                  </a:lnTo>
                  <a:lnTo>
                    <a:pt x="121" y="2222"/>
                  </a:lnTo>
                  <a:lnTo>
                    <a:pt x="89" y="2170"/>
                  </a:lnTo>
                  <a:lnTo>
                    <a:pt x="62" y="2116"/>
                  </a:lnTo>
                  <a:lnTo>
                    <a:pt x="39" y="2060"/>
                  </a:lnTo>
                  <a:lnTo>
                    <a:pt x="22" y="2002"/>
                  </a:lnTo>
                  <a:lnTo>
                    <a:pt x="10" y="1943"/>
                  </a:lnTo>
                  <a:lnTo>
                    <a:pt x="2" y="1882"/>
                  </a:lnTo>
                  <a:lnTo>
                    <a:pt x="0" y="1818"/>
                  </a:lnTo>
                  <a:lnTo>
                    <a:pt x="3" y="1748"/>
                  </a:lnTo>
                  <a:lnTo>
                    <a:pt x="12" y="1680"/>
                  </a:lnTo>
                  <a:lnTo>
                    <a:pt x="27" y="1614"/>
                  </a:lnTo>
                  <a:lnTo>
                    <a:pt x="48" y="1551"/>
                  </a:lnTo>
                  <a:lnTo>
                    <a:pt x="76" y="1491"/>
                  </a:lnTo>
                  <a:lnTo>
                    <a:pt x="110" y="1433"/>
                  </a:lnTo>
                  <a:lnTo>
                    <a:pt x="149" y="1377"/>
                  </a:lnTo>
                  <a:lnTo>
                    <a:pt x="196" y="1325"/>
                  </a:lnTo>
                  <a:lnTo>
                    <a:pt x="246" y="1277"/>
                  </a:lnTo>
                  <a:lnTo>
                    <a:pt x="299" y="1234"/>
                  </a:lnTo>
                  <a:lnTo>
                    <a:pt x="354" y="1198"/>
                  </a:lnTo>
                  <a:lnTo>
                    <a:pt x="411" y="1169"/>
                  </a:lnTo>
                  <a:lnTo>
                    <a:pt x="472" y="1147"/>
                  </a:lnTo>
                  <a:lnTo>
                    <a:pt x="535" y="1132"/>
                  </a:lnTo>
                  <a:lnTo>
                    <a:pt x="599" y="1121"/>
                  </a:lnTo>
                  <a:lnTo>
                    <a:pt x="666" y="1118"/>
                  </a:lnTo>
                  <a:lnTo>
                    <a:pt x="706" y="1118"/>
                  </a:lnTo>
                  <a:lnTo>
                    <a:pt x="726" y="1061"/>
                  </a:lnTo>
                  <a:lnTo>
                    <a:pt x="749" y="1008"/>
                  </a:lnTo>
                  <a:lnTo>
                    <a:pt x="779" y="957"/>
                  </a:lnTo>
                  <a:lnTo>
                    <a:pt x="811" y="909"/>
                  </a:lnTo>
                  <a:lnTo>
                    <a:pt x="847" y="864"/>
                  </a:lnTo>
                  <a:lnTo>
                    <a:pt x="889" y="822"/>
                  </a:lnTo>
                  <a:lnTo>
                    <a:pt x="934" y="783"/>
                  </a:lnTo>
                  <a:lnTo>
                    <a:pt x="982" y="749"/>
                  </a:lnTo>
                  <a:lnTo>
                    <a:pt x="1033" y="718"/>
                  </a:lnTo>
                  <a:lnTo>
                    <a:pt x="1085" y="695"/>
                  </a:lnTo>
                  <a:lnTo>
                    <a:pt x="1139" y="676"/>
                  </a:lnTo>
                  <a:lnTo>
                    <a:pt x="1196" y="663"/>
                  </a:lnTo>
                  <a:lnTo>
                    <a:pt x="1253" y="655"/>
                  </a:lnTo>
                  <a:lnTo>
                    <a:pt x="1312" y="653"/>
                  </a:lnTo>
                  <a:lnTo>
                    <a:pt x="1336" y="653"/>
                  </a:lnTo>
                  <a:lnTo>
                    <a:pt x="1366" y="655"/>
                  </a:lnTo>
                  <a:lnTo>
                    <a:pt x="1401" y="659"/>
                  </a:lnTo>
                  <a:lnTo>
                    <a:pt x="1430" y="588"/>
                  </a:lnTo>
                  <a:lnTo>
                    <a:pt x="1463" y="520"/>
                  </a:lnTo>
                  <a:lnTo>
                    <a:pt x="1500" y="455"/>
                  </a:lnTo>
                  <a:lnTo>
                    <a:pt x="1542" y="394"/>
                  </a:lnTo>
                  <a:lnTo>
                    <a:pt x="1589" y="336"/>
                  </a:lnTo>
                  <a:lnTo>
                    <a:pt x="1639" y="281"/>
                  </a:lnTo>
                  <a:lnTo>
                    <a:pt x="1694" y="229"/>
                  </a:lnTo>
                  <a:lnTo>
                    <a:pt x="1753" y="183"/>
                  </a:lnTo>
                  <a:lnTo>
                    <a:pt x="1816" y="139"/>
                  </a:lnTo>
                  <a:lnTo>
                    <a:pt x="1881" y="102"/>
                  </a:lnTo>
                  <a:lnTo>
                    <a:pt x="1947" y="71"/>
                  </a:lnTo>
                  <a:lnTo>
                    <a:pt x="2016" y="45"/>
                  </a:lnTo>
                  <a:lnTo>
                    <a:pt x="2087" y="25"/>
                  </a:lnTo>
                  <a:lnTo>
                    <a:pt x="2159" y="11"/>
                  </a:lnTo>
                  <a:lnTo>
                    <a:pt x="2233" y="2"/>
                  </a:lnTo>
                  <a:lnTo>
                    <a:pt x="230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grpSp>
        <p:nvGrpSpPr>
          <p:cNvPr id="49204" name="그룹 88"/>
          <p:cNvGrpSpPr/>
          <p:nvPr/>
        </p:nvGrpSpPr>
        <p:grpSpPr bwMode="auto">
          <a:xfrm>
            <a:off x="6754813" y="2578100"/>
            <a:ext cx="765175" cy="758825"/>
            <a:chOff x="0" y="0"/>
            <a:chExt cx="871538" cy="866775"/>
          </a:xfrm>
        </p:grpSpPr>
        <p:sp>
          <p:nvSpPr>
            <p:cNvPr id="49205" name="Freeform 59"/>
            <p:cNvSpPr>
              <a:spLocks noEditPoints="1"/>
            </p:cNvSpPr>
            <p:nvPr/>
          </p:nvSpPr>
          <p:spPr bwMode="auto">
            <a:xfrm>
              <a:off x="0" y="0"/>
              <a:ext cx="871538" cy="866775"/>
            </a:xfrm>
            <a:custGeom>
              <a:avLst/>
              <a:gdLst>
                <a:gd name="T0" fmla="*/ 1360 w 3293"/>
                <a:gd name="T1" fmla="*/ 226 h 3279"/>
                <a:gd name="T2" fmla="*/ 1005 w 3293"/>
                <a:gd name="T3" fmla="*/ 346 h 3279"/>
                <a:gd name="T4" fmla="*/ 715 w 3293"/>
                <a:gd name="T5" fmla="*/ 536 h 3279"/>
                <a:gd name="T6" fmla="*/ 487 w 3293"/>
                <a:gd name="T7" fmla="*/ 776 h 3279"/>
                <a:gd name="T8" fmla="*/ 309 w 3293"/>
                <a:gd name="T9" fmla="*/ 1086 h 3279"/>
                <a:gd name="T10" fmla="*/ 212 w 3293"/>
                <a:gd name="T11" fmla="*/ 1447 h 3279"/>
                <a:gd name="T12" fmla="*/ 212 w 3293"/>
                <a:gd name="T13" fmla="*/ 1830 h 3279"/>
                <a:gd name="T14" fmla="*/ 309 w 3293"/>
                <a:gd name="T15" fmla="*/ 2193 h 3279"/>
                <a:gd name="T16" fmla="*/ 487 w 3293"/>
                <a:gd name="T17" fmla="*/ 2503 h 3279"/>
                <a:gd name="T18" fmla="*/ 715 w 3293"/>
                <a:gd name="T19" fmla="*/ 2744 h 3279"/>
                <a:gd name="T20" fmla="*/ 1005 w 3293"/>
                <a:gd name="T21" fmla="*/ 2933 h 3279"/>
                <a:gd name="T22" fmla="*/ 1360 w 3293"/>
                <a:gd name="T23" fmla="*/ 3055 h 3279"/>
                <a:gd name="T24" fmla="*/ 1743 w 3293"/>
                <a:gd name="T25" fmla="*/ 3078 h 3279"/>
                <a:gd name="T26" fmla="*/ 2117 w 3293"/>
                <a:gd name="T27" fmla="*/ 3002 h 3279"/>
                <a:gd name="T28" fmla="*/ 2423 w 3293"/>
                <a:gd name="T29" fmla="*/ 2854 h 3279"/>
                <a:gd name="T30" fmla="*/ 2669 w 3293"/>
                <a:gd name="T31" fmla="*/ 2660 h 3279"/>
                <a:gd name="T32" fmla="*/ 2865 w 3293"/>
                <a:gd name="T33" fmla="*/ 2415 h 3279"/>
                <a:gd name="T34" fmla="*/ 3013 w 3293"/>
                <a:gd name="T35" fmla="*/ 2110 h 3279"/>
                <a:gd name="T36" fmla="*/ 3090 w 3293"/>
                <a:gd name="T37" fmla="*/ 1735 h 3279"/>
                <a:gd name="T38" fmla="*/ 3072 w 3293"/>
                <a:gd name="T39" fmla="*/ 1392 h 3279"/>
                <a:gd name="T40" fmla="*/ 2978 w 3293"/>
                <a:gd name="T41" fmla="*/ 1080 h 3279"/>
                <a:gd name="T42" fmla="*/ 2821 w 3293"/>
                <a:gd name="T43" fmla="*/ 800 h 3279"/>
                <a:gd name="T44" fmla="*/ 2612 w 3293"/>
                <a:gd name="T45" fmla="*/ 567 h 3279"/>
                <a:gd name="T46" fmla="*/ 2354 w 3293"/>
                <a:gd name="T47" fmla="*/ 385 h 3279"/>
                <a:gd name="T48" fmla="*/ 2026 w 3293"/>
                <a:gd name="T49" fmla="*/ 249 h 3279"/>
                <a:gd name="T50" fmla="*/ 1645 w 3293"/>
                <a:gd name="T51" fmla="*/ 198 h 3279"/>
                <a:gd name="T52" fmla="*/ 1926 w 3293"/>
                <a:gd name="T53" fmla="*/ 25 h 3279"/>
                <a:gd name="T54" fmla="*/ 2284 w 3293"/>
                <a:gd name="T55" fmla="*/ 131 h 3279"/>
                <a:gd name="T56" fmla="*/ 2606 w 3293"/>
                <a:gd name="T57" fmla="*/ 310 h 3279"/>
                <a:gd name="T58" fmla="*/ 2872 w 3293"/>
                <a:gd name="T59" fmla="*/ 544 h 3279"/>
                <a:gd name="T60" fmla="*/ 3080 w 3293"/>
                <a:gd name="T61" fmla="*/ 835 h 3279"/>
                <a:gd name="T62" fmla="*/ 3225 w 3293"/>
                <a:gd name="T63" fmla="*/ 1177 h 3279"/>
                <a:gd name="T64" fmla="*/ 3290 w 3293"/>
                <a:gd name="T65" fmla="*/ 1543 h 3279"/>
                <a:gd name="T66" fmla="*/ 3268 w 3293"/>
                <a:gd name="T67" fmla="*/ 1919 h 3279"/>
                <a:gd name="T68" fmla="*/ 3161 w 3293"/>
                <a:gd name="T69" fmla="*/ 2277 h 3279"/>
                <a:gd name="T70" fmla="*/ 2983 w 3293"/>
                <a:gd name="T71" fmla="*/ 2596 h 3279"/>
                <a:gd name="T72" fmla="*/ 2746 w 3293"/>
                <a:gd name="T73" fmla="*/ 2859 h 3279"/>
                <a:gd name="T74" fmla="*/ 2452 w 3293"/>
                <a:gd name="T75" fmla="*/ 3066 h 3279"/>
                <a:gd name="T76" fmla="*/ 2107 w 3293"/>
                <a:gd name="T77" fmla="*/ 3212 h 3279"/>
                <a:gd name="T78" fmla="*/ 1741 w 3293"/>
                <a:gd name="T79" fmla="*/ 3276 h 3279"/>
                <a:gd name="T80" fmla="*/ 1364 w 3293"/>
                <a:gd name="T81" fmla="*/ 3255 h 3279"/>
                <a:gd name="T82" fmla="*/ 1006 w 3293"/>
                <a:gd name="T83" fmla="*/ 3148 h 3279"/>
                <a:gd name="T84" fmla="*/ 685 w 3293"/>
                <a:gd name="T85" fmla="*/ 2971 h 3279"/>
                <a:gd name="T86" fmla="*/ 420 w 3293"/>
                <a:gd name="T87" fmla="*/ 2735 h 3279"/>
                <a:gd name="T88" fmla="*/ 211 w 3293"/>
                <a:gd name="T89" fmla="*/ 2443 h 3279"/>
                <a:gd name="T90" fmla="*/ 65 w 3293"/>
                <a:gd name="T91" fmla="*/ 2100 h 3279"/>
                <a:gd name="T92" fmla="*/ 2 w 3293"/>
                <a:gd name="T93" fmla="*/ 1733 h 3279"/>
                <a:gd name="T94" fmla="*/ 23 w 3293"/>
                <a:gd name="T95" fmla="*/ 1358 h 3279"/>
                <a:gd name="T96" fmla="*/ 129 w 3293"/>
                <a:gd name="T97" fmla="*/ 1002 h 3279"/>
                <a:gd name="T98" fmla="*/ 309 w 3293"/>
                <a:gd name="T99" fmla="*/ 683 h 3279"/>
                <a:gd name="T100" fmla="*/ 546 w 3293"/>
                <a:gd name="T101" fmla="*/ 419 h 3279"/>
                <a:gd name="T102" fmla="*/ 839 w 3293"/>
                <a:gd name="T103" fmla="*/ 213 h 3279"/>
                <a:gd name="T104" fmla="*/ 1182 w 3293"/>
                <a:gd name="T105" fmla="*/ 67 h 3279"/>
                <a:gd name="T106" fmla="*/ 1550 w 3293"/>
                <a:gd name="T107" fmla="*/ 3 h 3279"/>
                <a:gd name="T108" fmla="*/ 0 w 3293"/>
                <a:gd name="T109" fmla="*/ 0 h 3279"/>
                <a:gd name="T110" fmla="*/ 3293 w 3293"/>
                <a:gd name="T111" fmla="*/ 3279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T108" t="T109" r="T110" b="T111"/>
              <a:pathLst>
                <a:path w="3293" h="3279">
                  <a:moveTo>
                    <a:pt x="1645" y="198"/>
                  </a:moveTo>
                  <a:lnTo>
                    <a:pt x="1548" y="201"/>
                  </a:lnTo>
                  <a:lnTo>
                    <a:pt x="1453" y="210"/>
                  </a:lnTo>
                  <a:lnTo>
                    <a:pt x="1360" y="226"/>
                  </a:lnTo>
                  <a:lnTo>
                    <a:pt x="1268" y="246"/>
                  </a:lnTo>
                  <a:lnTo>
                    <a:pt x="1178" y="273"/>
                  </a:lnTo>
                  <a:lnTo>
                    <a:pt x="1091" y="307"/>
                  </a:lnTo>
                  <a:lnTo>
                    <a:pt x="1005" y="346"/>
                  </a:lnTo>
                  <a:lnTo>
                    <a:pt x="922" y="392"/>
                  </a:lnTo>
                  <a:lnTo>
                    <a:pt x="849" y="437"/>
                  </a:lnTo>
                  <a:lnTo>
                    <a:pt x="780" y="484"/>
                  </a:lnTo>
                  <a:lnTo>
                    <a:pt x="715" y="536"/>
                  </a:lnTo>
                  <a:lnTo>
                    <a:pt x="653" y="591"/>
                  </a:lnTo>
                  <a:lnTo>
                    <a:pt x="594" y="650"/>
                  </a:lnTo>
                  <a:lnTo>
                    <a:pt x="539" y="712"/>
                  </a:lnTo>
                  <a:lnTo>
                    <a:pt x="487" y="776"/>
                  </a:lnTo>
                  <a:lnTo>
                    <a:pt x="439" y="845"/>
                  </a:lnTo>
                  <a:lnTo>
                    <a:pt x="394" y="917"/>
                  </a:lnTo>
                  <a:lnTo>
                    <a:pt x="348" y="1001"/>
                  </a:lnTo>
                  <a:lnTo>
                    <a:pt x="309" y="1086"/>
                  </a:lnTo>
                  <a:lnTo>
                    <a:pt x="275" y="1173"/>
                  </a:lnTo>
                  <a:lnTo>
                    <a:pt x="249" y="1262"/>
                  </a:lnTo>
                  <a:lnTo>
                    <a:pt x="227" y="1354"/>
                  </a:lnTo>
                  <a:lnTo>
                    <a:pt x="212" y="1447"/>
                  </a:lnTo>
                  <a:lnTo>
                    <a:pt x="203" y="1541"/>
                  </a:lnTo>
                  <a:lnTo>
                    <a:pt x="200" y="1638"/>
                  </a:lnTo>
                  <a:lnTo>
                    <a:pt x="203" y="1735"/>
                  </a:lnTo>
                  <a:lnTo>
                    <a:pt x="212" y="1830"/>
                  </a:lnTo>
                  <a:lnTo>
                    <a:pt x="227" y="1923"/>
                  </a:lnTo>
                  <a:lnTo>
                    <a:pt x="247" y="2014"/>
                  </a:lnTo>
                  <a:lnTo>
                    <a:pt x="275" y="2104"/>
                  </a:lnTo>
                  <a:lnTo>
                    <a:pt x="309" y="2193"/>
                  </a:lnTo>
                  <a:lnTo>
                    <a:pt x="348" y="2278"/>
                  </a:lnTo>
                  <a:lnTo>
                    <a:pt x="394" y="2363"/>
                  </a:lnTo>
                  <a:lnTo>
                    <a:pt x="439" y="2434"/>
                  </a:lnTo>
                  <a:lnTo>
                    <a:pt x="487" y="2503"/>
                  </a:lnTo>
                  <a:lnTo>
                    <a:pt x="539" y="2568"/>
                  </a:lnTo>
                  <a:lnTo>
                    <a:pt x="594" y="2630"/>
                  </a:lnTo>
                  <a:lnTo>
                    <a:pt x="653" y="2689"/>
                  </a:lnTo>
                  <a:lnTo>
                    <a:pt x="715" y="2744"/>
                  </a:lnTo>
                  <a:lnTo>
                    <a:pt x="780" y="2795"/>
                  </a:lnTo>
                  <a:lnTo>
                    <a:pt x="849" y="2843"/>
                  </a:lnTo>
                  <a:lnTo>
                    <a:pt x="922" y="2889"/>
                  </a:lnTo>
                  <a:lnTo>
                    <a:pt x="1005" y="2933"/>
                  </a:lnTo>
                  <a:lnTo>
                    <a:pt x="1091" y="2973"/>
                  </a:lnTo>
                  <a:lnTo>
                    <a:pt x="1178" y="3006"/>
                  </a:lnTo>
                  <a:lnTo>
                    <a:pt x="1268" y="3034"/>
                  </a:lnTo>
                  <a:lnTo>
                    <a:pt x="1360" y="3055"/>
                  </a:lnTo>
                  <a:lnTo>
                    <a:pt x="1453" y="3070"/>
                  </a:lnTo>
                  <a:lnTo>
                    <a:pt x="1548" y="3078"/>
                  </a:lnTo>
                  <a:lnTo>
                    <a:pt x="1645" y="3081"/>
                  </a:lnTo>
                  <a:lnTo>
                    <a:pt x="1743" y="3078"/>
                  </a:lnTo>
                  <a:lnTo>
                    <a:pt x="1838" y="3069"/>
                  </a:lnTo>
                  <a:lnTo>
                    <a:pt x="1933" y="3053"/>
                  </a:lnTo>
                  <a:lnTo>
                    <a:pt x="2026" y="3031"/>
                  </a:lnTo>
                  <a:lnTo>
                    <a:pt x="2117" y="3002"/>
                  </a:lnTo>
                  <a:lnTo>
                    <a:pt x="2207" y="2967"/>
                  </a:lnTo>
                  <a:lnTo>
                    <a:pt x="2282" y="2932"/>
                  </a:lnTo>
                  <a:lnTo>
                    <a:pt x="2354" y="2895"/>
                  </a:lnTo>
                  <a:lnTo>
                    <a:pt x="2423" y="2854"/>
                  </a:lnTo>
                  <a:lnTo>
                    <a:pt x="2489" y="2811"/>
                  </a:lnTo>
                  <a:lnTo>
                    <a:pt x="2552" y="2764"/>
                  </a:lnTo>
                  <a:lnTo>
                    <a:pt x="2612" y="2713"/>
                  </a:lnTo>
                  <a:lnTo>
                    <a:pt x="2669" y="2660"/>
                  </a:lnTo>
                  <a:lnTo>
                    <a:pt x="2723" y="2604"/>
                  </a:lnTo>
                  <a:lnTo>
                    <a:pt x="2774" y="2544"/>
                  </a:lnTo>
                  <a:lnTo>
                    <a:pt x="2821" y="2481"/>
                  </a:lnTo>
                  <a:lnTo>
                    <a:pt x="2865" y="2415"/>
                  </a:lnTo>
                  <a:lnTo>
                    <a:pt x="2906" y="2346"/>
                  </a:lnTo>
                  <a:lnTo>
                    <a:pt x="2943" y="2274"/>
                  </a:lnTo>
                  <a:lnTo>
                    <a:pt x="2978" y="2200"/>
                  </a:lnTo>
                  <a:lnTo>
                    <a:pt x="3013" y="2110"/>
                  </a:lnTo>
                  <a:lnTo>
                    <a:pt x="3041" y="2018"/>
                  </a:lnTo>
                  <a:lnTo>
                    <a:pt x="3063" y="1925"/>
                  </a:lnTo>
                  <a:lnTo>
                    <a:pt x="3080" y="1831"/>
                  </a:lnTo>
                  <a:lnTo>
                    <a:pt x="3090" y="1735"/>
                  </a:lnTo>
                  <a:lnTo>
                    <a:pt x="3093" y="1638"/>
                  </a:lnTo>
                  <a:lnTo>
                    <a:pt x="3090" y="1555"/>
                  </a:lnTo>
                  <a:lnTo>
                    <a:pt x="3084" y="1473"/>
                  </a:lnTo>
                  <a:lnTo>
                    <a:pt x="3072" y="1392"/>
                  </a:lnTo>
                  <a:lnTo>
                    <a:pt x="3055" y="1313"/>
                  </a:lnTo>
                  <a:lnTo>
                    <a:pt x="3034" y="1234"/>
                  </a:lnTo>
                  <a:lnTo>
                    <a:pt x="3009" y="1157"/>
                  </a:lnTo>
                  <a:lnTo>
                    <a:pt x="2978" y="1080"/>
                  </a:lnTo>
                  <a:lnTo>
                    <a:pt x="2943" y="1006"/>
                  </a:lnTo>
                  <a:lnTo>
                    <a:pt x="2906" y="934"/>
                  </a:lnTo>
                  <a:lnTo>
                    <a:pt x="2865" y="866"/>
                  </a:lnTo>
                  <a:lnTo>
                    <a:pt x="2821" y="800"/>
                  </a:lnTo>
                  <a:lnTo>
                    <a:pt x="2774" y="737"/>
                  </a:lnTo>
                  <a:lnTo>
                    <a:pt x="2723" y="677"/>
                  </a:lnTo>
                  <a:lnTo>
                    <a:pt x="2669" y="621"/>
                  </a:lnTo>
                  <a:lnTo>
                    <a:pt x="2612" y="567"/>
                  </a:lnTo>
                  <a:lnTo>
                    <a:pt x="2552" y="517"/>
                  </a:lnTo>
                  <a:lnTo>
                    <a:pt x="2489" y="470"/>
                  </a:lnTo>
                  <a:lnTo>
                    <a:pt x="2423" y="426"/>
                  </a:lnTo>
                  <a:lnTo>
                    <a:pt x="2354" y="385"/>
                  </a:lnTo>
                  <a:lnTo>
                    <a:pt x="2282" y="347"/>
                  </a:lnTo>
                  <a:lnTo>
                    <a:pt x="2207" y="313"/>
                  </a:lnTo>
                  <a:lnTo>
                    <a:pt x="2117" y="277"/>
                  </a:lnTo>
                  <a:lnTo>
                    <a:pt x="2026" y="249"/>
                  </a:lnTo>
                  <a:lnTo>
                    <a:pt x="1933" y="227"/>
                  </a:lnTo>
                  <a:lnTo>
                    <a:pt x="1838" y="210"/>
                  </a:lnTo>
                  <a:lnTo>
                    <a:pt x="1743" y="201"/>
                  </a:lnTo>
                  <a:lnTo>
                    <a:pt x="1645" y="198"/>
                  </a:lnTo>
                  <a:close/>
                  <a:moveTo>
                    <a:pt x="1645" y="0"/>
                  </a:moveTo>
                  <a:lnTo>
                    <a:pt x="1741" y="3"/>
                  </a:lnTo>
                  <a:lnTo>
                    <a:pt x="1834" y="11"/>
                  </a:lnTo>
                  <a:lnTo>
                    <a:pt x="1926" y="25"/>
                  </a:lnTo>
                  <a:lnTo>
                    <a:pt x="2018" y="44"/>
                  </a:lnTo>
                  <a:lnTo>
                    <a:pt x="2107" y="67"/>
                  </a:lnTo>
                  <a:lnTo>
                    <a:pt x="2197" y="97"/>
                  </a:lnTo>
                  <a:lnTo>
                    <a:pt x="2284" y="131"/>
                  </a:lnTo>
                  <a:lnTo>
                    <a:pt x="2370" y="171"/>
                  </a:lnTo>
                  <a:lnTo>
                    <a:pt x="2452" y="213"/>
                  </a:lnTo>
                  <a:lnTo>
                    <a:pt x="2531" y="259"/>
                  </a:lnTo>
                  <a:lnTo>
                    <a:pt x="2606" y="310"/>
                  </a:lnTo>
                  <a:lnTo>
                    <a:pt x="2679" y="362"/>
                  </a:lnTo>
                  <a:lnTo>
                    <a:pt x="2746" y="419"/>
                  </a:lnTo>
                  <a:lnTo>
                    <a:pt x="2811" y="480"/>
                  </a:lnTo>
                  <a:lnTo>
                    <a:pt x="2872" y="544"/>
                  </a:lnTo>
                  <a:lnTo>
                    <a:pt x="2929" y="612"/>
                  </a:lnTo>
                  <a:lnTo>
                    <a:pt x="2983" y="683"/>
                  </a:lnTo>
                  <a:lnTo>
                    <a:pt x="3033" y="757"/>
                  </a:lnTo>
                  <a:lnTo>
                    <a:pt x="3080" y="835"/>
                  </a:lnTo>
                  <a:lnTo>
                    <a:pt x="3123" y="916"/>
                  </a:lnTo>
                  <a:lnTo>
                    <a:pt x="3161" y="1002"/>
                  </a:lnTo>
                  <a:lnTo>
                    <a:pt x="3196" y="1089"/>
                  </a:lnTo>
                  <a:lnTo>
                    <a:pt x="3225" y="1177"/>
                  </a:lnTo>
                  <a:lnTo>
                    <a:pt x="3250" y="1267"/>
                  </a:lnTo>
                  <a:lnTo>
                    <a:pt x="3268" y="1358"/>
                  </a:lnTo>
                  <a:lnTo>
                    <a:pt x="3281" y="1450"/>
                  </a:lnTo>
                  <a:lnTo>
                    <a:pt x="3290" y="1543"/>
                  </a:lnTo>
                  <a:lnTo>
                    <a:pt x="3293" y="1638"/>
                  </a:lnTo>
                  <a:lnTo>
                    <a:pt x="3290" y="1733"/>
                  </a:lnTo>
                  <a:lnTo>
                    <a:pt x="3281" y="1826"/>
                  </a:lnTo>
                  <a:lnTo>
                    <a:pt x="3268" y="1919"/>
                  </a:lnTo>
                  <a:lnTo>
                    <a:pt x="3250" y="2010"/>
                  </a:lnTo>
                  <a:lnTo>
                    <a:pt x="3225" y="2100"/>
                  </a:lnTo>
                  <a:lnTo>
                    <a:pt x="3196" y="2189"/>
                  </a:lnTo>
                  <a:lnTo>
                    <a:pt x="3161" y="2277"/>
                  </a:lnTo>
                  <a:lnTo>
                    <a:pt x="3122" y="2361"/>
                  </a:lnTo>
                  <a:lnTo>
                    <a:pt x="3079" y="2442"/>
                  </a:lnTo>
                  <a:lnTo>
                    <a:pt x="3033" y="2520"/>
                  </a:lnTo>
                  <a:lnTo>
                    <a:pt x="2983" y="2596"/>
                  </a:lnTo>
                  <a:lnTo>
                    <a:pt x="2929" y="2667"/>
                  </a:lnTo>
                  <a:lnTo>
                    <a:pt x="2872" y="2735"/>
                  </a:lnTo>
                  <a:lnTo>
                    <a:pt x="2811" y="2798"/>
                  </a:lnTo>
                  <a:lnTo>
                    <a:pt x="2746" y="2859"/>
                  </a:lnTo>
                  <a:lnTo>
                    <a:pt x="2678" y="2916"/>
                  </a:lnTo>
                  <a:lnTo>
                    <a:pt x="2606" y="2970"/>
                  </a:lnTo>
                  <a:lnTo>
                    <a:pt x="2531" y="3021"/>
                  </a:lnTo>
                  <a:lnTo>
                    <a:pt x="2452" y="3066"/>
                  </a:lnTo>
                  <a:lnTo>
                    <a:pt x="2370" y="3109"/>
                  </a:lnTo>
                  <a:lnTo>
                    <a:pt x="2284" y="3148"/>
                  </a:lnTo>
                  <a:lnTo>
                    <a:pt x="2197" y="3183"/>
                  </a:lnTo>
                  <a:lnTo>
                    <a:pt x="2107" y="3212"/>
                  </a:lnTo>
                  <a:lnTo>
                    <a:pt x="2018" y="3236"/>
                  </a:lnTo>
                  <a:lnTo>
                    <a:pt x="1926" y="3255"/>
                  </a:lnTo>
                  <a:lnTo>
                    <a:pt x="1834" y="3268"/>
                  </a:lnTo>
                  <a:lnTo>
                    <a:pt x="1741" y="3276"/>
                  </a:lnTo>
                  <a:lnTo>
                    <a:pt x="1645" y="3279"/>
                  </a:lnTo>
                  <a:lnTo>
                    <a:pt x="1550" y="3276"/>
                  </a:lnTo>
                  <a:lnTo>
                    <a:pt x="1456" y="3268"/>
                  </a:lnTo>
                  <a:lnTo>
                    <a:pt x="1364" y="3255"/>
                  </a:lnTo>
                  <a:lnTo>
                    <a:pt x="1273" y="3237"/>
                  </a:lnTo>
                  <a:lnTo>
                    <a:pt x="1182" y="3212"/>
                  </a:lnTo>
                  <a:lnTo>
                    <a:pt x="1094" y="3183"/>
                  </a:lnTo>
                  <a:lnTo>
                    <a:pt x="1006" y="3148"/>
                  </a:lnTo>
                  <a:lnTo>
                    <a:pt x="921" y="3110"/>
                  </a:lnTo>
                  <a:lnTo>
                    <a:pt x="839" y="3066"/>
                  </a:lnTo>
                  <a:lnTo>
                    <a:pt x="761" y="3021"/>
                  </a:lnTo>
                  <a:lnTo>
                    <a:pt x="685" y="2971"/>
                  </a:lnTo>
                  <a:lnTo>
                    <a:pt x="614" y="2917"/>
                  </a:lnTo>
                  <a:lnTo>
                    <a:pt x="546" y="2859"/>
                  </a:lnTo>
                  <a:lnTo>
                    <a:pt x="481" y="2799"/>
                  </a:lnTo>
                  <a:lnTo>
                    <a:pt x="420" y="2735"/>
                  </a:lnTo>
                  <a:lnTo>
                    <a:pt x="363" y="2667"/>
                  </a:lnTo>
                  <a:lnTo>
                    <a:pt x="309" y="2596"/>
                  </a:lnTo>
                  <a:lnTo>
                    <a:pt x="258" y="2521"/>
                  </a:lnTo>
                  <a:lnTo>
                    <a:pt x="211" y="2443"/>
                  </a:lnTo>
                  <a:lnTo>
                    <a:pt x="168" y="2361"/>
                  </a:lnTo>
                  <a:lnTo>
                    <a:pt x="129" y="2277"/>
                  </a:lnTo>
                  <a:lnTo>
                    <a:pt x="95" y="2189"/>
                  </a:lnTo>
                  <a:lnTo>
                    <a:pt x="65" y="2100"/>
                  </a:lnTo>
                  <a:lnTo>
                    <a:pt x="42" y="2010"/>
                  </a:lnTo>
                  <a:lnTo>
                    <a:pt x="23" y="1919"/>
                  </a:lnTo>
                  <a:lnTo>
                    <a:pt x="10" y="1826"/>
                  </a:lnTo>
                  <a:lnTo>
                    <a:pt x="2" y="1733"/>
                  </a:lnTo>
                  <a:lnTo>
                    <a:pt x="0" y="1638"/>
                  </a:lnTo>
                  <a:lnTo>
                    <a:pt x="2" y="1543"/>
                  </a:lnTo>
                  <a:lnTo>
                    <a:pt x="10" y="1450"/>
                  </a:lnTo>
                  <a:lnTo>
                    <a:pt x="23" y="1358"/>
                  </a:lnTo>
                  <a:lnTo>
                    <a:pt x="42" y="1266"/>
                  </a:lnTo>
                  <a:lnTo>
                    <a:pt x="65" y="1177"/>
                  </a:lnTo>
                  <a:lnTo>
                    <a:pt x="95" y="1089"/>
                  </a:lnTo>
                  <a:lnTo>
                    <a:pt x="129" y="1002"/>
                  </a:lnTo>
                  <a:lnTo>
                    <a:pt x="168" y="916"/>
                  </a:lnTo>
                  <a:lnTo>
                    <a:pt x="211" y="835"/>
                  </a:lnTo>
                  <a:lnTo>
                    <a:pt x="258" y="757"/>
                  </a:lnTo>
                  <a:lnTo>
                    <a:pt x="309" y="683"/>
                  </a:lnTo>
                  <a:lnTo>
                    <a:pt x="363" y="611"/>
                  </a:lnTo>
                  <a:lnTo>
                    <a:pt x="420" y="544"/>
                  </a:lnTo>
                  <a:lnTo>
                    <a:pt x="481" y="480"/>
                  </a:lnTo>
                  <a:lnTo>
                    <a:pt x="546" y="419"/>
                  </a:lnTo>
                  <a:lnTo>
                    <a:pt x="614" y="362"/>
                  </a:lnTo>
                  <a:lnTo>
                    <a:pt x="685" y="309"/>
                  </a:lnTo>
                  <a:lnTo>
                    <a:pt x="761" y="259"/>
                  </a:lnTo>
                  <a:lnTo>
                    <a:pt x="839" y="213"/>
                  </a:lnTo>
                  <a:lnTo>
                    <a:pt x="921" y="171"/>
                  </a:lnTo>
                  <a:lnTo>
                    <a:pt x="1006" y="131"/>
                  </a:lnTo>
                  <a:lnTo>
                    <a:pt x="1094" y="97"/>
                  </a:lnTo>
                  <a:lnTo>
                    <a:pt x="1182" y="67"/>
                  </a:lnTo>
                  <a:lnTo>
                    <a:pt x="1273" y="44"/>
                  </a:lnTo>
                  <a:lnTo>
                    <a:pt x="1364" y="25"/>
                  </a:lnTo>
                  <a:lnTo>
                    <a:pt x="1456" y="11"/>
                  </a:lnTo>
                  <a:lnTo>
                    <a:pt x="1550" y="3"/>
                  </a:lnTo>
                  <a:lnTo>
                    <a:pt x="164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06" name="Freeform 60"/>
            <p:cNvSpPr/>
            <p:nvPr/>
          </p:nvSpPr>
          <p:spPr bwMode="auto">
            <a:xfrm>
              <a:off x="176213" y="319088"/>
              <a:ext cx="519113" cy="282575"/>
            </a:xfrm>
            <a:custGeom>
              <a:avLst/>
              <a:gdLst>
                <a:gd name="T0" fmla="*/ 110 w 1966"/>
                <a:gd name="T1" fmla="*/ 0 h 1068"/>
                <a:gd name="T2" fmla="*/ 131 w 1966"/>
                <a:gd name="T3" fmla="*/ 4 h 1068"/>
                <a:gd name="T4" fmla="*/ 152 w 1966"/>
                <a:gd name="T5" fmla="*/ 13 h 1068"/>
                <a:gd name="T6" fmla="*/ 170 w 1966"/>
                <a:gd name="T7" fmla="*/ 27 h 1068"/>
                <a:gd name="T8" fmla="*/ 993 w 1966"/>
                <a:gd name="T9" fmla="*/ 827 h 1068"/>
                <a:gd name="T10" fmla="*/ 1796 w 1966"/>
                <a:gd name="T11" fmla="*/ 31 h 1068"/>
                <a:gd name="T12" fmla="*/ 1813 w 1966"/>
                <a:gd name="T13" fmla="*/ 17 h 1068"/>
                <a:gd name="T14" fmla="*/ 1830 w 1966"/>
                <a:gd name="T15" fmla="*/ 8 h 1068"/>
                <a:gd name="T16" fmla="*/ 1850 w 1966"/>
                <a:gd name="T17" fmla="*/ 2 h 1068"/>
                <a:gd name="T18" fmla="*/ 1868 w 1966"/>
                <a:gd name="T19" fmla="*/ 0 h 1068"/>
                <a:gd name="T20" fmla="*/ 1887 w 1966"/>
                <a:gd name="T21" fmla="*/ 2 h 1068"/>
                <a:gd name="T22" fmla="*/ 1906 w 1966"/>
                <a:gd name="T23" fmla="*/ 8 h 1068"/>
                <a:gd name="T24" fmla="*/ 1922 w 1966"/>
                <a:gd name="T25" fmla="*/ 17 h 1068"/>
                <a:gd name="T26" fmla="*/ 1936 w 1966"/>
                <a:gd name="T27" fmla="*/ 31 h 1068"/>
                <a:gd name="T28" fmla="*/ 1949 w 1966"/>
                <a:gd name="T29" fmla="*/ 44 h 1068"/>
                <a:gd name="T30" fmla="*/ 1958 w 1966"/>
                <a:gd name="T31" fmla="*/ 61 h 1068"/>
                <a:gd name="T32" fmla="*/ 1964 w 1966"/>
                <a:gd name="T33" fmla="*/ 79 h 1068"/>
                <a:gd name="T34" fmla="*/ 1966 w 1966"/>
                <a:gd name="T35" fmla="*/ 100 h 1068"/>
                <a:gd name="T36" fmla="*/ 1964 w 1966"/>
                <a:gd name="T37" fmla="*/ 120 h 1068"/>
                <a:gd name="T38" fmla="*/ 1958 w 1966"/>
                <a:gd name="T39" fmla="*/ 139 h 1068"/>
                <a:gd name="T40" fmla="*/ 1949 w 1966"/>
                <a:gd name="T41" fmla="*/ 155 h 1068"/>
                <a:gd name="T42" fmla="*/ 1936 w 1966"/>
                <a:gd name="T43" fmla="*/ 171 h 1068"/>
                <a:gd name="T44" fmla="*/ 1066 w 1966"/>
                <a:gd name="T45" fmla="*/ 1041 h 1068"/>
                <a:gd name="T46" fmla="*/ 1051 w 1966"/>
                <a:gd name="T47" fmla="*/ 1053 h 1068"/>
                <a:gd name="T48" fmla="*/ 1034 w 1966"/>
                <a:gd name="T49" fmla="*/ 1062 h 1068"/>
                <a:gd name="T50" fmla="*/ 1015 w 1966"/>
                <a:gd name="T51" fmla="*/ 1067 h 1068"/>
                <a:gd name="T52" fmla="*/ 996 w 1966"/>
                <a:gd name="T53" fmla="*/ 1068 h 1068"/>
                <a:gd name="T54" fmla="*/ 977 w 1966"/>
                <a:gd name="T55" fmla="*/ 1066 h 1068"/>
                <a:gd name="T56" fmla="*/ 958 w 1966"/>
                <a:gd name="T57" fmla="*/ 1061 h 1068"/>
                <a:gd name="T58" fmla="*/ 941 w 1966"/>
                <a:gd name="T59" fmla="*/ 1052 h 1068"/>
                <a:gd name="T60" fmla="*/ 927 w 1966"/>
                <a:gd name="T61" fmla="*/ 1041 h 1068"/>
                <a:gd name="T62" fmla="*/ 30 w 1966"/>
                <a:gd name="T63" fmla="*/ 171 h 1068"/>
                <a:gd name="T64" fmla="*/ 17 w 1966"/>
                <a:gd name="T65" fmla="*/ 155 h 1068"/>
                <a:gd name="T66" fmla="*/ 7 w 1966"/>
                <a:gd name="T67" fmla="*/ 138 h 1068"/>
                <a:gd name="T68" fmla="*/ 2 w 1966"/>
                <a:gd name="T69" fmla="*/ 119 h 1068"/>
                <a:gd name="T70" fmla="*/ 0 w 1966"/>
                <a:gd name="T71" fmla="*/ 100 h 1068"/>
                <a:gd name="T72" fmla="*/ 1 w 1966"/>
                <a:gd name="T73" fmla="*/ 81 h 1068"/>
                <a:gd name="T74" fmla="*/ 6 w 1966"/>
                <a:gd name="T75" fmla="*/ 63 h 1068"/>
                <a:gd name="T76" fmla="*/ 14 w 1966"/>
                <a:gd name="T77" fmla="*/ 45 h 1068"/>
                <a:gd name="T78" fmla="*/ 26 w 1966"/>
                <a:gd name="T79" fmla="*/ 31 h 1068"/>
                <a:gd name="T80" fmla="*/ 45 w 1966"/>
                <a:gd name="T81" fmla="*/ 16 h 1068"/>
                <a:gd name="T82" fmla="*/ 66 w 1966"/>
                <a:gd name="T83" fmla="*/ 5 h 1068"/>
                <a:gd name="T84" fmla="*/ 88 w 1966"/>
                <a:gd name="T85" fmla="*/ 0 h 1068"/>
                <a:gd name="T86" fmla="*/ 110 w 1966"/>
                <a:gd name="T87" fmla="*/ 0 h 1068"/>
                <a:gd name="T88" fmla="*/ 0 w 1966"/>
                <a:gd name="T89" fmla="*/ 0 h 1068"/>
                <a:gd name="T90" fmla="*/ 1966 w 1966"/>
                <a:gd name="T91"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966" h="1068">
                  <a:moveTo>
                    <a:pt x="110" y="0"/>
                  </a:moveTo>
                  <a:lnTo>
                    <a:pt x="131" y="4"/>
                  </a:lnTo>
                  <a:lnTo>
                    <a:pt x="152" y="13"/>
                  </a:lnTo>
                  <a:lnTo>
                    <a:pt x="170" y="27"/>
                  </a:lnTo>
                  <a:lnTo>
                    <a:pt x="993" y="827"/>
                  </a:lnTo>
                  <a:lnTo>
                    <a:pt x="1796" y="31"/>
                  </a:lnTo>
                  <a:lnTo>
                    <a:pt x="1813" y="17"/>
                  </a:lnTo>
                  <a:lnTo>
                    <a:pt x="1830" y="8"/>
                  </a:lnTo>
                  <a:lnTo>
                    <a:pt x="1850" y="2"/>
                  </a:lnTo>
                  <a:lnTo>
                    <a:pt x="1868" y="0"/>
                  </a:lnTo>
                  <a:lnTo>
                    <a:pt x="1887" y="2"/>
                  </a:lnTo>
                  <a:lnTo>
                    <a:pt x="1906" y="8"/>
                  </a:lnTo>
                  <a:lnTo>
                    <a:pt x="1922" y="17"/>
                  </a:lnTo>
                  <a:lnTo>
                    <a:pt x="1936" y="31"/>
                  </a:lnTo>
                  <a:lnTo>
                    <a:pt x="1949" y="44"/>
                  </a:lnTo>
                  <a:lnTo>
                    <a:pt x="1958" y="61"/>
                  </a:lnTo>
                  <a:lnTo>
                    <a:pt x="1964" y="79"/>
                  </a:lnTo>
                  <a:lnTo>
                    <a:pt x="1966" y="100"/>
                  </a:lnTo>
                  <a:lnTo>
                    <a:pt x="1964" y="120"/>
                  </a:lnTo>
                  <a:lnTo>
                    <a:pt x="1958" y="139"/>
                  </a:lnTo>
                  <a:lnTo>
                    <a:pt x="1949" y="155"/>
                  </a:lnTo>
                  <a:lnTo>
                    <a:pt x="1936" y="171"/>
                  </a:lnTo>
                  <a:lnTo>
                    <a:pt x="1066" y="1041"/>
                  </a:lnTo>
                  <a:lnTo>
                    <a:pt x="1051" y="1053"/>
                  </a:lnTo>
                  <a:lnTo>
                    <a:pt x="1034" y="1062"/>
                  </a:lnTo>
                  <a:lnTo>
                    <a:pt x="1015" y="1067"/>
                  </a:lnTo>
                  <a:lnTo>
                    <a:pt x="996" y="1068"/>
                  </a:lnTo>
                  <a:lnTo>
                    <a:pt x="977" y="1066"/>
                  </a:lnTo>
                  <a:lnTo>
                    <a:pt x="958" y="1061"/>
                  </a:lnTo>
                  <a:lnTo>
                    <a:pt x="941" y="1052"/>
                  </a:lnTo>
                  <a:lnTo>
                    <a:pt x="927" y="1041"/>
                  </a:lnTo>
                  <a:lnTo>
                    <a:pt x="30" y="171"/>
                  </a:lnTo>
                  <a:lnTo>
                    <a:pt x="17" y="155"/>
                  </a:lnTo>
                  <a:lnTo>
                    <a:pt x="7" y="138"/>
                  </a:lnTo>
                  <a:lnTo>
                    <a:pt x="2" y="119"/>
                  </a:lnTo>
                  <a:lnTo>
                    <a:pt x="0" y="100"/>
                  </a:lnTo>
                  <a:lnTo>
                    <a:pt x="1" y="81"/>
                  </a:lnTo>
                  <a:lnTo>
                    <a:pt x="6" y="63"/>
                  </a:lnTo>
                  <a:lnTo>
                    <a:pt x="14" y="45"/>
                  </a:lnTo>
                  <a:lnTo>
                    <a:pt x="26" y="31"/>
                  </a:lnTo>
                  <a:lnTo>
                    <a:pt x="45" y="16"/>
                  </a:lnTo>
                  <a:lnTo>
                    <a:pt x="66" y="5"/>
                  </a:lnTo>
                  <a:lnTo>
                    <a:pt x="88" y="0"/>
                  </a:lnTo>
                  <a:lnTo>
                    <a:pt x="11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grpSp>
        <p:nvGrpSpPr>
          <p:cNvPr id="49207" name="그룹 94"/>
          <p:cNvGrpSpPr/>
          <p:nvPr/>
        </p:nvGrpSpPr>
        <p:grpSpPr bwMode="auto">
          <a:xfrm>
            <a:off x="6924675" y="3608388"/>
            <a:ext cx="517525" cy="811212"/>
            <a:chOff x="0" y="0"/>
            <a:chExt cx="615950" cy="966788"/>
          </a:xfrm>
        </p:grpSpPr>
        <p:sp>
          <p:nvSpPr>
            <p:cNvPr id="49208" name="Freeform 65"/>
            <p:cNvSpPr>
              <a:spLocks noEditPoints="1"/>
            </p:cNvSpPr>
            <p:nvPr/>
          </p:nvSpPr>
          <p:spPr bwMode="auto">
            <a:xfrm>
              <a:off x="0" y="0"/>
              <a:ext cx="615950" cy="966788"/>
            </a:xfrm>
            <a:custGeom>
              <a:avLst/>
              <a:gdLst>
                <a:gd name="T0" fmla="*/ 1020 w 2332"/>
                <a:gd name="T1" fmla="*/ 556 h 3652"/>
                <a:gd name="T2" fmla="*/ 795 w 2332"/>
                <a:gd name="T3" fmla="*/ 975 h 3652"/>
                <a:gd name="T4" fmla="*/ 559 w 2332"/>
                <a:gd name="T5" fmla="*/ 1441 h 3652"/>
                <a:gd name="T6" fmla="*/ 388 w 2332"/>
                <a:gd name="T7" fmla="*/ 1818 h 3652"/>
                <a:gd name="T8" fmla="*/ 274 w 2332"/>
                <a:gd name="T9" fmla="*/ 2120 h 3652"/>
                <a:gd name="T10" fmla="*/ 222 w 2332"/>
                <a:gd name="T11" fmla="*/ 2299 h 3652"/>
                <a:gd name="T12" fmla="*/ 199 w 2332"/>
                <a:gd name="T13" fmla="*/ 2441 h 3652"/>
                <a:gd name="T14" fmla="*/ 208 w 2332"/>
                <a:gd name="T15" fmla="*/ 2628 h 3652"/>
                <a:gd name="T16" fmla="*/ 263 w 2332"/>
                <a:gd name="T17" fmla="*/ 2839 h 3652"/>
                <a:gd name="T18" fmla="*/ 366 w 2332"/>
                <a:gd name="T19" fmla="*/ 3032 h 3652"/>
                <a:gd name="T20" fmla="*/ 506 w 2332"/>
                <a:gd name="T21" fmla="*/ 3194 h 3652"/>
                <a:gd name="T22" fmla="*/ 679 w 2332"/>
                <a:gd name="T23" fmla="*/ 3322 h 3652"/>
                <a:gd name="T24" fmla="*/ 878 w 2332"/>
                <a:gd name="T25" fmla="*/ 3411 h 3652"/>
                <a:gd name="T26" fmla="*/ 1091 w 2332"/>
                <a:gd name="T27" fmla="*/ 3452 h 3652"/>
                <a:gd name="T28" fmla="*/ 1312 w 2332"/>
                <a:gd name="T29" fmla="*/ 3444 h 3652"/>
                <a:gd name="T30" fmla="*/ 1519 w 2332"/>
                <a:gd name="T31" fmla="*/ 3387 h 3652"/>
                <a:gd name="T32" fmla="*/ 1711 w 2332"/>
                <a:gd name="T33" fmla="*/ 3284 h 3652"/>
                <a:gd name="T34" fmla="*/ 1875 w 2332"/>
                <a:gd name="T35" fmla="*/ 3144 h 3652"/>
                <a:gd name="T36" fmla="*/ 2005 w 2332"/>
                <a:gd name="T37" fmla="*/ 2969 h 3652"/>
                <a:gd name="T38" fmla="*/ 2093 w 2332"/>
                <a:gd name="T39" fmla="*/ 2770 h 3652"/>
                <a:gd name="T40" fmla="*/ 2132 w 2332"/>
                <a:gd name="T41" fmla="*/ 2555 h 3652"/>
                <a:gd name="T42" fmla="*/ 2129 w 2332"/>
                <a:gd name="T43" fmla="*/ 2398 h 3652"/>
                <a:gd name="T44" fmla="*/ 2095 w 2332"/>
                <a:gd name="T45" fmla="*/ 2243 h 3652"/>
                <a:gd name="T46" fmla="*/ 2033 w 2332"/>
                <a:gd name="T47" fmla="*/ 2052 h 3652"/>
                <a:gd name="T48" fmla="*/ 1891 w 2332"/>
                <a:gd name="T49" fmla="*/ 1696 h 3652"/>
                <a:gd name="T50" fmla="*/ 1692 w 2332"/>
                <a:gd name="T51" fmla="*/ 1280 h 3652"/>
                <a:gd name="T52" fmla="*/ 1462 w 2332"/>
                <a:gd name="T53" fmla="*/ 831 h 3652"/>
                <a:gd name="T54" fmla="*/ 1239 w 2332"/>
                <a:gd name="T55" fmla="*/ 426 h 3652"/>
                <a:gd name="T56" fmla="*/ 1187 w 2332"/>
                <a:gd name="T57" fmla="*/ 1 h 3652"/>
                <a:gd name="T58" fmla="*/ 1238 w 2332"/>
                <a:gd name="T59" fmla="*/ 31 h 3652"/>
                <a:gd name="T60" fmla="*/ 1423 w 2332"/>
                <a:gd name="T61" fmla="*/ 351 h 3652"/>
                <a:gd name="T62" fmla="*/ 1655 w 2332"/>
                <a:gd name="T63" fmla="*/ 771 h 3652"/>
                <a:gd name="T64" fmla="*/ 1852 w 2332"/>
                <a:gd name="T65" fmla="*/ 1150 h 3652"/>
                <a:gd name="T66" fmla="*/ 2015 w 2332"/>
                <a:gd name="T67" fmla="*/ 1488 h 3652"/>
                <a:gd name="T68" fmla="*/ 2145 w 2332"/>
                <a:gd name="T69" fmla="*/ 1785 h 3652"/>
                <a:gd name="T70" fmla="*/ 2241 w 2332"/>
                <a:gd name="T71" fmla="*/ 2041 h 3652"/>
                <a:gd name="T72" fmla="*/ 2303 w 2332"/>
                <a:gd name="T73" fmla="*/ 2257 h 3652"/>
                <a:gd name="T74" fmla="*/ 2330 w 2332"/>
                <a:gd name="T75" fmla="*/ 2430 h 3652"/>
                <a:gd name="T76" fmla="*/ 2320 w 2332"/>
                <a:gd name="T77" fmla="*/ 2658 h 3652"/>
                <a:gd name="T78" fmla="*/ 2252 w 2332"/>
                <a:gd name="T79" fmla="*/ 2910 h 3652"/>
                <a:gd name="T80" fmla="*/ 2133 w 2332"/>
                <a:gd name="T81" fmla="*/ 3134 h 3652"/>
                <a:gd name="T82" fmla="*/ 1990 w 2332"/>
                <a:gd name="T83" fmla="*/ 3310 h 3652"/>
                <a:gd name="T84" fmla="*/ 1815 w 2332"/>
                <a:gd name="T85" fmla="*/ 3455 h 3652"/>
                <a:gd name="T86" fmla="*/ 1593 w 2332"/>
                <a:gd name="T87" fmla="*/ 3572 h 3652"/>
                <a:gd name="T88" fmla="*/ 1342 w 2332"/>
                <a:gd name="T89" fmla="*/ 3639 h 3652"/>
                <a:gd name="T90" fmla="*/ 1077 w 2332"/>
                <a:gd name="T91" fmla="*/ 3649 h 3652"/>
                <a:gd name="T92" fmla="*/ 822 w 2332"/>
                <a:gd name="T93" fmla="*/ 3601 h 3652"/>
                <a:gd name="T94" fmla="*/ 582 w 2332"/>
                <a:gd name="T95" fmla="*/ 3496 h 3652"/>
                <a:gd name="T96" fmla="*/ 396 w 2332"/>
                <a:gd name="T97" fmla="*/ 3362 h 3652"/>
                <a:gd name="T98" fmla="*/ 241 w 2332"/>
                <a:gd name="T99" fmla="*/ 3197 h 3652"/>
                <a:gd name="T100" fmla="*/ 115 w 2332"/>
                <a:gd name="T101" fmla="*/ 2991 h 3652"/>
                <a:gd name="T102" fmla="*/ 29 w 2332"/>
                <a:gd name="T103" fmla="*/ 2745 h 3652"/>
                <a:gd name="T104" fmla="*/ 0 w 2332"/>
                <a:gd name="T105" fmla="*/ 2480 h 3652"/>
                <a:gd name="T106" fmla="*/ 19 w 2332"/>
                <a:gd name="T107" fmla="*/ 2311 h 3652"/>
                <a:gd name="T108" fmla="*/ 74 w 2332"/>
                <a:gd name="T109" fmla="*/ 2098 h 3652"/>
                <a:gd name="T110" fmla="*/ 167 w 2332"/>
                <a:gd name="T111" fmla="*/ 1840 h 3652"/>
                <a:gd name="T112" fmla="*/ 296 w 2332"/>
                <a:gd name="T113" fmla="*/ 1539 h 3652"/>
                <a:gd name="T114" fmla="*/ 462 w 2332"/>
                <a:gd name="T115" fmla="*/ 1192 h 3652"/>
                <a:gd name="T116" fmla="*/ 664 w 2332"/>
                <a:gd name="T117" fmla="*/ 800 h 3652"/>
                <a:gd name="T118" fmla="*/ 903 w 2332"/>
                <a:gd name="T119" fmla="*/ 364 h 3652"/>
                <a:gd name="T120" fmla="*/ 1094 w 2332"/>
                <a:gd name="T121" fmla="*/ 31 h 3652"/>
                <a:gd name="T122" fmla="*/ 1144 w 2332"/>
                <a:gd name="T123" fmla="*/ 1 h 3652"/>
                <a:gd name="T124" fmla="*/ 0 w 2332"/>
                <a:gd name="T125" fmla="*/ 0 h 3652"/>
                <a:gd name="T126" fmla="*/ 2332 w 2332"/>
                <a:gd name="T127" fmla="*/ 3652 h 3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2332" h="3652">
                  <a:moveTo>
                    <a:pt x="1166" y="299"/>
                  </a:moveTo>
                  <a:lnTo>
                    <a:pt x="1094" y="426"/>
                  </a:lnTo>
                  <a:lnTo>
                    <a:pt x="1020" y="556"/>
                  </a:lnTo>
                  <a:lnTo>
                    <a:pt x="946" y="690"/>
                  </a:lnTo>
                  <a:lnTo>
                    <a:pt x="870" y="830"/>
                  </a:lnTo>
                  <a:lnTo>
                    <a:pt x="795" y="975"/>
                  </a:lnTo>
                  <a:lnTo>
                    <a:pt x="718" y="1125"/>
                  </a:lnTo>
                  <a:lnTo>
                    <a:pt x="639" y="1280"/>
                  </a:lnTo>
                  <a:lnTo>
                    <a:pt x="559" y="1441"/>
                  </a:lnTo>
                  <a:lnTo>
                    <a:pt x="498" y="1570"/>
                  </a:lnTo>
                  <a:lnTo>
                    <a:pt x="441" y="1695"/>
                  </a:lnTo>
                  <a:lnTo>
                    <a:pt x="388" y="1818"/>
                  </a:lnTo>
                  <a:lnTo>
                    <a:pt x="341" y="1937"/>
                  </a:lnTo>
                  <a:lnTo>
                    <a:pt x="298" y="2052"/>
                  </a:lnTo>
                  <a:lnTo>
                    <a:pt x="274" y="2120"/>
                  </a:lnTo>
                  <a:lnTo>
                    <a:pt x="254" y="2184"/>
                  </a:lnTo>
                  <a:lnTo>
                    <a:pt x="237" y="2243"/>
                  </a:lnTo>
                  <a:lnTo>
                    <a:pt x="222" y="2299"/>
                  </a:lnTo>
                  <a:lnTo>
                    <a:pt x="212" y="2350"/>
                  </a:lnTo>
                  <a:lnTo>
                    <a:pt x="204" y="2398"/>
                  </a:lnTo>
                  <a:lnTo>
                    <a:pt x="199" y="2441"/>
                  </a:lnTo>
                  <a:lnTo>
                    <a:pt x="197" y="2480"/>
                  </a:lnTo>
                  <a:lnTo>
                    <a:pt x="200" y="2555"/>
                  </a:lnTo>
                  <a:lnTo>
                    <a:pt x="208" y="2628"/>
                  </a:lnTo>
                  <a:lnTo>
                    <a:pt x="221" y="2700"/>
                  </a:lnTo>
                  <a:lnTo>
                    <a:pt x="239" y="2770"/>
                  </a:lnTo>
                  <a:lnTo>
                    <a:pt x="263" y="2839"/>
                  </a:lnTo>
                  <a:lnTo>
                    <a:pt x="292" y="2905"/>
                  </a:lnTo>
                  <a:lnTo>
                    <a:pt x="326" y="2969"/>
                  </a:lnTo>
                  <a:lnTo>
                    <a:pt x="366" y="3032"/>
                  </a:lnTo>
                  <a:lnTo>
                    <a:pt x="408" y="3090"/>
                  </a:lnTo>
                  <a:lnTo>
                    <a:pt x="455" y="3144"/>
                  </a:lnTo>
                  <a:lnTo>
                    <a:pt x="506" y="3194"/>
                  </a:lnTo>
                  <a:lnTo>
                    <a:pt x="560" y="3241"/>
                  </a:lnTo>
                  <a:lnTo>
                    <a:pt x="617" y="3284"/>
                  </a:lnTo>
                  <a:lnTo>
                    <a:pt x="679" y="3322"/>
                  </a:lnTo>
                  <a:lnTo>
                    <a:pt x="744" y="3357"/>
                  </a:lnTo>
                  <a:lnTo>
                    <a:pt x="810" y="3387"/>
                  </a:lnTo>
                  <a:lnTo>
                    <a:pt x="878" y="3411"/>
                  </a:lnTo>
                  <a:lnTo>
                    <a:pt x="948" y="3430"/>
                  </a:lnTo>
                  <a:lnTo>
                    <a:pt x="1019" y="3444"/>
                  </a:lnTo>
                  <a:lnTo>
                    <a:pt x="1091" y="3452"/>
                  </a:lnTo>
                  <a:lnTo>
                    <a:pt x="1166" y="3454"/>
                  </a:lnTo>
                  <a:lnTo>
                    <a:pt x="1239" y="3452"/>
                  </a:lnTo>
                  <a:lnTo>
                    <a:pt x="1312" y="3444"/>
                  </a:lnTo>
                  <a:lnTo>
                    <a:pt x="1383" y="3430"/>
                  </a:lnTo>
                  <a:lnTo>
                    <a:pt x="1452" y="3411"/>
                  </a:lnTo>
                  <a:lnTo>
                    <a:pt x="1519" y="3387"/>
                  </a:lnTo>
                  <a:lnTo>
                    <a:pt x="1585" y="3357"/>
                  </a:lnTo>
                  <a:lnTo>
                    <a:pt x="1650" y="3322"/>
                  </a:lnTo>
                  <a:lnTo>
                    <a:pt x="1711" y="3284"/>
                  </a:lnTo>
                  <a:lnTo>
                    <a:pt x="1770" y="3241"/>
                  </a:lnTo>
                  <a:lnTo>
                    <a:pt x="1824" y="3194"/>
                  </a:lnTo>
                  <a:lnTo>
                    <a:pt x="1875" y="3144"/>
                  </a:lnTo>
                  <a:lnTo>
                    <a:pt x="1921" y="3090"/>
                  </a:lnTo>
                  <a:lnTo>
                    <a:pt x="1965" y="3032"/>
                  </a:lnTo>
                  <a:lnTo>
                    <a:pt x="2005" y="2969"/>
                  </a:lnTo>
                  <a:lnTo>
                    <a:pt x="2040" y="2905"/>
                  </a:lnTo>
                  <a:lnTo>
                    <a:pt x="2069" y="2838"/>
                  </a:lnTo>
                  <a:lnTo>
                    <a:pt x="2093" y="2770"/>
                  </a:lnTo>
                  <a:lnTo>
                    <a:pt x="2111" y="2699"/>
                  </a:lnTo>
                  <a:lnTo>
                    <a:pt x="2124" y="2628"/>
                  </a:lnTo>
                  <a:lnTo>
                    <a:pt x="2132" y="2555"/>
                  </a:lnTo>
                  <a:lnTo>
                    <a:pt x="2136" y="2480"/>
                  </a:lnTo>
                  <a:lnTo>
                    <a:pt x="2133" y="2441"/>
                  </a:lnTo>
                  <a:lnTo>
                    <a:pt x="2129" y="2398"/>
                  </a:lnTo>
                  <a:lnTo>
                    <a:pt x="2121" y="2351"/>
                  </a:lnTo>
                  <a:lnTo>
                    <a:pt x="2110" y="2299"/>
                  </a:lnTo>
                  <a:lnTo>
                    <a:pt x="2095" y="2243"/>
                  </a:lnTo>
                  <a:lnTo>
                    <a:pt x="2077" y="2184"/>
                  </a:lnTo>
                  <a:lnTo>
                    <a:pt x="2057" y="2120"/>
                  </a:lnTo>
                  <a:lnTo>
                    <a:pt x="2033" y="2052"/>
                  </a:lnTo>
                  <a:lnTo>
                    <a:pt x="1990" y="1937"/>
                  </a:lnTo>
                  <a:lnTo>
                    <a:pt x="1943" y="1818"/>
                  </a:lnTo>
                  <a:lnTo>
                    <a:pt x="1891" y="1696"/>
                  </a:lnTo>
                  <a:lnTo>
                    <a:pt x="1833" y="1570"/>
                  </a:lnTo>
                  <a:lnTo>
                    <a:pt x="1771" y="1441"/>
                  </a:lnTo>
                  <a:lnTo>
                    <a:pt x="1692" y="1280"/>
                  </a:lnTo>
                  <a:lnTo>
                    <a:pt x="1614" y="1125"/>
                  </a:lnTo>
                  <a:lnTo>
                    <a:pt x="1537" y="975"/>
                  </a:lnTo>
                  <a:lnTo>
                    <a:pt x="1462" y="831"/>
                  </a:lnTo>
                  <a:lnTo>
                    <a:pt x="1386" y="691"/>
                  </a:lnTo>
                  <a:lnTo>
                    <a:pt x="1313" y="556"/>
                  </a:lnTo>
                  <a:lnTo>
                    <a:pt x="1239" y="426"/>
                  </a:lnTo>
                  <a:lnTo>
                    <a:pt x="1166" y="299"/>
                  </a:lnTo>
                  <a:close/>
                  <a:moveTo>
                    <a:pt x="1166" y="0"/>
                  </a:moveTo>
                  <a:lnTo>
                    <a:pt x="1187" y="1"/>
                  </a:lnTo>
                  <a:lnTo>
                    <a:pt x="1205" y="7"/>
                  </a:lnTo>
                  <a:lnTo>
                    <a:pt x="1222" y="17"/>
                  </a:lnTo>
                  <a:lnTo>
                    <a:pt x="1238" y="31"/>
                  </a:lnTo>
                  <a:lnTo>
                    <a:pt x="1251" y="48"/>
                  </a:lnTo>
                  <a:lnTo>
                    <a:pt x="1339" y="202"/>
                  </a:lnTo>
                  <a:lnTo>
                    <a:pt x="1423" y="351"/>
                  </a:lnTo>
                  <a:lnTo>
                    <a:pt x="1505" y="495"/>
                  </a:lnTo>
                  <a:lnTo>
                    <a:pt x="1581" y="636"/>
                  </a:lnTo>
                  <a:lnTo>
                    <a:pt x="1655" y="771"/>
                  </a:lnTo>
                  <a:lnTo>
                    <a:pt x="1725" y="902"/>
                  </a:lnTo>
                  <a:lnTo>
                    <a:pt x="1790" y="1028"/>
                  </a:lnTo>
                  <a:lnTo>
                    <a:pt x="1852" y="1150"/>
                  </a:lnTo>
                  <a:lnTo>
                    <a:pt x="1910" y="1268"/>
                  </a:lnTo>
                  <a:lnTo>
                    <a:pt x="1965" y="1380"/>
                  </a:lnTo>
                  <a:lnTo>
                    <a:pt x="2015" y="1488"/>
                  </a:lnTo>
                  <a:lnTo>
                    <a:pt x="2062" y="1591"/>
                  </a:lnTo>
                  <a:lnTo>
                    <a:pt x="2105" y="1691"/>
                  </a:lnTo>
                  <a:lnTo>
                    <a:pt x="2145" y="1785"/>
                  </a:lnTo>
                  <a:lnTo>
                    <a:pt x="2181" y="1875"/>
                  </a:lnTo>
                  <a:lnTo>
                    <a:pt x="2212" y="1961"/>
                  </a:lnTo>
                  <a:lnTo>
                    <a:pt x="2241" y="2041"/>
                  </a:lnTo>
                  <a:lnTo>
                    <a:pt x="2264" y="2117"/>
                  </a:lnTo>
                  <a:lnTo>
                    <a:pt x="2286" y="2189"/>
                  </a:lnTo>
                  <a:lnTo>
                    <a:pt x="2303" y="2257"/>
                  </a:lnTo>
                  <a:lnTo>
                    <a:pt x="2315" y="2319"/>
                  </a:lnTo>
                  <a:lnTo>
                    <a:pt x="2324" y="2377"/>
                  </a:lnTo>
                  <a:lnTo>
                    <a:pt x="2330" y="2430"/>
                  </a:lnTo>
                  <a:lnTo>
                    <a:pt x="2332" y="2480"/>
                  </a:lnTo>
                  <a:lnTo>
                    <a:pt x="2329" y="2570"/>
                  </a:lnTo>
                  <a:lnTo>
                    <a:pt x="2320" y="2658"/>
                  </a:lnTo>
                  <a:lnTo>
                    <a:pt x="2303" y="2744"/>
                  </a:lnTo>
                  <a:lnTo>
                    <a:pt x="2280" y="2829"/>
                  </a:lnTo>
                  <a:lnTo>
                    <a:pt x="2252" y="2910"/>
                  </a:lnTo>
                  <a:lnTo>
                    <a:pt x="2216" y="2991"/>
                  </a:lnTo>
                  <a:lnTo>
                    <a:pt x="2174" y="3069"/>
                  </a:lnTo>
                  <a:lnTo>
                    <a:pt x="2133" y="3134"/>
                  </a:lnTo>
                  <a:lnTo>
                    <a:pt x="2089" y="3196"/>
                  </a:lnTo>
                  <a:lnTo>
                    <a:pt x="2042" y="3255"/>
                  </a:lnTo>
                  <a:lnTo>
                    <a:pt x="1990" y="3310"/>
                  </a:lnTo>
                  <a:lnTo>
                    <a:pt x="1936" y="3362"/>
                  </a:lnTo>
                  <a:lnTo>
                    <a:pt x="1877" y="3410"/>
                  </a:lnTo>
                  <a:lnTo>
                    <a:pt x="1815" y="3455"/>
                  </a:lnTo>
                  <a:lnTo>
                    <a:pt x="1750" y="3496"/>
                  </a:lnTo>
                  <a:lnTo>
                    <a:pt x="1673" y="3537"/>
                  </a:lnTo>
                  <a:lnTo>
                    <a:pt x="1593" y="3572"/>
                  </a:lnTo>
                  <a:lnTo>
                    <a:pt x="1511" y="3601"/>
                  </a:lnTo>
                  <a:lnTo>
                    <a:pt x="1428" y="3623"/>
                  </a:lnTo>
                  <a:lnTo>
                    <a:pt x="1342" y="3639"/>
                  </a:lnTo>
                  <a:lnTo>
                    <a:pt x="1255" y="3649"/>
                  </a:lnTo>
                  <a:lnTo>
                    <a:pt x="1166" y="3652"/>
                  </a:lnTo>
                  <a:lnTo>
                    <a:pt x="1077" y="3649"/>
                  </a:lnTo>
                  <a:lnTo>
                    <a:pt x="990" y="3639"/>
                  </a:lnTo>
                  <a:lnTo>
                    <a:pt x="905" y="3623"/>
                  </a:lnTo>
                  <a:lnTo>
                    <a:pt x="822" y="3601"/>
                  </a:lnTo>
                  <a:lnTo>
                    <a:pt x="740" y="3572"/>
                  </a:lnTo>
                  <a:lnTo>
                    <a:pt x="660" y="3537"/>
                  </a:lnTo>
                  <a:lnTo>
                    <a:pt x="582" y="3496"/>
                  </a:lnTo>
                  <a:lnTo>
                    <a:pt x="517" y="3455"/>
                  </a:lnTo>
                  <a:lnTo>
                    <a:pt x="455" y="3410"/>
                  </a:lnTo>
                  <a:lnTo>
                    <a:pt x="396" y="3362"/>
                  </a:lnTo>
                  <a:lnTo>
                    <a:pt x="342" y="3311"/>
                  </a:lnTo>
                  <a:lnTo>
                    <a:pt x="290" y="3255"/>
                  </a:lnTo>
                  <a:lnTo>
                    <a:pt x="241" y="3197"/>
                  </a:lnTo>
                  <a:lnTo>
                    <a:pt x="197" y="3135"/>
                  </a:lnTo>
                  <a:lnTo>
                    <a:pt x="156" y="3069"/>
                  </a:lnTo>
                  <a:lnTo>
                    <a:pt x="115" y="2991"/>
                  </a:lnTo>
                  <a:lnTo>
                    <a:pt x="80" y="2910"/>
                  </a:lnTo>
                  <a:lnTo>
                    <a:pt x="51" y="2829"/>
                  </a:lnTo>
                  <a:lnTo>
                    <a:pt x="29" y="2745"/>
                  </a:lnTo>
                  <a:lnTo>
                    <a:pt x="13" y="2658"/>
                  </a:lnTo>
                  <a:lnTo>
                    <a:pt x="3" y="2570"/>
                  </a:lnTo>
                  <a:lnTo>
                    <a:pt x="0" y="2480"/>
                  </a:lnTo>
                  <a:lnTo>
                    <a:pt x="2" y="2428"/>
                  </a:lnTo>
                  <a:lnTo>
                    <a:pt x="9" y="2373"/>
                  </a:lnTo>
                  <a:lnTo>
                    <a:pt x="19" y="2311"/>
                  </a:lnTo>
                  <a:lnTo>
                    <a:pt x="34" y="2246"/>
                  </a:lnTo>
                  <a:lnTo>
                    <a:pt x="52" y="2174"/>
                  </a:lnTo>
                  <a:lnTo>
                    <a:pt x="74" y="2098"/>
                  </a:lnTo>
                  <a:lnTo>
                    <a:pt x="100" y="2017"/>
                  </a:lnTo>
                  <a:lnTo>
                    <a:pt x="132" y="1931"/>
                  </a:lnTo>
                  <a:lnTo>
                    <a:pt x="167" y="1840"/>
                  </a:lnTo>
                  <a:lnTo>
                    <a:pt x="205" y="1745"/>
                  </a:lnTo>
                  <a:lnTo>
                    <a:pt x="248" y="1644"/>
                  </a:lnTo>
                  <a:lnTo>
                    <a:pt x="296" y="1539"/>
                  </a:lnTo>
                  <a:lnTo>
                    <a:pt x="346" y="1428"/>
                  </a:lnTo>
                  <a:lnTo>
                    <a:pt x="402" y="1312"/>
                  </a:lnTo>
                  <a:lnTo>
                    <a:pt x="462" y="1192"/>
                  </a:lnTo>
                  <a:lnTo>
                    <a:pt x="525" y="1067"/>
                  </a:lnTo>
                  <a:lnTo>
                    <a:pt x="591" y="936"/>
                  </a:lnTo>
                  <a:lnTo>
                    <a:pt x="664" y="800"/>
                  </a:lnTo>
                  <a:lnTo>
                    <a:pt x="739" y="659"/>
                  </a:lnTo>
                  <a:lnTo>
                    <a:pt x="818" y="514"/>
                  </a:lnTo>
                  <a:lnTo>
                    <a:pt x="903" y="364"/>
                  </a:lnTo>
                  <a:lnTo>
                    <a:pt x="990" y="209"/>
                  </a:lnTo>
                  <a:lnTo>
                    <a:pt x="1082" y="48"/>
                  </a:lnTo>
                  <a:lnTo>
                    <a:pt x="1094" y="31"/>
                  </a:lnTo>
                  <a:lnTo>
                    <a:pt x="1108" y="17"/>
                  </a:lnTo>
                  <a:lnTo>
                    <a:pt x="1125" y="8"/>
                  </a:lnTo>
                  <a:lnTo>
                    <a:pt x="1144" y="1"/>
                  </a:lnTo>
                  <a:lnTo>
                    <a:pt x="116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09" name="Freeform 66"/>
            <p:cNvSpPr/>
            <p:nvPr/>
          </p:nvSpPr>
          <p:spPr bwMode="auto">
            <a:xfrm>
              <a:off x="341313" y="469900"/>
              <a:ext cx="169863" cy="385763"/>
            </a:xfrm>
            <a:custGeom>
              <a:avLst/>
              <a:gdLst>
                <a:gd name="T0" fmla="*/ 331 w 647"/>
                <a:gd name="T1" fmla="*/ 2 h 1459"/>
                <a:gd name="T2" fmla="*/ 370 w 647"/>
                <a:gd name="T3" fmla="*/ 19 h 1459"/>
                <a:gd name="T4" fmla="*/ 392 w 647"/>
                <a:gd name="T5" fmla="*/ 39 h 1459"/>
                <a:gd name="T6" fmla="*/ 409 w 647"/>
                <a:gd name="T7" fmla="*/ 62 h 1459"/>
                <a:gd name="T8" fmla="*/ 437 w 647"/>
                <a:gd name="T9" fmla="*/ 101 h 1459"/>
                <a:gd name="T10" fmla="*/ 473 w 647"/>
                <a:gd name="T11" fmla="*/ 155 h 1459"/>
                <a:gd name="T12" fmla="*/ 512 w 647"/>
                <a:gd name="T13" fmla="*/ 223 h 1459"/>
                <a:gd name="T14" fmla="*/ 552 w 647"/>
                <a:gd name="T15" fmla="*/ 304 h 1459"/>
                <a:gd name="T16" fmla="*/ 589 w 647"/>
                <a:gd name="T17" fmla="*/ 394 h 1459"/>
                <a:gd name="T18" fmla="*/ 620 w 647"/>
                <a:gd name="T19" fmla="*/ 493 h 1459"/>
                <a:gd name="T20" fmla="*/ 640 w 647"/>
                <a:gd name="T21" fmla="*/ 600 h 1459"/>
                <a:gd name="T22" fmla="*/ 647 w 647"/>
                <a:gd name="T23" fmla="*/ 712 h 1459"/>
                <a:gd name="T24" fmla="*/ 637 w 647"/>
                <a:gd name="T25" fmla="*/ 829 h 1459"/>
                <a:gd name="T26" fmla="*/ 602 w 647"/>
                <a:gd name="T27" fmla="*/ 961 h 1459"/>
                <a:gd name="T28" fmla="*/ 543 w 647"/>
                <a:gd name="T29" fmla="*/ 1084 h 1459"/>
                <a:gd name="T30" fmla="*/ 461 w 647"/>
                <a:gd name="T31" fmla="*/ 1199 h 1459"/>
                <a:gd name="T32" fmla="*/ 353 w 647"/>
                <a:gd name="T33" fmla="*/ 1304 h 1459"/>
                <a:gd name="T34" fmla="*/ 222 w 647"/>
                <a:gd name="T35" fmla="*/ 1402 h 1459"/>
                <a:gd name="T36" fmla="*/ 122 w 647"/>
                <a:gd name="T37" fmla="*/ 1456 h 1459"/>
                <a:gd name="T38" fmla="*/ 77 w 647"/>
                <a:gd name="T39" fmla="*/ 1456 h 1459"/>
                <a:gd name="T40" fmla="*/ 41 w 647"/>
                <a:gd name="T41" fmla="*/ 1439 h 1459"/>
                <a:gd name="T42" fmla="*/ 14 w 647"/>
                <a:gd name="T43" fmla="*/ 1406 h 1459"/>
                <a:gd name="T44" fmla="*/ 0 w 647"/>
                <a:gd name="T45" fmla="*/ 1364 h 1459"/>
                <a:gd name="T46" fmla="*/ 6 w 647"/>
                <a:gd name="T47" fmla="*/ 1322 h 1459"/>
                <a:gd name="T48" fmla="*/ 30 w 647"/>
                <a:gd name="T49" fmla="*/ 1288 h 1459"/>
                <a:gd name="T50" fmla="*/ 115 w 647"/>
                <a:gd name="T51" fmla="*/ 1234 h 1459"/>
                <a:gd name="T52" fmla="*/ 228 w 647"/>
                <a:gd name="T53" fmla="*/ 1147 h 1459"/>
                <a:gd name="T54" fmla="*/ 318 w 647"/>
                <a:gd name="T55" fmla="*/ 1054 h 1459"/>
                <a:gd name="T56" fmla="*/ 385 w 647"/>
                <a:gd name="T57" fmla="*/ 954 h 1459"/>
                <a:gd name="T58" fmla="*/ 428 w 647"/>
                <a:gd name="T59" fmla="*/ 849 h 1459"/>
                <a:gd name="T60" fmla="*/ 448 w 647"/>
                <a:gd name="T61" fmla="*/ 740 h 1459"/>
                <a:gd name="T62" fmla="*/ 444 w 647"/>
                <a:gd name="T63" fmla="*/ 631 h 1459"/>
                <a:gd name="T64" fmla="*/ 423 w 647"/>
                <a:gd name="T65" fmla="*/ 527 h 1459"/>
                <a:gd name="T66" fmla="*/ 393 w 647"/>
                <a:gd name="T67" fmla="*/ 434 h 1459"/>
                <a:gd name="T68" fmla="*/ 351 w 647"/>
                <a:gd name="T69" fmla="*/ 339 h 1459"/>
                <a:gd name="T70" fmla="*/ 308 w 647"/>
                <a:gd name="T71" fmla="*/ 264 h 1459"/>
                <a:gd name="T72" fmla="*/ 278 w 647"/>
                <a:gd name="T73" fmla="*/ 217 h 1459"/>
                <a:gd name="T74" fmla="*/ 255 w 647"/>
                <a:gd name="T75" fmla="*/ 187 h 1459"/>
                <a:gd name="T76" fmla="*/ 242 w 647"/>
                <a:gd name="T77" fmla="*/ 169 h 1459"/>
                <a:gd name="T78" fmla="*/ 225 w 647"/>
                <a:gd name="T79" fmla="*/ 146 h 1459"/>
                <a:gd name="T80" fmla="*/ 213 w 647"/>
                <a:gd name="T81" fmla="*/ 103 h 1459"/>
                <a:gd name="T82" fmla="*/ 221 w 647"/>
                <a:gd name="T83" fmla="*/ 60 h 1459"/>
                <a:gd name="T84" fmla="*/ 248 w 647"/>
                <a:gd name="T85" fmla="*/ 25 h 1459"/>
                <a:gd name="T86" fmla="*/ 288 w 647"/>
                <a:gd name="T87" fmla="*/ 3 h 1459"/>
                <a:gd name="T88" fmla="*/ 0 w 647"/>
                <a:gd name="T89" fmla="*/ 0 h 1459"/>
                <a:gd name="T90" fmla="*/ 647 w 647"/>
                <a:gd name="T91" fmla="*/ 1459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647" h="1459">
                  <a:moveTo>
                    <a:pt x="309" y="0"/>
                  </a:moveTo>
                  <a:lnTo>
                    <a:pt x="331" y="2"/>
                  </a:lnTo>
                  <a:lnTo>
                    <a:pt x="351" y="7"/>
                  </a:lnTo>
                  <a:lnTo>
                    <a:pt x="370" y="19"/>
                  </a:lnTo>
                  <a:lnTo>
                    <a:pt x="387" y="35"/>
                  </a:lnTo>
                  <a:lnTo>
                    <a:pt x="392" y="39"/>
                  </a:lnTo>
                  <a:lnTo>
                    <a:pt x="398" y="48"/>
                  </a:lnTo>
                  <a:lnTo>
                    <a:pt x="409" y="62"/>
                  </a:lnTo>
                  <a:lnTo>
                    <a:pt x="422" y="79"/>
                  </a:lnTo>
                  <a:lnTo>
                    <a:pt x="437" y="101"/>
                  </a:lnTo>
                  <a:lnTo>
                    <a:pt x="455" y="127"/>
                  </a:lnTo>
                  <a:lnTo>
                    <a:pt x="473" y="155"/>
                  </a:lnTo>
                  <a:lnTo>
                    <a:pt x="492" y="188"/>
                  </a:lnTo>
                  <a:lnTo>
                    <a:pt x="512" y="223"/>
                  </a:lnTo>
                  <a:lnTo>
                    <a:pt x="533" y="262"/>
                  </a:lnTo>
                  <a:lnTo>
                    <a:pt x="552" y="304"/>
                  </a:lnTo>
                  <a:lnTo>
                    <a:pt x="571" y="348"/>
                  </a:lnTo>
                  <a:lnTo>
                    <a:pt x="589" y="394"/>
                  </a:lnTo>
                  <a:lnTo>
                    <a:pt x="605" y="443"/>
                  </a:lnTo>
                  <a:lnTo>
                    <a:pt x="620" y="493"/>
                  </a:lnTo>
                  <a:lnTo>
                    <a:pt x="631" y="546"/>
                  </a:lnTo>
                  <a:lnTo>
                    <a:pt x="640" y="600"/>
                  </a:lnTo>
                  <a:lnTo>
                    <a:pt x="646" y="655"/>
                  </a:lnTo>
                  <a:lnTo>
                    <a:pt x="647" y="712"/>
                  </a:lnTo>
                  <a:lnTo>
                    <a:pt x="645" y="770"/>
                  </a:lnTo>
                  <a:lnTo>
                    <a:pt x="637" y="829"/>
                  </a:lnTo>
                  <a:lnTo>
                    <a:pt x="622" y="896"/>
                  </a:lnTo>
                  <a:lnTo>
                    <a:pt x="602" y="961"/>
                  </a:lnTo>
                  <a:lnTo>
                    <a:pt x="576" y="1023"/>
                  </a:lnTo>
                  <a:lnTo>
                    <a:pt x="543" y="1084"/>
                  </a:lnTo>
                  <a:lnTo>
                    <a:pt x="505" y="1142"/>
                  </a:lnTo>
                  <a:lnTo>
                    <a:pt x="461" y="1199"/>
                  </a:lnTo>
                  <a:lnTo>
                    <a:pt x="410" y="1252"/>
                  </a:lnTo>
                  <a:lnTo>
                    <a:pt x="353" y="1304"/>
                  </a:lnTo>
                  <a:lnTo>
                    <a:pt x="291" y="1354"/>
                  </a:lnTo>
                  <a:lnTo>
                    <a:pt x="222" y="1402"/>
                  </a:lnTo>
                  <a:lnTo>
                    <a:pt x="148" y="1447"/>
                  </a:lnTo>
                  <a:lnTo>
                    <a:pt x="122" y="1456"/>
                  </a:lnTo>
                  <a:lnTo>
                    <a:pt x="97" y="1459"/>
                  </a:lnTo>
                  <a:lnTo>
                    <a:pt x="77" y="1456"/>
                  </a:lnTo>
                  <a:lnTo>
                    <a:pt x="58" y="1449"/>
                  </a:lnTo>
                  <a:lnTo>
                    <a:pt x="41" y="1439"/>
                  </a:lnTo>
                  <a:lnTo>
                    <a:pt x="26" y="1425"/>
                  </a:lnTo>
                  <a:lnTo>
                    <a:pt x="14" y="1406"/>
                  </a:lnTo>
                  <a:lnTo>
                    <a:pt x="3" y="1385"/>
                  </a:lnTo>
                  <a:lnTo>
                    <a:pt x="0" y="1364"/>
                  </a:lnTo>
                  <a:lnTo>
                    <a:pt x="0" y="1343"/>
                  </a:lnTo>
                  <a:lnTo>
                    <a:pt x="6" y="1322"/>
                  </a:lnTo>
                  <a:lnTo>
                    <a:pt x="16" y="1304"/>
                  </a:lnTo>
                  <a:lnTo>
                    <a:pt x="30" y="1288"/>
                  </a:lnTo>
                  <a:lnTo>
                    <a:pt x="50" y="1275"/>
                  </a:lnTo>
                  <a:lnTo>
                    <a:pt x="115" y="1234"/>
                  </a:lnTo>
                  <a:lnTo>
                    <a:pt x="175" y="1191"/>
                  </a:lnTo>
                  <a:lnTo>
                    <a:pt x="228" y="1147"/>
                  </a:lnTo>
                  <a:lnTo>
                    <a:pt x="277" y="1101"/>
                  </a:lnTo>
                  <a:lnTo>
                    <a:pt x="318" y="1054"/>
                  </a:lnTo>
                  <a:lnTo>
                    <a:pt x="354" y="1005"/>
                  </a:lnTo>
                  <a:lnTo>
                    <a:pt x="385" y="954"/>
                  </a:lnTo>
                  <a:lnTo>
                    <a:pt x="409" y="903"/>
                  </a:lnTo>
                  <a:lnTo>
                    <a:pt x="428" y="849"/>
                  </a:lnTo>
                  <a:lnTo>
                    <a:pt x="441" y="795"/>
                  </a:lnTo>
                  <a:lnTo>
                    <a:pt x="448" y="740"/>
                  </a:lnTo>
                  <a:lnTo>
                    <a:pt x="448" y="686"/>
                  </a:lnTo>
                  <a:lnTo>
                    <a:pt x="444" y="631"/>
                  </a:lnTo>
                  <a:lnTo>
                    <a:pt x="435" y="578"/>
                  </a:lnTo>
                  <a:lnTo>
                    <a:pt x="423" y="527"/>
                  </a:lnTo>
                  <a:lnTo>
                    <a:pt x="409" y="478"/>
                  </a:lnTo>
                  <a:lnTo>
                    <a:pt x="393" y="434"/>
                  </a:lnTo>
                  <a:lnTo>
                    <a:pt x="374" y="385"/>
                  </a:lnTo>
                  <a:lnTo>
                    <a:pt x="351" y="339"/>
                  </a:lnTo>
                  <a:lnTo>
                    <a:pt x="326" y="295"/>
                  </a:lnTo>
                  <a:lnTo>
                    <a:pt x="308" y="264"/>
                  </a:lnTo>
                  <a:lnTo>
                    <a:pt x="292" y="239"/>
                  </a:lnTo>
                  <a:lnTo>
                    <a:pt x="278" y="217"/>
                  </a:lnTo>
                  <a:lnTo>
                    <a:pt x="265" y="200"/>
                  </a:lnTo>
                  <a:lnTo>
                    <a:pt x="255" y="187"/>
                  </a:lnTo>
                  <a:lnTo>
                    <a:pt x="247" y="177"/>
                  </a:lnTo>
                  <a:lnTo>
                    <a:pt x="242" y="169"/>
                  </a:lnTo>
                  <a:lnTo>
                    <a:pt x="237" y="164"/>
                  </a:lnTo>
                  <a:lnTo>
                    <a:pt x="225" y="146"/>
                  </a:lnTo>
                  <a:lnTo>
                    <a:pt x="217" y="124"/>
                  </a:lnTo>
                  <a:lnTo>
                    <a:pt x="213" y="103"/>
                  </a:lnTo>
                  <a:lnTo>
                    <a:pt x="216" y="81"/>
                  </a:lnTo>
                  <a:lnTo>
                    <a:pt x="221" y="60"/>
                  </a:lnTo>
                  <a:lnTo>
                    <a:pt x="232" y="40"/>
                  </a:lnTo>
                  <a:lnTo>
                    <a:pt x="248" y="25"/>
                  </a:lnTo>
                  <a:lnTo>
                    <a:pt x="267" y="11"/>
                  </a:lnTo>
                  <a:lnTo>
                    <a:pt x="288" y="3"/>
                  </a:lnTo>
                  <a:lnTo>
                    <a:pt x="30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sp>
        <p:nvSpPr>
          <p:cNvPr id="49210" name="Freeform 71"/>
          <p:cNvSpPr>
            <a:spLocks noEditPoints="1"/>
          </p:cNvSpPr>
          <p:nvPr/>
        </p:nvSpPr>
        <p:spPr bwMode="auto">
          <a:xfrm>
            <a:off x="6824663" y="4667250"/>
            <a:ext cx="771525" cy="768350"/>
          </a:xfrm>
          <a:custGeom>
            <a:avLst/>
            <a:gdLst>
              <a:gd name="T0" fmla="*/ 2362 w 3293"/>
              <a:gd name="T1" fmla="*/ 2706 h 3279"/>
              <a:gd name="T2" fmla="*/ 2352 w 3293"/>
              <a:gd name="T3" fmla="*/ 2898 h 3279"/>
              <a:gd name="T4" fmla="*/ 2749 w 3293"/>
              <a:gd name="T5" fmla="*/ 2571 h 3279"/>
              <a:gd name="T6" fmla="*/ 1748 w 3293"/>
              <a:gd name="T7" fmla="*/ 2284 h 3279"/>
              <a:gd name="T8" fmla="*/ 1957 w 3293"/>
              <a:gd name="T9" fmla="*/ 2939 h 3279"/>
              <a:gd name="T10" fmla="*/ 2186 w 3293"/>
              <a:gd name="T11" fmla="*/ 2605 h 3279"/>
              <a:gd name="T12" fmla="*/ 992 w 3293"/>
              <a:gd name="T13" fmla="*/ 2284 h 3279"/>
              <a:gd name="T14" fmla="*/ 1177 w 3293"/>
              <a:gd name="T15" fmla="*/ 2742 h 3279"/>
              <a:gd name="T16" fmla="*/ 1446 w 3293"/>
              <a:gd name="T17" fmla="*/ 3022 h 3279"/>
              <a:gd name="T18" fmla="*/ 395 w 3293"/>
              <a:gd name="T19" fmla="*/ 2360 h 3279"/>
              <a:gd name="T20" fmla="*/ 727 w 3293"/>
              <a:gd name="T21" fmla="*/ 2752 h 3279"/>
              <a:gd name="T22" fmla="*/ 1052 w 3293"/>
              <a:gd name="T23" fmla="*/ 2913 h 3279"/>
              <a:gd name="T24" fmla="*/ 834 w 3293"/>
              <a:gd name="T25" fmla="*/ 2464 h 3279"/>
              <a:gd name="T26" fmla="*/ 2573 w 3293"/>
              <a:gd name="T27" fmla="*/ 1414 h 3279"/>
              <a:gd name="T28" fmla="*/ 2547 w 3293"/>
              <a:gd name="T29" fmla="*/ 2086 h 3279"/>
              <a:gd name="T30" fmla="*/ 3093 w 3293"/>
              <a:gd name="T31" fmla="*/ 1638 h 3279"/>
              <a:gd name="T32" fmla="*/ 2547 w 3293"/>
              <a:gd name="T33" fmla="*/ 1186 h 3279"/>
              <a:gd name="T34" fmla="*/ 2376 w 3293"/>
              <a:gd name="T35" fmla="*/ 1810 h 3279"/>
              <a:gd name="T36" fmla="*/ 2341 w 3293"/>
              <a:gd name="T37" fmla="*/ 1186 h 3279"/>
              <a:gd name="T38" fmla="*/ 910 w 3293"/>
              <a:gd name="T39" fmla="*/ 1638 h 3279"/>
              <a:gd name="T40" fmla="*/ 1544 w 3293"/>
              <a:gd name="T41" fmla="*/ 2086 h 3279"/>
              <a:gd name="T42" fmla="*/ 212 w 3293"/>
              <a:gd name="T43" fmla="*/ 1453 h 3279"/>
              <a:gd name="T44" fmla="*/ 244 w 3293"/>
              <a:gd name="T45" fmla="*/ 1999 h 3279"/>
              <a:gd name="T46" fmla="*/ 711 w 3293"/>
              <a:gd name="T47" fmla="*/ 1638 h 3279"/>
              <a:gd name="T48" fmla="*/ 2195 w 3293"/>
              <a:gd name="T49" fmla="*/ 306 h 3279"/>
              <a:gd name="T50" fmla="*/ 2450 w 3293"/>
              <a:gd name="T51" fmla="*/ 791 h 3279"/>
              <a:gd name="T52" fmla="*/ 2800 w 3293"/>
              <a:gd name="T53" fmla="*/ 771 h 3279"/>
              <a:gd name="T54" fmla="*/ 2423 w 3293"/>
              <a:gd name="T55" fmla="*/ 424 h 3279"/>
              <a:gd name="T56" fmla="*/ 943 w 3293"/>
              <a:gd name="T57" fmla="*/ 381 h 3279"/>
              <a:gd name="T58" fmla="*/ 547 w 3293"/>
              <a:gd name="T59" fmla="*/ 704 h 3279"/>
              <a:gd name="T60" fmla="*/ 812 w 3293"/>
              <a:gd name="T61" fmla="*/ 888 h 3279"/>
              <a:gd name="T62" fmla="*/ 1046 w 3293"/>
              <a:gd name="T63" fmla="*/ 375 h 3279"/>
              <a:gd name="T64" fmla="*/ 2248 w 3293"/>
              <a:gd name="T65" fmla="*/ 822 h 3279"/>
              <a:gd name="T66" fmla="*/ 2027 w 3293"/>
              <a:gd name="T67" fmla="*/ 417 h 3279"/>
              <a:gd name="T68" fmla="*/ 1748 w 3293"/>
              <a:gd name="T69" fmla="*/ 215 h 3279"/>
              <a:gd name="T70" fmla="*/ 1309 w 3293"/>
              <a:gd name="T71" fmla="*/ 368 h 3279"/>
              <a:gd name="T72" fmla="*/ 1074 w 3293"/>
              <a:gd name="T73" fmla="*/ 744 h 3279"/>
              <a:gd name="T74" fmla="*/ 1645 w 3293"/>
              <a:gd name="T75" fmla="*/ 0 h 3279"/>
              <a:gd name="T76" fmla="*/ 2197 w 3293"/>
              <a:gd name="T77" fmla="*/ 97 h 3279"/>
              <a:gd name="T78" fmla="*/ 2679 w 3293"/>
              <a:gd name="T79" fmla="*/ 362 h 3279"/>
              <a:gd name="T80" fmla="*/ 3033 w 3293"/>
              <a:gd name="T81" fmla="*/ 757 h 3279"/>
              <a:gd name="T82" fmla="*/ 3250 w 3293"/>
              <a:gd name="T83" fmla="*/ 1267 h 3279"/>
              <a:gd name="T84" fmla="*/ 3281 w 3293"/>
              <a:gd name="T85" fmla="*/ 1826 h 3279"/>
              <a:gd name="T86" fmla="*/ 3123 w 3293"/>
              <a:gd name="T87" fmla="*/ 2361 h 3279"/>
              <a:gd name="T88" fmla="*/ 2811 w 3293"/>
              <a:gd name="T89" fmla="*/ 2798 h 3279"/>
              <a:gd name="T90" fmla="*/ 2370 w 3293"/>
              <a:gd name="T91" fmla="*/ 3109 h 3279"/>
              <a:gd name="T92" fmla="*/ 1834 w 3293"/>
              <a:gd name="T93" fmla="*/ 3268 h 3279"/>
              <a:gd name="T94" fmla="*/ 1273 w 3293"/>
              <a:gd name="T95" fmla="*/ 3237 h 3279"/>
              <a:gd name="T96" fmla="*/ 761 w 3293"/>
              <a:gd name="T97" fmla="*/ 3021 h 3279"/>
              <a:gd name="T98" fmla="*/ 363 w 3293"/>
              <a:gd name="T99" fmla="*/ 2667 h 3279"/>
              <a:gd name="T100" fmla="*/ 95 w 3293"/>
              <a:gd name="T101" fmla="*/ 2189 h 3279"/>
              <a:gd name="T102" fmla="*/ 0 w 3293"/>
              <a:gd name="T103" fmla="*/ 1638 h 3279"/>
              <a:gd name="T104" fmla="*/ 95 w 3293"/>
              <a:gd name="T105" fmla="*/ 1089 h 3279"/>
              <a:gd name="T106" fmla="*/ 363 w 3293"/>
              <a:gd name="T107" fmla="*/ 611 h 3279"/>
              <a:gd name="T108" fmla="*/ 761 w 3293"/>
              <a:gd name="T109" fmla="*/ 259 h 3279"/>
              <a:gd name="T110" fmla="*/ 1273 w 3293"/>
              <a:gd name="T111" fmla="*/ 44 h 3279"/>
              <a:gd name="T112" fmla="*/ 0 w 3293"/>
              <a:gd name="T113" fmla="*/ 0 h 3279"/>
              <a:gd name="T114" fmla="*/ 3293 w 3293"/>
              <a:gd name="T115" fmla="*/ 3279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T112" t="T113" r="T114" b="T115"/>
            <a:pathLst>
              <a:path w="3293" h="3279">
                <a:moveTo>
                  <a:pt x="2507" y="2284"/>
                </a:moveTo>
                <a:lnTo>
                  <a:pt x="2484" y="2375"/>
                </a:lnTo>
                <a:lnTo>
                  <a:pt x="2458" y="2464"/>
                </a:lnTo>
                <a:lnTo>
                  <a:pt x="2428" y="2549"/>
                </a:lnTo>
                <a:lnTo>
                  <a:pt x="2396" y="2629"/>
                </a:lnTo>
                <a:lnTo>
                  <a:pt x="2362" y="2706"/>
                </a:lnTo>
                <a:lnTo>
                  <a:pt x="2324" y="2779"/>
                </a:lnTo>
                <a:lnTo>
                  <a:pt x="2283" y="2848"/>
                </a:lnTo>
                <a:lnTo>
                  <a:pt x="2241" y="2913"/>
                </a:lnTo>
                <a:lnTo>
                  <a:pt x="2195" y="2974"/>
                </a:lnTo>
                <a:lnTo>
                  <a:pt x="2274" y="2938"/>
                </a:lnTo>
                <a:lnTo>
                  <a:pt x="2352" y="2898"/>
                </a:lnTo>
                <a:lnTo>
                  <a:pt x="2426" y="2853"/>
                </a:lnTo>
                <a:lnTo>
                  <a:pt x="2497" y="2805"/>
                </a:lnTo>
                <a:lnTo>
                  <a:pt x="2565" y="2752"/>
                </a:lnTo>
                <a:lnTo>
                  <a:pt x="2631" y="2695"/>
                </a:lnTo>
                <a:lnTo>
                  <a:pt x="2692" y="2635"/>
                </a:lnTo>
                <a:lnTo>
                  <a:pt x="2749" y="2571"/>
                </a:lnTo>
                <a:lnTo>
                  <a:pt x="2803" y="2503"/>
                </a:lnTo>
                <a:lnTo>
                  <a:pt x="2853" y="2433"/>
                </a:lnTo>
                <a:lnTo>
                  <a:pt x="2897" y="2360"/>
                </a:lnTo>
                <a:lnTo>
                  <a:pt x="2938" y="2284"/>
                </a:lnTo>
                <a:lnTo>
                  <a:pt x="2507" y="2284"/>
                </a:lnTo>
                <a:close/>
                <a:moveTo>
                  <a:pt x="1748" y="2284"/>
                </a:moveTo>
                <a:lnTo>
                  <a:pt x="1748" y="3064"/>
                </a:lnTo>
                <a:lnTo>
                  <a:pt x="1791" y="3049"/>
                </a:lnTo>
                <a:lnTo>
                  <a:pt x="1834" y="3030"/>
                </a:lnTo>
                <a:lnTo>
                  <a:pt x="1877" y="3004"/>
                </a:lnTo>
                <a:lnTo>
                  <a:pt x="1918" y="2975"/>
                </a:lnTo>
                <a:lnTo>
                  <a:pt x="1957" y="2939"/>
                </a:lnTo>
                <a:lnTo>
                  <a:pt x="1996" y="2900"/>
                </a:lnTo>
                <a:lnTo>
                  <a:pt x="2035" y="2854"/>
                </a:lnTo>
                <a:lnTo>
                  <a:pt x="2072" y="2803"/>
                </a:lnTo>
                <a:lnTo>
                  <a:pt x="2112" y="2742"/>
                </a:lnTo>
                <a:lnTo>
                  <a:pt x="2151" y="2676"/>
                </a:lnTo>
                <a:lnTo>
                  <a:pt x="2186" y="2605"/>
                </a:lnTo>
                <a:lnTo>
                  <a:pt x="2219" y="2531"/>
                </a:lnTo>
                <a:lnTo>
                  <a:pt x="2249" y="2452"/>
                </a:lnTo>
                <a:lnTo>
                  <a:pt x="2276" y="2370"/>
                </a:lnTo>
                <a:lnTo>
                  <a:pt x="2301" y="2284"/>
                </a:lnTo>
                <a:lnTo>
                  <a:pt x="1748" y="2284"/>
                </a:lnTo>
                <a:close/>
                <a:moveTo>
                  <a:pt x="992" y="2284"/>
                </a:moveTo>
                <a:lnTo>
                  <a:pt x="1015" y="2370"/>
                </a:lnTo>
                <a:lnTo>
                  <a:pt x="1042" y="2452"/>
                </a:lnTo>
                <a:lnTo>
                  <a:pt x="1071" y="2531"/>
                </a:lnTo>
                <a:lnTo>
                  <a:pt x="1104" y="2606"/>
                </a:lnTo>
                <a:lnTo>
                  <a:pt x="1140" y="2676"/>
                </a:lnTo>
                <a:lnTo>
                  <a:pt x="1177" y="2742"/>
                </a:lnTo>
                <a:lnTo>
                  <a:pt x="1218" y="2803"/>
                </a:lnTo>
                <a:lnTo>
                  <a:pt x="1262" y="2860"/>
                </a:lnTo>
                <a:lnTo>
                  <a:pt x="1306" y="2911"/>
                </a:lnTo>
                <a:lnTo>
                  <a:pt x="1351" y="2955"/>
                </a:lnTo>
                <a:lnTo>
                  <a:pt x="1398" y="2991"/>
                </a:lnTo>
                <a:lnTo>
                  <a:pt x="1446" y="3022"/>
                </a:lnTo>
                <a:lnTo>
                  <a:pt x="1495" y="3046"/>
                </a:lnTo>
                <a:lnTo>
                  <a:pt x="1544" y="3064"/>
                </a:lnTo>
                <a:lnTo>
                  <a:pt x="1544" y="2284"/>
                </a:lnTo>
                <a:lnTo>
                  <a:pt x="992" y="2284"/>
                </a:lnTo>
                <a:close/>
                <a:moveTo>
                  <a:pt x="354" y="2284"/>
                </a:moveTo>
                <a:lnTo>
                  <a:pt x="395" y="2360"/>
                </a:lnTo>
                <a:lnTo>
                  <a:pt x="440" y="2433"/>
                </a:lnTo>
                <a:lnTo>
                  <a:pt x="490" y="2503"/>
                </a:lnTo>
                <a:lnTo>
                  <a:pt x="543" y="2571"/>
                </a:lnTo>
                <a:lnTo>
                  <a:pt x="601" y="2635"/>
                </a:lnTo>
                <a:lnTo>
                  <a:pt x="662" y="2695"/>
                </a:lnTo>
                <a:lnTo>
                  <a:pt x="727" y="2752"/>
                </a:lnTo>
                <a:lnTo>
                  <a:pt x="795" y="2805"/>
                </a:lnTo>
                <a:lnTo>
                  <a:pt x="867" y="2853"/>
                </a:lnTo>
                <a:lnTo>
                  <a:pt x="941" y="2898"/>
                </a:lnTo>
                <a:lnTo>
                  <a:pt x="1018" y="2938"/>
                </a:lnTo>
                <a:lnTo>
                  <a:pt x="1098" y="2974"/>
                </a:lnTo>
                <a:lnTo>
                  <a:pt x="1052" y="2913"/>
                </a:lnTo>
                <a:lnTo>
                  <a:pt x="1008" y="2848"/>
                </a:lnTo>
                <a:lnTo>
                  <a:pt x="969" y="2779"/>
                </a:lnTo>
                <a:lnTo>
                  <a:pt x="931" y="2706"/>
                </a:lnTo>
                <a:lnTo>
                  <a:pt x="896" y="2629"/>
                </a:lnTo>
                <a:lnTo>
                  <a:pt x="864" y="2549"/>
                </a:lnTo>
                <a:lnTo>
                  <a:pt x="834" y="2464"/>
                </a:lnTo>
                <a:lnTo>
                  <a:pt x="808" y="2375"/>
                </a:lnTo>
                <a:lnTo>
                  <a:pt x="784" y="2284"/>
                </a:lnTo>
                <a:lnTo>
                  <a:pt x="354" y="2284"/>
                </a:lnTo>
                <a:close/>
                <a:moveTo>
                  <a:pt x="2547" y="1186"/>
                </a:moveTo>
                <a:lnTo>
                  <a:pt x="2562" y="1300"/>
                </a:lnTo>
                <a:lnTo>
                  <a:pt x="2573" y="1414"/>
                </a:lnTo>
                <a:lnTo>
                  <a:pt x="2580" y="1526"/>
                </a:lnTo>
                <a:lnTo>
                  <a:pt x="2582" y="1638"/>
                </a:lnTo>
                <a:lnTo>
                  <a:pt x="2580" y="1748"/>
                </a:lnTo>
                <a:lnTo>
                  <a:pt x="2573" y="1860"/>
                </a:lnTo>
                <a:lnTo>
                  <a:pt x="2562" y="1973"/>
                </a:lnTo>
                <a:lnTo>
                  <a:pt x="2547" y="2086"/>
                </a:lnTo>
                <a:lnTo>
                  <a:pt x="3023" y="2086"/>
                </a:lnTo>
                <a:lnTo>
                  <a:pt x="3048" y="1999"/>
                </a:lnTo>
                <a:lnTo>
                  <a:pt x="3068" y="1910"/>
                </a:lnTo>
                <a:lnTo>
                  <a:pt x="3082" y="1820"/>
                </a:lnTo>
                <a:lnTo>
                  <a:pt x="3090" y="1729"/>
                </a:lnTo>
                <a:lnTo>
                  <a:pt x="3093" y="1638"/>
                </a:lnTo>
                <a:lnTo>
                  <a:pt x="3090" y="1545"/>
                </a:lnTo>
                <a:lnTo>
                  <a:pt x="3081" y="1453"/>
                </a:lnTo>
                <a:lnTo>
                  <a:pt x="3066" y="1363"/>
                </a:lnTo>
                <a:lnTo>
                  <a:pt x="3045" y="1274"/>
                </a:lnTo>
                <a:lnTo>
                  <a:pt x="3019" y="1186"/>
                </a:lnTo>
                <a:lnTo>
                  <a:pt x="2547" y="1186"/>
                </a:lnTo>
                <a:close/>
                <a:moveTo>
                  <a:pt x="1748" y="1186"/>
                </a:moveTo>
                <a:lnTo>
                  <a:pt x="1748" y="2086"/>
                </a:lnTo>
                <a:lnTo>
                  <a:pt x="2345" y="2086"/>
                </a:lnTo>
                <a:lnTo>
                  <a:pt x="2359" y="1992"/>
                </a:lnTo>
                <a:lnTo>
                  <a:pt x="2368" y="1900"/>
                </a:lnTo>
                <a:lnTo>
                  <a:pt x="2376" y="1810"/>
                </a:lnTo>
                <a:lnTo>
                  <a:pt x="2380" y="1723"/>
                </a:lnTo>
                <a:lnTo>
                  <a:pt x="2381" y="1638"/>
                </a:lnTo>
                <a:lnTo>
                  <a:pt x="2379" y="1525"/>
                </a:lnTo>
                <a:lnTo>
                  <a:pt x="2372" y="1413"/>
                </a:lnTo>
                <a:lnTo>
                  <a:pt x="2360" y="1299"/>
                </a:lnTo>
                <a:lnTo>
                  <a:pt x="2341" y="1186"/>
                </a:lnTo>
                <a:lnTo>
                  <a:pt x="1748" y="1186"/>
                </a:lnTo>
                <a:close/>
                <a:moveTo>
                  <a:pt x="950" y="1186"/>
                </a:moveTo>
                <a:lnTo>
                  <a:pt x="933" y="1299"/>
                </a:lnTo>
                <a:lnTo>
                  <a:pt x="921" y="1413"/>
                </a:lnTo>
                <a:lnTo>
                  <a:pt x="913" y="1525"/>
                </a:lnTo>
                <a:lnTo>
                  <a:pt x="910" y="1638"/>
                </a:lnTo>
                <a:lnTo>
                  <a:pt x="912" y="1723"/>
                </a:lnTo>
                <a:lnTo>
                  <a:pt x="917" y="1810"/>
                </a:lnTo>
                <a:lnTo>
                  <a:pt x="924" y="1900"/>
                </a:lnTo>
                <a:lnTo>
                  <a:pt x="934" y="1992"/>
                </a:lnTo>
                <a:lnTo>
                  <a:pt x="947" y="2086"/>
                </a:lnTo>
                <a:lnTo>
                  <a:pt x="1544" y="2086"/>
                </a:lnTo>
                <a:lnTo>
                  <a:pt x="1544" y="1186"/>
                </a:lnTo>
                <a:lnTo>
                  <a:pt x="950" y="1186"/>
                </a:lnTo>
                <a:close/>
                <a:moveTo>
                  <a:pt x="273" y="1186"/>
                </a:moveTo>
                <a:lnTo>
                  <a:pt x="246" y="1274"/>
                </a:lnTo>
                <a:lnTo>
                  <a:pt x="226" y="1363"/>
                </a:lnTo>
                <a:lnTo>
                  <a:pt x="212" y="1453"/>
                </a:lnTo>
                <a:lnTo>
                  <a:pt x="203" y="1545"/>
                </a:lnTo>
                <a:lnTo>
                  <a:pt x="200" y="1638"/>
                </a:lnTo>
                <a:lnTo>
                  <a:pt x="203" y="1729"/>
                </a:lnTo>
                <a:lnTo>
                  <a:pt x="211" y="1820"/>
                </a:lnTo>
                <a:lnTo>
                  <a:pt x="225" y="1910"/>
                </a:lnTo>
                <a:lnTo>
                  <a:pt x="244" y="1999"/>
                </a:lnTo>
                <a:lnTo>
                  <a:pt x="270" y="2086"/>
                </a:lnTo>
                <a:lnTo>
                  <a:pt x="744" y="2086"/>
                </a:lnTo>
                <a:lnTo>
                  <a:pt x="730" y="1973"/>
                </a:lnTo>
                <a:lnTo>
                  <a:pt x="719" y="1860"/>
                </a:lnTo>
                <a:lnTo>
                  <a:pt x="713" y="1748"/>
                </a:lnTo>
                <a:lnTo>
                  <a:pt x="711" y="1638"/>
                </a:lnTo>
                <a:lnTo>
                  <a:pt x="713" y="1526"/>
                </a:lnTo>
                <a:lnTo>
                  <a:pt x="719" y="1414"/>
                </a:lnTo>
                <a:lnTo>
                  <a:pt x="730" y="1300"/>
                </a:lnTo>
                <a:lnTo>
                  <a:pt x="744" y="1186"/>
                </a:lnTo>
                <a:lnTo>
                  <a:pt x="273" y="1186"/>
                </a:lnTo>
                <a:close/>
                <a:moveTo>
                  <a:pt x="2195" y="306"/>
                </a:moveTo>
                <a:lnTo>
                  <a:pt x="2246" y="375"/>
                </a:lnTo>
                <a:lnTo>
                  <a:pt x="2294" y="449"/>
                </a:lnTo>
                <a:lnTo>
                  <a:pt x="2338" y="528"/>
                </a:lnTo>
                <a:lnTo>
                  <a:pt x="2379" y="611"/>
                </a:lnTo>
                <a:lnTo>
                  <a:pt x="2417" y="698"/>
                </a:lnTo>
                <a:lnTo>
                  <a:pt x="2450" y="791"/>
                </a:lnTo>
                <a:lnTo>
                  <a:pt x="2481" y="888"/>
                </a:lnTo>
                <a:lnTo>
                  <a:pt x="2507" y="988"/>
                </a:lnTo>
                <a:lnTo>
                  <a:pt x="2938" y="988"/>
                </a:lnTo>
                <a:lnTo>
                  <a:pt x="2896" y="913"/>
                </a:lnTo>
                <a:lnTo>
                  <a:pt x="2850" y="840"/>
                </a:lnTo>
                <a:lnTo>
                  <a:pt x="2800" y="771"/>
                </a:lnTo>
                <a:lnTo>
                  <a:pt x="2746" y="704"/>
                </a:lnTo>
                <a:lnTo>
                  <a:pt x="2688" y="641"/>
                </a:lnTo>
                <a:lnTo>
                  <a:pt x="2627" y="582"/>
                </a:lnTo>
                <a:lnTo>
                  <a:pt x="2561" y="525"/>
                </a:lnTo>
                <a:lnTo>
                  <a:pt x="2493" y="473"/>
                </a:lnTo>
                <a:lnTo>
                  <a:pt x="2423" y="424"/>
                </a:lnTo>
                <a:lnTo>
                  <a:pt x="2349" y="381"/>
                </a:lnTo>
                <a:lnTo>
                  <a:pt x="2273" y="340"/>
                </a:lnTo>
                <a:lnTo>
                  <a:pt x="2195" y="306"/>
                </a:lnTo>
                <a:close/>
                <a:moveTo>
                  <a:pt x="1098" y="306"/>
                </a:moveTo>
                <a:lnTo>
                  <a:pt x="1019" y="340"/>
                </a:lnTo>
                <a:lnTo>
                  <a:pt x="943" y="381"/>
                </a:lnTo>
                <a:lnTo>
                  <a:pt x="870" y="424"/>
                </a:lnTo>
                <a:lnTo>
                  <a:pt x="798" y="473"/>
                </a:lnTo>
                <a:lnTo>
                  <a:pt x="731" y="525"/>
                </a:lnTo>
                <a:lnTo>
                  <a:pt x="666" y="582"/>
                </a:lnTo>
                <a:lnTo>
                  <a:pt x="605" y="641"/>
                </a:lnTo>
                <a:lnTo>
                  <a:pt x="547" y="704"/>
                </a:lnTo>
                <a:lnTo>
                  <a:pt x="493" y="771"/>
                </a:lnTo>
                <a:lnTo>
                  <a:pt x="442" y="840"/>
                </a:lnTo>
                <a:lnTo>
                  <a:pt x="396" y="913"/>
                </a:lnTo>
                <a:lnTo>
                  <a:pt x="354" y="988"/>
                </a:lnTo>
                <a:lnTo>
                  <a:pt x="784" y="988"/>
                </a:lnTo>
                <a:lnTo>
                  <a:pt x="812" y="888"/>
                </a:lnTo>
                <a:lnTo>
                  <a:pt x="841" y="791"/>
                </a:lnTo>
                <a:lnTo>
                  <a:pt x="876" y="698"/>
                </a:lnTo>
                <a:lnTo>
                  <a:pt x="913" y="611"/>
                </a:lnTo>
                <a:lnTo>
                  <a:pt x="953" y="528"/>
                </a:lnTo>
                <a:lnTo>
                  <a:pt x="998" y="449"/>
                </a:lnTo>
                <a:lnTo>
                  <a:pt x="1046" y="375"/>
                </a:lnTo>
                <a:lnTo>
                  <a:pt x="1098" y="306"/>
                </a:lnTo>
                <a:close/>
                <a:moveTo>
                  <a:pt x="1748" y="215"/>
                </a:moveTo>
                <a:lnTo>
                  <a:pt x="1748" y="988"/>
                </a:lnTo>
                <a:lnTo>
                  <a:pt x="2301" y="988"/>
                </a:lnTo>
                <a:lnTo>
                  <a:pt x="2275" y="903"/>
                </a:lnTo>
                <a:lnTo>
                  <a:pt x="2248" y="822"/>
                </a:lnTo>
                <a:lnTo>
                  <a:pt x="2217" y="744"/>
                </a:lnTo>
                <a:lnTo>
                  <a:pt x="2185" y="670"/>
                </a:lnTo>
                <a:lnTo>
                  <a:pt x="2149" y="601"/>
                </a:lnTo>
                <a:lnTo>
                  <a:pt x="2111" y="535"/>
                </a:lnTo>
                <a:lnTo>
                  <a:pt x="2071" y="474"/>
                </a:lnTo>
                <a:lnTo>
                  <a:pt x="2027" y="417"/>
                </a:lnTo>
                <a:lnTo>
                  <a:pt x="1983" y="368"/>
                </a:lnTo>
                <a:lnTo>
                  <a:pt x="1938" y="324"/>
                </a:lnTo>
                <a:lnTo>
                  <a:pt x="1892" y="287"/>
                </a:lnTo>
                <a:lnTo>
                  <a:pt x="1845" y="257"/>
                </a:lnTo>
                <a:lnTo>
                  <a:pt x="1798" y="233"/>
                </a:lnTo>
                <a:lnTo>
                  <a:pt x="1748" y="215"/>
                </a:lnTo>
                <a:close/>
                <a:moveTo>
                  <a:pt x="1544" y="215"/>
                </a:moveTo>
                <a:lnTo>
                  <a:pt x="1495" y="233"/>
                </a:lnTo>
                <a:lnTo>
                  <a:pt x="1447" y="257"/>
                </a:lnTo>
                <a:lnTo>
                  <a:pt x="1399" y="287"/>
                </a:lnTo>
                <a:lnTo>
                  <a:pt x="1354" y="324"/>
                </a:lnTo>
                <a:lnTo>
                  <a:pt x="1309" y="368"/>
                </a:lnTo>
                <a:lnTo>
                  <a:pt x="1265" y="417"/>
                </a:lnTo>
                <a:lnTo>
                  <a:pt x="1222" y="474"/>
                </a:lnTo>
                <a:lnTo>
                  <a:pt x="1181" y="535"/>
                </a:lnTo>
                <a:lnTo>
                  <a:pt x="1143" y="601"/>
                </a:lnTo>
                <a:lnTo>
                  <a:pt x="1107" y="670"/>
                </a:lnTo>
                <a:lnTo>
                  <a:pt x="1074" y="744"/>
                </a:lnTo>
                <a:lnTo>
                  <a:pt x="1045" y="821"/>
                </a:lnTo>
                <a:lnTo>
                  <a:pt x="1016" y="903"/>
                </a:lnTo>
                <a:lnTo>
                  <a:pt x="992" y="988"/>
                </a:lnTo>
                <a:lnTo>
                  <a:pt x="1544" y="988"/>
                </a:lnTo>
                <a:lnTo>
                  <a:pt x="1544" y="215"/>
                </a:lnTo>
                <a:close/>
                <a:moveTo>
                  <a:pt x="1645" y="0"/>
                </a:moveTo>
                <a:lnTo>
                  <a:pt x="1741" y="3"/>
                </a:lnTo>
                <a:lnTo>
                  <a:pt x="1834" y="11"/>
                </a:lnTo>
                <a:lnTo>
                  <a:pt x="1926" y="25"/>
                </a:lnTo>
                <a:lnTo>
                  <a:pt x="2018" y="44"/>
                </a:lnTo>
                <a:lnTo>
                  <a:pt x="2107" y="67"/>
                </a:lnTo>
                <a:lnTo>
                  <a:pt x="2197" y="97"/>
                </a:lnTo>
                <a:lnTo>
                  <a:pt x="2284" y="131"/>
                </a:lnTo>
                <a:lnTo>
                  <a:pt x="2370" y="171"/>
                </a:lnTo>
                <a:lnTo>
                  <a:pt x="2452" y="213"/>
                </a:lnTo>
                <a:lnTo>
                  <a:pt x="2531" y="259"/>
                </a:lnTo>
                <a:lnTo>
                  <a:pt x="2606" y="310"/>
                </a:lnTo>
                <a:lnTo>
                  <a:pt x="2679" y="362"/>
                </a:lnTo>
                <a:lnTo>
                  <a:pt x="2746" y="419"/>
                </a:lnTo>
                <a:lnTo>
                  <a:pt x="2811" y="480"/>
                </a:lnTo>
                <a:lnTo>
                  <a:pt x="2872" y="544"/>
                </a:lnTo>
                <a:lnTo>
                  <a:pt x="2929" y="612"/>
                </a:lnTo>
                <a:lnTo>
                  <a:pt x="2983" y="683"/>
                </a:lnTo>
                <a:lnTo>
                  <a:pt x="3033" y="757"/>
                </a:lnTo>
                <a:lnTo>
                  <a:pt x="3080" y="835"/>
                </a:lnTo>
                <a:lnTo>
                  <a:pt x="3123" y="916"/>
                </a:lnTo>
                <a:lnTo>
                  <a:pt x="3161" y="1002"/>
                </a:lnTo>
                <a:lnTo>
                  <a:pt x="3196" y="1089"/>
                </a:lnTo>
                <a:lnTo>
                  <a:pt x="3225" y="1177"/>
                </a:lnTo>
                <a:lnTo>
                  <a:pt x="3250" y="1267"/>
                </a:lnTo>
                <a:lnTo>
                  <a:pt x="3268" y="1358"/>
                </a:lnTo>
                <a:lnTo>
                  <a:pt x="3281" y="1450"/>
                </a:lnTo>
                <a:lnTo>
                  <a:pt x="3290" y="1543"/>
                </a:lnTo>
                <a:lnTo>
                  <a:pt x="3293" y="1638"/>
                </a:lnTo>
                <a:lnTo>
                  <a:pt x="3290" y="1733"/>
                </a:lnTo>
                <a:lnTo>
                  <a:pt x="3281" y="1826"/>
                </a:lnTo>
                <a:lnTo>
                  <a:pt x="3268" y="1919"/>
                </a:lnTo>
                <a:lnTo>
                  <a:pt x="3250" y="2010"/>
                </a:lnTo>
                <a:lnTo>
                  <a:pt x="3225" y="2100"/>
                </a:lnTo>
                <a:lnTo>
                  <a:pt x="3196" y="2189"/>
                </a:lnTo>
                <a:lnTo>
                  <a:pt x="3161" y="2277"/>
                </a:lnTo>
                <a:lnTo>
                  <a:pt x="3123" y="2361"/>
                </a:lnTo>
                <a:lnTo>
                  <a:pt x="3080" y="2442"/>
                </a:lnTo>
                <a:lnTo>
                  <a:pt x="3033" y="2520"/>
                </a:lnTo>
                <a:lnTo>
                  <a:pt x="2983" y="2596"/>
                </a:lnTo>
                <a:lnTo>
                  <a:pt x="2929" y="2667"/>
                </a:lnTo>
                <a:lnTo>
                  <a:pt x="2872" y="2735"/>
                </a:lnTo>
                <a:lnTo>
                  <a:pt x="2811" y="2798"/>
                </a:lnTo>
                <a:lnTo>
                  <a:pt x="2746" y="2859"/>
                </a:lnTo>
                <a:lnTo>
                  <a:pt x="2679" y="2916"/>
                </a:lnTo>
                <a:lnTo>
                  <a:pt x="2606" y="2970"/>
                </a:lnTo>
                <a:lnTo>
                  <a:pt x="2531" y="3021"/>
                </a:lnTo>
                <a:lnTo>
                  <a:pt x="2452" y="3066"/>
                </a:lnTo>
                <a:lnTo>
                  <a:pt x="2370" y="3109"/>
                </a:lnTo>
                <a:lnTo>
                  <a:pt x="2284" y="3148"/>
                </a:lnTo>
                <a:lnTo>
                  <a:pt x="2197" y="3183"/>
                </a:lnTo>
                <a:lnTo>
                  <a:pt x="2107" y="3212"/>
                </a:lnTo>
                <a:lnTo>
                  <a:pt x="2018" y="3236"/>
                </a:lnTo>
                <a:lnTo>
                  <a:pt x="1926" y="3255"/>
                </a:lnTo>
                <a:lnTo>
                  <a:pt x="1834" y="3268"/>
                </a:lnTo>
                <a:lnTo>
                  <a:pt x="1741" y="3276"/>
                </a:lnTo>
                <a:lnTo>
                  <a:pt x="1645" y="3279"/>
                </a:lnTo>
                <a:lnTo>
                  <a:pt x="1550" y="3276"/>
                </a:lnTo>
                <a:lnTo>
                  <a:pt x="1456" y="3268"/>
                </a:lnTo>
                <a:lnTo>
                  <a:pt x="1364" y="3255"/>
                </a:lnTo>
                <a:lnTo>
                  <a:pt x="1273" y="3237"/>
                </a:lnTo>
                <a:lnTo>
                  <a:pt x="1182" y="3212"/>
                </a:lnTo>
                <a:lnTo>
                  <a:pt x="1094" y="3183"/>
                </a:lnTo>
                <a:lnTo>
                  <a:pt x="1006" y="3148"/>
                </a:lnTo>
                <a:lnTo>
                  <a:pt x="921" y="3110"/>
                </a:lnTo>
                <a:lnTo>
                  <a:pt x="839" y="3066"/>
                </a:lnTo>
                <a:lnTo>
                  <a:pt x="761" y="3021"/>
                </a:lnTo>
                <a:lnTo>
                  <a:pt x="685" y="2971"/>
                </a:lnTo>
                <a:lnTo>
                  <a:pt x="614" y="2917"/>
                </a:lnTo>
                <a:lnTo>
                  <a:pt x="546" y="2859"/>
                </a:lnTo>
                <a:lnTo>
                  <a:pt x="481" y="2799"/>
                </a:lnTo>
                <a:lnTo>
                  <a:pt x="420" y="2735"/>
                </a:lnTo>
                <a:lnTo>
                  <a:pt x="363" y="2667"/>
                </a:lnTo>
                <a:lnTo>
                  <a:pt x="309" y="2596"/>
                </a:lnTo>
                <a:lnTo>
                  <a:pt x="258" y="2521"/>
                </a:lnTo>
                <a:lnTo>
                  <a:pt x="211" y="2443"/>
                </a:lnTo>
                <a:lnTo>
                  <a:pt x="168" y="2361"/>
                </a:lnTo>
                <a:lnTo>
                  <a:pt x="129" y="2277"/>
                </a:lnTo>
                <a:lnTo>
                  <a:pt x="95" y="2189"/>
                </a:lnTo>
                <a:lnTo>
                  <a:pt x="65" y="2100"/>
                </a:lnTo>
                <a:lnTo>
                  <a:pt x="42" y="2010"/>
                </a:lnTo>
                <a:lnTo>
                  <a:pt x="23" y="1919"/>
                </a:lnTo>
                <a:lnTo>
                  <a:pt x="10" y="1826"/>
                </a:lnTo>
                <a:lnTo>
                  <a:pt x="2" y="1733"/>
                </a:lnTo>
                <a:lnTo>
                  <a:pt x="0" y="1638"/>
                </a:lnTo>
                <a:lnTo>
                  <a:pt x="2" y="1543"/>
                </a:lnTo>
                <a:lnTo>
                  <a:pt x="10" y="1450"/>
                </a:lnTo>
                <a:lnTo>
                  <a:pt x="23" y="1358"/>
                </a:lnTo>
                <a:lnTo>
                  <a:pt x="42" y="1266"/>
                </a:lnTo>
                <a:lnTo>
                  <a:pt x="65" y="1177"/>
                </a:lnTo>
                <a:lnTo>
                  <a:pt x="95" y="1089"/>
                </a:lnTo>
                <a:lnTo>
                  <a:pt x="129" y="1002"/>
                </a:lnTo>
                <a:lnTo>
                  <a:pt x="168" y="916"/>
                </a:lnTo>
                <a:lnTo>
                  <a:pt x="211" y="835"/>
                </a:lnTo>
                <a:lnTo>
                  <a:pt x="258" y="757"/>
                </a:lnTo>
                <a:lnTo>
                  <a:pt x="309" y="683"/>
                </a:lnTo>
                <a:lnTo>
                  <a:pt x="363" y="611"/>
                </a:lnTo>
                <a:lnTo>
                  <a:pt x="420" y="544"/>
                </a:lnTo>
                <a:lnTo>
                  <a:pt x="481" y="480"/>
                </a:lnTo>
                <a:lnTo>
                  <a:pt x="546" y="419"/>
                </a:lnTo>
                <a:lnTo>
                  <a:pt x="614" y="362"/>
                </a:lnTo>
                <a:lnTo>
                  <a:pt x="685" y="309"/>
                </a:lnTo>
                <a:lnTo>
                  <a:pt x="761" y="259"/>
                </a:lnTo>
                <a:lnTo>
                  <a:pt x="839" y="213"/>
                </a:lnTo>
                <a:lnTo>
                  <a:pt x="921" y="171"/>
                </a:lnTo>
                <a:lnTo>
                  <a:pt x="1006" y="131"/>
                </a:lnTo>
                <a:lnTo>
                  <a:pt x="1094" y="97"/>
                </a:lnTo>
                <a:lnTo>
                  <a:pt x="1182" y="67"/>
                </a:lnTo>
                <a:lnTo>
                  <a:pt x="1273" y="44"/>
                </a:lnTo>
                <a:lnTo>
                  <a:pt x="1364" y="25"/>
                </a:lnTo>
                <a:lnTo>
                  <a:pt x="1456" y="11"/>
                </a:lnTo>
                <a:lnTo>
                  <a:pt x="1550" y="3"/>
                </a:lnTo>
                <a:lnTo>
                  <a:pt x="1645"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nvGrpSpPr>
          <p:cNvPr id="49211" name="그룹 104"/>
          <p:cNvGrpSpPr/>
          <p:nvPr/>
        </p:nvGrpSpPr>
        <p:grpSpPr bwMode="auto">
          <a:xfrm>
            <a:off x="8120063" y="1339850"/>
            <a:ext cx="611187" cy="800100"/>
            <a:chOff x="0" y="0"/>
            <a:chExt cx="742950" cy="973138"/>
          </a:xfrm>
        </p:grpSpPr>
        <p:sp>
          <p:nvSpPr>
            <p:cNvPr id="49212" name="Freeform 76"/>
            <p:cNvSpPr/>
            <p:nvPr/>
          </p:nvSpPr>
          <p:spPr bwMode="auto">
            <a:xfrm>
              <a:off x="501650" y="733425"/>
              <a:ext cx="241300" cy="239713"/>
            </a:xfrm>
            <a:custGeom>
              <a:avLst/>
              <a:gdLst>
                <a:gd name="T0" fmla="*/ 348 w 912"/>
                <a:gd name="T1" fmla="*/ 0 h 905"/>
                <a:gd name="T2" fmla="*/ 566 w 912"/>
                <a:gd name="T3" fmla="*/ 0 h 905"/>
                <a:gd name="T4" fmla="*/ 566 w 912"/>
                <a:gd name="T5" fmla="*/ 341 h 905"/>
                <a:gd name="T6" fmla="*/ 912 w 912"/>
                <a:gd name="T7" fmla="*/ 341 h 905"/>
                <a:gd name="T8" fmla="*/ 912 w 912"/>
                <a:gd name="T9" fmla="*/ 563 h 905"/>
                <a:gd name="T10" fmla="*/ 566 w 912"/>
                <a:gd name="T11" fmla="*/ 563 h 905"/>
                <a:gd name="T12" fmla="*/ 566 w 912"/>
                <a:gd name="T13" fmla="*/ 905 h 905"/>
                <a:gd name="T14" fmla="*/ 348 w 912"/>
                <a:gd name="T15" fmla="*/ 905 h 905"/>
                <a:gd name="T16" fmla="*/ 348 w 912"/>
                <a:gd name="T17" fmla="*/ 563 h 905"/>
                <a:gd name="T18" fmla="*/ 0 w 912"/>
                <a:gd name="T19" fmla="*/ 563 h 905"/>
                <a:gd name="T20" fmla="*/ 0 w 912"/>
                <a:gd name="T21" fmla="*/ 341 h 905"/>
                <a:gd name="T22" fmla="*/ 348 w 912"/>
                <a:gd name="T23" fmla="*/ 341 h 905"/>
                <a:gd name="T24" fmla="*/ 348 w 912"/>
                <a:gd name="T25" fmla="*/ 0 h 905"/>
                <a:gd name="T26" fmla="*/ 0 w 912"/>
                <a:gd name="T27" fmla="*/ 0 h 905"/>
                <a:gd name="T28" fmla="*/ 912 w 912"/>
                <a:gd name="T29" fmla="*/ 905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912" h="905">
                  <a:moveTo>
                    <a:pt x="348" y="0"/>
                  </a:moveTo>
                  <a:lnTo>
                    <a:pt x="566" y="0"/>
                  </a:lnTo>
                  <a:lnTo>
                    <a:pt x="566" y="341"/>
                  </a:lnTo>
                  <a:lnTo>
                    <a:pt x="912" y="341"/>
                  </a:lnTo>
                  <a:lnTo>
                    <a:pt x="912" y="563"/>
                  </a:lnTo>
                  <a:lnTo>
                    <a:pt x="566" y="563"/>
                  </a:lnTo>
                  <a:lnTo>
                    <a:pt x="566" y="905"/>
                  </a:lnTo>
                  <a:lnTo>
                    <a:pt x="348" y="905"/>
                  </a:lnTo>
                  <a:lnTo>
                    <a:pt x="348" y="563"/>
                  </a:lnTo>
                  <a:lnTo>
                    <a:pt x="0" y="563"/>
                  </a:lnTo>
                  <a:lnTo>
                    <a:pt x="0" y="341"/>
                  </a:lnTo>
                  <a:lnTo>
                    <a:pt x="348" y="341"/>
                  </a:lnTo>
                  <a:lnTo>
                    <a:pt x="34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13" name="Freeform 77"/>
            <p:cNvSpPr>
              <a:spLocks noEditPoints="1"/>
            </p:cNvSpPr>
            <p:nvPr/>
          </p:nvSpPr>
          <p:spPr bwMode="auto">
            <a:xfrm>
              <a:off x="0" y="0"/>
              <a:ext cx="647700" cy="973138"/>
            </a:xfrm>
            <a:custGeom>
              <a:avLst/>
              <a:gdLst>
                <a:gd name="T0" fmla="*/ 1159 w 2451"/>
                <a:gd name="T1" fmla="*/ 287 h 3678"/>
                <a:gd name="T2" fmla="*/ 1159 w 2451"/>
                <a:gd name="T3" fmla="*/ 1267 h 3678"/>
                <a:gd name="T4" fmla="*/ 1160 w 2451"/>
                <a:gd name="T5" fmla="*/ 1278 h 3678"/>
                <a:gd name="T6" fmla="*/ 1163 w 2451"/>
                <a:gd name="T7" fmla="*/ 1284 h 3678"/>
                <a:gd name="T8" fmla="*/ 1168 w 2451"/>
                <a:gd name="T9" fmla="*/ 1288 h 3678"/>
                <a:gd name="T10" fmla="*/ 1177 w 2451"/>
                <a:gd name="T11" fmla="*/ 1289 h 3678"/>
                <a:gd name="T12" fmla="*/ 2166 w 2451"/>
                <a:gd name="T13" fmla="*/ 1289 h 3678"/>
                <a:gd name="T14" fmla="*/ 1159 w 2451"/>
                <a:gd name="T15" fmla="*/ 287 h 3678"/>
                <a:gd name="T16" fmla="*/ 219 w 2451"/>
                <a:gd name="T17" fmla="*/ 0 h 3678"/>
                <a:gd name="T18" fmla="*/ 1155 w 2451"/>
                <a:gd name="T19" fmla="*/ 0 h 3678"/>
                <a:gd name="T20" fmla="*/ 1159 w 2451"/>
                <a:gd name="T21" fmla="*/ 5 h 3678"/>
                <a:gd name="T22" fmla="*/ 2447 w 2451"/>
                <a:gd name="T23" fmla="*/ 1289 h 3678"/>
                <a:gd name="T24" fmla="*/ 2451 w 2451"/>
                <a:gd name="T25" fmla="*/ 1289 h 3678"/>
                <a:gd name="T26" fmla="*/ 2451 w 2451"/>
                <a:gd name="T27" fmla="*/ 2580 h 3678"/>
                <a:gd name="T28" fmla="*/ 2250 w 2451"/>
                <a:gd name="T29" fmla="*/ 2580 h 3678"/>
                <a:gd name="T30" fmla="*/ 2250 w 2451"/>
                <a:gd name="T31" fmla="*/ 1490 h 3678"/>
                <a:gd name="T32" fmla="*/ 1177 w 2451"/>
                <a:gd name="T33" fmla="*/ 1490 h 3678"/>
                <a:gd name="T34" fmla="*/ 1141 w 2451"/>
                <a:gd name="T35" fmla="*/ 1486 h 3678"/>
                <a:gd name="T36" fmla="*/ 1106 w 2451"/>
                <a:gd name="T37" fmla="*/ 1478 h 3678"/>
                <a:gd name="T38" fmla="*/ 1076 w 2451"/>
                <a:gd name="T39" fmla="*/ 1465 h 3678"/>
                <a:gd name="T40" fmla="*/ 1047 w 2451"/>
                <a:gd name="T41" fmla="*/ 1447 h 3678"/>
                <a:gd name="T42" fmla="*/ 1022 w 2451"/>
                <a:gd name="T43" fmla="*/ 1424 h 3678"/>
                <a:gd name="T44" fmla="*/ 1000 w 2451"/>
                <a:gd name="T45" fmla="*/ 1399 h 3678"/>
                <a:gd name="T46" fmla="*/ 983 w 2451"/>
                <a:gd name="T47" fmla="*/ 1370 h 3678"/>
                <a:gd name="T48" fmla="*/ 971 w 2451"/>
                <a:gd name="T49" fmla="*/ 1338 h 3678"/>
                <a:gd name="T50" fmla="*/ 963 w 2451"/>
                <a:gd name="T51" fmla="*/ 1304 h 3678"/>
                <a:gd name="T52" fmla="*/ 959 w 2451"/>
                <a:gd name="T53" fmla="*/ 1267 h 3678"/>
                <a:gd name="T54" fmla="*/ 959 w 2451"/>
                <a:gd name="T55" fmla="*/ 199 h 3678"/>
                <a:gd name="T56" fmla="*/ 219 w 2451"/>
                <a:gd name="T57" fmla="*/ 199 h 3678"/>
                <a:gd name="T58" fmla="*/ 213 w 2451"/>
                <a:gd name="T59" fmla="*/ 199 h 3678"/>
                <a:gd name="T60" fmla="*/ 209 w 2451"/>
                <a:gd name="T61" fmla="*/ 201 h 3678"/>
                <a:gd name="T62" fmla="*/ 205 w 2451"/>
                <a:gd name="T63" fmla="*/ 203 h 3678"/>
                <a:gd name="T64" fmla="*/ 203 w 2451"/>
                <a:gd name="T65" fmla="*/ 207 h 3678"/>
                <a:gd name="T66" fmla="*/ 201 w 2451"/>
                <a:gd name="T67" fmla="*/ 211 h 3678"/>
                <a:gd name="T68" fmla="*/ 201 w 2451"/>
                <a:gd name="T69" fmla="*/ 217 h 3678"/>
                <a:gd name="T70" fmla="*/ 201 w 2451"/>
                <a:gd name="T71" fmla="*/ 3462 h 3678"/>
                <a:gd name="T72" fmla="*/ 203 w 2451"/>
                <a:gd name="T73" fmla="*/ 3472 h 3678"/>
                <a:gd name="T74" fmla="*/ 209 w 2451"/>
                <a:gd name="T75" fmla="*/ 3479 h 3678"/>
                <a:gd name="T76" fmla="*/ 219 w 2451"/>
                <a:gd name="T77" fmla="*/ 3480 h 3678"/>
                <a:gd name="T78" fmla="*/ 1896 w 2451"/>
                <a:gd name="T79" fmla="*/ 3480 h 3678"/>
                <a:gd name="T80" fmla="*/ 1896 w 2451"/>
                <a:gd name="T81" fmla="*/ 3678 h 3678"/>
                <a:gd name="T82" fmla="*/ 219 w 2451"/>
                <a:gd name="T83" fmla="*/ 3678 h 3678"/>
                <a:gd name="T84" fmla="*/ 182 w 2451"/>
                <a:gd name="T85" fmla="*/ 3675 h 3678"/>
                <a:gd name="T86" fmla="*/ 149 w 2451"/>
                <a:gd name="T87" fmla="*/ 3667 h 3678"/>
                <a:gd name="T88" fmla="*/ 117 w 2451"/>
                <a:gd name="T89" fmla="*/ 3655 h 3678"/>
                <a:gd name="T90" fmla="*/ 89 w 2451"/>
                <a:gd name="T91" fmla="*/ 3638 h 3678"/>
                <a:gd name="T92" fmla="*/ 63 w 2451"/>
                <a:gd name="T93" fmla="*/ 3616 h 3678"/>
                <a:gd name="T94" fmla="*/ 41 w 2451"/>
                <a:gd name="T95" fmla="*/ 3591 h 3678"/>
                <a:gd name="T96" fmla="*/ 24 w 2451"/>
                <a:gd name="T97" fmla="*/ 3563 h 3678"/>
                <a:gd name="T98" fmla="*/ 11 w 2451"/>
                <a:gd name="T99" fmla="*/ 3531 h 3678"/>
                <a:gd name="T100" fmla="*/ 2 w 2451"/>
                <a:gd name="T101" fmla="*/ 3498 h 3678"/>
                <a:gd name="T102" fmla="*/ 0 w 2451"/>
                <a:gd name="T103" fmla="*/ 3462 h 3678"/>
                <a:gd name="T104" fmla="*/ 0 w 2451"/>
                <a:gd name="T105" fmla="*/ 217 h 3678"/>
                <a:gd name="T106" fmla="*/ 2 w 2451"/>
                <a:gd name="T107" fmla="*/ 182 h 3678"/>
                <a:gd name="T108" fmla="*/ 10 w 2451"/>
                <a:gd name="T109" fmla="*/ 149 h 3678"/>
                <a:gd name="T110" fmla="*/ 23 w 2451"/>
                <a:gd name="T111" fmla="*/ 118 h 3678"/>
                <a:gd name="T112" fmla="*/ 41 w 2451"/>
                <a:gd name="T113" fmla="*/ 90 h 3678"/>
                <a:gd name="T114" fmla="*/ 63 w 2451"/>
                <a:gd name="T115" fmla="*/ 64 h 3678"/>
                <a:gd name="T116" fmla="*/ 89 w 2451"/>
                <a:gd name="T117" fmla="*/ 41 h 3678"/>
                <a:gd name="T118" fmla="*/ 119 w 2451"/>
                <a:gd name="T119" fmla="*/ 24 h 3678"/>
                <a:gd name="T120" fmla="*/ 149 w 2451"/>
                <a:gd name="T121" fmla="*/ 10 h 3678"/>
                <a:gd name="T122" fmla="*/ 183 w 2451"/>
                <a:gd name="T123" fmla="*/ 4 h 3678"/>
                <a:gd name="T124" fmla="*/ 219 w 2451"/>
                <a:gd name="T125" fmla="*/ 0 h 3678"/>
                <a:gd name="T126" fmla="*/ 0 w 2451"/>
                <a:gd name="T127" fmla="*/ 0 h 3678"/>
                <a:gd name="T128" fmla="*/ 2451 w 2451"/>
                <a:gd name="T129" fmla="*/ 3678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2451" h="3678">
                  <a:moveTo>
                    <a:pt x="1159" y="287"/>
                  </a:moveTo>
                  <a:lnTo>
                    <a:pt x="1159" y="1267"/>
                  </a:lnTo>
                  <a:lnTo>
                    <a:pt x="1160" y="1278"/>
                  </a:lnTo>
                  <a:lnTo>
                    <a:pt x="1163" y="1284"/>
                  </a:lnTo>
                  <a:lnTo>
                    <a:pt x="1168" y="1288"/>
                  </a:lnTo>
                  <a:lnTo>
                    <a:pt x="1177" y="1289"/>
                  </a:lnTo>
                  <a:lnTo>
                    <a:pt x="2166" y="1289"/>
                  </a:lnTo>
                  <a:lnTo>
                    <a:pt x="1159" y="287"/>
                  </a:lnTo>
                  <a:close/>
                  <a:moveTo>
                    <a:pt x="219" y="0"/>
                  </a:moveTo>
                  <a:lnTo>
                    <a:pt x="1155" y="0"/>
                  </a:lnTo>
                  <a:lnTo>
                    <a:pt x="1159" y="5"/>
                  </a:lnTo>
                  <a:lnTo>
                    <a:pt x="2447" y="1289"/>
                  </a:lnTo>
                  <a:lnTo>
                    <a:pt x="2451" y="1289"/>
                  </a:lnTo>
                  <a:lnTo>
                    <a:pt x="2451" y="2580"/>
                  </a:lnTo>
                  <a:lnTo>
                    <a:pt x="2250" y="2580"/>
                  </a:lnTo>
                  <a:lnTo>
                    <a:pt x="2250" y="1490"/>
                  </a:lnTo>
                  <a:lnTo>
                    <a:pt x="1177" y="1490"/>
                  </a:lnTo>
                  <a:lnTo>
                    <a:pt x="1141" y="1486"/>
                  </a:lnTo>
                  <a:lnTo>
                    <a:pt x="1106" y="1478"/>
                  </a:lnTo>
                  <a:lnTo>
                    <a:pt x="1076" y="1465"/>
                  </a:lnTo>
                  <a:lnTo>
                    <a:pt x="1047" y="1447"/>
                  </a:lnTo>
                  <a:lnTo>
                    <a:pt x="1022" y="1424"/>
                  </a:lnTo>
                  <a:lnTo>
                    <a:pt x="1000" y="1399"/>
                  </a:lnTo>
                  <a:lnTo>
                    <a:pt x="983" y="1370"/>
                  </a:lnTo>
                  <a:lnTo>
                    <a:pt x="971" y="1338"/>
                  </a:lnTo>
                  <a:lnTo>
                    <a:pt x="963" y="1304"/>
                  </a:lnTo>
                  <a:lnTo>
                    <a:pt x="959" y="1267"/>
                  </a:lnTo>
                  <a:lnTo>
                    <a:pt x="959" y="199"/>
                  </a:lnTo>
                  <a:lnTo>
                    <a:pt x="219" y="199"/>
                  </a:lnTo>
                  <a:lnTo>
                    <a:pt x="213" y="199"/>
                  </a:lnTo>
                  <a:lnTo>
                    <a:pt x="209" y="201"/>
                  </a:lnTo>
                  <a:lnTo>
                    <a:pt x="205" y="203"/>
                  </a:lnTo>
                  <a:lnTo>
                    <a:pt x="203" y="207"/>
                  </a:lnTo>
                  <a:lnTo>
                    <a:pt x="201" y="211"/>
                  </a:lnTo>
                  <a:lnTo>
                    <a:pt x="201" y="217"/>
                  </a:lnTo>
                  <a:lnTo>
                    <a:pt x="201" y="3462"/>
                  </a:lnTo>
                  <a:lnTo>
                    <a:pt x="203" y="3472"/>
                  </a:lnTo>
                  <a:lnTo>
                    <a:pt x="209" y="3479"/>
                  </a:lnTo>
                  <a:lnTo>
                    <a:pt x="219" y="3480"/>
                  </a:lnTo>
                  <a:lnTo>
                    <a:pt x="1896" y="3480"/>
                  </a:lnTo>
                  <a:lnTo>
                    <a:pt x="1896" y="3678"/>
                  </a:lnTo>
                  <a:lnTo>
                    <a:pt x="219" y="3678"/>
                  </a:lnTo>
                  <a:lnTo>
                    <a:pt x="182" y="3675"/>
                  </a:lnTo>
                  <a:lnTo>
                    <a:pt x="149" y="3667"/>
                  </a:lnTo>
                  <a:lnTo>
                    <a:pt x="117" y="3655"/>
                  </a:lnTo>
                  <a:lnTo>
                    <a:pt x="89" y="3638"/>
                  </a:lnTo>
                  <a:lnTo>
                    <a:pt x="63" y="3616"/>
                  </a:lnTo>
                  <a:lnTo>
                    <a:pt x="41" y="3591"/>
                  </a:lnTo>
                  <a:lnTo>
                    <a:pt x="24" y="3563"/>
                  </a:lnTo>
                  <a:lnTo>
                    <a:pt x="11" y="3531"/>
                  </a:lnTo>
                  <a:lnTo>
                    <a:pt x="2" y="3498"/>
                  </a:lnTo>
                  <a:lnTo>
                    <a:pt x="0" y="3462"/>
                  </a:lnTo>
                  <a:lnTo>
                    <a:pt x="0" y="217"/>
                  </a:lnTo>
                  <a:lnTo>
                    <a:pt x="2" y="182"/>
                  </a:lnTo>
                  <a:lnTo>
                    <a:pt x="10" y="149"/>
                  </a:lnTo>
                  <a:lnTo>
                    <a:pt x="23" y="118"/>
                  </a:lnTo>
                  <a:lnTo>
                    <a:pt x="41" y="90"/>
                  </a:lnTo>
                  <a:lnTo>
                    <a:pt x="63" y="64"/>
                  </a:lnTo>
                  <a:lnTo>
                    <a:pt x="89" y="41"/>
                  </a:lnTo>
                  <a:lnTo>
                    <a:pt x="119" y="24"/>
                  </a:lnTo>
                  <a:lnTo>
                    <a:pt x="149" y="10"/>
                  </a:lnTo>
                  <a:lnTo>
                    <a:pt x="183" y="4"/>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grpSp>
        <p:nvGrpSpPr>
          <p:cNvPr id="49214" name="그룹 131"/>
          <p:cNvGrpSpPr/>
          <p:nvPr/>
        </p:nvGrpSpPr>
        <p:grpSpPr bwMode="auto">
          <a:xfrm>
            <a:off x="8047038" y="2524125"/>
            <a:ext cx="819150" cy="814388"/>
            <a:chOff x="0" y="0"/>
            <a:chExt cx="977900" cy="971550"/>
          </a:xfrm>
        </p:grpSpPr>
        <p:sp>
          <p:nvSpPr>
            <p:cNvPr id="49215" name="Freeform 82"/>
            <p:cNvSpPr>
              <a:spLocks noEditPoints="1"/>
            </p:cNvSpPr>
            <p:nvPr/>
          </p:nvSpPr>
          <p:spPr bwMode="auto">
            <a:xfrm>
              <a:off x="0" y="0"/>
              <a:ext cx="977900" cy="971550"/>
            </a:xfrm>
            <a:custGeom>
              <a:avLst/>
              <a:gdLst>
                <a:gd name="T0" fmla="*/ 205 w 3695"/>
                <a:gd name="T1" fmla="*/ 1580 h 3672"/>
                <a:gd name="T2" fmla="*/ 200 w 3695"/>
                <a:gd name="T3" fmla="*/ 3456 h 3672"/>
                <a:gd name="T4" fmla="*/ 205 w 3695"/>
                <a:gd name="T5" fmla="*/ 3469 h 3672"/>
                <a:gd name="T6" fmla="*/ 218 w 3695"/>
                <a:gd name="T7" fmla="*/ 3474 h 3672"/>
                <a:gd name="T8" fmla="*/ 3487 w 3695"/>
                <a:gd name="T9" fmla="*/ 3473 h 3672"/>
                <a:gd name="T10" fmla="*/ 3495 w 3695"/>
                <a:gd name="T11" fmla="*/ 3461 h 3672"/>
                <a:gd name="T12" fmla="*/ 3493 w 3695"/>
                <a:gd name="T13" fmla="*/ 1589 h 3672"/>
                <a:gd name="T14" fmla="*/ 3477 w 3695"/>
                <a:gd name="T15" fmla="*/ 1575 h 3672"/>
                <a:gd name="T16" fmla="*/ 1368 w 3695"/>
                <a:gd name="T17" fmla="*/ 1 h 3672"/>
                <a:gd name="T18" fmla="*/ 1430 w 3695"/>
                <a:gd name="T19" fmla="*/ 29 h 3672"/>
                <a:gd name="T20" fmla="*/ 1456 w 3695"/>
                <a:gd name="T21" fmla="*/ 86 h 3672"/>
                <a:gd name="T22" fmla="*/ 1443 w 3695"/>
                <a:gd name="T23" fmla="*/ 153 h 3672"/>
                <a:gd name="T24" fmla="*/ 1428 w 3695"/>
                <a:gd name="T25" fmla="*/ 195 h 3672"/>
                <a:gd name="T26" fmla="*/ 1422 w 3695"/>
                <a:gd name="T27" fmla="*/ 263 h 3672"/>
                <a:gd name="T28" fmla="*/ 1451 w 3695"/>
                <a:gd name="T29" fmla="*/ 338 h 3672"/>
                <a:gd name="T30" fmla="*/ 1512 w 3695"/>
                <a:gd name="T31" fmla="*/ 395 h 3672"/>
                <a:gd name="T32" fmla="*/ 1622 w 3695"/>
                <a:gd name="T33" fmla="*/ 456 h 3672"/>
                <a:gd name="T34" fmla="*/ 1763 w 3695"/>
                <a:gd name="T35" fmla="*/ 500 h 3672"/>
                <a:gd name="T36" fmla="*/ 1963 w 3695"/>
                <a:gd name="T37" fmla="*/ 533 h 3672"/>
                <a:gd name="T38" fmla="*/ 2213 w 3695"/>
                <a:gd name="T39" fmla="*/ 551 h 3672"/>
                <a:gd name="T40" fmla="*/ 2466 w 3695"/>
                <a:gd name="T41" fmla="*/ 573 h 3672"/>
                <a:gd name="T42" fmla="*/ 2672 w 3695"/>
                <a:gd name="T43" fmla="*/ 622 h 3672"/>
                <a:gd name="T44" fmla="*/ 2832 w 3695"/>
                <a:gd name="T45" fmla="*/ 696 h 3672"/>
                <a:gd name="T46" fmla="*/ 2946 w 3695"/>
                <a:gd name="T47" fmla="*/ 797 h 3672"/>
                <a:gd name="T48" fmla="*/ 3015 w 3695"/>
                <a:gd name="T49" fmla="*/ 926 h 3672"/>
                <a:gd name="T50" fmla="*/ 3032 w 3695"/>
                <a:gd name="T51" fmla="*/ 1080 h 3672"/>
                <a:gd name="T52" fmla="*/ 2989 w 3695"/>
                <a:gd name="T53" fmla="*/ 1251 h 3672"/>
                <a:gd name="T54" fmla="*/ 3477 w 3695"/>
                <a:gd name="T55" fmla="*/ 1377 h 3672"/>
                <a:gd name="T56" fmla="*/ 3576 w 3695"/>
                <a:gd name="T57" fmla="*/ 1401 h 3672"/>
                <a:gd name="T58" fmla="*/ 3653 w 3695"/>
                <a:gd name="T59" fmla="*/ 1468 h 3672"/>
                <a:gd name="T60" fmla="*/ 3693 w 3695"/>
                <a:gd name="T61" fmla="*/ 1561 h 3672"/>
                <a:gd name="T62" fmla="*/ 3693 w 3695"/>
                <a:gd name="T63" fmla="*/ 3491 h 3672"/>
                <a:gd name="T64" fmla="*/ 3654 w 3695"/>
                <a:gd name="T65" fmla="*/ 3583 h 3672"/>
                <a:gd name="T66" fmla="*/ 3576 w 3695"/>
                <a:gd name="T67" fmla="*/ 3649 h 3672"/>
                <a:gd name="T68" fmla="*/ 3477 w 3695"/>
                <a:gd name="T69" fmla="*/ 3672 h 3672"/>
                <a:gd name="T70" fmla="*/ 149 w 3695"/>
                <a:gd name="T71" fmla="*/ 3661 h 3672"/>
                <a:gd name="T72" fmla="*/ 64 w 3695"/>
                <a:gd name="T73" fmla="*/ 3610 h 3672"/>
                <a:gd name="T74" fmla="*/ 11 w 3695"/>
                <a:gd name="T75" fmla="*/ 3526 h 3672"/>
                <a:gd name="T76" fmla="*/ 0 w 3695"/>
                <a:gd name="T77" fmla="*/ 1596 h 3672"/>
                <a:gd name="T78" fmla="*/ 24 w 3695"/>
                <a:gd name="T79" fmla="*/ 1495 h 3672"/>
                <a:gd name="T80" fmla="*/ 89 w 3695"/>
                <a:gd name="T81" fmla="*/ 1419 h 3672"/>
                <a:gd name="T82" fmla="*/ 183 w 3695"/>
                <a:gd name="T83" fmla="*/ 1379 h 3672"/>
                <a:gd name="T84" fmla="*/ 2696 w 3695"/>
                <a:gd name="T85" fmla="*/ 1367 h 3672"/>
                <a:gd name="T86" fmla="*/ 2732 w 3695"/>
                <a:gd name="T87" fmla="*/ 1318 h 3672"/>
                <a:gd name="T88" fmla="*/ 2781 w 3695"/>
                <a:gd name="T89" fmla="*/ 1234 h 3672"/>
                <a:gd name="T90" fmla="*/ 2821 w 3695"/>
                <a:gd name="T91" fmla="*/ 1132 h 3672"/>
                <a:gd name="T92" fmla="*/ 2832 w 3695"/>
                <a:gd name="T93" fmla="*/ 1027 h 3672"/>
                <a:gd name="T94" fmla="*/ 2798 w 3695"/>
                <a:gd name="T95" fmla="*/ 929 h 3672"/>
                <a:gd name="T96" fmla="*/ 2707 w 3695"/>
                <a:gd name="T97" fmla="*/ 853 h 3672"/>
                <a:gd name="T98" fmla="*/ 2561 w 3695"/>
                <a:gd name="T99" fmla="*/ 795 h 3672"/>
                <a:gd name="T100" fmla="*/ 2364 w 3695"/>
                <a:gd name="T101" fmla="*/ 760 h 3672"/>
                <a:gd name="T102" fmla="*/ 2104 w 3695"/>
                <a:gd name="T103" fmla="*/ 744 h 3672"/>
                <a:gd name="T104" fmla="*/ 1833 w 3695"/>
                <a:gd name="T105" fmla="*/ 713 h 3672"/>
                <a:gd name="T106" fmla="*/ 1611 w 3695"/>
                <a:gd name="T107" fmla="*/ 661 h 3672"/>
                <a:gd name="T108" fmla="*/ 1437 w 3695"/>
                <a:gd name="T109" fmla="*/ 586 h 3672"/>
                <a:gd name="T110" fmla="*/ 1313 w 3695"/>
                <a:gd name="T111" fmla="*/ 489 h 3672"/>
                <a:gd name="T112" fmla="*/ 1241 w 3695"/>
                <a:gd name="T113" fmla="*/ 376 h 3672"/>
                <a:gd name="T114" fmla="*/ 1217 w 3695"/>
                <a:gd name="T115" fmla="*/ 264 h 3672"/>
                <a:gd name="T116" fmla="*/ 1228 w 3695"/>
                <a:gd name="T117" fmla="*/ 152 h 3672"/>
                <a:gd name="T118" fmla="*/ 1260 w 3695"/>
                <a:gd name="T119" fmla="*/ 69 h 3672"/>
                <a:gd name="T120" fmla="*/ 1306 w 3695"/>
                <a:gd name="T121" fmla="*/ 13 h 3672"/>
                <a:gd name="T122" fmla="*/ 0 w 3695"/>
                <a:gd name="T123" fmla="*/ 0 h 3672"/>
                <a:gd name="T124" fmla="*/ 3695 w 3695"/>
                <a:gd name="T125" fmla="*/ 3672 h 3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T122" t="T123" r="T124" b="T125"/>
              <a:pathLst>
                <a:path w="3695" h="3672">
                  <a:moveTo>
                    <a:pt x="218" y="1575"/>
                  </a:moveTo>
                  <a:lnTo>
                    <a:pt x="210" y="1577"/>
                  </a:lnTo>
                  <a:lnTo>
                    <a:pt x="205" y="1580"/>
                  </a:lnTo>
                  <a:lnTo>
                    <a:pt x="201" y="1587"/>
                  </a:lnTo>
                  <a:lnTo>
                    <a:pt x="200" y="1596"/>
                  </a:lnTo>
                  <a:lnTo>
                    <a:pt x="200" y="3456"/>
                  </a:lnTo>
                  <a:lnTo>
                    <a:pt x="201" y="3461"/>
                  </a:lnTo>
                  <a:lnTo>
                    <a:pt x="203" y="3466"/>
                  </a:lnTo>
                  <a:lnTo>
                    <a:pt x="205" y="3469"/>
                  </a:lnTo>
                  <a:lnTo>
                    <a:pt x="208" y="3473"/>
                  </a:lnTo>
                  <a:lnTo>
                    <a:pt x="213" y="3474"/>
                  </a:lnTo>
                  <a:lnTo>
                    <a:pt x="218" y="3474"/>
                  </a:lnTo>
                  <a:lnTo>
                    <a:pt x="3477" y="3474"/>
                  </a:lnTo>
                  <a:lnTo>
                    <a:pt x="3482" y="3474"/>
                  </a:lnTo>
                  <a:lnTo>
                    <a:pt x="3487" y="3473"/>
                  </a:lnTo>
                  <a:lnTo>
                    <a:pt x="3490" y="3469"/>
                  </a:lnTo>
                  <a:lnTo>
                    <a:pt x="3493" y="3466"/>
                  </a:lnTo>
                  <a:lnTo>
                    <a:pt x="3495" y="3461"/>
                  </a:lnTo>
                  <a:lnTo>
                    <a:pt x="3495" y="3456"/>
                  </a:lnTo>
                  <a:lnTo>
                    <a:pt x="3495" y="1596"/>
                  </a:lnTo>
                  <a:lnTo>
                    <a:pt x="3493" y="1589"/>
                  </a:lnTo>
                  <a:lnTo>
                    <a:pt x="3489" y="1583"/>
                  </a:lnTo>
                  <a:lnTo>
                    <a:pt x="3482" y="1577"/>
                  </a:lnTo>
                  <a:lnTo>
                    <a:pt x="3477" y="1575"/>
                  </a:lnTo>
                  <a:lnTo>
                    <a:pt x="218" y="1575"/>
                  </a:lnTo>
                  <a:close/>
                  <a:moveTo>
                    <a:pt x="1347" y="0"/>
                  </a:moveTo>
                  <a:lnTo>
                    <a:pt x="1368" y="1"/>
                  </a:lnTo>
                  <a:lnTo>
                    <a:pt x="1391" y="7"/>
                  </a:lnTo>
                  <a:lnTo>
                    <a:pt x="1413" y="17"/>
                  </a:lnTo>
                  <a:lnTo>
                    <a:pt x="1430" y="29"/>
                  </a:lnTo>
                  <a:lnTo>
                    <a:pt x="1442" y="46"/>
                  </a:lnTo>
                  <a:lnTo>
                    <a:pt x="1451" y="66"/>
                  </a:lnTo>
                  <a:lnTo>
                    <a:pt x="1456" y="86"/>
                  </a:lnTo>
                  <a:lnTo>
                    <a:pt x="1456" y="109"/>
                  </a:lnTo>
                  <a:lnTo>
                    <a:pt x="1451" y="131"/>
                  </a:lnTo>
                  <a:lnTo>
                    <a:pt x="1443" y="153"/>
                  </a:lnTo>
                  <a:lnTo>
                    <a:pt x="1438" y="164"/>
                  </a:lnTo>
                  <a:lnTo>
                    <a:pt x="1433" y="178"/>
                  </a:lnTo>
                  <a:lnTo>
                    <a:pt x="1428" y="195"/>
                  </a:lnTo>
                  <a:lnTo>
                    <a:pt x="1423" y="214"/>
                  </a:lnTo>
                  <a:lnTo>
                    <a:pt x="1421" y="237"/>
                  </a:lnTo>
                  <a:lnTo>
                    <a:pt x="1422" y="263"/>
                  </a:lnTo>
                  <a:lnTo>
                    <a:pt x="1428" y="290"/>
                  </a:lnTo>
                  <a:lnTo>
                    <a:pt x="1440" y="319"/>
                  </a:lnTo>
                  <a:lnTo>
                    <a:pt x="1451" y="338"/>
                  </a:lnTo>
                  <a:lnTo>
                    <a:pt x="1467" y="357"/>
                  </a:lnTo>
                  <a:lnTo>
                    <a:pt x="1487" y="375"/>
                  </a:lnTo>
                  <a:lnTo>
                    <a:pt x="1512" y="395"/>
                  </a:lnTo>
                  <a:lnTo>
                    <a:pt x="1542" y="415"/>
                  </a:lnTo>
                  <a:lnTo>
                    <a:pt x="1579" y="434"/>
                  </a:lnTo>
                  <a:lnTo>
                    <a:pt x="1622" y="456"/>
                  </a:lnTo>
                  <a:lnTo>
                    <a:pt x="1662" y="472"/>
                  </a:lnTo>
                  <a:lnTo>
                    <a:pt x="1710" y="487"/>
                  </a:lnTo>
                  <a:lnTo>
                    <a:pt x="1763" y="500"/>
                  </a:lnTo>
                  <a:lnTo>
                    <a:pt x="1824" y="513"/>
                  </a:lnTo>
                  <a:lnTo>
                    <a:pt x="1890" y="524"/>
                  </a:lnTo>
                  <a:lnTo>
                    <a:pt x="1963" y="533"/>
                  </a:lnTo>
                  <a:lnTo>
                    <a:pt x="2041" y="541"/>
                  </a:lnTo>
                  <a:lnTo>
                    <a:pt x="2124" y="547"/>
                  </a:lnTo>
                  <a:lnTo>
                    <a:pt x="2213" y="551"/>
                  </a:lnTo>
                  <a:lnTo>
                    <a:pt x="2302" y="556"/>
                  </a:lnTo>
                  <a:lnTo>
                    <a:pt x="2386" y="563"/>
                  </a:lnTo>
                  <a:lnTo>
                    <a:pt x="2466" y="573"/>
                  </a:lnTo>
                  <a:lnTo>
                    <a:pt x="2540" y="586"/>
                  </a:lnTo>
                  <a:lnTo>
                    <a:pt x="2608" y="602"/>
                  </a:lnTo>
                  <a:lnTo>
                    <a:pt x="2672" y="622"/>
                  </a:lnTo>
                  <a:lnTo>
                    <a:pt x="2731" y="644"/>
                  </a:lnTo>
                  <a:lnTo>
                    <a:pt x="2785" y="669"/>
                  </a:lnTo>
                  <a:lnTo>
                    <a:pt x="2832" y="696"/>
                  </a:lnTo>
                  <a:lnTo>
                    <a:pt x="2876" y="727"/>
                  </a:lnTo>
                  <a:lnTo>
                    <a:pt x="2913" y="761"/>
                  </a:lnTo>
                  <a:lnTo>
                    <a:pt x="2946" y="797"/>
                  </a:lnTo>
                  <a:lnTo>
                    <a:pt x="2974" y="836"/>
                  </a:lnTo>
                  <a:lnTo>
                    <a:pt x="2996" y="878"/>
                  </a:lnTo>
                  <a:lnTo>
                    <a:pt x="3015" y="926"/>
                  </a:lnTo>
                  <a:lnTo>
                    <a:pt x="3027" y="976"/>
                  </a:lnTo>
                  <a:lnTo>
                    <a:pt x="3032" y="1027"/>
                  </a:lnTo>
                  <a:lnTo>
                    <a:pt x="3032" y="1080"/>
                  </a:lnTo>
                  <a:lnTo>
                    <a:pt x="3024" y="1134"/>
                  </a:lnTo>
                  <a:lnTo>
                    <a:pt x="3010" y="1192"/>
                  </a:lnTo>
                  <a:lnTo>
                    <a:pt x="2989" y="1251"/>
                  </a:lnTo>
                  <a:lnTo>
                    <a:pt x="2963" y="1314"/>
                  </a:lnTo>
                  <a:lnTo>
                    <a:pt x="2929" y="1377"/>
                  </a:lnTo>
                  <a:lnTo>
                    <a:pt x="3477" y="1377"/>
                  </a:lnTo>
                  <a:lnTo>
                    <a:pt x="3512" y="1379"/>
                  </a:lnTo>
                  <a:lnTo>
                    <a:pt x="3545" y="1387"/>
                  </a:lnTo>
                  <a:lnTo>
                    <a:pt x="3576" y="1401"/>
                  </a:lnTo>
                  <a:lnTo>
                    <a:pt x="3604" y="1419"/>
                  </a:lnTo>
                  <a:lnTo>
                    <a:pt x="3630" y="1442"/>
                  </a:lnTo>
                  <a:lnTo>
                    <a:pt x="3653" y="1468"/>
                  </a:lnTo>
                  <a:lnTo>
                    <a:pt x="3671" y="1497"/>
                  </a:lnTo>
                  <a:lnTo>
                    <a:pt x="3685" y="1528"/>
                  </a:lnTo>
                  <a:lnTo>
                    <a:pt x="3693" y="1561"/>
                  </a:lnTo>
                  <a:lnTo>
                    <a:pt x="3695" y="1596"/>
                  </a:lnTo>
                  <a:lnTo>
                    <a:pt x="3695" y="3456"/>
                  </a:lnTo>
                  <a:lnTo>
                    <a:pt x="3693" y="3491"/>
                  </a:lnTo>
                  <a:lnTo>
                    <a:pt x="3685" y="3524"/>
                  </a:lnTo>
                  <a:lnTo>
                    <a:pt x="3671" y="3554"/>
                  </a:lnTo>
                  <a:lnTo>
                    <a:pt x="3654" y="3583"/>
                  </a:lnTo>
                  <a:lnTo>
                    <a:pt x="3630" y="3609"/>
                  </a:lnTo>
                  <a:lnTo>
                    <a:pt x="3604" y="3632"/>
                  </a:lnTo>
                  <a:lnTo>
                    <a:pt x="3576" y="3649"/>
                  </a:lnTo>
                  <a:lnTo>
                    <a:pt x="3545" y="3662"/>
                  </a:lnTo>
                  <a:lnTo>
                    <a:pt x="3512" y="3669"/>
                  </a:lnTo>
                  <a:lnTo>
                    <a:pt x="3477" y="3672"/>
                  </a:lnTo>
                  <a:lnTo>
                    <a:pt x="218" y="3672"/>
                  </a:lnTo>
                  <a:lnTo>
                    <a:pt x="183" y="3669"/>
                  </a:lnTo>
                  <a:lnTo>
                    <a:pt x="149" y="3661"/>
                  </a:lnTo>
                  <a:lnTo>
                    <a:pt x="117" y="3649"/>
                  </a:lnTo>
                  <a:lnTo>
                    <a:pt x="89" y="3632"/>
                  </a:lnTo>
                  <a:lnTo>
                    <a:pt x="64" y="3610"/>
                  </a:lnTo>
                  <a:lnTo>
                    <a:pt x="42" y="3585"/>
                  </a:lnTo>
                  <a:lnTo>
                    <a:pt x="24" y="3557"/>
                  </a:lnTo>
                  <a:lnTo>
                    <a:pt x="11" y="3526"/>
                  </a:lnTo>
                  <a:lnTo>
                    <a:pt x="3" y="3492"/>
                  </a:lnTo>
                  <a:lnTo>
                    <a:pt x="0" y="3456"/>
                  </a:lnTo>
                  <a:lnTo>
                    <a:pt x="0" y="1596"/>
                  </a:lnTo>
                  <a:lnTo>
                    <a:pt x="3" y="1561"/>
                  </a:lnTo>
                  <a:lnTo>
                    <a:pt x="11" y="1527"/>
                  </a:lnTo>
                  <a:lnTo>
                    <a:pt x="24" y="1495"/>
                  </a:lnTo>
                  <a:lnTo>
                    <a:pt x="42" y="1467"/>
                  </a:lnTo>
                  <a:lnTo>
                    <a:pt x="64" y="1441"/>
                  </a:lnTo>
                  <a:lnTo>
                    <a:pt x="89" y="1419"/>
                  </a:lnTo>
                  <a:lnTo>
                    <a:pt x="117" y="1401"/>
                  </a:lnTo>
                  <a:lnTo>
                    <a:pt x="149" y="1389"/>
                  </a:lnTo>
                  <a:lnTo>
                    <a:pt x="183" y="1379"/>
                  </a:lnTo>
                  <a:lnTo>
                    <a:pt x="218" y="1377"/>
                  </a:lnTo>
                  <a:lnTo>
                    <a:pt x="2689" y="1377"/>
                  </a:lnTo>
                  <a:lnTo>
                    <a:pt x="2696" y="1367"/>
                  </a:lnTo>
                  <a:lnTo>
                    <a:pt x="2704" y="1358"/>
                  </a:lnTo>
                  <a:lnTo>
                    <a:pt x="2717" y="1340"/>
                  </a:lnTo>
                  <a:lnTo>
                    <a:pt x="2732" y="1318"/>
                  </a:lnTo>
                  <a:lnTo>
                    <a:pt x="2748" y="1293"/>
                  </a:lnTo>
                  <a:lnTo>
                    <a:pt x="2765" y="1265"/>
                  </a:lnTo>
                  <a:lnTo>
                    <a:pt x="2781" y="1234"/>
                  </a:lnTo>
                  <a:lnTo>
                    <a:pt x="2796" y="1201"/>
                  </a:lnTo>
                  <a:lnTo>
                    <a:pt x="2810" y="1167"/>
                  </a:lnTo>
                  <a:lnTo>
                    <a:pt x="2821" y="1132"/>
                  </a:lnTo>
                  <a:lnTo>
                    <a:pt x="2829" y="1097"/>
                  </a:lnTo>
                  <a:lnTo>
                    <a:pt x="2832" y="1061"/>
                  </a:lnTo>
                  <a:lnTo>
                    <a:pt x="2832" y="1027"/>
                  </a:lnTo>
                  <a:lnTo>
                    <a:pt x="2827" y="993"/>
                  </a:lnTo>
                  <a:lnTo>
                    <a:pt x="2816" y="960"/>
                  </a:lnTo>
                  <a:lnTo>
                    <a:pt x="2798" y="929"/>
                  </a:lnTo>
                  <a:lnTo>
                    <a:pt x="2774" y="902"/>
                  </a:lnTo>
                  <a:lnTo>
                    <a:pt x="2744" y="876"/>
                  </a:lnTo>
                  <a:lnTo>
                    <a:pt x="2707" y="853"/>
                  </a:lnTo>
                  <a:lnTo>
                    <a:pt x="2665" y="831"/>
                  </a:lnTo>
                  <a:lnTo>
                    <a:pt x="2616" y="812"/>
                  </a:lnTo>
                  <a:lnTo>
                    <a:pt x="2561" y="795"/>
                  </a:lnTo>
                  <a:lnTo>
                    <a:pt x="2501" y="782"/>
                  </a:lnTo>
                  <a:lnTo>
                    <a:pt x="2435" y="769"/>
                  </a:lnTo>
                  <a:lnTo>
                    <a:pt x="2364" y="760"/>
                  </a:lnTo>
                  <a:lnTo>
                    <a:pt x="2287" y="753"/>
                  </a:lnTo>
                  <a:lnTo>
                    <a:pt x="2205" y="749"/>
                  </a:lnTo>
                  <a:lnTo>
                    <a:pt x="2104" y="744"/>
                  </a:lnTo>
                  <a:lnTo>
                    <a:pt x="2008" y="736"/>
                  </a:lnTo>
                  <a:lnTo>
                    <a:pt x="1918" y="726"/>
                  </a:lnTo>
                  <a:lnTo>
                    <a:pt x="1833" y="713"/>
                  </a:lnTo>
                  <a:lnTo>
                    <a:pt x="1753" y="699"/>
                  </a:lnTo>
                  <a:lnTo>
                    <a:pt x="1679" y="682"/>
                  </a:lnTo>
                  <a:lnTo>
                    <a:pt x="1611" y="661"/>
                  </a:lnTo>
                  <a:lnTo>
                    <a:pt x="1547" y="639"/>
                  </a:lnTo>
                  <a:lnTo>
                    <a:pt x="1489" y="614"/>
                  </a:lnTo>
                  <a:lnTo>
                    <a:pt x="1437" y="586"/>
                  </a:lnTo>
                  <a:lnTo>
                    <a:pt x="1390" y="556"/>
                  </a:lnTo>
                  <a:lnTo>
                    <a:pt x="1349" y="524"/>
                  </a:lnTo>
                  <a:lnTo>
                    <a:pt x="1313" y="489"/>
                  </a:lnTo>
                  <a:lnTo>
                    <a:pt x="1282" y="450"/>
                  </a:lnTo>
                  <a:lnTo>
                    <a:pt x="1257" y="411"/>
                  </a:lnTo>
                  <a:lnTo>
                    <a:pt x="1241" y="376"/>
                  </a:lnTo>
                  <a:lnTo>
                    <a:pt x="1228" y="340"/>
                  </a:lnTo>
                  <a:lnTo>
                    <a:pt x="1220" y="303"/>
                  </a:lnTo>
                  <a:lnTo>
                    <a:pt x="1217" y="264"/>
                  </a:lnTo>
                  <a:lnTo>
                    <a:pt x="1218" y="223"/>
                  </a:lnTo>
                  <a:lnTo>
                    <a:pt x="1221" y="186"/>
                  </a:lnTo>
                  <a:lnTo>
                    <a:pt x="1228" y="152"/>
                  </a:lnTo>
                  <a:lnTo>
                    <a:pt x="1236" y="121"/>
                  </a:lnTo>
                  <a:lnTo>
                    <a:pt x="1248" y="94"/>
                  </a:lnTo>
                  <a:lnTo>
                    <a:pt x="1260" y="69"/>
                  </a:lnTo>
                  <a:lnTo>
                    <a:pt x="1274" y="45"/>
                  </a:lnTo>
                  <a:lnTo>
                    <a:pt x="1289" y="27"/>
                  </a:lnTo>
                  <a:lnTo>
                    <a:pt x="1306" y="13"/>
                  </a:lnTo>
                  <a:lnTo>
                    <a:pt x="1325" y="4"/>
                  </a:lnTo>
                  <a:lnTo>
                    <a:pt x="13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16" name="Freeform 83"/>
            <p:cNvSpPr/>
            <p:nvPr/>
          </p:nvSpPr>
          <p:spPr bwMode="auto">
            <a:xfrm>
              <a:off x="719138" y="517525"/>
              <a:ext cx="68263" cy="66675"/>
            </a:xfrm>
            <a:custGeom>
              <a:avLst/>
              <a:gdLst>
                <a:gd name="T0" fmla="*/ 77 w 253"/>
                <a:gd name="T1" fmla="*/ 0 h 251"/>
                <a:gd name="T2" fmla="*/ 175 w 253"/>
                <a:gd name="T3" fmla="*/ 0 h 251"/>
                <a:gd name="T4" fmla="*/ 196 w 253"/>
                <a:gd name="T5" fmla="*/ 3 h 251"/>
                <a:gd name="T6" fmla="*/ 214 w 253"/>
                <a:gd name="T7" fmla="*/ 11 h 251"/>
                <a:gd name="T8" fmla="*/ 230 w 253"/>
                <a:gd name="T9" fmla="*/ 24 h 251"/>
                <a:gd name="T10" fmla="*/ 242 w 253"/>
                <a:gd name="T11" fmla="*/ 40 h 251"/>
                <a:gd name="T12" fmla="*/ 250 w 253"/>
                <a:gd name="T13" fmla="*/ 58 h 251"/>
                <a:gd name="T14" fmla="*/ 253 w 253"/>
                <a:gd name="T15" fmla="*/ 78 h 251"/>
                <a:gd name="T16" fmla="*/ 253 w 253"/>
                <a:gd name="T17" fmla="*/ 174 h 251"/>
                <a:gd name="T18" fmla="*/ 250 w 253"/>
                <a:gd name="T19" fmla="*/ 193 h 251"/>
                <a:gd name="T20" fmla="*/ 242 w 253"/>
                <a:gd name="T21" fmla="*/ 211 h 251"/>
                <a:gd name="T22" fmla="*/ 230 w 253"/>
                <a:gd name="T23" fmla="*/ 227 h 251"/>
                <a:gd name="T24" fmla="*/ 214 w 253"/>
                <a:gd name="T25" fmla="*/ 239 h 251"/>
                <a:gd name="T26" fmla="*/ 196 w 253"/>
                <a:gd name="T27" fmla="*/ 247 h 251"/>
                <a:gd name="T28" fmla="*/ 175 w 253"/>
                <a:gd name="T29" fmla="*/ 251 h 251"/>
                <a:gd name="T30" fmla="*/ 77 w 253"/>
                <a:gd name="T31" fmla="*/ 251 h 251"/>
                <a:gd name="T32" fmla="*/ 58 w 253"/>
                <a:gd name="T33" fmla="*/ 247 h 251"/>
                <a:gd name="T34" fmla="*/ 39 w 253"/>
                <a:gd name="T35" fmla="*/ 239 h 251"/>
                <a:gd name="T36" fmla="*/ 23 w 253"/>
                <a:gd name="T37" fmla="*/ 227 h 251"/>
                <a:gd name="T38" fmla="*/ 11 w 253"/>
                <a:gd name="T39" fmla="*/ 211 h 251"/>
                <a:gd name="T40" fmla="*/ 3 w 253"/>
                <a:gd name="T41" fmla="*/ 193 h 251"/>
                <a:gd name="T42" fmla="*/ 0 w 253"/>
                <a:gd name="T43" fmla="*/ 174 h 251"/>
                <a:gd name="T44" fmla="*/ 0 w 253"/>
                <a:gd name="T45" fmla="*/ 78 h 251"/>
                <a:gd name="T46" fmla="*/ 3 w 253"/>
                <a:gd name="T47" fmla="*/ 58 h 251"/>
                <a:gd name="T48" fmla="*/ 11 w 253"/>
                <a:gd name="T49" fmla="*/ 40 h 251"/>
                <a:gd name="T50" fmla="*/ 23 w 253"/>
                <a:gd name="T51" fmla="*/ 24 h 251"/>
                <a:gd name="T52" fmla="*/ 39 w 253"/>
                <a:gd name="T53" fmla="*/ 11 h 251"/>
                <a:gd name="T54" fmla="*/ 58 w 253"/>
                <a:gd name="T55" fmla="*/ 3 h 251"/>
                <a:gd name="T56" fmla="*/ 77 w 253"/>
                <a:gd name="T57" fmla="*/ 0 h 251"/>
                <a:gd name="T58" fmla="*/ 0 w 253"/>
                <a:gd name="T59" fmla="*/ 0 h 251"/>
                <a:gd name="T60" fmla="*/ 253 w 253"/>
                <a:gd name="T61"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253" h="251">
                  <a:moveTo>
                    <a:pt x="77" y="0"/>
                  </a:moveTo>
                  <a:lnTo>
                    <a:pt x="175" y="0"/>
                  </a:lnTo>
                  <a:lnTo>
                    <a:pt x="196" y="3"/>
                  </a:lnTo>
                  <a:lnTo>
                    <a:pt x="214" y="11"/>
                  </a:lnTo>
                  <a:lnTo>
                    <a:pt x="230" y="24"/>
                  </a:lnTo>
                  <a:lnTo>
                    <a:pt x="242" y="40"/>
                  </a:lnTo>
                  <a:lnTo>
                    <a:pt x="250" y="58"/>
                  </a:lnTo>
                  <a:lnTo>
                    <a:pt x="253" y="78"/>
                  </a:lnTo>
                  <a:lnTo>
                    <a:pt x="253" y="174"/>
                  </a:lnTo>
                  <a:lnTo>
                    <a:pt x="250" y="193"/>
                  </a:lnTo>
                  <a:lnTo>
                    <a:pt x="242" y="211"/>
                  </a:lnTo>
                  <a:lnTo>
                    <a:pt x="230" y="227"/>
                  </a:lnTo>
                  <a:lnTo>
                    <a:pt x="214" y="239"/>
                  </a:lnTo>
                  <a:lnTo>
                    <a:pt x="196" y="247"/>
                  </a:lnTo>
                  <a:lnTo>
                    <a:pt x="175" y="251"/>
                  </a:lnTo>
                  <a:lnTo>
                    <a:pt x="77" y="251"/>
                  </a:lnTo>
                  <a:lnTo>
                    <a:pt x="58" y="247"/>
                  </a:lnTo>
                  <a:lnTo>
                    <a:pt x="39" y="239"/>
                  </a:lnTo>
                  <a:lnTo>
                    <a:pt x="23" y="227"/>
                  </a:lnTo>
                  <a:lnTo>
                    <a:pt x="11" y="211"/>
                  </a:lnTo>
                  <a:lnTo>
                    <a:pt x="3" y="193"/>
                  </a:lnTo>
                  <a:lnTo>
                    <a:pt x="0" y="174"/>
                  </a:lnTo>
                  <a:lnTo>
                    <a:pt x="0" y="78"/>
                  </a:lnTo>
                  <a:lnTo>
                    <a:pt x="3" y="58"/>
                  </a:lnTo>
                  <a:lnTo>
                    <a:pt x="11" y="40"/>
                  </a:lnTo>
                  <a:lnTo>
                    <a:pt x="23" y="24"/>
                  </a:lnTo>
                  <a:lnTo>
                    <a:pt x="39" y="11"/>
                  </a:lnTo>
                  <a:lnTo>
                    <a:pt x="58" y="3"/>
                  </a:lnTo>
                  <a:lnTo>
                    <a:pt x="7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17" name="Freeform 84"/>
            <p:cNvSpPr/>
            <p:nvPr/>
          </p:nvSpPr>
          <p:spPr bwMode="auto">
            <a:xfrm>
              <a:off x="719138" y="649288"/>
              <a:ext cx="68263" cy="66675"/>
            </a:xfrm>
            <a:custGeom>
              <a:avLst/>
              <a:gdLst>
                <a:gd name="T0" fmla="*/ 77 w 253"/>
                <a:gd name="T1" fmla="*/ 0 h 249"/>
                <a:gd name="T2" fmla="*/ 175 w 253"/>
                <a:gd name="T3" fmla="*/ 0 h 249"/>
                <a:gd name="T4" fmla="*/ 196 w 253"/>
                <a:gd name="T5" fmla="*/ 2 h 249"/>
                <a:gd name="T6" fmla="*/ 214 w 253"/>
                <a:gd name="T7" fmla="*/ 10 h 249"/>
                <a:gd name="T8" fmla="*/ 230 w 253"/>
                <a:gd name="T9" fmla="*/ 23 h 249"/>
                <a:gd name="T10" fmla="*/ 242 w 253"/>
                <a:gd name="T11" fmla="*/ 38 h 249"/>
                <a:gd name="T12" fmla="*/ 250 w 253"/>
                <a:gd name="T13" fmla="*/ 57 h 249"/>
                <a:gd name="T14" fmla="*/ 253 w 253"/>
                <a:gd name="T15" fmla="*/ 77 h 249"/>
                <a:gd name="T16" fmla="*/ 253 w 253"/>
                <a:gd name="T17" fmla="*/ 172 h 249"/>
                <a:gd name="T18" fmla="*/ 250 w 253"/>
                <a:gd name="T19" fmla="*/ 193 h 249"/>
                <a:gd name="T20" fmla="*/ 242 w 253"/>
                <a:gd name="T21" fmla="*/ 211 h 249"/>
                <a:gd name="T22" fmla="*/ 230 w 253"/>
                <a:gd name="T23" fmla="*/ 227 h 249"/>
                <a:gd name="T24" fmla="*/ 214 w 253"/>
                <a:gd name="T25" fmla="*/ 239 h 249"/>
                <a:gd name="T26" fmla="*/ 196 w 253"/>
                <a:gd name="T27" fmla="*/ 247 h 249"/>
                <a:gd name="T28" fmla="*/ 175 w 253"/>
                <a:gd name="T29" fmla="*/ 249 h 249"/>
                <a:gd name="T30" fmla="*/ 77 w 253"/>
                <a:gd name="T31" fmla="*/ 249 h 249"/>
                <a:gd name="T32" fmla="*/ 58 w 253"/>
                <a:gd name="T33" fmla="*/ 247 h 249"/>
                <a:gd name="T34" fmla="*/ 39 w 253"/>
                <a:gd name="T35" fmla="*/ 239 h 249"/>
                <a:gd name="T36" fmla="*/ 23 w 253"/>
                <a:gd name="T37" fmla="*/ 227 h 249"/>
                <a:gd name="T38" fmla="*/ 11 w 253"/>
                <a:gd name="T39" fmla="*/ 211 h 249"/>
                <a:gd name="T40" fmla="*/ 3 w 253"/>
                <a:gd name="T41" fmla="*/ 193 h 249"/>
                <a:gd name="T42" fmla="*/ 0 w 253"/>
                <a:gd name="T43" fmla="*/ 172 h 249"/>
                <a:gd name="T44" fmla="*/ 0 w 253"/>
                <a:gd name="T45" fmla="*/ 77 h 249"/>
                <a:gd name="T46" fmla="*/ 3 w 253"/>
                <a:gd name="T47" fmla="*/ 57 h 249"/>
                <a:gd name="T48" fmla="*/ 11 w 253"/>
                <a:gd name="T49" fmla="*/ 38 h 249"/>
                <a:gd name="T50" fmla="*/ 23 w 253"/>
                <a:gd name="T51" fmla="*/ 23 h 249"/>
                <a:gd name="T52" fmla="*/ 39 w 253"/>
                <a:gd name="T53" fmla="*/ 10 h 249"/>
                <a:gd name="T54" fmla="*/ 58 w 253"/>
                <a:gd name="T55" fmla="*/ 2 h 249"/>
                <a:gd name="T56" fmla="*/ 77 w 253"/>
                <a:gd name="T57" fmla="*/ 0 h 249"/>
                <a:gd name="T58" fmla="*/ 0 w 253"/>
                <a:gd name="T59" fmla="*/ 0 h 249"/>
                <a:gd name="T60" fmla="*/ 253 w 253"/>
                <a:gd name="T61"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253" h="249">
                  <a:moveTo>
                    <a:pt x="77" y="0"/>
                  </a:moveTo>
                  <a:lnTo>
                    <a:pt x="175" y="0"/>
                  </a:lnTo>
                  <a:lnTo>
                    <a:pt x="196" y="2"/>
                  </a:lnTo>
                  <a:lnTo>
                    <a:pt x="214" y="10"/>
                  </a:lnTo>
                  <a:lnTo>
                    <a:pt x="230" y="23"/>
                  </a:lnTo>
                  <a:lnTo>
                    <a:pt x="242" y="38"/>
                  </a:lnTo>
                  <a:lnTo>
                    <a:pt x="250" y="57"/>
                  </a:lnTo>
                  <a:lnTo>
                    <a:pt x="253" y="77"/>
                  </a:lnTo>
                  <a:lnTo>
                    <a:pt x="253" y="172"/>
                  </a:lnTo>
                  <a:lnTo>
                    <a:pt x="250" y="193"/>
                  </a:lnTo>
                  <a:lnTo>
                    <a:pt x="242" y="211"/>
                  </a:lnTo>
                  <a:lnTo>
                    <a:pt x="230" y="227"/>
                  </a:lnTo>
                  <a:lnTo>
                    <a:pt x="214" y="239"/>
                  </a:lnTo>
                  <a:lnTo>
                    <a:pt x="196" y="247"/>
                  </a:lnTo>
                  <a:lnTo>
                    <a:pt x="175" y="249"/>
                  </a:lnTo>
                  <a:lnTo>
                    <a:pt x="77" y="249"/>
                  </a:lnTo>
                  <a:lnTo>
                    <a:pt x="58" y="247"/>
                  </a:lnTo>
                  <a:lnTo>
                    <a:pt x="39" y="239"/>
                  </a:lnTo>
                  <a:lnTo>
                    <a:pt x="23" y="227"/>
                  </a:lnTo>
                  <a:lnTo>
                    <a:pt x="11" y="211"/>
                  </a:lnTo>
                  <a:lnTo>
                    <a:pt x="3" y="193"/>
                  </a:lnTo>
                  <a:lnTo>
                    <a:pt x="0" y="172"/>
                  </a:lnTo>
                  <a:lnTo>
                    <a:pt x="0" y="77"/>
                  </a:lnTo>
                  <a:lnTo>
                    <a:pt x="3" y="57"/>
                  </a:lnTo>
                  <a:lnTo>
                    <a:pt x="11" y="38"/>
                  </a:lnTo>
                  <a:lnTo>
                    <a:pt x="23" y="23"/>
                  </a:lnTo>
                  <a:lnTo>
                    <a:pt x="39" y="10"/>
                  </a:lnTo>
                  <a:lnTo>
                    <a:pt x="58" y="2"/>
                  </a:lnTo>
                  <a:lnTo>
                    <a:pt x="7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18" name="Freeform 85"/>
            <p:cNvSpPr/>
            <p:nvPr/>
          </p:nvSpPr>
          <p:spPr bwMode="auto">
            <a:xfrm>
              <a:off x="655638" y="584200"/>
              <a:ext cx="66675" cy="66675"/>
            </a:xfrm>
            <a:custGeom>
              <a:avLst/>
              <a:gdLst>
                <a:gd name="T0" fmla="*/ 78 w 251"/>
                <a:gd name="T1" fmla="*/ 0 h 252"/>
                <a:gd name="T2" fmla="*/ 170 w 251"/>
                <a:gd name="T3" fmla="*/ 0 h 252"/>
                <a:gd name="T4" fmla="*/ 192 w 251"/>
                <a:gd name="T5" fmla="*/ 3 h 252"/>
                <a:gd name="T6" fmla="*/ 211 w 251"/>
                <a:gd name="T7" fmla="*/ 11 h 252"/>
                <a:gd name="T8" fmla="*/ 227 w 251"/>
                <a:gd name="T9" fmla="*/ 23 h 252"/>
                <a:gd name="T10" fmla="*/ 241 w 251"/>
                <a:gd name="T11" fmla="*/ 39 h 252"/>
                <a:gd name="T12" fmla="*/ 248 w 251"/>
                <a:gd name="T13" fmla="*/ 57 h 252"/>
                <a:gd name="T14" fmla="*/ 251 w 251"/>
                <a:gd name="T15" fmla="*/ 78 h 252"/>
                <a:gd name="T16" fmla="*/ 251 w 251"/>
                <a:gd name="T17" fmla="*/ 175 h 252"/>
                <a:gd name="T18" fmla="*/ 248 w 251"/>
                <a:gd name="T19" fmla="*/ 194 h 252"/>
                <a:gd name="T20" fmla="*/ 241 w 251"/>
                <a:gd name="T21" fmla="*/ 213 h 252"/>
                <a:gd name="T22" fmla="*/ 227 w 251"/>
                <a:gd name="T23" fmla="*/ 228 h 252"/>
                <a:gd name="T24" fmla="*/ 211 w 251"/>
                <a:gd name="T25" fmla="*/ 241 h 252"/>
                <a:gd name="T26" fmla="*/ 192 w 251"/>
                <a:gd name="T27" fmla="*/ 249 h 252"/>
                <a:gd name="T28" fmla="*/ 170 w 251"/>
                <a:gd name="T29" fmla="*/ 252 h 252"/>
                <a:gd name="T30" fmla="*/ 78 w 251"/>
                <a:gd name="T31" fmla="*/ 252 h 252"/>
                <a:gd name="T32" fmla="*/ 57 w 251"/>
                <a:gd name="T33" fmla="*/ 249 h 252"/>
                <a:gd name="T34" fmla="*/ 38 w 251"/>
                <a:gd name="T35" fmla="*/ 242 h 252"/>
                <a:gd name="T36" fmla="*/ 23 w 251"/>
                <a:gd name="T37" fmla="*/ 230 h 252"/>
                <a:gd name="T38" fmla="*/ 11 w 251"/>
                <a:gd name="T39" fmla="*/ 214 h 252"/>
                <a:gd name="T40" fmla="*/ 3 w 251"/>
                <a:gd name="T41" fmla="*/ 196 h 252"/>
                <a:gd name="T42" fmla="*/ 0 w 251"/>
                <a:gd name="T43" fmla="*/ 175 h 252"/>
                <a:gd name="T44" fmla="*/ 0 w 251"/>
                <a:gd name="T45" fmla="*/ 78 h 252"/>
                <a:gd name="T46" fmla="*/ 3 w 251"/>
                <a:gd name="T47" fmla="*/ 57 h 252"/>
                <a:gd name="T48" fmla="*/ 11 w 251"/>
                <a:gd name="T49" fmla="*/ 38 h 252"/>
                <a:gd name="T50" fmla="*/ 23 w 251"/>
                <a:gd name="T51" fmla="*/ 22 h 252"/>
                <a:gd name="T52" fmla="*/ 38 w 251"/>
                <a:gd name="T53" fmla="*/ 11 h 252"/>
                <a:gd name="T54" fmla="*/ 57 w 251"/>
                <a:gd name="T55" fmla="*/ 3 h 252"/>
                <a:gd name="T56" fmla="*/ 78 w 251"/>
                <a:gd name="T57" fmla="*/ 0 h 252"/>
                <a:gd name="T58" fmla="*/ 0 w 251"/>
                <a:gd name="T59" fmla="*/ 0 h 252"/>
                <a:gd name="T60" fmla="*/ 251 w 251"/>
                <a:gd name="T6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251" h="252">
                  <a:moveTo>
                    <a:pt x="78" y="0"/>
                  </a:moveTo>
                  <a:lnTo>
                    <a:pt x="170" y="0"/>
                  </a:lnTo>
                  <a:lnTo>
                    <a:pt x="192" y="3"/>
                  </a:lnTo>
                  <a:lnTo>
                    <a:pt x="211" y="11"/>
                  </a:lnTo>
                  <a:lnTo>
                    <a:pt x="227" y="23"/>
                  </a:lnTo>
                  <a:lnTo>
                    <a:pt x="241" y="39"/>
                  </a:lnTo>
                  <a:lnTo>
                    <a:pt x="248" y="57"/>
                  </a:lnTo>
                  <a:lnTo>
                    <a:pt x="251" y="78"/>
                  </a:lnTo>
                  <a:lnTo>
                    <a:pt x="251" y="175"/>
                  </a:lnTo>
                  <a:lnTo>
                    <a:pt x="248" y="194"/>
                  </a:lnTo>
                  <a:lnTo>
                    <a:pt x="241" y="213"/>
                  </a:lnTo>
                  <a:lnTo>
                    <a:pt x="227" y="228"/>
                  </a:lnTo>
                  <a:lnTo>
                    <a:pt x="211" y="241"/>
                  </a:lnTo>
                  <a:lnTo>
                    <a:pt x="192" y="249"/>
                  </a:lnTo>
                  <a:lnTo>
                    <a:pt x="170" y="252"/>
                  </a:lnTo>
                  <a:lnTo>
                    <a:pt x="78" y="252"/>
                  </a:lnTo>
                  <a:lnTo>
                    <a:pt x="57" y="249"/>
                  </a:lnTo>
                  <a:lnTo>
                    <a:pt x="38" y="242"/>
                  </a:lnTo>
                  <a:lnTo>
                    <a:pt x="23" y="230"/>
                  </a:lnTo>
                  <a:lnTo>
                    <a:pt x="11" y="214"/>
                  </a:lnTo>
                  <a:lnTo>
                    <a:pt x="3" y="196"/>
                  </a:lnTo>
                  <a:lnTo>
                    <a:pt x="0" y="175"/>
                  </a:lnTo>
                  <a:lnTo>
                    <a:pt x="0" y="78"/>
                  </a:lnTo>
                  <a:lnTo>
                    <a:pt x="3" y="57"/>
                  </a:lnTo>
                  <a:lnTo>
                    <a:pt x="11" y="38"/>
                  </a:lnTo>
                  <a:lnTo>
                    <a:pt x="23" y="22"/>
                  </a:lnTo>
                  <a:lnTo>
                    <a:pt x="38" y="11"/>
                  </a:lnTo>
                  <a:lnTo>
                    <a:pt x="57" y="3"/>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19" name="Freeform 86"/>
            <p:cNvSpPr/>
            <p:nvPr/>
          </p:nvSpPr>
          <p:spPr bwMode="auto">
            <a:xfrm>
              <a:off x="587375" y="517525"/>
              <a:ext cx="66675" cy="66675"/>
            </a:xfrm>
            <a:custGeom>
              <a:avLst/>
              <a:gdLst>
                <a:gd name="T0" fmla="*/ 78 w 248"/>
                <a:gd name="T1" fmla="*/ 0 h 251"/>
                <a:gd name="T2" fmla="*/ 170 w 248"/>
                <a:gd name="T3" fmla="*/ 0 h 251"/>
                <a:gd name="T4" fmla="*/ 192 w 248"/>
                <a:gd name="T5" fmla="*/ 3 h 251"/>
                <a:gd name="T6" fmla="*/ 210 w 248"/>
                <a:gd name="T7" fmla="*/ 11 h 251"/>
                <a:gd name="T8" fmla="*/ 226 w 248"/>
                <a:gd name="T9" fmla="*/ 23 h 251"/>
                <a:gd name="T10" fmla="*/ 237 w 248"/>
                <a:gd name="T11" fmla="*/ 39 h 251"/>
                <a:gd name="T12" fmla="*/ 245 w 248"/>
                <a:gd name="T13" fmla="*/ 57 h 251"/>
                <a:gd name="T14" fmla="*/ 248 w 248"/>
                <a:gd name="T15" fmla="*/ 78 h 251"/>
                <a:gd name="T16" fmla="*/ 248 w 248"/>
                <a:gd name="T17" fmla="*/ 174 h 251"/>
                <a:gd name="T18" fmla="*/ 245 w 248"/>
                <a:gd name="T19" fmla="*/ 194 h 251"/>
                <a:gd name="T20" fmla="*/ 237 w 248"/>
                <a:gd name="T21" fmla="*/ 212 h 251"/>
                <a:gd name="T22" fmla="*/ 226 w 248"/>
                <a:gd name="T23" fmla="*/ 228 h 251"/>
                <a:gd name="T24" fmla="*/ 210 w 248"/>
                <a:gd name="T25" fmla="*/ 241 h 251"/>
                <a:gd name="T26" fmla="*/ 192 w 248"/>
                <a:gd name="T27" fmla="*/ 247 h 251"/>
                <a:gd name="T28" fmla="*/ 170 w 248"/>
                <a:gd name="T29" fmla="*/ 251 h 251"/>
                <a:gd name="T30" fmla="*/ 78 w 248"/>
                <a:gd name="T31" fmla="*/ 251 h 251"/>
                <a:gd name="T32" fmla="*/ 57 w 248"/>
                <a:gd name="T33" fmla="*/ 247 h 251"/>
                <a:gd name="T34" fmla="*/ 39 w 248"/>
                <a:gd name="T35" fmla="*/ 241 h 251"/>
                <a:gd name="T36" fmla="*/ 23 w 248"/>
                <a:gd name="T37" fmla="*/ 228 h 251"/>
                <a:gd name="T38" fmla="*/ 11 w 248"/>
                <a:gd name="T39" fmla="*/ 212 h 251"/>
                <a:gd name="T40" fmla="*/ 4 w 248"/>
                <a:gd name="T41" fmla="*/ 194 h 251"/>
                <a:gd name="T42" fmla="*/ 0 w 248"/>
                <a:gd name="T43" fmla="*/ 174 h 251"/>
                <a:gd name="T44" fmla="*/ 0 w 248"/>
                <a:gd name="T45" fmla="*/ 78 h 251"/>
                <a:gd name="T46" fmla="*/ 4 w 248"/>
                <a:gd name="T47" fmla="*/ 57 h 251"/>
                <a:gd name="T48" fmla="*/ 11 w 248"/>
                <a:gd name="T49" fmla="*/ 39 h 251"/>
                <a:gd name="T50" fmla="*/ 23 w 248"/>
                <a:gd name="T51" fmla="*/ 23 h 251"/>
                <a:gd name="T52" fmla="*/ 39 w 248"/>
                <a:gd name="T53" fmla="*/ 11 h 251"/>
                <a:gd name="T54" fmla="*/ 57 w 248"/>
                <a:gd name="T55" fmla="*/ 3 h 251"/>
                <a:gd name="T56" fmla="*/ 78 w 248"/>
                <a:gd name="T57" fmla="*/ 0 h 251"/>
                <a:gd name="T58" fmla="*/ 0 w 248"/>
                <a:gd name="T59" fmla="*/ 0 h 251"/>
                <a:gd name="T60" fmla="*/ 248 w 248"/>
                <a:gd name="T61"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248" h="251">
                  <a:moveTo>
                    <a:pt x="78" y="0"/>
                  </a:moveTo>
                  <a:lnTo>
                    <a:pt x="170" y="0"/>
                  </a:lnTo>
                  <a:lnTo>
                    <a:pt x="192" y="3"/>
                  </a:lnTo>
                  <a:lnTo>
                    <a:pt x="210" y="11"/>
                  </a:lnTo>
                  <a:lnTo>
                    <a:pt x="226" y="23"/>
                  </a:lnTo>
                  <a:lnTo>
                    <a:pt x="237" y="39"/>
                  </a:lnTo>
                  <a:lnTo>
                    <a:pt x="245" y="57"/>
                  </a:lnTo>
                  <a:lnTo>
                    <a:pt x="248" y="78"/>
                  </a:lnTo>
                  <a:lnTo>
                    <a:pt x="248" y="174"/>
                  </a:lnTo>
                  <a:lnTo>
                    <a:pt x="245" y="194"/>
                  </a:lnTo>
                  <a:lnTo>
                    <a:pt x="237" y="212"/>
                  </a:lnTo>
                  <a:lnTo>
                    <a:pt x="226" y="228"/>
                  </a:lnTo>
                  <a:lnTo>
                    <a:pt x="210" y="241"/>
                  </a:lnTo>
                  <a:lnTo>
                    <a:pt x="192" y="247"/>
                  </a:lnTo>
                  <a:lnTo>
                    <a:pt x="170" y="251"/>
                  </a:lnTo>
                  <a:lnTo>
                    <a:pt x="78" y="251"/>
                  </a:lnTo>
                  <a:lnTo>
                    <a:pt x="57" y="247"/>
                  </a:lnTo>
                  <a:lnTo>
                    <a:pt x="39" y="241"/>
                  </a:lnTo>
                  <a:lnTo>
                    <a:pt x="23" y="228"/>
                  </a:lnTo>
                  <a:lnTo>
                    <a:pt x="11" y="212"/>
                  </a:lnTo>
                  <a:lnTo>
                    <a:pt x="4" y="194"/>
                  </a:lnTo>
                  <a:lnTo>
                    <a:pt x="0" y="174"/>
                  </a:lnTo>
                  <a:lnTo>
                    <a:pt x="0" y="78"/>
                  </a:lnTo>
                  <a:lnTo>
                    <a:pt x="4" y="57"/>
                  </a:lnTo>
                  <a:lnTo>
                    <a:pt x="11" y="39"/>
                  </a:lnTo>
                  <a:lnTo>
                    <a:pt x="23" y="23"/>
                  </a:lnTo>
                  <a:lnTo>
                    <a:pt x="39" y="11"/>
                  </a:lnTo>
                  <a:lnTo>
                    <a:pt x="57" y="3"/>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20" name="Freeform 87"/>
            <p:cNvSpPr/>
            <p:nvPr/>
          </p:nvSpPr>
          <p:spPr bwMode="auto">
            <a:xfrm>
              <a:off x="587375" y="649288"/>
              <a:ext cx="66675" cy="66675"/>
            </a:xfrm>
            <a:custGeom>
              <a:avLst/>
              <a:gdLst>
                <a:gd name="T0" fmla="*/ 78 w 248"/>
                <a:gd name="T1" fmla="*/ 0 h 249"/>
                <a:gd name="T2" fmla="*/ 170 w 248"/>
                <a:gd name="T3" fmla="*/ 0 h 249"/>
                <a:gd name="T4" fmla="*/ 192 w 248"/>
                <a:gd name="T5" fmla="*/ 2 h 249"/>
                <a:gd name="T6" fmla="*/ 210 w 248"/>
                <a:gd name="T7" fmla="*/ 10 h 249"/>
                <a:gd name="T8" fmla="*/ 226 w 248"/>
                <a:gd name="T9" fmla="*/ 21 h 249"/>
                <a:gd name="T10" fmla="*/ 237 w 248"/>
                <a:gd name="T11" fmla="*/ 37 h 249"/>
                <a:gd name="T12" fmla="*/ 245 w 248"/>
                <a:gd name="T13" fmla="*/ 57 h 249"/>
                <a:gd name="T14" fmla="*/ 248 w 248"/>
                <a:gd name="T15" fmla="*/ 77 h 249"/>
                <a:gd name="T16" fmla="*/ 248 w 248"/>
                <a:gd name="T17" fmla="*/ 172 h 249"/>
                <a:gd name="T18" fmla="*/ 245 w 248"/>
                <a:gd name="T19" fmla="*/ 193 h 249"/>
                <a:gd name="T20" fmla="*/ 237 w 248"/>
                <a:gd name="T21" fmla="*/ 212 h 249"/>
                <a:gd name="T22" fmla="*/ 226 w 248"/>
                <a:gd name="T23" fmla="*/ 227 h 249"/>
                <a:gd name="T24" fmla="*/ 210 w 248"/>
                <a:gd name="T25" fmla="*/ 239 h 249"/>
                <a:gd name="T26" fmla="*/ 192 w 248"/>
                <a:gd name="T27" fmla="*/ 247 h 249"/>
                <a:gd name="T28" fmla="*/ 170 w 248"/>
                <a:gd name="T29" fmla="*/ 249 h 249"/>
                <a:gd name="T30" fmla="*/ 78 w 248"/>
                <a:gd name="T31" fmla="*/ 249 h 249"/>
                <a:gd name="T32" fmla="*/ 57 w 248"/>
                <a:gd name="T33" fmla="*/ 247 h 249"/>
                <a:gd name="T34" fmla="*/ 39 w 248"/>
                <a:gd name="T35" fmla="*/ 239 h 249"/>
                <a:gd name="T36" fmla="*/ 23 w 248"/>
                <a:gd name="T37" fmla="*/ 227 h 249"/>
                <a:gd name="T38" fmla="*/ 11 w 248"/>
                <a:gd name="T39" fmla="*/ 212 h 249"/>
                <a:gd name="T40" fmla="*/ 4 w 248"/>
                <a:gd name="T41" fmla="*/ 193 h 249"/>
                <a:gd name="T42" fmla="*/ 0 w 248"/>
                <a:gd name="T43" fmla="*/ 172 h 249"/>
                <a:gd name="T44" fmla="*/ 0 w 248"/>
                <a:gd name="T45" fmla="*/ 77 h 249"/>
                <a:gd name="T46" fmla="*/ 4 w 248"/>
                <a:gd name="T47" fmla="*/ 57 h 249"/>
                <a:gd name="T48" fmla="*/ 11 w 248"/>
                <a:gd name="T49" fmla="*/ 37 h 249"/>
                <a:gd name="T50" fmla="*/ 23 w 248"/>
                <a:gd name="T51" fmla="*/ 21 h 249"/>
                <a:gd name="T52" fmla="*/ 39 w 248"/>
                <a:gd name="T53" fmla="*/ 10 h 249"/>
                <a:gd name="T54" fmla="*/ 57 w 248"/>
                <a:gd name="T55" fmla="*/ 2 h 249"/>
                <a:gd name="T56" fmla="*/ 78 w 248"/>
                <a:gd name="T57" fmla="*/ 0 h 249"/>
                <a:gd name="T58" fmla="*/ 0 w 248"/>
                <a:gd name="T59" fmla="*/ 0 h 249"/>
                <a:gd name="T60" fmla="*/ 248 w 248"/>
                <a:gd name="T61"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248" h="249">
                  <a:moveTo>
                    <a:pt x="78" y="0"/>
                  </a:moveTo>
                  <a:lnTo>
                    <a:pt x="170" y="0"/>
                  </a:lnTo>
                  <a:lnTo>
                    <a:pt x="192" y="2"/>
                  </a:lnTo>
                  <a:lnTo>
                    <a:pt x="210" y="10"/>
                  </a:lnTo>
                  <a:lnTo>
                    <a:pt x="226" y="21"/>
                  </a:lnTo>
                  <a:lnTo>
                    <a:pt x="237" y="37"/>
                  </a:lnTo>
                  <a:lnTo>
                    <a:pt x="245" y="57"/>
                  </a:lnTo>
                  <a:lnTo>
                    <a:pt x="248" y="77"/>
                  </a:lnTo>
                  <a:lnTo>
                    <a:pt x="248" y="172"/>
                  </a:lnTo>
                  <a:lnTo>
                    <a:pt x="245" y="193"/>
                  </a:lnTo>
                  <a:lnTo>
                    <a:pt x="237" y="212"/>
                  </a:lnTo>
                  <a:lnTo>
                    <a:pt x="226" y="227"/>
                  </a:lnTo>
                  <a:lnTo>
                    <a:pt x="210" y="239"/>
                  </a:lnTo>
                  <a:lnTo>
                    <a:pt x="192" y="247"/>
                  </a:lnTo>
                  <a:lnTo>
                    <a:pt x="170" y="249"/>
                  </a:lnTo>
                  <a:lnTo>
                    <a:pt x="78" y="249"/>
                  </a:lnTo>
                  <a:lnTo>
                    <a:pt x="57" y="247"/>
                  </a:lnTo>
                  <a:lnTo>
                    <a:pt x="39" y="239"/>
                  </a:lnTo>
                  <a:lnTo>
                    <a:pt x="23" y="227"/>
                  </a:lnTo>
                  <a:lnTo>
                    <a:pt x="11" y="212"/>
                  </a:lnTo>
                  <a:lnTo>
                    <a:pt x="4" y="193"/>
                  </a:lnTo>
                  <a:lnTo>
                    <a:pt x="0" y="172"/>
                  </a:lnTo>
                  <a:lnTo>
                    <a:pt x="0" y="77"/>
                  </a:lnTo>
                  <a:lnTo>
                    <a:pt x="4" y="57"/>
                  </a:lnTo>
                  <a:lnTo>
                    <a:pt x="11" y="37"/>
                  </a:lnTo>
                  <a:lnTo>
                    <a:pt x="23" y="21"/>
                  </a:lnTo>
                  <a:lnTo>
                    <a:pt x="39" y="10"/>
                  </a:lnTo>
                  <a:lnTo>
                    <a:pt x="57" y="2"/>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21" name="Freeform 88"/>
            <p:cNvSpPr/>
            <p:nvPr/>
          </p:nvSpPr>
          <p:spPr bwMode="auto">
            <a:xfrm>
              <a:off x="522288" y="584200"/>
              <a:ext cx="66675" cy="66675"/>
            </a:xfrm>
            <a:custGeom>
              <a:avLst/>
              <a:gdLst>
                <a:gd name="T0" fmla="*/ 78 w 251"/>
                <a:gd name="T1" fmla="*/ 0 h 252"/>
                <a:gd name="T2" fmla="*/ 173 w 251"/>
                <a:gd name="T3" fmla="*/ 0 h 252"/>
                <a:gd name="T4" fmla="*/ 194 w 251"/>
                <a:gd name="T5" fmla="*/ 3 h 252"/>
                <a:gd name="T6" fmla="*/ 212 w 251"/>
                <a:gd name="T7" fmla="*/ 11 h 252"/>
                <a:gd name="T8" fmla="*/ 228 w 251"/>
                <a:gd name="T9" fmla="*/ 23 h 252"/>
                <a:gd name="T10" fmla="*/ 240 w 251"/>
                <a:gd name="T11" fmla="*/ 39 h 252"/>
                <a:gd name="T12" fmla="*/ 248 w 251"/>
                <a:gd name="T13" fmla="*/ 57 h 252"/>
                <a:gd name="T14" fmla="*/ 251 w 251"/>
                <a:gd name="T15" fmla="*/ 78 h 252"/>
                <a:gd name="T16" fmla="*/ 251 w 251"/>
                <a:gd name="T17" fmla="*/ 175 h 252"/>
                <a:gd name="T18" fmla="*/ 248 w 251"/>
                <a:gd name="T19" fmla="*/ 194 h 252"/>
                <a:gd name="T20" fmla="*/ 240 w 251"/>
                <a:gd name="T21" fmla="*/ 213 h 252"/>
                <a:gd name="T22" fmla="*/ 228 w 251"/>
                <a:gd name="T23" fmla="*/ 228 h 252"/>
                <a:gd name="T24" fmla="*/ 212 w 251"/>
                <a:gd name="T25" fmla="*/ 241 h 252"/>
                <a:gd name="T26" fmla="*/ 194 w 251"/>
                <a:gd name="T27" fmla="*/ 249 h 252"/>
                <a:gd name="T28" fmla="*/ 173 w 251"/>
                <a:gd name="T29" fmla="*/ 252 h 252"/>
                <a:gd name="T30" fmla="*/ 78 w 251"/>
                <a:gd name="T31" fmla="*/ 252 h 252"/>
                <a:gd name="T32" fmla="*/ 57 w 251"/>
                <a:gd name="T33" fmla="*/ 249 h 252"/>
                <a:gd name="T34" fmla="*/ 39 w 251"/>
                <a:gd name="T35" fmla="*/ 241 h 252"/>
                <a:gd name="T36" fmla="*/ 23 w 251"/>
                <a:gd name="T37" fmla="*/ 228 h 252"/>
                <a:gd name="T38" fmla="*/ 10 w 251"/>
                <a:gd name="T39" fmla="*/ 213 h 252"/>
                <a:gd name="T40" fmla="*/ 3 w 251"/>
                <a:gd name="T41" fmla="*/ 194 h 252"/>
                <a:gd name="T42" fmla="*/ 0 w 251"/>
                <a:gd name="T43" fmla="*/ 175 h 252"/>
                <a:gd name="T44" fmla="*/ 0 w 251"/>
                <a:gd name="T45" fmla="*/ 78 h 252"/>
                <a:gd name="T46" fmla="*/ 3 w 251"/>
                <a:gd name="T47" fmla="*/ 57 h 252"/>
                <a:gd name="T48" fmla="*/ 10 w 251"/>
                <a:gd name="T49" fmla="*/ 39 h 252"/>
                <a:gd name="T50" fmla="*/ 23 w 251"/>
                <a:gd name="T51" fmla="*/ 23 h 252"/>
                <a:gd name="T52" fmla="*/ 39 w 251"/>
                <a:gd name="T53" fmla="*/ 11 h 252"/>
                <a:gd name="T54" fmla="*/ 57 w 251"/>
                <a:gd name="T55" fmla="*/ 3 h 252"/>
                <a:gd name="T56" fmla="*/ 78 w 251"/>
                <a:gd name="T57" fmla="*/ 0 h 252"/>
                <a:gd name="T58" fmla="*/ 0 w 251"/>
                <a:gd name="T59" fmla="*/ 0 h 252"/>
                <a:gd name="T60" fmla="*/ 251 w 251"/>
                <a:gd name="T6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251" h="252">
                  <a:moveTo>
                    <a:pt x="78" y="0"/>
                  </a:moveTo>
                  <a:lnTo>
                    <a:pt x="173" y="0"/>
                  </a:lnTo>
                  <a:lnTo>
                    <a:pt x="194" y="3"/>
                  </a:lnTo>
                  <a:lnTo>
                    <a:pt x="212" y="11"/>
                  </a:lnTo>
                  <a:lnTo>
                    <a:pt x="228" y="23"/>
                  </a:lnTo>
                  <a:lnTo>
                    <a:pt x="240" y="39"/>
                  </a:lnTo>
                  <a:lnTo>
                    <a:pt x="248" y="57"/>
                  </a:lnTo>
                  <a:lnTo>
                    <a:pt x="251" y="78"/>
                  </a:lnTo>
                  <a:lnTo>
                    <a:pt x="251" y="175"/>
                  </a:lnTo>
                  <a:lnTo>
                    <a:pt x="248" y="194"/>
                  </a:lnTo>
                  <a:lnTo>
                    <a:pt x="240" y="213"/>
                  </a:lnTo>
                  <a:lnTo>
                    <a:pt x="228" y="228"/>
                  </a:lnTo>
                  <a:lnTo>
                    <a:pt x="212" y="241"/>
                  </a:lnTo>
                  <a:lnTo>
                    <a:pt x="194" y="249"/>
                  </a:lnTo>
                  <a:lnTo>
                    <a:pt x="173" y="252"/>
                  </a:lnTo>
                  <a:lnTo>
                    <a:pt x="78" y="252"/>
                  </a:lnTo>
                  <a:lnTo>
                    <a:pt x="57" y="249"/>
                  </a:lnTo>
                  <a:lnTo>
                    <a:pt x="39" y="241"/>
                  </a:lnTo>
                  <a:lnTo>
                    <a:pt x="23" y="228"/>
                  </a:lnTo>
                  <a:lnTo>
                    <a:pt x="10" y="213"/>
                  </a:lnTo>
                  <a:lnTo>
                    <a:pt x="3" y="194"/>
                  </a:lnTo>
                  <a:lnTo>
                    <a:pt x="0" y="175"/>
                  </a:lnTo>
                  <a:lnTo>
                    <a:pt x="0" y="78"/>
                  </a:lnTo>
                  <a:lnTo>
                    <a:pt x="3" y="57"/>
                  </a:lnTo>
                  <a:lnTo>
                    <a:pt x="10" y="39"/>
                  </a:lnTo>
                  <a:lnTo>
                    <a:pt x="23" y="23"/>
                  </a:lnTo>
                  <a:lnTo>
                    <a:pt x="39" y="11"/>
                  </a:lnTo>
                  <a:lnTo>
                    <a:pt x="57" y="3"/>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22" name="Freeform 89"/>
            <p:cNvSpPr/>
            <p:nvPr/>
          </p:nvSpPr>
          <p:spPr bwMode="auto">
            <a:xfrm>
              <a:off x="455613" y="517525"/>
              <a:ext cx="66675" cy="66675"/>
            </a:xfrm>
            <a:custGeom>
              <a:avLst/>
              <a:gdLst>
                <a:gd name="T0" fmla="*/ 77 w 249"/>
                <a:gd name="T1" fmla="*/ 0 h 251"/>
                <a:gd name="T2" fmla="*/ 170 w 249"/>
                <a:gd name="T3" fmla="*/ 0 h 251"/>
                <a:gd name="T4" fmla="*/ 192 w 249"/>
                <a:gd name="T5" fmla="*/ 3 h 251"/>
                <a:gd name="T6" fmla="*/ 210 w 249"/>
                <a:gd name="T7" fmla="*/ 11 h 251"/>
                <a:gd name="T8" fmla="*/ 226 w 249"/>
                <a:gd name="T9" fmla="*/ 23 h 251"/>
                <a:gd name="T10" fmla="*/ 237 w 249"/>
                <a:gd name="T11" fmla="*/ 39 h 251"/>
                <a:gd name="T12" fmla="*/ 245 w 249"/>
                <a:gd name="T13" fmla="*/ 57 h 251"/>
                <a:gd name="T14" fmla="*/ 249 w 249"/>
                <a:gd name="T15" fmla="*/ 78 h 251"/>
                <a:gd name="T16" fmla="*/ 249 w 249"/>
                <a:gd name="T17" fmla="*/ 174 h 251"/>
                <a:gd name="T18" fmla="*/ 245 w 249"/>
                <a:gd name="T19" fmla="*/ 194 h 251"/>
                <a:gd name="T20" fmla="*/ 237 w 249"/>
                <a:gd name="T21" fmla="*/ 212 h 251"/>
                <a:gd name="T22" fmla="*/ 226 w 249"/>
                <a:gd name="T23" fmla="*/ 228 h 251"/>
                <a:gd name="T24" fmla="*/ 210 w 249"/>
                <a:gd name="T25" fmla="*/ 241 h 251"/>
                <a:gd name="T26" fmla="*/ 192 w 249"/>
                <a:gd name="T27" fmla="*/ 247 h 251"/>
                <a:gd name="T28" fmla="*/ 170 w 249"/>
                <a:gd name="T29" fmla="*/ 251 h 251"/>
                <a:gd name="T30" fmla="*/ 77 w 249"/>
                <a:gd name="T31" fmla="*/ 251 h 251"/>
                <a:gd name="T32" fmla="*/ 56 w 249"/>
                <a:gd name="T33" fmla="*/ 247 h 251"/>
                <a:gd name="T34" fmla="*/ 37 w 249"/>
                <a:gd name="T35" fmla="*/ 241 h 251"/>
                <a:gd name="T36" fmla="*/ 22 w 249"/>
                <a:gd name="T37" fmla="*/ 228 h 251"/>
                <a:gd name="T38" fmla="*/ 10 w 249"/>
                <a:gd name="T39" fmla="*/ 212 h 251"/>
                <a:gd name="T40" fmla="*/ 2 w 249"/>
                <a:gd name="T41" fmla="*/ 194 h 251"/>
                <a:gd name="T42" fmla="*/ 0 w 249"/>
                <a:gd name="T43" fmla="*/ 174 h 251"/>
                <a:gd name="T44" fmla="*/ 0 w 249"/>
                <a:gd name="T45" fmla="*/ 78 h 251"/>
                <a:gd name="T46" fmla="*/ 2 w 249"/>
                <a:gd name="T47" fmla="*/ 57 h 251"/>
                <a:gd name="T48" fmla="*/ 10 w 249"/>
                <a:gd name="T49" fmla="*/ 39 h 251"/>
                <a:gd name="T50" fmla="*/ 22 w 249"/>
                <a:gd name="T51" fmla="*/ 23 h 251"/>
                <a:gd name="T52" fmla="*/ 37 w 249"/>
                <a:gd name="T53" fmla="*/ 11 h 251"/>
                <a:gd name="T54" fmla="*/ 56 w 249"/>
                <a:gd name="T55" fmla="*/ 3 h 251"/>
                <a:gd name="T56" fmla="*/ 77 w 249"/>
                <a:gd name="T57" fmla="*/ 0 h 251"/>
                <a:gd name="T58" fmla="*/ 0 w 249"/>
                <a:gd name="T59" fmla="*/ 0 h 251"/>
                <a:gd name="T60" fmla="*/ 249 w 249"/>
                <a:gd name="T61"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249" h="251">
                  <a:moveTo>
                    <a:pt x="77" y="0"/>
                  </a:moveTo>
                  <a:lnTo>
                    <a:pt x="170" y="0"/>
                  </a:lnTo>
                  <a:lnTo>
                    <a:pt x="192" y="3"/>
                  </a:lnTo>
                  <a:lnTo>
                    <a:pt x="210" y="11"/>
                  </a:lnTo>
                  <a:lnTo>
                    <a:pt x="226" y="23"/>
                  </a:lnTo>
                  <a:lnTo>
                    <a:pt x="237" y="39"/>
                  </a:lnTo>
                  <a:lnTo>
                    <a:pt x="245" y="57"/>
                  </a:lnTo>
                  <a:lnTo>
                    <a:pt x="249" y="78"/>
                  </a:lnTo>
                  <a:lnTo>
                    <a:pt x="249" y="174"/>
                  </a:lnTo>
                  <a:lnTo>
                    <a:pt x="245" y="194"/>
                  </a:lnTo>
                  <a:lnTo>
                    <a:pt x="237" y="212"/>
                  </a:lnTo>
                  <a:lnTo>
                    <a:pt x="226" y="228"/>
                  </a:lnTo>
                  <a:lnTo>
                    <a:pt x="210" y="241"/>
                  </a:lnTo>
                  <a:lnTo>
                    <a:pt x="192" y="247"/>
                  </a:lnTo>
                  <a:lnTo>
                    <a:pt x="170" y="251"/>
                  </a:lnTo>
                  <a:lnTo>
                    <a:pt x="77" y="251"/>
                  </a:lnTo>
                  <a:lnTo>
                    <a:pt x="56" y="247"/>
                  </a:lnTo>
                  <a:lnTo>
                    <a:pt x="37" y="241"/>
                  </a:lnTo>
                  <a:lnTo>
                    <a:pt x="22" y="228"/>
                  </a:lnTo>
                  <a:lnTo>
                    <a:pt x="10" y="212"/>
                  </a:lnTo>
                  <a:lnTo>
                    <a:pt x="2" y="194"/>
                  </a:lnTo>
                  <a:lnTo>
                    <a:pt x="0" y="174"/>
                  </a:lnTo>
                  <a:lnTo>
                    <a:pt x="0" y="78"/>
                  </a:lnTo>
                  <a:lnTo>
                    <a:pt x="2" y="57"/>
                  </a:lnTo>
                  <a:lnTo>
                    <a:pt x="10" y="39"/>
                  </a:lnTo>
                  <a:lnTo>
                    <a:pt x="22" y="23"/>
                  </a:lnTo>
                  <a:lnTo>
                    <a:pt x="37" y="11"/>
                  </a:lnTo>
                  <a:lnTo>
                    <a:pt x="56" y="3"/>
                  </a:lnTo>
                  <a:lnTo>
                    <a:pt x="7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23" name="Freeform 90"/>
            <p:cNvSpPr/>
            <p:nvPr/>
          </p:nvSpPr>
          <p:spPr bwMode="auto">
            <a:xfrm>
              <a:off x="455613" y="649288"/>
              <a:ext cx="66675" cy="66675"/>
            </a:xfrm>
            <a:custGeom>
              <a:avLst/>
              <a:gdLst>
                <a:gd name="T0" fmla="*/ 77 w 249"/>
                <a:gd name="T1" fmla="*/ 0 h 249"/>
                <a:gd name="T2" fmla="*/ 170 w 249"/>
                <a:gd name="T3" fmla="*/ 0 h 249"/>
                <a:gd name="T4" fmla="*/ 192 w 249"/>
                <a:gd name="T5" fmla="*/ 2 h 249"/>
                <a:gd name="T6" fmla="*/ 210 w 249"/>
                <a:gd name="T7" fmla="*/ 10 h 249"/>
                <a:gd name="T8" fmla="*/ 226 w 249"/>
                <a:gd name="T9" fmla="*/ 21 h 249"/>
                <a:gd name="T10" fmla="*/ 237 w 249"/>
                <a:gd name="T11" fmla="*/ 37 h 249"/>
                <a:gd name="T12" fmla="*/ 245 w 249"/>
                <a:gd name="T13" fmla="*/ 57 h 249"/>
                <a:gd name="T14" fmla="*/ 249 w 249"/>
                <a:gd name="T15" fmla="*/ 77 h 249"/>
                <a:gd name="T16" fmla="*/ 249 w 249"/>
                <a:gd name="T17" fmla="*/ 172 h 249"/>
                <a:gd name="T18" fmla="*/ 245 w 249"/>
                <a:gd name="T19" fmla="*/ 193 h 249"/>
                <a:gd name="T20" fmla="*/ 237 w 249"/>
                <a:gd name="T21" fmla="*/ 212 h 249"/>
                <a:gd name="T22" fmla="*/ 226 w 249"/>
                <a:gd name="T23" fmla="*/ 227 h 249"/>
                <a:gd name="T24" fmla="*/ 210 w 249"/>
                <a:gd name="T25" fmla="*/ 239 h 249"/>
                <a:gd name="T26" fmla="*/ 192 w 249"/>
                <a:gd name="T27" fmla="*/ 247 h 249"/>
                <a:gd name="T28" fmla="*/ 170 w 249"/>
                <a:gd name="T29" fmla="*/ 249 h 249"/>
                <a:gd name="T30" fmla="*/ 77 w 249"/>
                <a:gd name="T31" fmla="*/ 249 h 249"/>
                <a:gd name="T32" fmla="*/ 56 w 249"/>
                <a:gd name="T33" fmla="*/ 247 h 249"/>
                <a:gd name="T34" fmla="*/ 37 w 249"/>
                <a:gd name="T35" fmla="*/ 239 h 249"/>
                <a:gd name="T36" fmla="*/ 22 w 249"/>
                <a:gd name="T37" fmla="*/ 227 h 249"/>
                <a:gd name="T38" fmla="*/ 10 w 249"/>
                <a:gd name="T39" fmla="*/ 212 h 249"/>
                <a:gd name="T40" fmla="*/ 2 w 249"/>
                <a:gd name="T41" fmla="*/ 193 h 249"/>
                <a:gd name="T42" fmla="*/ 0 w 249"/>
                <a:gd name="T43" fmla="*/ 172 h 249"/>
                <a:gd name="T44" fmla="*/ 0 w 249"/>
                <a:gd name="T45" fmla="*/ 77 h 249"/>
                <a:gd name="T46" fmla="*/ 2 w 249"/>
                <a:gd name="T47" fmla="*/ 57 h 249"/>
                <a:gd name="T48" fmla="*/ 10 w 249"/>
                <a:gd name="T49" fmla="*/ 37 h 249"/>
                <a:gd name="T50" fmla="*/ 22 w 249"/>
                <a:gd name="T51" fmla="*/ 21 h 249"/>
                <a:gd name="T52" fmla="*/ 37 w 249"/>
                <a:gd name="T53" fmla="*/ 10 h 249"/>
                <a:gd name="T54" fmla="*/ 56 w 249"/>
                <a:gd name="T55" fmla="*/ 2 h 249"/>
                <a:gd name="T56" fmla="*/ 77 w 249"/>
                <a:gd name="T57" fmla="*/ 0 h 249"/>
                <a:gd name="T58" fmla="*/ 0 w 249"/>
                <a:gd name="T59" fmla="*/ 0 h 249"/>
                <a:gd name="T60" fmla="*/ 249 w 249"/>
                <a:gd name="T61"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249" h="249">
                  <a:moveTo>
                    <a:pt x="77" y="0"/>
                  </a:moveTo>
                  <a:lnTo>
                    <a:pt x="170" y="0"/>
                  </a:lnTo>
                  <a:lnTo>
                    <a:pt x="192" y="2"/>
                  </a:lnTo>
                  <a:lnTo>
                    <a:pt x="210" y="10"/>
                  </a:lnTo>
                  <a:lnTo>
                    <a:pt x="226" y="21"/>
                  </a:lnTo>
                  <a:lnTo>
                    <a:pt x="237" y="37"/>
                  </a:lnTo>
                  <a:lnTo>
                    <a:pt x="245" y="57"/>
                  </a:lnTo>
                  <a:lnTo>
                    <a:pt x="249" y="77"/>
                  </a:lnTo>
                  <a:lnTo>
                    <a:pt x="249" y="172"/>
                  </a:lnTo>
                  <a:lnTo>
                    <a:pt x="245" y="193"/>
                  </a:lnTo>
                  <a:lnTo>
                    <a:pt x="237" y="212"/>
                  </a:lnTo>
                  <a:lnTo>
                    <a:pt x="226" y="227"/>
                  </a:lnTo>
                  <a:lnTo>
                    <a:pt x="210" y="239"/>
                  </a:lnTo>
                  <a:lnTo>
                    <a:pt x="192" y="247"/>
                  </a:lnTo>
                  <a:lnTo>
                    <a:pt x="170" y="249"/>
                  </a:lnTo>
                  <a:lnTo>
                    <a:pt x="77" y="249"/>
                  </a:lnTo>
                  <a:lnTo>
                    <a:pt x="56" y="247"/>
                  </a:lnTo>
                  <a:lnTo>
                    <a:pt x="37" y="239"/>
                  </a:lnTo>
                  <a:lnTo>
                    <a:pt x="22" y="227"/>
                  </a:lnTo>
                  <a:lnTo>
                    <a:pt x="10" y="212"/>
                  </a:lnTo>
                  <a:lnTo>
                    <a:pt x="2" y="193"/>
                  </a:lnTo>
                  <a:lnTo>
                    <a:pt x="0" y="172"/>
                  </a:lnTo>
                  <a:lnTo>
                    <a:pt x="0" y="77"/>
                  </a:lnTo>
                  <a:lnTo>
                    <a:pt x="2" y="57"/>
                  </a:lnTo>
                  <a:lnTo>
                    <a:pt x="10" y="37"/>
                  </a:lnTo>
                  <a:lnTo>
                    <a:pt x="22" y="21"/>
                  </a:lnTo>
                  <a:lnTo>
                    <a:pt x="37" y="10"/>
                  </a:lnTo>
                  <a:lnTo>
                    <a:pt x="56" y="2"/>
                  </a:lnTo>
                  <a:lnTo>
                    <a:pt x="7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24" name="Freeform 91"/>
            <p:cNvSpPr/>
            <p:nvPr/>
          </p:nvSpPr>
          <p:spPr bwMode="auto">
            <a:xfrm>
              <a:off x="388938" y="584200"/>
              <a:ext cx="66675" cy="66675"/>
            </a:xfrm>
            <a:custGeom>
              <a:avLst/>
              <a:gdLst>
                <a:gd name="T0" fmla="*/ 77 w 252"/>
                <a:gd name="T1" fmla="*/ 0 h 252"/>
                <a:gd name="T2" fmla="*/ 174 w 252"/>
                <a:gd name="T3" fmla="*/ 0 h 252"/>
                <a:gd name="T4" fmla="*/ 195 w 252"/>
                <a:gd name="T5" fmla="*/ 3 h 252"/>
                <a:gd name="T6" fmla="*/ 213 w 252"/>
                <a:gd name="T7" fmla="*/ 11 h 252"/>
                <a:gd name="T8" fmla="*/ 229 w 252"/>
                <a:gd name="T9" fmla="*/ 22 h 252"/>
                <a:gd name="T10" fmla="*/ 240 w 252"/>
                <a:gd name="T11" fmla="*/ 38 h 252"/>
                <a:gd name="T12" fmla="*/ 248 w 252"/>
                <a:gd name="T13" fmla="*/ 57 h 252"/>
                <a:gd name="T14" fmla="*/ 252 w 252"/>
                <a:gd name="T15" fmla="*/ 78 h 252"/>
                <a:gd name="T16" fmla="*/ 252 w 252"/>
                <a:gd name="T17" fmla="*/ 175 h 252"/>
                <a:gd name="T18" fmla="*/ 248 w 252"/>
                <a:gd name="T19" fmla="*/ 196 h 252"/>
                <a:gd name="T20" fmla="*/ 240 w 252"/>
                <a:gd name="T21" fmla="*/ 214 h 252"/>
                <a:gd name="T22" fmla="*/ 229 w 252"/>
                <a:gd name="T23" fmla="*/ 230 h 252"/>
                <a:gd name="T24" fmla="*/ 213 w 252"/>
                <a:gd name="T25" fmla="*/ 242 h 252"/>
                <a:gd name="T26" fmla="*/ 195 w 252"/>
                <a:gd name="T27" fmla="*/ 249 h 252"/>
                <a:gd name="T28" fmla="*/ 174 w 252"/>
                <a:gd name="T29" fmla="*/ 252 h 252"/>
                <a:gd name="T30" fmla="*/ 77 w 252"/>
                <a:gd name="T31" fmla="*/ 252 h 252"/>
                <a:gd name="T32" fmla="*/ 58 w 252"/>
                <a:gd name="T33" fmla="*/ 249 h 252"/>
                <a:gd name="T34" fmla="*/ 39 w 252"/>
                <a:gd name="T35" fmla="*/ 241 h 252"/>
                <a:gd name="T36" fmla="*/ 24 w 252"/>
                <a:gd name="T37" fmla="*/ 228 h 252"/>
                <a:gd name="T38" fmla="*/ 11 w 252"/>
                <a:gd name="T39" fmla="*/ 213 h 252"/>
                <a:gd name="T40" fmla="*/ 3 w 252"/>
                <a:gd name="T41" fmla="*/ 194 h 252"/>
                <a:gd name="T42" fmla="*/ 0 w 252"/>
                <a:gd name="T43" fmla="*/ 175 h 252"/>
                <a:gd name="T44" fmla="*/ 0 w 252"/>
                <a:gd name="T45" fmla="*/ 78 h 252"/>
                <a:gd name="T46" fmla="*/ 3 w 252"/>
                <a:gd name="T47" fmla="*/ 57 h 252"/>
                <a:gd name="T48" fmla="*/ 11 w 252"/>
                <a:gd name="T49" fmla="*/ 39 h 252"/>
                <a:gd name="T50" fmla="*/ 24 w 252"/>
                <a:gd name="T51" fmla="*/ 23 h 252"/>
                <a:gd name="T52" fmla="*/ 39 w 252"/>
                <a:gd name="T53" fmla="*/ 11 h 252"/>
                <a:gd name="T54" fmla="*/ 58 w 252"/>
                <a:gd name="T55" fmla="*/ 3 h 252"/>
                <a:gd name="T56" fmla="*/ 77 w 252"/>
                <a:gd name="T57" fmla="*/ 0 h 252"/>
                <a:gd name="T58" fmla="*/ 0 w 252"/>
                <a:gd name="T59" fmla="*/ 0 h 252"/>
                <a:gd name="T60" fmla="*/ 252 w 252"/>
                <a:gd name="T6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252" h="252">
                  <a:moveTo>
                    <a:pt x="77" y="0"/>
                  </a:moveTo>
                  <a:lnTo>
                    <a:pt x="174" y="0"/>
                  </a:lnTo>
                  <a:lnTo>
                    <a:pt x="195" y="3"/>
                  </a:lnTo>
                  <a:lnTo>
                    <a:pt x="213" y="11"/>
                  </a:lnTo>
                  <a:lnTo>
                    <a:pt x="229" y="22"/>
                  </a:lnTo>
                  <a:lnTo>
                    <a:pt x="240" y="38"/>
                  </a:lnTo>
                  <a:lnTo>
                    <a:pt x="248" y="57"/>
                  </a:lnTo>
                  <a:lnTo>
                    <a:pt x="252" y="78"/>
                  </a:lnTo>
                  <a:lnTo>
                    <a:pt x="252" y="175"/>
                  </a:lnTo>
                  <a:lnTo>
                    <a:pt x="248" y="196"/>
                  </a:lnTo>
                  <a:lnTo>
                    <a:pt x="240" y="214"/>
                  </a:lnTo>
                  <a:lnTo>
                    <a:pt x="229" y="230"/>
                  </a:lnTo>
                  <a:lnTo>
                    <a:pt x="213" y="242"/>
                  </a:lnTo>
                  <a:lnTo>
                    <a:pt x="195" y="249"/>
                  </a:lnTo>
                  <a:lnTo>
                    <a:pt x="174" y="252"/>
                  </a:lnTo>
                  <a:lnTo>
                    <a:pt x="77" y="252"/>
                  </a:lnTo>
                  <a:lnTo>
                    <a:pt x="58" y="249"/>
                  </a:lnTo>
                  <a:lnTo>
                    <a:pt x="39" y="241"/>
                  </a:lnTo>
                  <a:lnTo>
                    <a:pt x="24" y="228"/>
                  </a:lnTo>
                  <a:lnTo>
                    <a:pt x="11" y="213"/>
                  </a:lnTo>
                  <a:lnTo>
                    <a:pt x="3" y="194"/>
                  </a:lnTo>
                  <a:lnTo>
                    <a:pt x="0" y="175"/>
                  </a:lnTo>
                  <a:lnTo>
                    <a:pt x="0" y="78"/>
                  </a:lnTo>
                  <a:lnTo>
                    <a:pt x="3" y="57"/>
                  </a:lnTo>
                  <a:lnTo>
                    <a:pt x="11" y="39"/>
                  </a:lnTo>
                  <a:lnTo>
                    <a:pt x="24" y="23"/>
                  </a:lnTo>
                  <a:lnTo>
                    <a:pt x="39" y="11"/>
                  </a:lnTo>
                  <a:lnTo>
                    <a:pt x="58" y="3"/>
                  </a:lnTo>
                  <a:lnTo>
                    <a:pt x="7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25" name="Freeform 92"/>
            <p:cNvSpPr/>
            <p:nvPr/>
          </p:nvSpPr>
          <p:spPr bwMode="auto">
            <a:xfrm>
              <a:off x="322263" y="517525"/>
              <a:ext cx="66675" cy="66675"/>
            </a:xfrm>
            <a:custGeom>
              <a:avLst/>
              <a:gdLst>
                <a:gd name="T0" fmla="*/ 78 w 251"/>
                <a:gd name="T1" fmla="*/ 0 h 251"/>
                <a:gd name="T2" fmla="*/ 173 w 251"/>
                <a:gd name="T3" fmla="*/ 0 h 251"/>
                <a:gd name="T4" fmla="*/ 194 w 251"/>
                <a:gd name="T5" fmla="*/ 3 h 251"/>
                <a:gd name="T6" fmla="*/ 212 w 251"/>
                <a:gd name="T7" fmla="*/ 11 h 251"/>
                <a:gd name="T8" fmla="*/ 228 w 251"/>
                <a:gd name="T9" fmla="*/ 24 h 251"/>
                <a:gd name="T10" fmla="*/ 241 w 251"/>
                <a:gd name="T11" fmla="*/ 40 h 251"/>
                <a:gd name="T12" fmla="*/ 249 w 251"/>
                <a:gd name="T13" fmla="*/ 58 h 251"/>
                <a:gd name="T14" fmla="*/ 251 w 251"/>
                <a:gd name="T15" fmla="*/ 78 h 251"/>
                <a:gd name="T16" fmla="*/ 251 w 251"/>
                <a:gd name="T17" fmla="*/ 174 h 251"/>
                <a:gd name="T18" fmla="*/ 249 w 251"/>
                <a:gd name="T19" fmla="*/ 193 h 251"/>
                <a:gd name="T20" fmla="*/ 241 w 251"/>
                <a:gd name="T21" fmla="*/ 211 h 251"/>
                <a:gd name="T22" fmla="*/ 228 w 251"/>
                <a:gd name="T23" fmla="*/ 227 h 251"/>
                <a:gd name="T24" fmla="*/ 212 w 251"/>
                <a:gd name="T25" fmla="*/ 239 h 251"/>
                <a:gd name="T26" fmla="*/ 194 w 251"/>
                <a:gd name="T27" fmla="*/ 247 h 251"/>
                <a:gd name="T28" fmla="*/ 173 w 251"/>
                <a:gd name="T29" fmla="*/ 251 h 251"/>
                <a:gd name="T30" fmla="*/ 78 w 251"/>
                <a:gd name="T31" fmla="*/ 251 h 251"/>
                <a:gd name="T32" fmla="*/ 57 w 251"/>
                <a:gd name="T33" fmla="*/ 247 h 251"/>
                <a:gd name="T34" fmla="*/ 39 w 251"/>
                <a:gd name="T35" fmla="*/ 239 h 251"/>
                <a:gd name="T36" fmla="*/ 23 w 251"/>
                <a:gd name="T37" fmla="*/ 227 h 251"/>
                <a:gd name="T38" fmla="*/ 11 w 251"/>
                <a:gd name="T39" fmla="*/ 211 h 251"/>
                <a:gd name="T40" fmla="*/ 3 w 251"/>
                <a:gd name="T41" fmla="*/ 193 h 251"/>
                <a:gd name="T42" fmla="*/ 0 w 251"/>
                <a:gd name="T43" fmla="*/ 174 h 251"/>
                <a:gd name="T44" fmla="*/ 0 w 251"/>
                <a:gd name="T45" fmla="*/ 78 h 251"/>
                <a:gd name="T46" fmla="*/ 3 w 251"/>
                <a:gd name="T47" fmla="*/ 58 h 251"/>
                <a:gd name="T48" fmla="*/ 11 w 251"/>
                <a:gd name="T49" fmla="*/ 40 h 251"/>
                <a:gd name="T50" fmla="*/ 23 w 251"/>
                <a:gd name="T51" fmla="*/ 24 h 251"/>
                <a:gd name="T52" fmla="*/ 39 w 251"/>
                <a:gd name="T53" fmla="*/ 11 h 251"/>
                <a:gd name="T54" fmla="*/ 57 w 251"/>
                <a:gd name="T55" fmla="*/ 3 h 251"/>
                <a:gd name="T56" fmla="*/ 78 w 251"/>
                <a:gd name="T57" fmla="*/ 0 h 251"/>
                <a:gd name="T58" fmla="*/ 0 w 251"/>
                <a:gd name="T59" fmla="*/ 0 h 251"/>
                <a:gd name="T60" fmla="*/ 251 w 251"/>
                <a:gd name="T61"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251" h="251">
                  <a:moveTo>
                    <a:pt x="78" y="0"/>
                  </a:moveTo>
                  <a:lnTo>
                    <a:pt x="173" y="0"/>
                  </a:lnTo>
                  <a:lnTo>
                    <a:pt x="194" y="3"/>
                  </a:lnTo>
                  <a:lnTo>
                    <a:pt x="212" y="11"/>
                  </a:lnTo>
                  <a:lnTo>
                    <a:pt x="228" y="24"/>
                  </a:lnTo>
                  <a:lnTo>
                    <a:pt x="241" y="40"/>
                  </a:lnTo>
                  <a:lnTo>
                    <a:pt x="249" y="58"/>
                  </a:lnTo>
                  <a:lnTo>
                    <a:pt x="251" y="78"/>
                  </a:lnTo>
                  <a:lnTo>
                    <a:pt x="251" y="174"/>
                  </a:lnTo>
                  <a:lnTo>
                    <a:pt x="249" y="193"/>
                  </a:lnTo>
                  <a:lnTo>
                    <a:pt x="241" y="211"/>
                  </a:lnTo>
                  <a:lnTo>
                    <a:pt x="228" y="227"/>
                  </a:lnTo>
                  <a:lnTo>
                    <a:pt x="212" y="239"/>
                  </a:lnTo>
                  <a:lnTo>
                    <a:pt x="194" y="247"/>
                  </a:lnTo>
                  <a:lnTo>
                    <a:pt x="173" y="251"/>
                  </a:lnTo>
                  <a:lnTo>
                    <a:pt x="78" y="251"/>
                  </a:lnTo>
                  <a:lnTo>
                    <a:pt x="57" y="247"/>
                  </a:lnTo>
                  <a:lnTo>
                    <a:pt x="39" y="239"/>
                  </a:lnTo>
                  <a:lnTo>
                    <a:pt x="23" y="227"/>
                  </a:lnTo>
                  <a:lnTo>
                    <a:pt x="11" y="211"/>
                  </a:lnTo>
                  <a:lnTo>
                    <a:pt x="3" y="193"/>
                  </a:lnTo>
                  <a:lnTo>
                    <a:pt x="0" y="174"/>
                  </a:lnTo>
                  <a:lnTo>
                    <a:pt x="0" y="78"/>
                  </a:lnTo>
                  <a:lnTo>
                    <a:pt x="3" y="58"/>
                  </a:lnTo>
                  <a:lnTo>
                    <a:pt x="11" y="40"/>
                  </a:lnTo>
                  <a:lnTo>
                    <a:pt x="23" y="24"/>
                  </a:lnTo>
                  <a:lnTo>
                    <a:pt x="39" y="11"/>
                  </a:lnTo>
                  <a:lnTo>
                    <a:pt x="57" y="3"/>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26" name="Freeform 93"/>
            <p:cNvSpPr/>
            <p:nvPr/>
          </p:nvSpPr>
          <p:spPr bwMode="auto">
            <a:xfrm>
              <a:off x="322263" y="649288"/>
              <a:ext cx="66675" cy="66675"/>
            </a:xfrm>
            <a:custGeom>
              <a:avLst/>
              <a:gdLst>
                <a:gd name="T0" fmla="*/ 78 w 251"/>
                <a:gd name="T1" fmla="*/ 0 h 249"/>
                <a:gd name="T2" fmla="*/ 173 w 251"/>
                <a:gd name="T3" fmla="*/ 0 h 249"/>
                <a:gd name="T4" fmla="*/ 194 w 251"/>
                <a:gd name="T5" fmla="*/ 2 h 249"/>
                <a:gd name="T6" fmla="*/ 212 w 251"/>
                <a:gd name="T7" fmla="*/ 10 h 249"/>
                <a:gd name="T8" fmla="*/ 228 w 251"/>
                <a:gd name="T9" fmla="*/ 23 h 249"/>
                <a:gd name="T10" fmla="*/ 241 w 251"/>
                <a:gd name="T11" fmla="*/ 38 h 249"/>
                <a:gd name="T12" fmla="*/ 249 w 251"/>
                <a:gd name="T13" fmla="*/ 57 h 249"/>
                <a:gd name="T14" fmla="*/ 251 w 251"/>
                <a:gd name="T15" fmla="*/ 77 h 249"/>
                <a:gd name="T16" fmla="*/ 251 w 251"/>
                <a:gd name="T17" fmla="*/ 172 h 249"/>
                <a:gd name="T18" fmla="*/ 249 w 251"/>
                <a:gd name="T19" fmla="*/ 193 h 249"/>
                <a:gd name="T20" fmla="*/ 241 w 251"/>
                <a:gd name="T21" fmla="*/ 211 h 249"/>
                <a:gd name="T22" fmla="*/ 228 w 251"/>
                <a:gd name="T23" fmla="*/ 227 h 249"/>
                <a:gd name="T24" fmla="*/ 212 w 251"/>
                <a:gd name="T25" fmla="*/ 239 h 249"/>
                <a:gd name="T26" fmla="*/ 194 w 251"/>
                <a:gd name="T27" fmla="*/ 247 h 249"/>
                <a:gd name="T28" fmla="*/ 173 w 251"/>
                <a:gd name="T29" fmla="*/ 249 h 249"/>
                <a:gd name="T30" fmla="*/ 78 w 251"/>
                <a:gd name="T31" fmla="*/ 249 h 249"/>
                <a:gd name="T32" fmla="*/ 57 w 251"/>
                <a:gd name="T33" fmla="*/ 247 h 249"/>
                <a:gd name="T34" fmla="*/ 39 w 251"/>
                <a:gd name="T35" fmla="*/ 239 h 249"/>
                <a:gd name="T36" fmla="*/ 23 w 251"/>
                <a:gd name="T37" fmla="*/ 227 h 249"/>
                <a:gd name="T38" fmla="*/ 11 w 251"/>
                <a:gd name="T39" fmla="*/ 211 h 249"/>
                <a:gd name="T40" fmla="*/ 3 w 251"/>
                <a:gd name="T41" fmla="*/ 193 h 249"/>
                <a:gd name="T42" fmla="*/ 0 w 251"/>
                <a:gd name="T43" fmla="*/ 172 h 249"/>
                <a:gd name="T44" fmla="*/ 0 w 251"/>
                <a:gd name="T45" fmla="*/ 77 h 249"/>
                <a:gd name="T46" fmla="*/ 3 w 251"/>
                <a:gd name="T47" fmla="*/ 57 h 249"/>
                <a:gd name="T48" fmla="*/ 11 w 251"/>
                <a:gd name="T49" fmla="*/ 38 h 249"/>
                <a:gd name="T50" fmla="*/ 23 w 251"/>
                <a:gd name="T51" fmla="*/ 23 h 249"/>
                <a:gd name="T52" fmla="*/ 39 w 251"/>
                <a:gd name="T53" fmla="*/ 10 h 249"/>
                <a:gd name="T54" fmla="*/ 57 w 251"/>
                <a:gd name="T55" fmla="*/ 2 h 249"/>
                <a:gd name="T56" fmla="*/ 78 w 251"/>
                <a:gd name="T57" fmla="*/ 0 h 249"/>
                <a:gd name="T58" fmla="*/ 0 w 251"/>
                <a:gd name="T59" fmla="*/ 0 h 249"/>
                <a:gd name="T60" fmla="*/ 251 w 251"/>
                <a:gd name="T61"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251" h="249">
                  <a:moveTo>
                    <a:pt x="78" y="0"/>
                  </a:moveTo>
                  <a:lnTo>
                    <a:pt x="173" y="0"/>
                  </a:lnTo>
                  <a:lnTo>
                    <a:pt x="194" y="2"/>
                  </a:lnTo>
                  <a:lnTo>
                    <a:pt x="212" y="10"/>
                  </a:lnTo>
                  <a:lnTo>
                    <a:pt x="228" y="23"/>
                  </a:lnTo>
                  <a:lnTo>
                    <a:pt x="241" y="38"/>
                  </a:lnTo>
                  <a:lnTo>
                    <a:pt x="249" y="57"/>
                  </a:lnTo>
                  <a:lnTo>
                    <a:pt x="251" y="77"/>
                  </a:lnTo>
                  <a:lnTo>
                    <a:pt x="251" y="172"/>
                  </a:lnTo>
                  <a:lnTo>
                    <a:pt x="249" y="193"/>
                  </a:lnTo>
                  <a:lnTo>
                    <a:pt x="241" y="211"/>
                  </a:lnTo>
                  <a:lnTo>
                    <a:pt x="228" y="227"/>
                  </a:lnTo>
                  <a:lnTo>
                    <a:pt x="212" y="239"/>
                  </a:lnTo>
                  <a:lnTo>
                    <a:pt x="194" y="247"/>
                  </a:lnTo>
                  <a:lnTo>
                    <a:pt x="173" y="249"/>
                  </a:lnTo>
                  <a:lnTo>
                    <a:pt x="78" y="249"/>
                  </a:lnTo>
                  <a:lnTo>
                    <a:pt x="57" y="247"/>
                  </a:lnTo>
                  <a:lnTo>
                    <a:pt x="39" y="239"/>
                  </a:lnTo>
                  <a:lnTo>
                    <a:pt x="23" y="227"/>
                  </a:lnTo>
                  <a:lnTo>
                    <a:pt x="11" y="211"/>
                  </a:lnTo>
                  <a:lnTo>
                    <a:pt x="3" y="193"/>
                  </a:lnTo>
                  <a:lnTo>
                    <a:pt x="0" y="172"/>
                  </a:lnTo>
                  <a:lnTo>
                    <a:pt x="0" y="77"/>
                  </a:lnTo>
                  <a:lnTo>
                    <a:pt x="3" y="57"/>
                  </a:lnTo>
                  <a:lnTo>
                    <a:pt x="11" y="38"/>
                  </a:lnTo>
                  <a:lnTo>
                    <a:pt x="23" y="23"/>
                  </a:lnTo>
                  <a:lnTo>
                    <a:pt x="39" y="10"/>
                  </a:lnTo>
                  <a:lnTo>
                    <a:pt x="57" y="2"/>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27" name="Freeform 94"/>
            <p:cNvSpPr/>
            <p:nvPr/>
          </p:nvSpPr>
          <p:spPr bwMode="auto">
            <a:xfrm>
              <a:off x="257175" y="584200"/>
              <a:ext cx="65088" cy="66675"/>
            </a:xfrm>
            <a:custGeom>
              <a:avLst/>
              <a:gdLst>
                <a:gd name="T0" fmla="*/ 78 w 248"/>
                <a:gd name="T1" fmla="*/ 0 h 252"/>
                <a:gd name="T2" fmla="*/ 170 w 248"/>
                <a:gd name="T3" fmla="*/ 0 h 252"/>
                <a:gd name="T4" fmla="*/ 192 w 248"/>
                <a:gd name="T5" fmla="*/ 3 h 252"/>
                <a:gd name="T6" fmla="*/ 210 w 248"/>
                <a:gd name="T7" fmla="*/ 11 h 252"/>
                <a:gd name="T8" fmla="*/ 226 w 248"/>
                <a:gd name="T9" fmla="*/ 22 h 252"/>
                <a:gd name="T10" fmla="*/ 237 w 248"/>
                <a:gd name="T11" fmla="*/ 38 h 252"/>
                <a:gd name="T12" fmla="*/ 245 w 248"/>
                <a:gd name="T13" fmla="*/ 57 h 252"/>
                <a:gd name="T14" fmla="*/ 248 w 248"/>
                <a:gd name="T15" fmla="*/ 78 h 252"/>
                <a:gd name="T16" fmla="*/ 248 w 248"/>
                <a:gd name="T17" fmla="*/ 175 h 252"/>
                <a:gd name="T18" fmla="*/ 245 w 248"/>
                <a:gd name="T19" fmla="*/ 196 h 252"/>
                <a:gd name="T20" fmla="*/ 237 w 248"/>
                <a:gd name="T21" fmla="*/ 214 h 252"/>
                <a:gd name="T22" fmla="*/ 226 w 248"/>
                <a:gd name="T23" fmla="*/ 230 h 252"/>
                <a:gd name="T24" fmla="*/ 210 w 248"/>
                <a:gd name="T25" fmla="*/ 242 h 252"/>
                <a:gd name="T26" fmla="*/ 192 w 248"/>
                <a:gd name="T27" fmla="*/ 249 h 252"/>
                <a:gd name="T28" fmla="*/ 170 w 248"/>
                <a:gd name="T29" fmla="*/ 252 h 252"/>
                <a:gd name="T30" fmla="*/ 78 w 248"/>
                <a:gd name="T31" fmla="*/ 252 h 252"/>
                <a:gd name="T32" fmla="*/ 57 w 248"/>
                <a:gd name="T33" fmla="*/ 249 h 252"/>
                <a:gd name="T34" fmla="*/ 39 w 248"/>
                <a:gd name="T35" fmla="*/ 242 h 252"/>
                <a:gd name="T36" fmla="*/ 23 w 248"/>
                <a:gd name="T37" fmla="*/ 230 h 252"/>
                <a:gd name="T38" fmla="*/ 11 w 248"/>
                <a:gd name="T39" fmla="*/ 214 h 252"/>
                <a:gd name="T40" fmla="*/ 4 w 248"/>
                <a:gd name="T41" fmla="*/ 196 h 252"/>
                <a:gd name="T42" fmla="*/ 0 w 248"/>
                <a:gd name="T43" fmla="*/ 175 h 252"/>
                <a:gd name="T44" fmla="*/ 0 w 248"/>
                <a:gd name="T45" fmla="*/ 78 h 252"/>
                <a:gd name="T46" fmla="*/ 4 w 248"/>
                <a:gd name="T47" fmla="*/ 57 h 252"/>
                <a:gd name="T48" fmla="*/ 11 w 248"/>
                <a:gd name="T49" fmla="*/ 38 h 252"/>
                <a:gd name="T50" fmla="*/ 23 w 248"/>
                <a:gd name="T51" fmla="*/ 22 h 252"/>
                <a:gd name="T52" fmla="*/ 39 w 248"/>
                <a:gd name="T53" fmla="*/ 11 h 252"/>
                <a:gd name="T54" fmla="*/ 57 w 248"/>
                <a:gd name="T55" fmla="*/ 3 h 252"/>
                <a:gd name="T56" fmla="*/ 78 w 248"/>
                <a:gd name="T57" fmla="*/ 0 h 252"/>
                <a:gd name="T58" fmla="*/ 0 w 248"/>
                <a:gd name="T59" fmla="*/ 0 h 252"/>
                <a:gd name="T60" fmla="*/ 248 w 248"/>
                <a:gd name="T6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248" h="252">
                  <a:moveTo>
                    <a:pt x="78" y="0"/>
                  </a:moveTo>
                  <a:lnTo>
                    <a:pt x="170" y="0"/>
                  </a:lnTo>
                  <a:lnTo>
                    <a:pt x="192" y="3"/>
                  </a:lnTo>
                  <a:lnTo>
                    <a:pt x="210" y="11"/>
                  </a:lnTo>
                  <a:lnTo>
                    <a:pt x="226" y="22"/>
                  </a:lnTo>
                  <a:lnTo>
                    <a:pt x="237" y="38"/>
                  </a:lnTo>
                  <a:lnTo>
                    <a:pt x="245" y="57"/>
                  </a:lnTo>
                  <a:lnTo>
                    <a:pt x="248" y="78"/>
                  </a:lnTo>
                  <a:lnTo>
                    <a:pt x="248" y="175"/>
                  </a:lnTo>
                  <a:lnTo>
                    <a:pt x="245" y="196"/>
                  </a:lnTo>
                  <a:lnTo>
                    <a:pt x="237" y="214"/>
                  </a:lnTo>
                  <a:lnTo>
                    <a:pt x="226" y="230"/>
                  </a:lnTo>
                  <a:lnTo>
                    <a:pt x="210" y="242"/>
                  </a:lnTo>
                  <a:lnTo>
                    <a:pt x="192" y="249"/>
                  </a:lnTo>
                  <a:lnTo>
                    <a:pt x="170" y="252"/>
                  </a:lnTo>
                  <a:lnTo>
                    <a:pt x="78" y="252"/>
                  </a:lnTo>
                  <a:lnTo>
                    <a:pt x="57" y="249"/>
                  </a:lnTo>
                  <a:lnTo>
                    <a:pt x="39" y="242"/>
                  </a:lnTo>
                  <a:lnTo>
                    <a:pt x="23" y="230"/>
                  </a:lnTo>
                  <a:lnTo>
                    <a:pt x="11" y="214"/>
                  </a:lnTo>
                  <a:lnTo>
                    <a:pt x="4" y="196"/>
                  </a:lnTo>
                  <a:lnTo>
                    <a:pt x="0" y="175"/>
                  </a:lnTo>
                  <a:lnTo>
                    <a:pt x="0" y="78"/>
                  </a:lnTo>
                  <a:lnTo>
                    <a:pt x="4" y="57"/>
                  </a:lnTo>
                  <a:lnTo>
                    <a:pt x="11" y="38"/>
                  </a:lnTo>
                  <a:lnTo>
                    <a:pt x="23" y="22"/>
                  </a:lnTo>
                  <a:lnTo>
                    <a:pt x="39" y="11"/>
                  </a:lnTo>
                  <a:lnTo>
                    <a:pt x="57" y="3"/>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28" name="Freeform 95"/>
            <p:cNvSpPr/>
            <p:nvPr/>
          </p:nvSpPr>
          <p:spPr bwMode="auto">
            <a:xfrm>
              <a:off x="233363" y="803275"/>
              <a:ext cx="509588" cy="53975"/>
            </a:xfrm>
            <a:custGeom>
              <a:avLst/>
              <a:gdLst>
                <a:gd name="T0" fmla="*/ 99 w 1926"/>
                <a:gd name="T1" fmla="*/ 0 h 200"/>
                <a:gd name="T2" fmla="*/ 1826 w 1926"/>
                <a:gd name="T3" fmla="*/ 0 h 200"/>
                <a:gd name="T4" fmla="*/ 1848 w 1926"/>
                <a:gd name="T5" fmla="*/ 4 h 200"/>
                <a:gd name="T6" fmla="*/ 1870 w 1926"/>
                <a:gd name="T7" fmla="*/ 10 h 200"/>
                <a:gd name="T8" fmla="*/ 1888 w 1926"/>
                <a:gd name="T9" fmla="*/ 23 h 200"/>
                <a:gd name="T10" fmla="*/ 1904 w 1926"/>
                <a:gd name="T11" fmla="*/ 38 h 200"/>
                <a:gd name="T12" fmla="*/ 1916 w 1926"/>
                <a:gd name="T13" fmla="*/ 57 h 200"/>
                <a:gd name="T14" fmla="*/ 1924 w 1926"/>
                <a:gd name="T15" fmla="*/ 78 h 200"/>
                <a:gd name="T16" fmla="*/ 1926 w 1926"/>
                <a:gd name="T17" fmla="*/ 101 h 200"/>
                <a:gd name="T18" fmla="*/ 1924 w 1926"/>
                <a:gd name="T19" fmla="*/ 124 h 200"/>
                <a:gd name="T20" fmla="*/ 1916 w 1926"/>
                <a:gd name="T21" fmla="*/ 145 h 200"/>
                <a:gd name="T22" fmla="*/ 1904 w 1926"/>
                <a:gd name="T23" fmla="*/ 164 h 200"/>
                <a:gd name="T24" fmla="*/ 1888 w 1926"/>
                <a:gd name="T25" fmla="*/ 178 h 200"/>
                <a:gd name="T26" fmla="*/ 1870 w 1926"/>
                <a:gd name="T27" fmla="*/ 191 h 200"/>
                <a:gd name="T28" fmla="*/ 1848 w 1926"/>
                <a:gd name="T29" fmla="*/ 198 h 200"/>
                <a:gd name="T30" fmla="*/ 1826 w 1926"/>
                <a:gd name="T31" fmla="*/ 200 h 200"/>
                <a:gd name="T32" fmla="*/ 99 w 1926"/>
                <a:gd name="T33" fmla="*/ 200 h 200"/>
                <a:gd name="T34" fmla="*/ 75 w 1926"/>
                <a:gd name="T35" fmla="*/ 198 h 200"/>
                <a:gd name="T36" fmla="*/ 54 w 1926"/>
                <a:gd name="T37" fmla="*/ 191 h 200"/>
                <a:gd name="T38" fmla="*/ 36 w 1926"/>
                <a:gd name="T39" fmla="*/ 178 h 200"/>
                <a:gd name="T40" fmla="*/ 20 w 1926"/>
                <a:gd name="T41" fmla="*/ 164 h 200"/>
                <a:gd name="T42" fmla="*/ 9 w 1926"/>
                <a:gd name="T43" fmla="*/ 145 h 200"/>
                <a:gd name="T44" fmla="*/ 2 w 1926"/>
                <a:gd name="T45" fmla="*/ 124 h 200"/>
                <a:gd name="T46" fmla="*/ 0 w 1926"/>
                <a:gd name="T47" fmla="*/ 101 h 200"/>
                <a:gd name="T48" fmla="*/ 2 w 1926"/>
                <a:gd name="T49" fmla="*/ 78 h 200"/>
                <a:gd name="T50" fmla="*/ 9 w 1926"/>
                <a:gd name="T51" fmla="*/ 57 h 200"/>
                <a:gd name="T52" fmla="*/ 20 w 1926"/>
                <a:gd name="T53" fmla="*/ 38 h 200"/>
                <a:gd name="T54" fmla="*/ 36 w 1926"/>
                <a:gd name="T55" fmla="*/ 23 h 200"/>
                <a:gd name="T56" fmla="*/ 54 w 1926"/>
                <a:gd name="T57" fmla="*/ 10 h 200"/>
                <a:gd name="T58" fmla="*/ 75 w 1926"/>
                <a:gd name="T59" fmla="*/ 4 h 200"/>
                <a:gd name="T60" fmla="*/ 99 w 1926"/>
                <a:gd name="T61" fmla="*/ 0 h 200"/>
                <a:gd name="T62" fmla="*/ 0 w 1926"/>
                <a:gd name="T63" fmla="*/ 0 h 200"/>
                <a:gd name="T64" fmla="*/ 1926 w 1926"/>
                <a:gd name="T65"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T62" t="T63" r="T64" b="T65"/>
              <a:pathLst>
                <a:path w="1926" h="200">
                  <a:moveTo>
                    <a:pt x="99" y="0"/>
                  </a:moveTo>
                  <a:lnTo>
                    <a:pt x="1826" y="0"/>
                  </a:lnTo>
                  <a:lnTo>
                    <a:pt x="1848" y="4"/>
                  </a:lnTo>
                  <a:lnTo>
                    <a:pt x="1870" y="10"/>
                  </a:lnTo>
                  <a:lnTo>
                    <a:pt x="1888" y="23"/>
                  </a:lnTo>
                  <a:lnTo>
                    <a:pt x="1904" y="38"/>
                  </a:lnTo>
                  <a:lnTo>
                    <a:pt x="1916" y="57"/>
                  </a:lnTo>
                  <a:lnTo>
                    <a:pt x="1924" y="78"/>
                  </a:lnTo>
                  <a:lnTo>
                    <a:pt x="1926" y="101"/>
                  </a:lnTo>
                  <a:lnTo>
                    <a:pt x="1924" y="124"/>
                  </a:lnTo>
                  <a:lnTo>
                    <a:pt x="1916" y="145"/>
                  </a:lnTo>
                  <a:lnTo>
                    <a:pt x="1904" y="164"/>
                  </a:lnTo>
                  <a:lnTo>
                    <a:pt x="1888" y="178"/>
                  </a:lnTo>
                  <a:lnTo>
                    <a:pt x="1870" y="191"/>
                  </a:lnTo>
                  <a:lnTo>
                    <a:pt x="1848" y="198"/>
                  </a:lnTo>
                  <a:lnTo>
                    <a:pt x="1826" y="200"/>
                  </a:lnTo>
                  <a:lnTo>
                    <a:pt x="99" y="200"/>
                  </a:lnTo>
                  <a:lnTo>
                    <a:pt x="75" y="198"/>
                  </a:lnTo>
                  <a:lnTo>
                    <a:pt x="54" y="191"/>
                  </a:lnTo>
                  <a:lnTo>
                    <a:pt x="36" y="178"/>
                  </a:lnTo>
                  <a:lnTo>
                    <a:pt x="20" y="164"/>
                  </a:lnTo>
                  <a:lnTo>
                    <a:pt x="9" y="145"/>
                  </a:lnTo>
                  <a:lnTo>
                    <a:pt x="2" y="124"/>
                  </a:lnTo>
                  <a:lnTo>
                    <a:pt x="0" y="101"/>
                  </a:lnTo>
                  <a:lnTo>
                    <a:pt x="2" y="78"/>
                  </a:lnTo>
                  <a:lnTo>
                    <a:pt x="9" y="57"/>
                  </a:lnTo>
                  <a:lnTo>
                    <a:pt x="20" y="38"/>
                  </a:lnTo>
                  <a:lnTo>
                    <a:pt x="36" y="23"/>
                  </a:lnTo>
                  <a:lnTo>
                    <a:pt x="54" y="10"/>
                  </a:lnTo>
                  <a:lnTo>
                    <a:pt x="75" y="4"/>
                  </a:lnTo>
                  <a:lnTo>
                    <a:pt x="9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29" name="Freeform 96"/>
            <p:cNvSpPr/>
            <p:nvPr/>
          </p:nvSpPr>
          <p:spPr bwMode="auto">
            <a:xfrm>
              <a:off x="190500" y="517525"/>
              <a:ext cx="65088" cy="66675"/>
            </a:xfrm>
            <a:custGeom>
              <a:avLst/>
              <a:gdLst>
                <a:gd name="T0" fmla="*/ 77 w 249"/>
                <a:gd name="T1" fmla="*/ 0 h 251"/>
                <a:gd name="T2" fmla="*/ 171 w 249"/>
                <a:gd name="T3" fmla="*/ 0 h 251"/>
                <a:gd name="T4" fmla="*/ 192 w 249"/>
                <a:gd name="T5" fmla="*/ 3 h 251"/>
                <a:gd name="T6" fmla="*/ 211 w 249"/>
                <a:gd name="T7" fmla="*/ 11 h 251"/>
                <a:gd name="T8" fmla="*/ 226 w 249"/>
                <a:gd name="T9" fmla="*/ 23 h 251"/>
                <a:gd name="T10" fmla="*/ 239 w 249"/>
                <a:gd name="T11" fmla="*/ 39 h 251"/>
                <a:gd name="T12" fmla="*/ 247 w 249"/>
                <a:gd name="T13" fmla="*/ 57 h 251"/>
                <a:gd name="T14" fmla="*/ 249 w 249"/>
                <a:gd name="T15" fmla="*/ 78 h 251"/>
                <a:gd name="T16" fmla="*/ 249 w 249"/>
                <a:gd name="T17" fmla="*/ 174 h 251"/>
                <a:gd name="T18" fmla="*/ 247 w 249"/>
                <a:gd name="T19" fmla="*/ 194 h 251"/>
                <a:gd name="T20" fmla="*/ 239 w 249"/>
                <a:gd name="T21" fmla="*/ 212 h 251"/>
                <a:gd name="T22" fmla="*/ 226 w 249"/>
                <a:gd name="T23" fmla="*/ 228 h 251"/>
                <a:gd name="T24" fmla="*/ 211 w 249"/>
                <a:gd name="T25" fmla="*/ 241 h 251"/>
                <a:gd name="T26" fmla="*/ 192 w 249"/>
                <a:gd name="T27" fmla="*/ 247 h 251"/>
                <a:gd name="T28" fmla="*/ 171 w 249"/>
                <a:gd name="T29" fmla="*/ 251 h 251"/>
                <a:gd name="T30" fmla="*/ 77 w 249"/>
                <a:gd name="T31" fmla="*/ 251 h 251"/>
                <a:gd name="T32" fmla="*/ 56 w 249"/>
                <a:gd name="T33" fmla="*/ 247 h 251"/>
                <a:gd name="T34" fmla="*/ 38 w 249"/>
                <a:gd name="T35" fmla="*/ 241 h 251"/>
                <a:gd name="T36" fmla="*/ 22 w 249"/>
                <a:gd name="T37" fmla="*/ 228 h 251"/>
                <a:gd name="T38" fmla="*/ 10 w 249"/>
                <a:gd name="T39" fmla="*/ 212 h 251"/>
                <a:gd name="T40" fmla="*/ 3 w 249"/>
                <a:gd name="T41" fmla="*/ 194 h 251"/>
                <a:gd name="T42" fmla="*/ 0 w 249"/>
                <a:gd name="T43" fmla="*/ 174 h 251"/>
                <a:gd name="T44" fmla="*/ 0 w 249"/>
                <a:gd name="T45" fmla="*/ 78 h 251"/>
                <a:gd name="T46" fmla="*/ 3 w 249"/>
                <a:gd name="T47" fmla="*/ 57 h 251"/>
                <a:gd name="T48" fmla="*/ 10 w 249"/>
                <a:gd name="T49" fmla="*/ 39 h 251"/>
                <a:gd name="T50" fmla="*/ 22 w 249"/>
                <a:gd name="T51" fmla="*/ 23 h 251"/>
                <a:gd name="T52" fmla="*/ 38 w 249"/>
                <a:gd name="T53" fmla="*/ 11 h 251"/>
                <a:gd name="T54" fmla="*/ 56 w 249"/>
                <a:gd name="T55" fmla="*/ 3 h 251"/>
                <a:gd name="T56" fmla="*/ 77 w 249"/>
                <a:gd name="T57" fmla="*/ 0 h 251"/>
                <a:gd name="T58" fmla="*/ 0 w 249"/>
                <a:gd name="T59" fmla="*/ 0 h 251"/>
                <a:gd name="T60" fmla="*/ 249 w 249"/>
                <a:gd name="T61"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249" h="251">
                  <a:moveTo>
                    <a:pt x="77" y="0"/>
                  </a:moveTo>
                  <a:lnTo>
                    <a:pt x="171" y="0"/>
                  </a:lnTo>
                  <a:lnTo>
                    <a:pt x="192" y="3"/>
                  </a:lnTo>
                  <a:lnTo>
                    <a:pt x="211" y="11"/>
                  </a:lnTo>
                  <a:lnTo>
                    <a:pt x="226" y="23"/>
                  </a:lnTo>
                  <a:lnTo>
                    <a:pt x="239" y="39"/>
                  </a:lnTo>
                  <a:lnTo>
                    <a:pt x="247" y="57"/>
                  </a:lnTo>
                  <a:lnTo>
                    <a:pt x="249" y="78"/>
                  </a:lnTo>
                  <a:lnTo>
                    <a:pt x="249" y="174"/>
                  </a:lnTo>
                  <a:lnTo>
                    <a:pt x="247" y="194"/>
                  </a:lnTo>
                  <a:lnTo>
                    <a:pt x="239" y="212"/>
                  </a:lnTo>
                  <a:lnTo>
                    <a:pt x="226" y="228"/>
                  </a:lnTo>
                  <a:lnTo>
                    <a:pt x="211" y="241"/>
                  </a:lnTo>
                  <a:lnTo>
                    <a:pt x="192" y="247"/>
                  </a:lnTo>
                  <a:lnTo>
                    <a:pt x="171" y="251"/>
                  </a:lnTo>
                  <a:lnTo>
                    <a:pt x="77" y="251"/>
                  </a:lnTo>
                  <a:lnTo>
                    <a:pt x="56" y="247"/>
                  </a:lnTo>
                  <a:lnTo>
                    <a:pt x="38" y="241"/>
                  </a:lnTo>
                  <a:lnTo>
                    <a:pt x="22" y="228"/>
                  </a:lnTo>
                  <a:lnTo>
                    <a:pt x="10" y="212"/>
                  </a:lnTo>
                  <a:lnTo>
                    <a:pt x="3" y="194"/>
                  </a:lnTo>
                  <a:lnTo>
                    <a:pt x="0" y="174"/>
                  </a:lnTo>
                  <a:lnTo>
                    <a:pt x="0" y="78"/>
                  </a:lnTo>
                  <a:lnTo>
                    <a:pt x="3" y="57"/>
                  </a:lnTo>
                  <a:lnTo>
                    <a:pt x="10" y="39"/>
                  </a:lnTo>
                  <a:lnTo>
                    <a:pt x="22" y="23"/>
                  </a:lnTo>
                  <a:lnTo>
                    <a:pt x="38" y="11"/>
                  </a:lnTo>
                  <a:lnTo>
                    <a:pt x="56" y="3"/>
                  </a:lnTo>
                  <a:lnTo>
                    <a:pt x="7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30" name="Freeform 97"/>
            <p:cNvSpPr/>
            <p:nvPr/>
          </p:nvSpPr>
          <p:spPr bwMode="auto">
            <a:xfrm>
              <a:off x="190500" y="649288"/>
              <a:ext cx="65088" cy="66675"/>
            </a:xfrm>
            <a:custGeom>
              <a:avLst/>
              <a:gdLst>
                <a:gd name="T0" fmla="*/ 77 w 249"/>
                <a:gd name="T1" fmla="*/ 0 h 249"/>
                <a:gd name="T2" fmla="*/ 171 w 249"/>
                <a:gd name="T3" fmla="*/ 0 h 249"/>
                <a:gd name="T4" fmla="*/ 192 w 249"/>
                <a:gd name="T5" fmla="*/ 2 h 249"/>
                <a:gd name="T6" fmla="*/ 211 w 249"/>
                <a:gd name="T7" fmla="*/ 10 h 249"/>
                <a:gd name="T8" fmla="*/ 226 w 249"/>
                <a:gd name="T9" fmla="*/ 21 h 249"/>
                <a:gd name="T10" fmla="*/ 239 w 249"/>
                <a:gd name="T11" fmla="*/ 37 h 249"/>
                <a:gd name="T12" fmla="*/ 247 w 249"/>
                <a:gd name="T13" fmla="*/ 57 h 249"/>
                <a:gd name="T14" fmla="*/ 249 w 249"/>
                <a:gd name="T15" fmla="*/ 77 h 249"/>
                <a:gd name="T16" fmla="*/ 249 w 249"/>
                <a:gd name="T17" fmla="*/ 172 h 249"/>
                <a:gd name="T18" fmla="*/ 247 w 249"/>
                <a:gd name="T19" fmla="*/ 193 h 249"/>
                <a:gd name="T20" fmla="*/ 239 w 249"/>
                <a:gd name="T21" fmla="*/ 212 h 249"/>
                <a:gd name="T22" fmla="*/ 226 w 249"/>
                <a:gd name="T23" fmla="*/ 227 h 249"/>
                <a:gd name="T24" fmla="*/ 211 w 249"/>
                <a:gd name="T25" fmla="*/ 239 h 249"/>
                <a:gd name="T26" fmla="*/ 192 w 249"/>
                <a:gd name="T27" fmla="*/ 247 h 249"/>
                <a:gd name="T28" fmla="*/ 171 w 249"/>
                <a:gd name="T29" fmla="*/ 249 h 249"/>
                <a:gd name="T30" fmla="*/ 77 w 249"/>
                <a:gd name="T31" fmla="*/ 249 h 249"/>
                <a:gd name="T32" fmla="*/ 56 w 249"/>
                <a:gd name="T33" fmla="*/ 247 h 249"/>
                <a:gd name="T34" fmla="*/ 38 w 249"/>
                <a:gd name="T35" fmla="*/ 239 h 249"/>
                <a:gd name="T36" fmla="*/ 22 w 249"/>
                <a:gd name="T37" fmla="*/ 227 h 249"/>
                <a:gd name="T38" fmla="*/ 10 w 249"/>
                <a:gd name="T39" fmla="*/ 212 h 249"/>
                <a:gd name="T40" fmla="*/ 3 w 249"/>
                <a:gd name="T41" fmla="*/ 193 h 249"/>
                <a:gd name="T42" fmla="*/ 0 w 249"/>
                <a:gd name="T43" fmla="*/ 172 h 249"/>
                <a:gd name="T44" fmla="*/ 0 w 249"/>
                <a:gd name="T45" fmla="*/ 77 h 249"/>
                <a:gd name="T46" fmla="*/ 3 w 249"/>
                <a:gd name="T47" fmla="*/ 57 h 249"/>
                <a:gd name="T48" fmla="*/ 10 w 249"/>
                <a:gd name="T49" fmla="*/ 37 h 249"/>
                <a:gd name="T50" fmla="*/ 22 w 249"/>
                <a:gd name="T51" fmla="*/ 21 h 249"/>
                <a:gd name="T52" fmla="*/ 38 w 249"/>
                <a:gd name="T53" fmla="*/ 10 h 249"/>
                <a:gd name="T54" fmla="*/ 56 w 249"/>
                <a:gd name="T55" fmla="*/ 2 h 249"/>
                <a:gd name="T56" fmla="*/ 77 w 249"/>
                <a:gd name="T57" fmla="*/ 0 h 249"/>
                <a:gd name="T58" fmla="*/ 0 w 249"/>
                <a:gd name="T59" fmla="*/ 0 h 249"/>
                <a:gd name="T60" fmla="*/ 249 w 249"/>
                <a:gd name="T61"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T58" t="T59" r="T60" b="T61"/>
              <a:pathLst>
                <a:path w="249" h="249">
                  <a:moveTo>
                    <a:pt x="77" y="0"/>
                  </a:moveTo>
                  <a:lnTo>
                    <a:pt x="171" y="0"/>
                  </a:lnTo>
                  <a:lnTo>
                    <a:pt x="192" y="2"/>
                  </a:lnTo>
                  <a:lnTo>
                    <a:pt x="211" y="10"/>
                  </a:lnTo>
                  <a:lnTo>
                    <a:pt x="226" y="21"/>
                  </a:lnTo>
                  <a:lnTo>
                    <a:pt x="239" y="37"/>
                  </a:lnTo>
                  <a:lnTo>
                    <a:pt x="247" y="57"/>
                  </a:lnTo>
                  <a:lnTo>
                    <a:pt x="249" y="77"/>
                  </a:lnTo>
                  <a:lnTo>
                    <a:pt x="249" y="172"/>
                  </a:lnTo>
                  <a:lnTo>
                    <a:pt x="247" y="193"/>
                  </a:lnTo>
                  <a:lnTo>
                    <a:pt x="239" y="212"/>
                  </a:lnTo>
                  <a:lnTo>
                    <a:pt x="226" y="227"/>
                  </a:lnTo>
                  <a:lnTo>
                    <a:pt x="211" y="239"/>
                  </a:lnTo>
                  <a:lnTo>
                    <a:pt x="192" y="247"/>
                  </a:lnTo>
                  <a:lnTo>
                    <a:pt x="171" y="249"/>
                  </a:lnTo>
                  <a:lnTo>
                    <a:pt x="77" y="249"/>
                  </a:lnTo>
                  <a:lnTo>
                    <a:pt x="56" y="247"/>
                  </a:lnTo>
                  <a:lnTo>
                    <a:pt x="38" y="239"/>
                  </a:lnTo>
                  <a:lnTo>
                    <a:pt x="22" y="227"/>
                  </a:lnTo>
                  <a:lnTo>
                    <a:pt x="10" y="212"/>
                  </a:lnTo>
                  <a:lnTo>
                    <a:pt x="3" y="193"/>
                  </a:lnTo>
                  <a:lnTo>
                    <a:pt x="0" y="172"/>
                  </a:lnTo>
                  <a:lnTo>
                    <a:pt x="0" y="77"/>
                  </a:lnTo>
                  <a:lnTo>
                    <a:pt x="3" y="57"/>
                  </a:lnTo>
                  <a:lnTo>
                    <a:pt x="10" y="37"/>
                  </a:lnTo>
                  <a:lnTo>
                    <a:pt x="22" y="21"/>
                  </a:lnTo>
                  <a:lnTo>
                    <a:pt x="38" y="10"/>
                  </a:lnTo>
                  <a:lnTo>
                    <a:pt x="56" y="2"/>
                  </a:lnTo>
                  <a:lnTo>
                    <a:pt x="7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grpSp>
        <p:nvGrpSpPr>
          <p:cNvPr id="49231" name="그룹 137"/>
          <p:cNvGrpSpPr/>
          <p:nvPr/>
        </p:nvGrpSpPr>
        <p:grpSpPr bwMode="auto">
          <a:xfrm>
            <a:off x="8075613" y="3717925"/>
            <a:ext cx="952500" cy="708025"/>
            <a:chOff x="0" y="0"/>
            <a:chExt cx="977901" cy="728663"/>
          </a:xfrm>
        </p:grpSpPr>
        <p:sp>
          <p:nvSpPr>
            <p:cNvPr id="49232" name="Freeform 102"/>
            <p:cNvSpPr>
              <a:spLocks noEditPoints="1"/>
            </p:cNvSpPr>
            <p:nvPr/>
          </p:nvSpPr>
          <p:spPr bwMode="auto">
            <a:xfrm>
              <a:off x="392113" y="312737"/>
              <a:ext cx="585788" cy="415925"/>
            </a:xfrm>
            <a:custGeom>
              <a:avLst/>
              <a:gdLst>
                <a:gd name="T0" fmla="*/ 1519 w 2209"/>
                <a:gd name="T1" fmla="*/ 563 h 1574"/>
                <a:gd name="T2" fmla="*/ 1481 w 2209"/>
                <a:gd name="T3" fmla="*/ 621 h 1574"/>
                <a:gd name="T4" fmla="*/ 1331 w 2209"/>
                <a:gd name="T5" fmla="*/ 656 h 1574"/>
                <a:gd name="T6" fmla="*/ 1026 w 2209"/>
                <a:gd name="T7" fmla="*/ 741 h 1574"/>
                <a:gd name="T8" fmla="*/ 743 w 2209"/>
                <a:gd name="T9" fmla="*/ 878 h 1574"/>
                <a:gd name="T10" fmla="*/ 481 w 2209"/>
                <a:gd name="T11" fmla="*/ 1066 h 1574"/>
                <a:gd name="T12" fmla="*/ 869 w 2209"/>
                <a:gd name="T13" fmla="*/ 967 h 1574"/>
                <a:gd name="T14" fmla="*/ 1258 w 2209"/>
                <a:gd name="T15" fmla="*/ 935 h 1574"/>
                <a:gd name="T16" fmla="*/ 1376 w 2209"/>
                <a:gd name="T17" fmla="*/ 937 h 1574"/>
                <a:gd name="T18" fmla="*/ 1452 w 2209"/>
                <a:gd name="T19" fmla="*/ 945 h 1574"/>
                <a:gd name="T20" fmla="*/ 1503 w 2209"/>
                <a:gd name="T21" fmla="*/ 980 h 1574"/>
                <a:gd name="T22" fmla="*/ 1523 w 2209"/>
                <a:gd name="T23" fmla="*/ 1040 h 1574"/>
                <a:gd name="T24" fmla="*/ 1523 w 2209"/>
                <a:gd name="T25" fmla="*/ 341 h 1574"/>
                <a:gd name="T26" fmla="*/ 1475 w 2209"/>
                <a:gd name="T27" fmla="*/ 14 h 1574"/>
                <a:gd name="T28" fmla="*/ 2196 w 2209"/>
                <a:gd name="T29" fmla="*/ 737 h 1574"/>
                <a:gd name="T30" fmla="*/ 2209 w 2209"/>
                <a:gd name="T31" fmla="*/ 801 h 1574"/>
                <a:gd name="T32" fmla="*/ 2182 w 2209"/>
                <a:gd name="T33" fmla="*/ 860 h 1574"/>
                <a:gd name="T34" fmla="*/ 1461 w 2209"/>
                <a:gd name="T35" fmla="*/ 1567 h 1574"/>
                <a:gd name="T36" fmla="*/ 1406 w 2209"/>
                <a:gd name="T37" fmla="*/ 1573 h 1574"/>
                <a:gd name="T38" fmla="*/ 1345 w 2209"/>
                <a:gd name="T39" fmla="*/ 1538 h 1574"/>
                <a:gd name="T40" fmla="*/ 1324 w 2209"/>
                <a:gd name="T41" fmla="*/ 1475 h 1574"/>
                <a:gd name="T42" fmla="*/ 1141 w 2209"/>
                <a:gd name="T43" fmla="*/ 1137 h 1574"/>
                <a:gd name="T44" fmla="*/ 819 w 2209"/>
                <a:gd name="T45" fmla="*/ 1182 h 1574"/>
                <a:gd name="T46" fmla="*/ 600 w 2209"/>
                <a:gd name="T47" fmla="*/ 1240 h 1574"/>
                <a:gd name="T48" fmla="*/ 367 w 2209"/>
                <a:gd name="T49" fmla="*/ 1328 h 1574"/>
                <a:gd name="T50" fmla="*/ 250 w 2209"/>
                <a:gd name="T51" fmla="*/ 1382 h 1574"/>
                <a:gd name="T52" fmla="*/ 180 w 2209"/>
                <a:gd name="T53" fmla="*/ 1420 h 1574"/>
                <a:gd name="T54" fmla="*/ 154 w 2209"/>
                <a:gd name="T55" fmla="*/ 1436 h 1574"/>
                <a:gd name="T56" fmla="*/ 92 w 2209"/>
                <a:gd name="T57" fmla="*/ 1452 h 1574"/>
                <a:gd name="T58" fmla="*/ 33 w 2209"/>
                <a:gd name="T59" fmla="*/ 1426 h 1574"/>
                <a:gd name="T60" fmla="*/ 0 w 2209"/>
                <a:gd name="T61" fmla="*/ 1368 h 1574"/>
                <a:gd name="T62" fmla="*/ 15 w 2209"/>
                <a:gd name="T63" fmla="*/ 1303 h 1574"/>
                <a:gd name="T64" fmla="*/ 44 w 2209"/>
                <a:gd name="T65" fmla="*/ 1256 h 1574"/>
                <a:gd name="T66" fmla="*/ 89 w 2209"/>
                <a:gd name="T67" fmla="*/ 1192 h 1574"/>
                <a:gd name="T68" fmla="*/ 160 w 2209"/>
                <a:gd name="T69" fmla="*/ 1103 h 1574"/>
                <a:gd name="T70" fmla="*/ 248 w 2209"/>
                <a:gd name="T71" fmla="*/ 1007 h 1574"/>
                <a:gd name="T72" fmla="*/ 361 w 2209"/>
                <a:gd name="T73" fmla="*/ 902 h 1574"/>
                <a:gd name="T74" fmla="*/ 505 w 2209"/>
                <a:gd name="T75" fmla="*/ 791 h 1574"/>
                <a:gd name="T76" fmla="*/ 667 w 2209"/>
                <a:gd name="T77" fmla="*/ 686 h 1574"/>
                <a:gd name="T78" fmla="*/ 884 w 2209"/>
                <a:gd name="T79" fmla="*/ 580 h 1574"/>
                <a:gd name="T80" fmla="*/ 1141 w 2209"/>
                <a:gd name="T81" fmla="*/ 493 h 1574"/>
                <a:gd name="T82" fmla="*/ 1324 w 2209"/>
                <a:gd name="T83" fmla="*/ 101 h 1574"/>
                <a:gd name="T84" fmla="*/ 1345 w 2209"/>
                <a:gd name="T85" fmla="*/ 35 h 1574"/>
                <a:gd name="T86" fmla="*/ 1409 w 2209"/>
                <a:gd name="T87" fmla="*/ 2 h 1574"/>
                <a:gd name="T88" fmla="*/ 0 w 2209"/>
                <a:gd name="T89" fmla="*/ 0 h 1574"/>
                <a:gd name="T90" fmla="*/ 2209 w 2209"/>
                <a:gd name="T91" fmla="*/ 1574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2209" h="1574">
                  <a:moveTo>
                    <a:pt x="1523" y="341"/>
                  </a:moveTo>
                  <a:lnTo>
                    <a:pt x="1523" y="539"/>
                  </a:lnTo>
                  <a:lnTo>
                    <a:pt x="1519" y="563"/>
                  </a:lnTo>
                  <a:lnTo>
                    <a:pt x="1512" y="586"/>
                  </a:lnTo>
                  <a:lnTo>
                    <a:pt x="1498" y="605"/>
                  </a:lnTo>
                  <a:lnTo>
                    <a:pt x="1481" y="621"/>
                  </a:lnTo>
                  <a:lnTo>
                    <a:pt x="1461" y="632"/>
                  </a:lnTo>
                  <a:lnTo>
                    <a:pt x="1437" y="638"/>
                  </a:lnTo>
                  <a:lnTo>
                    <a:pt x="1331" y="656"/>
                  </a:lnTo>
                  <a:lnTo>
                    <a:pt x="1227" y="678"/>
                  </a:lnTo>
                  <a:lnTo>
                    <a:pt x="1125" y="707"/>
                  </a:lnTo>
                  <a:lnTo>
                    <a:pt x="1026" y="741"/>
                  </a:lnTo>
                  <a:lnTo>
                    <a:pt x="930" y="782"/>
                  </a:lnTo>
                  <a:lnTo>
                    <a:pt x="835" y="828"/>
                  </a:lnTo>
                  <a:lnTo>
                    <a:pt x="743" y="878"/>
                  </a:lnTo>
                  <a:lnTo>
                    <a:pt x="653" y="936"/>
                  </a:lnTo>
                  <a:lnTo>
                    <a:pt x="566" y="998"/>
                  </a:lnTo>
                  <a:lnTo>
                    <a:pt x="481" y="1066"/>
                  </a:lnTo>
                  <a:lnTo>
                    <a:pt x="610" y="1026"/>
                  </a:lnTo>
                  <a:lnTo>
                    <a:pt x="740" y="992"/>
                  </a:lnTo>
                  <a:lnTo>
                    <a:pt x="869" y="967"/>
                  </a:lnTo>
                  <a:lnTo>
                    <a:pt x="998" y="949"/>
                  </a:lnTo>
                  <a:lnTo>
                    <a:pt x="1128" y="938"/>
                  </a:lnTo>
                  <a:lnTo>
                    <a:pt x="1258" y="935"/>
                  </a:lnTo>
                  <a:lnTo>
                    <a:pt x="1301" y="935"/>
                  </a:lnTo>
                  <a:lnTo>
                    <a:pt x="1341" y="935"/>
                  </a:lnTo>
                  <a:lnTo>
                    <a:pt x="1376" y="937"/>
                  </a:lnTo>
                  <a:lnTo>
                    <a:pt x="1406" y="938"/>
                  </a:lnTo>
                  <a:lnTo>
                    <a:pt x="1431" y="941"/>
                  </a:lnTo>
                  <a:lnTo>
                    <a:pt x="1452" y="945"/>
                  </a:lnTo>
                  <a:lnTo>
                    <a:pt x="1471" y="953"/>
                  </a:lnTo>
                  <a:lnTo>
                    <a:pt x="1489" y="965"/>
                  </a:lnTo>
                  <a:lnTo>
                    <a:pt x="1503" y="980"/>
                  </a:lnTo>
                  <a:lnTo>
                    <a:pt x="1514" y="999"/>
                  </a:lnTo>
                  <a:lnTo>
                    <a:pt x="1521" y="1019"/>
                  </a:lnTo>
                  <a:lnTo>
                    <a:pt x="1523" y="1040"/>
                  </a:lnTo>
                  <a:lnTo>
                    <a:pt x="1523" y="1234"/>
                  </a:lnTo>
                  <a:lnTo>
                    <a:pt x="1967" y="790"/>
                  </a:lnTo>
                  <a:lnTo>
                    <a:pt x="1523" y="341"/>
                  </a:lnTo>
                  <a:close/>
                  <a:moveTo>
                    <a:pt x="1433" y="0"/>
                  </a:moveTo>
                  <a:lnTo>
                    <a:pt x="1454" y="4"/>
                  </a:lnTo>
                  <a:lnTo>
                    <a:pt x="1475" y="14"/>
                  </a:lnTo>
                  <a:lnTo>
                    <a:pt x="1494" y="30"/>
                  </a:lnTo>
                  <a:lnTo>
                    <a:pt x="2182" y="719"/>
                  </a:lnTo>
                  <a:lnTo>
                    <a:pt x="2196" y="737"/>
                  </a:lnTo>
                  <a:lnTo>
                    <a:pt x="2205" y="757"/>
                  </a:lnTo>
                  <a:lnTo>
                    <a:pt x="2209" y="778"/>
                  </a:lnTo>
                  <a:lnTo>
                    <a:pt x="2209" y="801"/>
                  </a:lnTo>
                  <a:lnTo>
                    <a:pt x="2205" y="822"/>
                  </a:lnTo>
                  <a:lnTo>
                    <a:pt x="2196" y="842"/>
                  </a:lnTo>
                  <a:lnTo>
                    <a:pt x="2182" y="860"/>
                  </a:lnTo>
                  <a:lnTo>
                    <a:pt x="1494" y="1546"/>
                  </a:lnTo>
                  <a:lnTo>
                    <a:pt x="1478" y="1558"/>
                  </a:lnTo>
                  <a:lnTo>
                    <a:pt x="1461" y="1567"/>
                  </a:lnTo>
                  <a:lnTo>
                    <a:pt x="1443" y="1573"/>
                  </a:lnTo>
                  <a:lnTo>
                    <a:pt x="1424" y="1574"/>
                  </a:lnTo>
                  <a:lnTo>
                    <a:pt x="1406" y="1573"/>
                  </a:lnTo>
                  <a:lnTo>
                    <a:pt x="1386" y="1567"/>
                  </a:lnTo>
                  <a:lnTo>
                    <a:pt x="1363" y="1553"/>
                  </a:lnTo>
                  <a:lnTo>
                    <a:pt x="1345" y="1538"/>
                  </a:lnTo>
                  <a:lnTo>
                    <a:pt x="1334" y="1520"/>
                  </a:lnTo>
                  <a:lnTo>
                    <a:pt x="1326" y="1498"/>
                  </a:lnTo>
                  <a:lnTo>
                    <a:pt x="1324" y="1475"/>
                  </a:lnTo>
                  <a:lnTo>
                    <a:pt x="1324" y="1133"/>
                  </a:lnTo>
                  <a:lnTo>
                    <a:pt x="1258" y="1133"/>
                  </a:lnTo>
                  <a:lnTo>
                    <a:pt x="1141" y="1137"/>
                  </a:lnTo>
                  <a:lnTo>
                    <a:pt x="1024" y="1147"/>
                  </a:lnTo>
                  <a:lnTo>
                    <a:pt x="905" y="1165"/>
                  </a:lnTo>
                  <a:lnTo>
                    <a:pt x="819" y="1182"/>
                  </a:lnTo>
                  <a:lnTo>
                    <a:pt x="741" y="1200"/>
                  </a:lnTo>
                  <a:lnTo>
                    <a:pt x="667" y="1219"/>
                  </a:lnTo>
                  <a:lnTo>
                    <a:pt x="600" y="1240"/>
                  </a:lnTo>
                  <a:lnTo>
                    <a:pt x="517" y="1268"/>
                  </a:lnTo>
                  <a:lnTo>
                    <a:pt x="440" y="1298"/>
                  </a:lnTo>
                  <a:lnTo>
                    <a:pt x="367" y="1328"/>
                  </a:lnTo>
                  <a:lnTo>
                    <a:pt x="323" y="1349"/>
                  </a:lnTo>
                  <a:lnTo>
                    <a:pt x="283" y="1367"/>
                  </a:lnTo>
                  <a:lnTo>
                    <a:pt x="250" y="1382"/>
                  </a:lnTo>
                  <a:lnTo>
                    <a:pt x="222" y="1397"/>
                  </a:lnTo>
                  <a:lnTo>
                    <a:pt x="199" y="1409"/>
                  </a:lnTo>
                  <a:lnTo>
                    <a:pt x="180" y="1420"/>
                  </a:lnTo>
                  <a:lnTo>
                    <a:pt x="168" y="1427"/>
                  </a:lnTo>
                  <a:lnTo>
                    <a:pt x="159" y="1433"/>
                  </a:lnTo>
                  <a:lnTo>
                    <a:pt x="154" y="1436"/>
                  </a:lnTo>
                  <a:lnTo>
                    <a:pt x="135" y="1447"/>
                  </a:lnTo>
                  <a:lnTo>
                    <a:pt x="114" y="1451"/>
                  </a:lnTo>
                  <a:lnTo>
                    <a:pt x="92" y="1452"/>
                  </a:lnTo>
                  <a:lnTo>
                    <a:pt x="71" y="1448"/>
                  </a:lnTo>
                  <a:lnTo>
                    <a:pt x="51" y="1439"/>
                  </a:lnTo>
                  <a:lnTo>
                    <a:pt x="33" y="1426"/>
                  </a:lnTo>
                  <a:lnTo>
                    <a:pt x="17" y="1408"/>
                  </a:lnTo>
                  <a:lnTo>
                    <a:pt x="6" y="1389"/>
                  </a:lnTo>
                  <a:lnTo>
                    <a:pt x="0" y="1368"/>
                  </a:lnTo>
                  <a:lnTo>
                    <a:pt x="0" y="1348"/>
                  </a:lnTo>
                  <a:lnTo>
                    <a:pt x="5" y="1325"/>
                  </a:lnTo>
                  <a:lnTo>
                    <a:pt x="15" y="1303"/>
                  </a:lnTo>
                  <a:lnTo>
                    <a:pt x="22" y="1291"/>
                  </a:lnTo>
                  <a:lnTo>
                    <a:pt x="31" y="1276"/>
                  </a:lnTo>
                  <a:lnTo>
                    <a:pt x="44" y="1256"/>
                  </a:lnTo>
                  <a:lnTo>
                    <a:pt x="55" y="1238"/>
                  </a:lnTo>
                  <a:lnTo>
                    <a:pt x="70" y="1217"/>
                  </a:lnTo>
                  <a:lnTo>
                    <a:pt x="89" y="1192"/>
                  </a:lnTo>
                  <a:lnTo>
                    <a:pt x="110" y="1165"/>
                  </a:lnTo>
                  <a:lnTo>
                    <a:pt x="134" y="1135"/>
                  </a:lnTo>
                  <a:lnTo>
                    <a:pt x="160" y="1103"/>
                  </a:lnTo>
                  <a:lnTo>
                    <a:pt x="188" y="1072"/>
                  </a:lnTo>
                  <a:lnTo>
                    <a:pt x="217" y="1039"/>
                  </a:lnTo>
                  <a:lnTo>
                    <a:pt x="248" y="1007"/>
                  </a:lnTo>
                  <a:lnTo>
                    <a:pt x="281" y="973"/>
                  </a:lnTo>
                  <a:lnTo>
                    <a:pt x="319" y="938"/>
                  </a:lnTo>
                  <a:lnTo>
                    <a:pt x="361" y="902"/>
                  </a:lnTo>
                  <a:lnTo>
                    <a:pt x="407" y="865"/>
                  </a:lnTo>
                  <a:lnTo>
                    <a:pt x="454" y="828"/>
                  </a:lnTo>
                  <a:lnTo>
                    <a:pt x="505" y="791"/>
                  </a:lnTo>
                  <a:lnTo>
                    <a:pt x="558" y="755"/>
                  </a:lnTo>
                  <a:lnTo>
                    <a:pt x="612" y="720"/>
                  </a:lnTo>
                  <a:lnTo>
                    <a:pt x="667" y="686"/>
                  </a:lnTo>
                  <a:lnTo>
                    <a:pt x="733" y="650"/>
                  </a:lnTo>
                  <a:lnTo>
                    <a:pt x="806" y="614"/>
                  </a:lnTo>
                  <a:lnTo>
                    <a:pt x="884" y="580"/>
                  </a:lnTo>
                  <a:lnTo>
                    <a:pt x="966" y="549"/>
                  </a:lnTo>
                  <a:lnTo>
                    <a:pt x="1052" y="518"/>
                  </a:lnTo>
                  <a:lnTo>
                    <a:pt x="1141" y="493"/>
                  </a:lnTo>
                  <a:lnTo>
                    <a:pt x="1232" y="470"/>
                  </a:lnTo>
                  <a:lnTo>
                    <a:pt x="1324" y="451"/>
                  </a:lnTo>
                  <a:lnTo>
                    <a:pt x="1324" y="101"/>
                  </a:lnTo>
                  <a:lnTo>
                    <a:pt x="1326" y="75"/>
                  </a:lnTo>
                  <a:lnTo>
                    <a:pt x="1334" y="54"/>
                  </a:lnTo>
                  <a:lnTo>
                    <a:pt x="1345" y="35"/>
                  </a:lnTo>
                  <a:lnTo>
                    <a:pt x="1363" y="20"/>
                  </a:lnTo>
                  <a:lnTo>
                    <a:pt x="1386" y="9"/>
                  </a:lnTo>
                  <a:lnTo>
                    <a:pt x="1409" y="2"/>
                  </a:lnTo>
                  <a:lnTo>
                    <a:pt x="14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33" name="Freeform 103"/>
            <p:cNvSpPr>
              <a:spLocks noEditPoints="1"/>
            </p:cNvSpPr>
            <p:nvPr/>
          </p:nvSpPr>
          <p:spPr bwMode="auto">
            <a:xfrm>
              <a:off x="0" y="0"/>
              <a:ext cx="881063" cy="728663"/>
            </a:xfrm>
            <a:custGeom>
              <a:avLst/>
              <a:gdLst>
                <a:gd name="T0" fmla="*/ 210 w 3332"/>
                <a:gd name="T1" fmla="*/ 202 h 2752"/>
                <a:gd name="T2" fmla="*/ 201 w 3332"/>
                <a:gd name="T3" fmla="*/ 214 h 2752"/>
                <a:gd name="T4" fmla="*/ 200 w 3332"/>
                <a:gd name="T5" fmla="*/ 241 h 2752"/>
                <a:gd name="T6" fmla="*/ 3133 w 3332"/>
                <a:gd name="T7" fmla="*/ 241 h 2752"/>
                <a:gd name="T8" fmla="*/ 3132 w 3332"/>
                <a:gd name="T9" fmla="*/ 214 h 2752"/>
                <a:gd name="T10" fmla="*/ 3124 w 3332"/>
                <a:gd name="T11" fmla="*/ 202 h 2752"/>
                <a:gd name="T12" fmla="*/ 218 w 3332"/>
                <a:gd name="T13" fmla="*/ 201 h 2752"/>
                <a:gd name="T14" fmla="*/ 3115 w 3332"/>
                <a:gd name="T15" fmla="*/ 0 h 2752"/>
                <a:gd name="T16" fmla="*/ 3184 w 3332"/>
                <a:gd name="T17" fmla="*/ 12 h 2752"/>
                <a:gd name="T18" fmla="*/ 3244 w 3332"/>
                <a:gd name="T19" fmla="*/ 44 h 2752"/>
                <a:gd name="T20" fmla="*/ 3291 w 3332"/>
                <a:gd name="T21" fmla="*/ 91 h 2752"/>
                <a:gd name="T22" fmla="*/ 3321 w 3332"/>
                <a:gd name="T23" fmla="*/ 153 h 2752"/>
                <a:gd name="T24" fmla="*/ 3332 w 3332"/>
                <a:gd name="T25" fmla="*/ 223 h 2752"/>
                <a:gd name="T26" fmla="*/ 3133 w 3332"/>
                <a:gd name="T27" fmla="*/ 1056 h 2752"/>
                <a:gd name="T28" fmla="*/ 1743 w 3332"/>
                <a:gd name="T29" fmla="*/ 1953 h 2752"/>
                <a:gd name="T30" fmla="*/ 1710 w 3332"/>
                <a:gd name="T31" fmla="*/ 1975 h 2752"/>
                <a:gd name="T32" fmla="*/ 1669 w 3332"/>
                <a:gd name="T33" fmla="*/ 1982 h 2752"/>
                <a:gd name="T34" fmla="*/ 1645 w 3332"/>
                <a:gd name="T35" fmla="*/ 1980 h 2752"/>
                <a:gd name="T36" fmla="*/ 1610 w 3332"/>
                <a:gd name="T37" fmla="*/ 1966 h 2752"/>
                <a:gd name="T38" fmla="*/ 200 w 3332"/>
                <a:gd name="T39" fmla="*/ 526 h 2752"/>
                <a:gd name="T40" fmla="*/ 202 w 3332"/>
                <a:gd name="T41" fmla="*/ 2544 h 2752"/>
                <a:gd name="T42" fmla="*/ 218 w 3332"/>
                <a:gd name="T43" fmla="*/ 2551 h 2752"/>
                <a:gd name="T44" fmla="*/ 1280 w 3332"/>
                <a:gd name="T45" fmla="*/ 2752 h 2752"/>
                <a:gd name="T46" fmla="*/ 183 w 3332"/>
                <a:gd name="T47" fmla="*/ 2749 h 2752"/>
                <a:gd name="T48" fmla="*/ 118 w 3332"/>
                <a:gd name="T49" fmla="*/ 2729 h 2752"/>
                <a:gd name="T50" fmla="*/ 63 w 3332"/>
                <a:gd name="T51" fmla="*/ 2689 h 2752"/>
                <a:gd name="T52" fmla="*/ 22 w 3332"/>
                <a:gd name="T53" fmla="*/ 2632 h 2752"/>
                <a:gd name="T54" fmla="*/ 2 w 3332"/>
                <a:gd name="T55" fmla="*/ 2568 h 2752"/>
                <a:gd name="T56" fmla="*/ 0 w 3332"/>
                <a:gd name="T57" fmla="*/ 223 h 2752"/>
                <a:gd name="T58" fmla="*/ 10 w 3332"/>
                <a:gd name="T59" fmla="*/ 153 h 2752"/>
                <a:gd name="T60" fmla="*/ 40 w 3332"/>
                <a:gd name="T61" fmla="*/ 92 h 2752"/>
                <a:gd name="T62" fmla="*/ 90 w 3332"/>
                <a:gd name="T63" fmla="*/ 42 h 2752"/>
                <a:gd name="T64" fmla="*/ 149 w 3332"/>
                <a:gd name="T65" fmla="*/ 11 h 2752"/>
                <a:gd name="T66" fmla="*/ 218 w 3332"/>
                <a:gd name="T67" fmla="*/ 0 h 2752"/>
                <a:gd name="T68" fmla="*/ 0 w 3332"/>
                <a:gd name="T69" fmla="*/ 0 h 2752"/>
                <a:gd name="T70" fmla="*/ 3332 w 3332"/>
                <a:gd name="T71" fmla="*/ 2752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T68" t="T69" r="T70" b="T71"/>
              <a:pathLst>
                <a:path w="3332" h="2752">
                  <a:moveTo>
                    <a:pt x="218" y="201"/>
                  </a:moveTo>
                  <a:lnTo>
                    <a:pt x="210" y="202"/>
                  </a:lnTo>
                  <a:lnTo>
                    <a:pt x="205" y="207"/>
                  </a:lnTo>
                  <a:lnTo>
                    <a:pt x="201" y="214"/>
                  </a:lnTo>
                  <a:lnTo>
                    <a:pt x="200" y="223"/>
                  </a:lnTo>
                  <a:lnTo>
                    <a:pt x="200" y="241"/>
                  </a:lnTo>
                  <a:lnTo>
                    <a:pt x="1669" y="1741"/>
                  </a:lnTo>
                  <a:lnTo>
                    <a:pt x="3133" y="241"/>
                  </a:lnTo>
                  <a:lnTo>
                    <a:pt x="3133" y="223"/>
                  </a:lnTo>
                  <a:lnTo>
                    <a:pt x="3132" y="214"/>
                  </a:lnTo>
                  <a:lnTo>
                    <a:pt x="3129" y="207"/>
                  </a:lnTo>
                  <a:lnTo>
                    <a:pt x="3124" y="202"/>
                  </a:lnTo>
                  <a:lnTo>
                    <a:pt x="3115" y="201"/>
                  </a:lnTo>
                  <a:lnTo>
                    <a:pt x="218" y="201"/>
                  </a:lnTo>
                  <a:close/>
                  <a:moveTo>
                    <a:pt x="218" y="0"/>
                  </a:moveTo>
                  <a:lnTo>
                    <a:pt x="3115" y="0"/>
                  </a:lnTo>
                  <a:lnTo>
                    <a:pt x="3151" y="3"/>
                  </a:lnTo>
                  <a:lnTo>
                    <a:pt x="3184" y="12"/>
                  </a:lnTo>
                  <a:lnTo>
                    <a:pt x="3216" y="26"/>
                  </a:lnTo>
                  <a:lnTo>
                    <a:pt x="3244" y="44"/>
                  </a:lnTo>
                  <a:lnTo>
                    <a:pt x="3270" y="65"/>
                  </a:lnTo>
                  <a:lnTo>
                    <a:pt x="3291" y="91"/>
                  </a:lnTo>
                  <a:lnTo>
                    <a:pt x="3308" y="120"/>
                  </a:lnTo>
                  <a:lnTo>
                    <a:pt x="3321" y="153"/>
                  </a:lnTo>
                  <a:lnTo>
                    <a:pt x="3329" y="187"/>
                  </a:lnTo>
                  <a:lnTo>
                    <a:pt x="3332" y="223"/>
                  </a:lnTo>
                  <a:lnTo>
                    <a:pt x="3332" y="1056"/>
                  </a:lnTo>
                  <a:lnTo>
                    <a:pt x="3133" y="1056"/>
                  </a:lnTo>
                  <a:lnTo>
                    <a:pt x="3133" y="526"/>
                  </a:lnTo>
                  <a:lnTo>
                    <a:pt x="1743" y="1953"/>
                  </a:lnTo>
                  <a:lnTo>
                    <a:pt x="1727" y="1966"/>
                  </a:lnTo>
                  <a:lnTo>
                    <a:pt x="1710" y="1975"/>
                  </a:lnTo>
                  <a:lnTo>
                    <a:pt x="1690" y="1980"/>
                  </a:lnTo>
                  <a:lnTo>
                    <a:pt x="1669" y="1982"/>
                  </a:lnTo>
                  <a:lnTo>
                    <a:pt x="1665" y="1982"/>
                  </a:lnTo>
                  <a:lnTo>
                    <a:pt x="1645" y="1980"/>
                  </a:lnTo>
                  <a:lnTo>
                    <a:pt x="1627" y="1975"/>
                  </a:lnTo>
                  <a:lnTo>
                    <a:pt x="1610" y="1966"/>
                  </a:lnTo>
                  <a:lnTo>
                    <a:pt x="1594" y="1953"/>
                  </a:lnTo>
                  <a:lnTo>
                    <a:pt x="200" y="526"/>
                  </a:lnTo>
                  <a:lnTo>
                    <a:pt x="200" y="2533"/>
                  </a:lnTo>
                  <a:lnTo>
                    <a:pt x="202" y="2544"/>
                  </a:lnTo>
                  <a:lnTo>
                    <a:pt x="208" y="2549"/>
                  </a:lnTo>
                  <a:lnTo>
                    <a:pt x="218" y="2551"/>
                  </a:lnTo>
                  <a:lnTo>
                    <a:pt x="1280" y="2551"/>
                  </a:lnTo>
                  <a:lnTo>
                    <a:pt x="1280" y="2752"/>
                  </a:lnTo>
                  <a:lnTo>
                    <a:pt x="218" y="2752"/>
                  </a:lnTo>
                  <a:lnTo>
                    <a:pt x="183" y="2749"/>
                  </a:lnTo>
                  <a:lnTo>
                    <a:pt x="149" y="2742"/>
                  </a:lnTo>
                  <a:lnTo>
                    <a:pt x="118" y="2729"/>
                  </a:lnTo>
                  <a:lnTo>
                    <a:pt x="89" y="2711"/>
                  </a:lnTo>
                  <a:lnTo>
                    <a:pt x="63" y="2689"/>
                  </a:lnTo>
                  <a:lnTo>
                    <a:pt x="40" y="2662"/>
                  </a:lnTo>
                  <a:lnTo>
                    <a:pt x="22" y="2632"/>
                  </a:lnTo>
                  <a:lnTo>
                    <a:pt x="10" y="2602"/>
                  </a:lnTo>
                  <a:lnTo>
                    <a:pt x="2" y="2568"/>
                  </a:lnTo>
                  <a:lnTo>
                    <a:pt x="0" y="2533"/>
                  </a:lnTo>
                  <a:lnTo>
                    <a:pt x="0" y="223"/>
                  </a:lnTo>
                  <a:lnTo>
                    <a:pt x="2" y="187"/>
                  </a:lnTo>
                  <a:lnTo>
                    <a:pt x="10" y="153"/>
                  </a:lnTo>
                  <a:lnTo>
                    <a:pt x="22" y="121"/>
                  </a:lnTo>
                  <a:lnTo>
                    <a:pt x="40" y="92"/>
                  </a:lnTo>
                  <a:lnTo>
                    <a:pt x="63" y="65"/>
                  </a:lnTo>
                  <a:lnTo>
                    <a:pt x="90" y="42"/>
                  </a:lnTo>
                  <a:lnTo>
                    <a:pt x="118" y="24"/>
                  </a:lnTo>
                  <a:lnTo>
                    <a:pt x="149" y="11"/>
                  </a:lnTo>
                  <a:lnTo>
                    <a:pt x="183" y="3"/>
                  </a:lnTo>
                  <a:lnTo>
                    <a:pt x="2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sp>
        <p:nvSpPr>
          <p:cNvPr id="49234" name="Freeform 108"/>
          <p:cNvSpPr>
            <a:spLocks noEditPoints="1"/>
          </p:cNvSpPr>
          <p:nvPr/>
        </p:nvSpPr>
        <p:spPr bwMode="auto">
          <a:xfrm>
            <a:off x="8113713" y="4724400"/>
            <a:ext cx="752475" cy="695325"/>
          </a:xfrm>
          <a:custGeom>
            <a:avLst/>
            <a:gdLst>
              <a:gd name="T0" fmla="*/ 627 w 3396"/>
              <a:gd name="T1" fmla="*/ 265 h 3137"/>
              <a:gd name="T2" fmla="*/ 330 w 3396"/>
              <a:gd name="T3" fmla="*/ 513 h 3137"/>
              <a:gd name="T4" fmla="*/ 201 w 3396"/>
              <a:gd name="T5" fmla="*/ 863 h 3137"/>
              <a:gd name="T6" fmla="*/ 238 w 3396"/>
              <a:gd name="T7" fmla="*/ 1223 h 3137"/>
              <a:gd name="T8" fmla="*/ 376 w 3396"/>
              <a:gd name="T9" fmla="*/ 1524 h 3137"/>
              <a:gd name="T10" fmla="*/ 508 w 3396"/>
              <a:gd name="T11" fmla="*/ 1696 h 3137"/>
              <a:gd name="T12" fmla="*/ 650 w 3396"/>
              <a:gd name="T13" fmla="*/ 1847 h 3137"/>
              <a:gd name="T14" fmla="*/ 1047 w 3396"/>
              <a:gd name="T15" fmla="*/ 2200 h 3137"/>
              <a:gd name="T16" fmla="*/ 1242 w 3396"/>
              <a:gd name="T17" fmla="*/ 2374 h 3137"/>
              <a:gd name="T18" fmla="*/ 1512 w 3396"/>
              <a:gd name="T19" fmla="*/ 2647 h 3137"/>
              <a:gd name="T20" fmla="*/ 1877 w 3396"/>
              <a:gd name="T21" fmla="*/ 2643 h 3137"/>
              <a:gd name="T22" fmla="*/ 2151 w 3396"/>
              <a:gd name="T23" fmla="*/ 2359 h 3137"/>
              <a:gd name="T24" fmla="*/ 2393 w 3396"/>
              <a:gd name="T25" fmla="*/ 2142 h 3137"/>
              <a:gd name="T26" fmla="*/ 2703 w 3396"/>
              <a:gd name="T27" fmla="*/ 1861 h 3137"/>
              <a:gd name="T28" fmla="*/ 2927 w 3396"/>
              <a:gd name="T29" fmla="*/ 1626 h 3137"/>
              <a:gd name="T30" fmla="*/ 3163 w 3396"/>
              <a:gd name="T31" fmla="*/ 1186 h 3137"/>
              <a:gd name="T32" fmla="*/ 3185 w 3396"/>
              <a:gd name="T33" fmla="*/ 798 h 3137"/>
              <a:gd name="T34" fmla="*/ 3024 w 3396"/>
              <a:gd name="T35" fmla="*/ 460 h 3137"/>
              <a:gd name="T36" fmla="*/ 2711 w 3396"/>
              <a:gd name="T37" fmla="*/ 241 h 3137"/>
              <a:gd name="T38" fmla="*/ 2337 w 3396"/>
              <a:gd name="T39" fmla="*/ 208 h 3137"/>
              <a:gd name="T40" fmla="*/ 2010 w 3396"/>
              <a:gd name="T41" fmla="*/ 348 h 3137"/>
              <a:gd name="T42" fmla="*/ 1790 w 3396"/>
              <a:gd name="T43" fmla="*/ 620 h 3137"/>
              <a:gd name="T44" fmla="*/ 1698 w 3396"/>
              <a:gd name="T45" fmla="*/ 676 h 3137"/>
              <a:gd name="T46" fmla="*/ 1581 w 3396"/>
              <a:gd name="T47" fmla="*/ 566 h 3137"/>
              <a:gd name="T48" fmla="*/ 1335 w 3396"/>
              <a:gd name="T49" fmla="*/ 313 h 3137"/>
              <a:gd name="T50" fmla="*/ 1000 w 3396"/>
              <a:gd name="T51" fmla="*/ 201 h 3137"/>
              <a:gd name="T52" fmla="*/ 1228 w 3396"/>
              <a:gd name="T53" fmla="*/ 45 h 3137"/>
              <a:gd name="T54" fmla="*/ 1573 w 3396"/>
              <a:gd name="T55" fmla="*/ 243 h 3137"/>
              <a:gd name="T56" fmla="*/ 1823 w 3396"/>
              <a:gd name="T57" fmla="*/ 243 h 3137"/>
              <a:gd name="T58" fmla="*/ 2168 w 3396"/>
              <a:gd name="T59" fmla="*/ 45 h 3137"/>
              <a:gd name="T60" fmla="*/ 2607 w 3396"/>
              <a:gd name="T61" fmla="*/ 12 h 3137"/>
              <a:gd name="T62" fmla="*/ 3012 w 3396"/>
              <a:gd name="T63" fmla="*/ 179 h 3137"/>
              <a:gd name="T64" fmla="*/ 3290 w 3396"/>
              <a:gd name="T65" fmla="*/ 501 h 3137"/>
              <a:gd name="T66" fmla="*/ 3396 w 3396"/>
              <a:gd name="T67" fmla="*/ 929 h 3137"/>
              <a:gd name="T68" fmla="*/ 3327 w 3396"/>
              <a:gd name="T69" fmla="*/ 1333 h 3137"/>
              <a:gd name="T70" fmla="*/ 3169 w 3396"/>
              <a:gd name="T71" fmla="*/ 1633 h 3137"/>
              <a:gd name="T72" fmla="*/ 2994 w 3396"/>
              <a:gd name="T73" fmla="*/ 1855 h 3137"/>
              <a:gd name="T74" fmla="*/ 2785 w 3396"/>
              <a:gd name="T75" fmla="*/ 2061 h 3137"/>
              <a:gd name="T76" fmla="*/ 2577 w 3396"/>
              <a:gd name="T77" fmla="*/ 2244 h 3137"/>
              <a:gd name="T78" fmla="*/ 2319 w 3396"/>
              <a:gd name="T79" fmla="*/ 2475 h 3137"/>
              <a:gd name="T80" fmla="*/ 2088 w 3396"/>
              <a:gd name="T81" fmla="*/ 2709 h 3137"/>
              <a:gd name="T82" fmla="*/ 1769 w 3396"/>
              <a:gd name="T83" fmla="*/ 3108 h 3137"/>
              <a:gd name="T84" fmla="*/ 1661 w 3396"/>
              <a:gd name="T85" fmla="*/ 3129 h 3137"/>
              <a:gd name="T86" fmla="*/ 1463 w 3396"/>
              <a:gd name="T87" fmla="*/ 2889 h 3137"/>
              <a:gd name="T88" fmla="*/ 1142 w 3396"/>
              <a:gd name="T89" fmla="*/ 2556 h 3137"/>
              <a:gd name="T90" fmla="*/ 979 w 3396"/>
              <a:gd name="T91" fmla="*/ 2406 h 3137"/>
              <a:gd name="T92" fmla="*/ 747 w 3396"/>
              <a:gd name="T93" fmla="*/ 2203 h 3137"/>
              <a:gd name="T94" fmla="*/ 578 w 3396"/>
              <a:gd name="T95" fmla="*/ 2052 h 3137"/>
              <a:gd name="T96" fmla="*/ 362 w 3396"/>
              <a:gd name="T97" fmla="*/ 1836 h 3137"/>
              <a:gd name="T98" fmla="*/ 187 w 3396"/>
              <a:gd name="T99" fmla="*/ 1599 h 3137"/>
              <a:gd name="T100" fmla="*/ 47 w 3396"/>
              <a:gd name="T101" fmla="*/ 1281 h 3137"/>
              <a:gd name="T102" fmla="*/ 3 w 3396"/>
              <a:gd name="T103" fmla="*/ 854 h 3137"/>
              <a:gd name="T104" fmla="*/ 141 w 3396"/>
              <a:gd name="T105" fmla="*/ 438 h 3137"/>
              <a:gd name="T106" fmla="*/ 444 w 3396"/>
              <a:gd name="T107" fmla="*/ 139 h 3137"/>
              <a:gd name="T108" fmla="*/ 863 w 3396"/>
              <a:gd name="T109" fmla="*/ 3 h 3137"/>
              <a:gd name="T110" fmla="*/ 0 w 3396"/>
              <a:gd name="T111" fmla="*/ 0 h 3137"/>
              <a:gd name="T112" fmla="*/ 3396 w 3396"/>
              <a:gd name="T113" fmla="*/ 3137 h 3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3396" h="3137">
                <a:moveTo>
                  <a:pt x="939" y="199"/>
                </a:moveTo>
                <a:lnTo>
                  <a:pt x="873" y="201"/>
                </a:lnTo>
                <a:lnTo>
                  <a:pt x="807" y="209"/>
                </a:lnTo>
                <a:lnTo>
                  <a:pt x="745" y="223"/>
                </a:lnTo>
                <a:lnTo>
                  <a:pt x="685" y="241"/>
                </a:lnTo>
                <a:lnTo>
                  <a:pt x="627" y="265"/>
                </a:lnTo>
                <a:lnTo>
                  <a:pt x="571" y="295"/>
                </a:lnTo>
                <a:lnTo>
                  <a:pt x="517" y="329"/>
                </a:lnTo>
                <a:lnTo>
                  <a:pt x="465" y="369"/>
                </a:lnTo>
                <a:lnTo>
                  <a:pt x="416" y="414"/>
                </a:lnTo>
                <a:lnTo>
                  <a:pt x="370" y="463"/>
                </a:lnTo>
                <a:lnTo>
                  <a:pt x="330" y="513"/>
                </a:lnTo>
                <a:lnTo>
                  <a:pt x="295" y="565"/>
                </a:lnTo>
                <a:lnTo>
                  <a:pt x="265" y="621"/>
                </a:lnTo>
                <a:lnTo>
                  <a:pt x="241" y="678"/>
                </a:lnTo>
                <a:lnTo>
                  <a:pt x="223" y="737"/>
                </a:lnTo>
                <a:lnTo>
                  <a:pt x="209" y="799"/>
                </a:lnTo>
                <a:lnTo>
                  <a:pt x="201" y="863"/>
                </a:lnTo>
                <a:lnTo>
                  <a:pt x="199" y="929"/>
                </a:lnTo>
                <a:lnTo>
                  <a:pt x="200" y="991"/>
                </a:lnTo>
                <a:lnTo>
                  <a:pt x="204" y="1051"/>
                </a:lnTo>
                <a:lnTo>
                  <a:pt x="211" y="1110"/>
                </a:lnTo>
                <a:lnTo>
                  <a:pt x="223" y="1166"/>
                </a:lnTo>
                <a:lnTo>
                  <a:pt x="238" y="1223"/>
                </a:lnTo>
                <a:lnTo>
                  <a:pt x="280" y="1350"/>
                </a:lnTo>
                <a:lnTo>
                  <a:pt x="293" y="1384"/>
                </a:lnTo>
                <a:lnTo>
                  <a:pt x="311" y="1420"/>
                </a:lnTo>
                <a:lnTo>
                  <a:pt x="332" y="1455"/>
                </a:lnTo>
                <a:lnTo>
                  <a:pt x="354" y="1490"/>
                </a:lnTo>
                <a:lnTo>
                  <a:pt x="376" y="1524"/>
                </a:lnTo>
                <a:lnTo>
                  <a:pt x="398" y="1556"/>
                </a:lnTo>
                <a:lnTo>
                  <a:pt x="418" y="1585"/>
                </a:lnTo>
                <a:lnTo>
                  <a:pt x="434" y="1609"/>
                </a:lnTo>
                <a:lnTo>
                  <a:pt x="455" y="1636"/>
                </a:lnTo>
                <a:lnTo>
                  <a:pt x="480" y="1665"/>
                </a:lnTo>
                <a:lnTo>
                  <a:pt x="508" y="1696"/>
                </a:lnTo>
                <a:lnTo>
                  <a:pt x="536" y="1727"/>
                </a:lnTo>
                <a:lnTo>
                  <a:pt x="562" y="1755"/>
                </a:lnTo>
                <a:lnTo>
                  <a:pt x="583" y="1779"/>
                </a:lnTo>
                <a:lnTo>
                  <a:pt x="603" y="1800"/>
                </a:lnTo>
                <a:lnTo>
                  <a:pt x="624" y="1823"/>
                </a:lnTo>
                <a:lnTo>
                  <a:pt x="650" y="1847"/>
                </a:lnTo>
                <a:lnTo>
                  <a:pt x="681" y="1876"/>
                </a:lnTo>
                <a:lnTo>
                  <a:pt x="715" y="1908"/>
                </a:lnTo>
                <a:lnTo>
                  <a:pt x="829" y="2010"/>
                </a:lnTo>
                <a:lnTo>
                  <a:pt x="953" y="2119"/>
                </a:lnTo>
                <a:lnTo>
                  <a:pt x="1002" y="2161"/>
                </a:lnTo>
                <a:lnTo>
                  <a:pt x="1047" y="2200"/>
                </a:lnTo>
                <a:lnTo>
                  <a:pt x="1087" y="2236"/>
                </a:lnTo>
                <a:lnTo>
                  <a:pt x="1123" y="2268"/>
                </a:lnTo>
                <a:lnTo>
                  <a:pt x="1157" y="2298"/>
                </a:lnTo>
                <a:lnTo>
                  <a:pt x="1187" y="2324"/>
                </a:lnTo>
                <a:lnTo>
                  <a:pt x="1213" y="2348"/>
                </a:lnTo>
                <a:lnTo>
                  <a:pt x="1242" y="2374"/>
                </a:lnTo>
                <a:lnTo>
                  <a:pt x="1275" y="2406"/>
                </a:lnTo>
                <a:lnTo>
                  <a:pt x="1311" y="2441"/>
                </a:lnTo>
                <a:lnTo>
                  <a:pt x="1350" y="2481"/>
                </a:lnTo>
                <a:lnTo>
                  <a:pt x="1394" y="2526"/>
                </a:lnTo>
                <a:lnTo>
                  <a:pt x="1442" y="2573"/>
                </a:lnTo>
                <a:lnTo>
                  <a:pt x="1512" y="2647"/>
                </a:lnTo>
                <a:lnTo>
                  <a:pt x="1578" y="2720"/>
                </a:lnTo>
                <a:lnTo>
                  <a:pt x="1641" y="2792"/>
                </a:lnTo>
                <a:lnTo>
                  <a:pt x="1698" y="2864"/>
                </a:lnTo>
                <a:lnTo>
                  <a:pt x="1754" y="2791"/>
                </a:lnTo>
                <a:lnTo>
                  <a:pt x="1813" y="2717"/>
                </a:lnTo>
                <a:lnTo>
                  <a:pt x="1877" y="2643"/>
                </a:lnTo>
                <a:lnTo>
                  <a:pt x="1945" y="2568"/>
                </a:lnTo>
                <a:lnTo>
                  <a:pt x="1992" y="2519"/>
                </a:lnTo>
                <a:lnTo>
                  <a:pt x="2035" y="2474"/>
                </a:lnTo>
                <a:lnTo>
                  <a:pt x="2077" y="2432"/>
                </a:lnTo>
                <a:lnTo>
                  <a:pt x="2115" y="2394"/>
                </a:lnTo>
                <a:lnTo>
                  <a:pt x="2151" y="2359"/>
                </a:lnTo>
                <a:lnTo>
                  <a:pt x="2186" y="2328"/>
                </a:lnTo>
                <a:lnTo>
                  <a:pt x="2221" y="2296"/>
                </a:lnTo>
                <a:lnTo>
                  <a:pt x="2259" y="2261"/>
                </a:lnTo>
                <a:lnTo>
                  <a:pt x="2300" y="2224"/>
                </a:lnTo>
                <a:lnTo>
                  <a:pt x="2344" y="2184"/>
                </a:lnTo>
                <a:lnTo>
                  <a:pt x="2393" y="2142"/>
                </a:lnTo>
                <a:lnTo>
                  <a:pt x="2444" y="2096"/>
                </a:lnTo>
                <a:lnTo>
                  <a:pt x="2504" y="2043"/>
                </a:lnTo>
                <a:lnTo>
                  <a:pt x="2559" y="1994"/>
                </a:lnTo>
                <a:lnTo>
                  <a:pt x="2611" y="1946"/>
                </a:lnTo>
                <a:lnTo>
                  <a:pt x="2658" y="1902"/>
                </a:lnTo>
                <a:lnTo>
                  <a:pt x="2703" y="1861"/>
                </a:lnTo>
                <a:lnTo>
                  <a:pt x="2742" y="1823"/>
                </a:lnTo>
                <a:lnTo>
                  <a:pt x="2778" y="1787"/>
                </a:lnTo>
                <a:lnTo>
                  <a:pt x="2812" y="1754"/>
                </a:lnTo>
                <a:lnTo>
                  <a:pt x="2840" y="1725"/>
                </a:lnTo>
                <a:lnTo>
                  <a:pt x="2865" y="1698"/>
                </a:lnTo>
                <a:lnTo>
                  <a:pt x="2927" y="1626"/>
                </a:lnTo>
                <a:lnTo>
                  <a:pt x="2983" y="1553"/>
                </a:lnTo>
                <a:lnTo>
                  <a:pt x="3031" y="1480"/>
                </a:lnTo>
                <a:lnTo>
                  <a:pt x="3075" y="1407"/>
                </a:lnTo>
                <a:lnTo>
                  <a:pt x="3110" y="1334"/>
                </a:lnTo>
                <a:lnTo>
                  <a:pt x="3140" y="1260"/>
                </a:lnTo>
                <a:lnTo>
                  <a:pt x="3163" y="1186"/>
                </a:lnTo>
                <a:lnTo>
                  <a:pt x="3180" y="1112"/>
                </a:lnTo>
                <a:lnTo>
                  <a:pt x="3188" y="1052"/>
                </a:lnTo>
                <a:lnTo>
                  <a:pt x="3193" y="990"/>
                </a:lnTo>
                <a:lnTo>
                  <a:pt x="3195" y="929"/>
                </a:lnTo>
                <a:lnTo>
                  <a:pt x="3193" y="862"/>
                </a:lnTo>
                <a:lnTo>
                  <a:pt x="3185" y="798"/>
                </a:lnTo>
                <a:lnTo>
                  <a:pt x="3171" y="736"/>
                </a:lnTo>
                <a:lnTo>
                  <a:pt x="3153" y="677"/>
                </a:lnTo>
                <a:lnTo>
                  <a:pt x="3129" y="619"/>
                </a:lnTo>
                <a:lnTo>
                  <a:pt x="3099" y="564"/>
                </a:lnTo>
                <a:lnTo>
                  <a:pt x="3065" y="511"/>
                </a:lnTo>
                <a:lnTo>
                  <a:pt x="3024" y="460"/>
                </a:lnTo>
                <a:lnTo>
                  <a:pt x="2979" y="412"/>
                </a:lnTo>
                <a:lnTo>
                  <a:pt x="2930" y="368"/>
                </a:lnTo>
                <a:lnTo>
                  <a:pt x="2878" y="328"/>
                </a:lnTo>
                <a:lnTo>
                  <a:pt x="2824" y="294"/>
                </a:lnTo>
                <a:lnTo>
                  <a:pt x="2769" y="265"/>
                </a:lnTo>
                <a:lnTo>
                  <a:pt x="2711" y="241"/>
                </a:lnTo>
                <a:lnTo>
                  <a:pt x="2651" y="223"/>
                </a:lnTo>
                <a:lnTo>
                  <a:pt x="2588" y="209"/>
                </a:lnTo>
                <a:lnTo>
                  <a:pt x="2524" y="201"/>
                </a:lnTo>
                <a:lnTo>
                  <a:pt x="2456" y="199"/>
                </a:lnTo>
                <a:lnTo>
                  <a:pt x="2396" y="201"/>
                </a:lnTo>
                <a:lnTo>
                  <a:pt x="2337" y="208"/>
                </a:lnTo>
                <a:lnTo>
                  <a:pt x="2278" y="220"/>
                </a:lnTo>
                <a:lnTo>
                  <a:pt x="2222" y="236"/>
                </a:lnTo>
                <a:lnTo>
                  <a:pt x="2166" y="257"/>
                </a:lnTo>
                <a:lnTo>
                  <a:pt x="2112" y="282"/>
                </a:lnTo>
                <a:lnTo>
                  <a:pt x="2059" y="313"/>
                </a:lnTo>
                <a:lnTo>
                  <a:pt x="2010" y="348"/>
                </a:lnTo>
                <a:lnTo>
                  <a:pt x="1964" y="386"/>
                </a:lnTo>
                <a:lnTo>
                  <a:pt x="1921" y="427"/>
                </a:lnTo>
                <a:lnTo>
                  <a:pt x="1883" y="471"/>
                </a:lnTo>
                <a:lnTo>
                  <a:pt x="1849" y="517"/>
                </a:lnTo>
                <a:lnTo>
                  <a:pt x="1818" y="568"/>
                </a:lnTo>
                <a:lnTo>
                  <a:pt x="1790" y="620"/>
                </a:lnTo>
                <a:lnTo>
                  <a:pt x="1779" y="637"/>
                </a:lnTo>
                <a:lnTo>
                  <a:pt x="1767" y="652"/>
                </a:lnTo>
                <a:lnTo>
                  <a:pt x="1752" y="662"/>
                </a:lnTo>
                <a:lnTo>
                  <a:pt x="1736" y="670"/>
                </a:lnTo>
                <a:lnTo>
                  <a:pt x="1718" y="675"/>
                </a:lnTo>
                <a:lnTo>
                  <a:pt x="1698" y="676"/>
                </a:lnTo>
                <a:lnTo>
                  <a:pt x="1675" y="673"/>
                </a:lnTo>
                <a:lnTo>
                  <a:pt x="1654" y="667"/>
                </a:lnTo>
                <a:lnTo>
                  <a:pt x="1636" y="656"/>
                </a:lnTo>
                <a:lnTo>
                  <a:pt x="1622" y="641"/>
                </a:lnTo>
                <a:lnTo>
                  <a:pt x="1609" y="620"/>
                </a:lnTo>
                <a:lnTo>
                  <a:pt x="1581" y="566"/>
                </a:lnTo>
                <a:lnTo>
                  <a:pt x="1550" y="517"/>
                </a:lnTo>
                <a:lnTo>
                  <a:pt x="1514" y="470"/>
                </a:lnTo>
                <a:lnTo>
                  <a:pt x="1475" y="427"/>
                </a:lnTo>
                <a:lnTo>
                  <a:pt x="1432" y="385"/>
                </a:lnTo>
                <a:lnTo>
                  <a:pt x="1386" y="348"/>
                </a:lnTo>
                <a:lnTo>
                  <a:pt x="1335" y="313"/>
                </a:lnTo>
                <a:lnTo>
                  <a:pt x="1282" y="282"/>
                </a:lnTo>
                <a:lnTo>
                  <a:pt x="1228" y="257"/>
                </a:lnTo>
                <a:lnTo>
                  <a:pt x="1173" y="236"/>
                </a:lnTo>
                <a:lnTo>
                  <a:pt x="1117" y="220"/>
                </a:lnTo>
                <a:lnTo>
                  <a:pt x="1059" y="208"/>
                </a:lnTo>
                <a:lnTo>
                  <a:pt x="1000" y="201"/>
                </a:lnTo>
                <a:lnTo>
                  <a:pt x="939" y="199"/>
                </a:lnTo>
                <a:close/>
                <a:moveTo>
                  <a:pt x="939" y="0"/>
                </a:moveTo>
                <a:lnTo>
                  <a:pt x="1014" y="3"/>
                </a:lnTo>
                <a:lnTo>
                  <a:pt x="1086" y="11"/>
                </a:lnTo>
                <a:lnTo>
                  <a:pt x="1158" y="25"/>
                </a:lnTo>
                <a:lnTo>
                  <a:pt x="1228" y="45"/>
                </a:lnTo>
                <a:lnTo>
                  <a:pt x="1298" y="71"/>
                </a:lnTo>
                <a:lnTo>
                  <a:pt x="1366" y="101"/>
                </a:lnTo>
                <a:lnTo>
                  <a:pt x="1422" y="132"/>
                </a:lnTo>
                <a:lnTo>
                  <a:pt x="1476" y="166"/>
                </a:lnTo>
                <a:lnTo>
                  <a:pt x="1526" y="203"/>
                </a:lnTo>
                <a:lnTo>
                  <a:pt x="1573" y="243"/>
                </a:lnTo>
                <a:lnTo>
                  <a:pt x="1618" y="287"/>
                </a:lnTo>
                <a:lnTo>
                  <a:pt x="1659" y="333"/>
                </a:lnTo>
                <a:lnTo>
                  <a:pt x="1698" y="381"/>
                </a:lnTo>
                <a:lnTo>
                  <a:pt x="1737" y="333"/>
                </a:lnTo>
                <a:lnTo>
                  <a:pt x="1778" y="287"/>
                </a:lnTo>
                <a:lnTo>
                  <a:pt x="1823" y="243"/>
                </a:lnTo>
                <a:lnTo>
                  <a:pt x="1870" y="203"/>
                </a:lnTo>
                <a:lnTo>
                  <a:pt x="1920" y="166"/>
                </a:lnTo>
                <a:lnTo>
                  <a:pt x="1973" y="132"/>
                </a:lnTo>
                <a:lnTo>
                  <a:pt x="2030" y="101"/>
                </a:lnTo>
                <a:lnTo>
                  <a:pt x="2099" y="71"/>
                </a:lnTo>
                <a:lnTo>
                  <a:pt x="2168" y="45"/>
                </a:lnTo>
                <a:lnTo>
                  <a:pt x="2238" y="25"/>
                </a:lnTo>
                <a:lnTo>
                  <a:pt x="2310" y="11"/>
                </a:lnTo>
                <a:lnTo>
                  <a:pt x="2383" y="3"/>
                </a:lnTo>
                <a:lnTo>
                  <a:pt x="2456" y="0"/>
                </a:lnTo>
                <a:lnTo>
                  <a:pt x="2533" y="3"/>
                </a:lnTo>
                <a:lnTo>
                  <a:pt x="2607" y="12"/>
                </a:lnTo>
                <a:lnTo>
                  <a:pt x="2681" y="27"/>
                </a:lnTo>
                <a:lnTo>
                  <a:pt x="2753" y="48"/>
                </a:lnTo>
                <a:lnTo>
                  <a:pt x="2821" y="74"/>
                </a:lnTo>
                <a:lnTo>
                  <a:pt x="2888" y="103"/>
                </a:lnTo>
                <a:lnTo>
                  <a:pt x="2952" y="139"/>
                </a:lnTo>
                <a:lnTo>
                  <a:pt x="3012" y="179"/>
                </a:lnTo>
                <a:lnTo>
                  <a:pt x="3069" y="223"/>
                </a:lnTo>
                <a:lnTo>
                  <a:pt x="3122" y="270"/>
                </a:lnTo>
                <a:lnTo>
                  <a:pt x="3170" y="323"/>
                </a:lnTo>
                <a:lnTo>
                  <a:pt x="3215" y="378"/>
                </a:lnTo>
                <a:lnTo>
                  <a:pt x="3255" y="438"/>
                </a:lnTo>
                <a:lnTo>
                  <a:pt x="3290" y="501"/>
                </a:lnTo>
                <a:lnTo>
                  <a:pt x="3322" y="566"/>
                </a:lnTo>
                <a:lnTo>
                  <a:pt x="3347" y="635"/>
                </a:lnTo>
                <a:lnTo>
                  <a:pt x="3368" y="706"/>
                </a:lnTo>
                <a:lnTo>
                  <a:pt x="3384" y="779"/>
                </a:lnTo>
                <a:lnTo>
                  <a:pt x="3393" y="854"/>
                </a:lnTo>
                <a:lnTo>
                  <a:pt x="3396" y="929"/>
                </a:lnTo>
                <a:lnTo>
                  <a:pt x="3393" y="1011"/>
                </a:lnTo>
                <a:lnTo>
                  <a:pt x="3385" y="1091"/>
                </a:lnTo>
                <a:lnTo>
                  <a:pt x="3370" y="1170"/>
                </a:lnTo>
                <a:lnTo>
                  <a:pt x="3358" y="1228"/>
                </a:lnTo>
                <a:lnTo>
                  <a:pt x="3343" y="1282"/>
                </a:lnTo>
                <a:lnTo>
                  <a:pt x="3327" y="1333"/>
                </a:lnTo>
                <a:lnTo>
                  <a:pt x="3309" y="1383"/>
                </a:lnTo>
                <a:lnTo>
                  <a:pt x="3288" y="1432"/>
                </a:lnTo>
                <a:lnTo>
                  <a:pt x="3264" y="1481"/>
                </a:lnTo>
                <a:lnTo>
                  <a:pt x="3236" y="1532"/>
                </a:lnTo>
                <a:lnTo>
                  <a:pt x="3202" y="1583"/>
                </a:lnTo>
                <a:lnTo>
                  <a:pt x="3169" y="1633"/>
                </a:lnTo>
                <a:lnTo>
                  <a:pt x="3137" y="1679"/>
                </a:lnTo>
                <a:lnTo>
                  <a:pt x="3107" y="1721"/>
                </a:lnTo>
                <a:lnTo>
                  <a:pt x="3078" y="1759"/>
                </a:lnTo>
                <a:lnTo>
                  <a:pt x="3053" y="1789"/>
                </a:lnTo>
                <a:lnTo>
                  <a:pt x="3026" y="1820"/>
                </a:lnTo>
                <a:lnTo>
                  <a:pt x="2994" y="1855"/>
                </a:lnTo>
                <a:lnTo>
                  <a:pt x="2959" y="1891"/>
                </a:lnTo>
                <a:lnTo>
                  <a:pt x="2920" y="1929"/>
                </a:lnTo>
                <a:lnTo>
                  <a:pt x="2882" y="1968"/>
                </a:lnTo>
                <a:lnTo>
                  <a:pt x="2847" y="2002"/>
                </a:lnTo>
                <a:lnTo>
                  <a:pt x="2814" y="2034"/>
                </a:lnTo>
                <a:lnTo>
                  <a:pt x="2785" y="2061"/>
                </a:lnTo>
                <a:lnTo>
                  <a:pt x="2758" y="2085"/>
                </a:lnTo>
                <a:lnTo>
                  <a:pt x="2731" y="2110"/>
                </a:lnTo>
                <a:lnTo>
                  <a:pt x="2699" y="2138"/>
                </a:lnTo>
                <a:lnTo>
                  <a:pt x="2662" y="2168"/>
                </a:lnTo>
                <a:lnTo>
                  <a:pt x="2622" y="2203"/>
                </a:lnTo>
                <a:lnTo>
                  <a:pt x="2577" y="2244"/>
                </a:lnTo>
                <a:lnTo>
                  <a:pt x="2526" y="2289"/>
                </a:lnTo>
                <a:lnTo>
                  <a:pt x="2477" y="2332"/>
                </a:lnTo>
                <a:lnTo>
                  <a:pt x="2432" y="2372"/>
                </a:lnTo>
                <a:lnTo>
                  <a:pt x="2391" y="2409"/>
                </a:lnTo>
                <a:lnTo>
                  <a:pt x="2354" y="2444"/>
                </a:lnTo>
                <a:lnTo>
                  <a:pt x="2319" y="2475"/>
                </a:lnTo>
                <a:lnTo>
                  <a:pt x="2288" y="2503"/>
                </a:lnTo>
                <a:lnTo>
                  <a:pt x="2254" y="2536"/>
                </a:lnTo>
                <a:lnTo>
                  <a:pt x="2217" y="2573"/>
                </a:lnTo>
                <a:lnTo>
                  <a:pt x="2176" y="2614"/>
                </a:lnTo>
                <a:lnTo>
                  <a:pt x="2134" y="2659"/>
                </a:lnTo>
                <a:lnTo>
                  <a:pt x="2088" y="2709"/>
                </a:lnTo>
                <a:lnTo>
                  <a:pt x="2040" y="2761"/>
                </a:lnTo>
                <a:lnTo>
                  <a:pt x="1968" y="2844"/>
                </a:lnTo>
                <a:lnTo>
                  <a:pt x="1902" y="2927"/>
                </a:lnTo>
                <a:lnTo>
                  <a:pt x="1840" y="3009"/>
                </a:lnTo>
                <a:lnTo>
                  <a:pt x="1783" y="3091"/>
                </a:lnTo>
                <a:lnTo>
                  <a:pt x="1769" y="3108"/>
                </a:lnTo>
                <a:lnTo>
                  <a:pt x="1754" y="3120"/>
                </a:lnTo>
                <a:lnTo>
                  <a:pt x="1737" y="3129"/>
                </a:lnTo>
                <a:lnTo>
                  <a:pt x="1718" y="3135"/>
                </a:lnTo>
                <a:lnTo>
                  <a:pt x="1698" y="3137"/>
                </a:lnTo>
                <a:lnTo>
                  <a:pt x="1679" y="3135"/>
                </a:lnTo>
                <a:lnTo>
                  <a:pt x="1661" y="3129"/>
                </a:lnTo>
                <a:lnTo>
                  <a:pt x="1645" y="3120"/>
                </a:lnTo>
                <a:lnTo>
                  <a:pt x="1630" y="3108"/>
                </a:lnTo>
                <a:lnTo>
                  <a:pt x="1617" y="3091"/>
                </a:lnTo>
                <a:lnTo>
                  <a:pt x="1567" y="3022"/>
                </a:lnTo>
                <a:lnTo>
                  <a:pt x="1516" y="2955"/>
                </a:lnTo>
                <a:lnTo>
                  <a:pt x="1463" y="2889"/>
                </a:lnTo>
                <a:lnTo>
                  <a:pt x="1407" y="2823"/>
                </a:lnTo>
                <a:lnTo>
                  <a:pt x="1348" y="2758"/>
                </a:lnTo>
                <a:lnTo>
                  <a:pt x="1285" y="2693"/>
                </a:lnTo>
                <a:lnTo>
                  <a:pt x="1218" y="2627"/>
                </a:lnTo>
                <a:lnTo>
                  <a:pt x="1178" y="2590"/>
                </a:lnTo>
                <a:lnTo>
                  <a:pt x="1142" y="2556"/>
                </a:lnTo>
                <a:lnTo>
                  <a:pt x="1110" y="2526"/>
                </a:lnTo>
                <a:lnTo>
                  <a:pt x="1081" y="2498"/>
                </a:lnTo>
                <a:lnTo>
                  <a:pt x="1054" y="2474"/>
                </a:lnTo>
                <a:lnTo>
                  <a:pt x="1031" y="2453"/>
                </a:lnTo>
                <a:lnTo>
                  <a:pt x="1007" y="2432"/>
                </a:lnTo>
                <a:lnTo>
                  <a:pt x="979" y="2406"/>
                </a:lnTo>
                <a:lnTo>
                  <a:pt x="947" y="2377"/>
                </a:lnTo>
                <a:lnTo>
                  <a:pt x="910" y="2345"/>
                </a:lnTo>
                <a:lnTo>
                  <a:pt x="870" y="2309"/>
                </a:lnTo>
                <a:lnTo>
                  <a:pt x="824" y="2270"/>
                </a:lnTo>
                <a:lnTo>
                  <a:pt x="783" y="2235"/>
                </a:lnTo>
                <a:lnTo>
                  <a:pt x="747" y="2203"/>
                </a:lnTo>
                <a:lnTo>
                  <a:pt x="714" y="2175"/>
                </a:lnTo>
                <a:lnTo>
                  <a:pt x="684" y="2149"/>
                </a:lnTo>
                <a:lnTo>
                  <a:pt x="658" y="2125"/>
                </a:lnTo>
                <a:lnTo>
                  <a:pt x="635" y="2105"/>
                </a:lnTo>
                <a:lnTo>
                  <a:pt x="609" y="2081"/>
                </a:lnTo>
                <a:lnTo>
                  <a:pt x="578" y="2052"/>
                </a:lnTo>
                <a:lnTo>
                  <a:pt x="545" y="2021"/>
                </a:lnTo>
                <a:lnTo>
                  <a:pt x="508" y="1986"/>
                </a:lnTo>
                <a:lnTo>
                  <a:pt x="467" y="1947"/>
                </a:lnTo>
                <a:lnTo>
                  <a:pt x="428" y="1908"/>
                </a:lnTo>
                <a:lnTo>
                  <a:pt x="393" y="1871"/>
                </a:lnTo>
                <a:lnTo>
                  <a:pt x="362" y="1836"/>
                </a:lnTo>
                <a:lnTo>
                  <a:pt x="334" y="1804"/>
                </a:lnTo>
                <a:lnTo>
                  <a:pt x="311" y="1775"/>
                </a:lnTo>
                <a:lnTo>
                  <a:pt x="283" y="1737"/>
                </a:lnTo>
                <a:lnTo>
                  <a:pt x="252" y="1696"/>
                </a:lnTo>
                <a:lnTo>
                  <a:pt x="220" y="1650"/>
                </a:lnTo>
                <a:lnTo>
                  <a:pt x="187" y="1599"/>
                </a:lnTo>
                <a:lnTo>
                  <a:pt x="153" y="1547"/>
                </a:lnTo>
                <a:lnTo>
                  <a:pt x="126" y="1497"/>
                </a:lnTo>
                <a:lnTo>
                  <a:pt x="103" y="1447"/>
                </a:lnTo>
                <a:lnTo>
                  <a:pt x="83" y="1399"/>
                </a:lnTo>
                <a:lnTo>
                  <a:pt x="64" y="1341"/>
                </a:lnTo>
                <a:lnTo>
                  <a:pt x="47" y="1281"/>
                </a:lnTo>
                <a:lnTo>
                  <a:pt x="31" y="1215"/>
                </a:lnTo>
                <a:lnTo>
                  <a:pt x="19" y="1147"/>
                </a:lnTo>
                <a:lnTo>
                  <a:pt x="8" y="1076"/>
                </a:lnTo>
                <a:lnTo>
                  <a:pt x="2" y="1003"/>
                </a:lnTo>
                <a:lnTo>
                  <a:pt x="0" y="929"/>
                </a:lnTo>
                <a:lnTo>
                  <a:pt x="3" y="854"/>
                </a:lnTo>
                <a:lnTo>
                  <a:pt x="12" y="779"/>
                </a:lnTo>
                <a:lnTo>
                  <a:pt x="28" y="706"/>
                </a:lnTo>
                <a:lnTo>
                  <a:pt x="49" y="635"/>
                </a:lnTo>
                <a:lnTo>
                  <a:pt x="75" y="566"/>
                </a:lnTo>
                <a:lnTo>
                  <a:pt x="106" y="501"/>
                </a:lnTo>
                <a:lnTo>
                  <a:pt x="141" y="438"/>
                </a:lnTo>
                <a:lnTo>
                  <a:pt x="181" y="378"/>
                </a:lnTo>
                <a:lnTo>
                  <a:pt x="226" y="323"/>
                </a:lnTo>
                <a:lnTo>
                  <a:pt x="275" y="270"/>
                </a:lnTo>
                <a:lnTo>
                  <a:pt x="327" y="223"/>
                </a:lnTo>
                <a:lnTo>
                  <a:pt x="383" y="179"/>
                </a:lnTo>
                <a:lnTo>
                  <a:pt x="444" y="139"/>
                </a:lnTo>
                <a:lnTo>
                  <a:pt x="508" y="103"/>
                </a:lnTo>
                <a:lnTo>
                  <a:pt x="574" y="74"/>
                </a:lnTo>
                <a:lnTo>
                  <a:pt x="644" y="48"/>
                </a:lnTo>
                <a:lnTo>
                  <a:pt x="715" y="27"/>
                </a:lnTo>
                <a:lnTo>
                  <a:pt x="789" y="12"/>
                </a:lnTo>
                <a:lnTo>
                  <a:pt x="863" y="3"/>
                </a:lnTo>
                <a:lnTo>
                  <a:pt x="939"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nvGrpSpPr>
          <p:cNvPr id="49235" name="그룹 147"/>
          <p:cNvGrpSpPr/>
          <p:nvPr/>
        </p:nvGrpSpPr>
        <p:grpSpPr bwMode="auto">
          <a:xfrm>
            <a:off x="9482138" y="4565650"/>
            <a:ext cx="908050" cy="854075"/>
            <a:chOff x="0" y="0"/>
            <a:chExt cx="908050" cy="854075"/>
          </a:xfrm>
        </p:grpSpPr>
        <p:sp>
          <p:nvSpPr>
            <p:cNvPr id="49236" name="Freeform 113"/>
            <p:cNvSpPr/>
            <p:nvPr/>
          </p:nvSpPr>
          <p:spPr bwMode="auto">
            <a:xfrm>
              <a:off x="123825" y="419100"/>
              <a:ext cx="660400" cy="434975"/>
            </a:xfrm>
            <a:custGeom>
              <a:avLst/>
              <a:gdLst>
                <a:gd name="T0" fmla="*/ 2421 w 2495"/>
                <a:gd name="T1" fmla="*/ 2 h 1647"/>
                <a:gd name="T2" fmla="*/ 2459 w 2495"/>
                <a:gd name="T3" fmla="*/ 21 h 1647"/>
                <a:gd name="T4" fmla="*/ 2485 w 2495"/>
                <a:gd name="T5" fmla="*/ 55 h 1647"/>
                <a:gd name="T6" fmla="*/ 2495 w 2495"/>
                <a:gd name="T7" fmla="*/ 99 h 1647"/>
                <a:gd name="T8" fmla="*/ 2493 w 2495"/>
                <a:gd name="T9" fmla="*/ 1573 h 1647"/>
                <a:gd name="T10" fmla="*/ 2474 w 2495"/>
                <a:gd name="T11" fmla="*/ 1611 h 1647"/>
                <a:gd name="T12" fmla="*/ 2441 w 2495"/>
                <a:gd name="T13" fmla="*/ 1637 h 1647"/>
                <a:gd name="T14" fmla="*/ 2399 w 2495"/>
                <a:gd name="T15" fmla="*/ 1647 h 1647"/>
                <a:gd name="T16" fmla="*/ 1480 w 2495"/>
                <a:gd name="T17" fmla="*/ 1645 h 1647"/>
                <a:gd name="T18" fmla="*/ 1441 w 2495"/>
                <a:gd name="T19" fmla="*/ 1626 h 1647"/>
                <a:gd name="T20" fmla="*/ 1414 w 2495"/>
                <a:gd name="T21" fmla="*/ 1593 h 1647"/>
                <a:gd name="T22" fmla="*/ 1405 w 2495"/>
                <a:gd name="T23" fmla="*/ 1552 h 1647"/>
                <a:gd name="T24" fmla="*/ 1091 w 2495"/>
                <a:gd name="T25" fmla="*/ 1000 h 1647"/>
                <a:gd name="T26" fmla="*/ 1088 w 2495"/>
                <a:gd name="T27" fmla="*/ 1573 h 1647"/>
                <a:gd name="T28" fmla="*/ 1069 w 2495"/>
                <a:gd name="T29" fmla="*/ 1611 h 1647"/>
                <a:gd name="T30" fmla="*/ 1037 w 2495"/>
                <a:gd name="T31" fmla="*/ 1637 h 1647"/>
                <a:gd name="T32" fmla="*/ 996 w 2495"/>
                <a:gd name="T33" fmla="*/ 1647 h 1647"/>
                <a:gd name="T34" fmla="*/ 73 w 2495"/>
                <a:gd name="T35" fmla="*/ 1645 h 1647"/>
                <a:gd name="T36" fmla="*/ 36 w 2495"/>
                <a:gd name="T37" fmla="*/ 1626 h 1647"/>
                <a:gd name="T38" fmla="*/ 10 w 2495"/>
                <a:gd name="T39" fmla="*/ 1593 h 1647"/>
                <a:gd name="T40" fmla="*/ 0 w 2495"/>
                <a:gd name="T41" fmla="*/ 1552 h 1647"/>
                <a:gd name="T42" fmla="*/ 3 w 2495"/>
                <a:gd name="T43" fmla="*/ 123 h 1647"/>
                <a:gd name="T44" fmla="*/ 21 w 2495"/>
                <a:gd name="T45" fmla="*/ 84 h 1647"/>
                <a:gd name="T46" fmla="*/ 54 w 2495"/>
                <a:gd name="T47" fmla="*/ 58 h 1647"/>
                <a:gd name="T48" fmla="*/ 95 w 2495"/>
                <a:gd name="T49" fmla="*/ 48 h 1647"/>
                <a:gd name="T50" fmla="*/ 139 w 2495"/>
                <a:gd name="T51" fmla="*/ 58 h 1647"/>
                <a:gd name="T52" fmla="*/ 173 w 2495"/>
                <a:gd name="T53" fmla="*/ 84 h 1647"/>
                <a:gd name="T54" fmla="*/ 192 w 2495"/>
                <a:gd name="T55" fmla="*/ 123 h 1647"/>
                <a:gd name="T56" fmla="*/ 195 w 2495"/>
                <a:gd name="T57" fmla="*/ 1452 h 1647"/>
                <a:gd name="T58" fmla="*/ 895 w 2495"/>
                <a:gd name="T59" fmla="*/ 900 h 1647"/>
                <a:gd name="T60" fmla="*/ 905 w 2495"/>
                <a:gd name="T61" fmla="*/ 858 h 1647"/>
                <a:gd name="T62" fmla="*/ 932 w 2495"/>
                <a:gd name="T63" fmla="*/ 825 h 1647"/>
                <a:gd name="T64" fmla="*/ 973 w 2495"/>
                <a:gd name="T65" fmla="*/ 806 h 1647"/>
                <a:gd name="T66" fmla="*/ 1503 w 2495"/>
                <a:gd name="T67" fmla="*/ 803 h 1647"/>
                <a:gd name="T68" fmla="*/ 1545 w 2495"/>
                <a:gd name="T69" fmla="*/ 813 h 1647"/>
                <a:gd name="T70" fmla="*/ 1577 w 2495"/>
                <a:gd name="T71" fmla="*/ 840 h 1647"/>
                <a:gd name="T72" fmla="*/ 1596 w 2495"/>
                <a:gd name="T73" fmla="*/ 878 h 1647"/>
                <a:gd name="T74" fmla="*/ 1598 w 2495"/>
                <a:gd name="T75" fmla="*/ 1452 h 1647"/>
                <a:gd name="T76" fmla="*/ 2301 w 2495"/>
                <a:gd name="T77" fmla="*/ 99 h 1647"/>
                <a:gd name="T78" fmla="*/ 2310 w 2495"/>
                <a:gd name="T79" fmla="*/ 55 h 1647"/>
                <a:gd name="T80" fmla="*/ 2338 w 2495"/>
                <a:gd name="T81" fmla="*/ 21 h 1647"/>
                <a:gd name="T82" fmla="*/ 2376 w 2495"/>
                <a:gd name="T83" fmla="*/ 2 h 1647"/>
                <a:gd name="T84" fmla="*/ 0 w 2495"/>
                <a:gd name="T85" fmla="*/ 0 h 1647"/>
                <a:gd name="T86" fmla="*/ 2495 w 2495"/>
                <a:gd name="T87" fmla="*/ 1647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T84" t="T85" r="T86" b="T87"/>
              <a:pathLst>
                <a:path w="2495" h="1647">
                  <a:moveTo>
                    <a:pt x="2399" y="0"/>
                  </a:moveTo>
                  <a:lnTo>
                    <a:pt x="2421" y="2"/>
                  </a:lnTo>
                  <a:lnTo>
                    <a:pt x="2441" y="10"/>
                  </a:lnTo>
                  <a:lnTo>
                    <a:pt x="2459" y="21"/>
                  </a:lnTo>
                  <a:lnTo>
                    <a:pt x="2474" y="37"/>
                  </a:lnTo>
                  <a:lnTo>
                    <a:pt x="2485" y="55"/>
                  </a:lnTo>
                  <a:lnTo>
                    <a:pt x="2493" y="76"/>
                  </a:lnTo>
                  <a:lnTo>
                    <a:pt x="2495" y="99"/>
                  </a:lnTo>
                  <a:lnTo>
                    <a:pt x="2495" y="1552"/>
                  </a:lnTo>
                  <a:lnTo>
                    <a:pt x="2493" y="1573"/>
                  </a:lnTo>
                  <a:lnTo>
                    <a:pt x="2485" y="1593"/>
                  </a:lnTo>
                  <a:lnTo>
                    <a:pt x="2474" y="1611"/>
                  </a:lnTo>
                  <a:lnTo>
                    <a:pt x="2459" y="1626"/>
                  </a:lnTo>
                  <a:lnTo>
                    <a:pt x="2441" y="1637"/>
                  </a:lnTo>
                  <a:lnTo>
                    <a:pt x="2421" y="1645"/>
                  </a:lnTo>
                  <a:lnTo>
                    <a:pt x="2399" y="1647"/>
                  </a:lnTo>
                  <a:lnTo>
                    <a:pt x="1503" y="1647"/>
                  </a:lnTo>
                  <a:lnTo>
                    <a:pt x="1480" y="1645"/>
                  </a:lnTo>
                  <a:lnTo>
                    <a:pt x="1459" y="1637"/>
                  </a:lnTo>
                  <a:lnTo>
                    <a:pt x="1441" y="1626"/>
                  </a:lnTo>
                  <a:lnTo>
                    <a:pt x="1426" y="1611"/>
                  </a:lnTo>
                  <a:lnTo>
                    <a:pt x="1414" y="1593"/>
                  </a:lnTo>
                  <a:lnTo>
                    <a:pt x="1407" y="1573"/>
                  </a:lnTo>
                  <a:lnTo>
                    <a:pt x="1405" y="1552"/>
                  </a:lnTo>
                  <a:lnTo>
                    <a:pt x="1405" y="1000"/>
                  </a:lnTo>
                  <a:lnTo>
                    <a:pt x="1091" y="1000"/>
                  </a:lnTo>
                  <a:lnTo>
                    <a:pt x="1091" y="1552"/>
                  </a:lnTo>
                  <a:lnTo>
                    <a:pt x="1088" y="1573"/>
                  </a:lnTo>
                  <a:lnTo>
                    <a:pt x="1081" y="1593"/>
                  </a:lnTo>
                  <a:lnTo>
                    <a:pt x="1069" y="1611"/>
                  </a:lnTo>
                  <a:lnTo>
                    <a:pt x="1055" y="1626"/>
                  </a:lnTo>
                  <a:lnTo>
                    <a:pt x="1037" y="1637"/>
                  </a:lnTo>
                  <a:lnTo>
                    <a:pt x="1017" y="1645"/>
                  </a:lnTo>
                  <a:lnTo>
                    <a:pt x="996" y="1647"/>
                  </a:lnTo>
                  <a:lnTo>
                    <a:pt x="95" y="1647"/>
                  </a:lnTo>
                  <a:lnTo>
                    <a:pt x="73" y="1645"/>
                  </a:lnTo>
                  <a:lnTo>
                    <a:pt x="54" y="1637"/>
                  </a:lnTo>
                  <a:lnTo>
                    <a:pt x="36" y="1626"/>
                  </a:lnTo>
                  <a:lnTo>
                    <a:pt x="21" y="1611"/>
                  </a:lnTo>
                  <a:lnTo>
                    <a:pt x="10" y="1593"/>
                  </a:lnTo>
                  <a:lnTo>
                    <a:pt x="3" y="1573"/>
                  </a:lnTo>
                  <a:lnTo>
                    <a:pt x="0" y="1552"/>
                  </a:lnTo>
                  <a:lnTo>
                    <a:pt x="0" y="144"/>
                  </a:lnTo>
                  <a:lnTo>
                    <a:pt x="3" y="123"/>
                  </a:lnTo>
                  <a:lnTo>
                    <a:pt x="10" y="102"/>
                  </a:lnTo>
                  <a:lnTo>
                    <a:pt x="21" y="84"/>
                  </a:lnTo>
                  <a:lnTo>
                    <a:pt x="36" y="69"/>
                  </a:lnTo>
                  <a:lnTo>
                    <a:pt x="54" y="58"/>
                  </a:lnTo>
                  <a:lnTo>
                    <a:pt x="73" y="51"/>
                  </a:lnTo>
                  <a:lnTo>
                    <a:pt x="95" y="48"/>
                  </a:lnTo>
                  <a:lnTo>
                    <a:pt x="119" y="51"/>
                  </a:lnTo>
                  <a:lnTo>
                    <a:pt x="139" y="58"/>
                  </a:lnTo>
                  <a:lnTo>
                    <a:pt x="158" y="69"/>
                  </a:lnTo>
                  <a:lnTo>
                    <a:pt x="173" y="84"/>
                  </a:lnTo>
                  <a:lnTo>
                    <a:pt x="184" y="102"/>
                  </a:lnTo>
                  <a:lnTo>
                    <a:pt x="192" y="123"/>
                  </a:lnTo>
                  <a:lnTo>
                    <a:pt x="195" y="144"/>
                  </a:lnTo>
                  <a:lnTo>
                    <a:pt x="195" y="1452"/>
                  </a:lnTo>
                  <a:lnTo>
                    <a:pt x="895" y="1452"/>
                  </a:lnTo>
                  <a:lnTo>
                    <a:pt x="895" y="900"/>
                  </a:lnTo>
                  <a:lnTo>
                    <a:pt x="898" y="878"/>
                  </a:lnTo>
                  <a:lnTo>
                    <a:pt x="905" y="858"/>
                  </a:lnTo>
                  <a:lnTo>
                    <a:pt x="917" y="840"/>
                  </a:lnTo>
                  <a:lnTo>
                    <a:pt x="932" y="825"/>
                  </a:lnTo>
                  <a:lnTo>
                    <a:pt x="951" y="813"/>
                  </a:lnTo>
                  <a:lnTo>
                    <a:pt x="973" y="806"/>
                  </a:lnTo>
                  <a:lnTo>
                    <a:pt x="996" y="803"/>
                  </a:lnTo>
                  <a:lnTo>
                    <a:pt x="1503" y="803"/>
                  </a:lnTo>
                  <a:lnTo>
                    <a:pt x="1525" y="806"/>
                  </a:lnTo>
                  <a:lnTo>
                    <a:pt x="1545" y="813"/>
                  </a:lnTo>
                  <a:lnTo>
                    <a:pt x="1563" y="825"/>
                  </a:lnTo>
                  <a:lnTo>
                    <a:pt x="1577" y="840"/>
                  </a:lnTo>
                  <a:lnTo>
                    <a:pt x="1589" y="858"/>
                  </a:lnTo>
                  <a:lnTo>
                    <a:pt x="1596" y="878"/>
                  </a:lnTo>
                  <a:lnTo>
                    <a:pt x="1598" y="900"/>
                  </a:lnTo>
                  <a:lnTo>
                    <a:pt x="1598" y="1452"/>
                  </a:lnTo>
                  <a:lnTo>
                    <a:pt x="2301" y="1452"/>
                  </a:lnTo>
                  <a:lnTo>
                    <a:pt x="2301" y="99"/>
                  </a:lnTo>
                  <a:lnTo>
                    <a:pt x="2303" y="76"/>
                  </a:lnTo>
                  <a:lnTo>
                    <a:pt x="2310" y="55"/>
                  </a:lnTo>
                  <a:lnTo>
                    <a:pt x="2322" y="37"/>
                  </a:lnTo>
                  <a:lnTo>
                    <a:pt x="2338" y="21"/>
                  </a:lnTo>
                  <a:lnTo>
                    <a:pt x="2355" y="10"/>
                  </a:lnTo>
                  <a:lnTo>
                    <a:pt x="2376" y="2"/>
                  </a:lnTo>
                  <a:lnTo>
                    <a:pt x="239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37" name="Freeform 114"/>
            <p:cNvSpPr/>
            <p:nvPr/>
          </p:nvSpPr>
          <p:spPr bwMode="auto">
            <a:xfrm>
              <a:off x="0" y="0"/>
              <a:ext cx="908050" cy="482600"/>
            </a:xfrm>
            <a:custGeom>
              <a:avLst/>
              <a:gdLst>
                <a:gd name="T0" fmla="*/ 1719 w 3434"/>
                <a:gd name="T1" fmla="*/ 0 h 1825"/>
                <a:gd name="T2" fmla="*/ 1736 w 3434"/>
                <a:gd name="T3" fmla="*/ 2 h 1825"/>
                <a:gd name="T4" fmla="*/ 1753 w 3434"/>
                <a:gd name="T5" fmla="*/ 7 h 1825"/>
                <a:gd name="T6" fmla="*/ 1770 w 3434"/>
                <a:gd name="T7" fmla="*/ 16 h 1825"/>
                <a:gd name="T8" fmla="*/ 1785 w 3434"/>
                <a:gd name="T9" fmla="*/ 30 h 1825"/>
                <a:gd name="T10" fmla="*/ 2430 w 3434"/>
                <a:gd name="T11" fmla="*/ 678 h 1825"/>
                <a:gd name="T12" fmla="*/ 2430 w 3434"/>
                <a:gd name="T13" fmla="*/ 340 h 1825"/>
                <a:gd name="T14" fmla="*/ 2432 w 3434"/>
                <a:gd name="T15" fmla="*/ 317 h 1825"/>
                <a:gd name="T16" fmla="*/ 2439 w 3434"/>
                <a:gd name="T17" fmla="*/ 296 h 1825"/>
                <a:gd name="T18" fmla="*/ 2451 w 3434"/>
                <a:gd name="T19" fmla="*/ 277 h 1825"/>
                <a:gd name="T20" fmla="*/ 2465 w 3434"/>
                <a:gd name="T21" fmla="*/ 262 h 1825"/>
                <a:gd name="T22" fmla="*/ 2483 w 3434"/>
                <a:gd name="T23" fmla="*/ 251 h 1825"/>
                <a:gd name="T24" fmla="*/ 2503 w 3434"/>
                <a:gd name="T25" fmla="*/ 244 h 1825"/>
                <a:gd name="T26" fmla="*/ 2525 w 3434"/>
                <a:gd name="T27" fmla="*/ 240 h 1825"/>
                <a:gd name="T28" fmla="*/ 2548 w 3434"/>
                <a:gd name="T29" fmla="*/ 244 h 1825"/>
                <a:gd name="T30" fmla="*/ 2569 w 3434"/>
                <a:gd name="T31" fmla="*/ 251 h 1825"/>
                <a:gd name="T32" fmla="*/ 2588 w 3434"/>
                <a:gd name="T33" fmla="*/ 262 h 1825"/>
                <a:gd name="T34" fmla="*/ 2604 w 3434"/>
                <a:gd name="T35" fmla="*/ 277 h 1825"/>
                <a:gd name="T36" fmla="*/ 2615 w 3434"/>
                <a:gd name="T37" fmla="*/ 296 h 1825"/>
                <a:gd name="T38" fmla="*/ 2623 w 3434"/>
                <a:gd name="T39" fmla="*/ 317 h 1825"/>
                <a:gd name="T40" fmla="*/ 2626 w 3434"/>
                <a:gd name="T41" fmla="*/ 340 h 1825"/>
                <a:gd name="T42" fmla="*/ 2626 w 3434"/>
                <a:gd name="T43" fmla="*/ 874 h 1825"/>
                <a:gd name="T44" fmla="*/ 3407 w 3434"/>
                <a:gd name="T45" fmla="*/ 1659 h 1825"/>
                <a:gd name="T46" fmla="*/ 3421 w 3434"/>
                <a:gd name="T47" fmla="*/ 1678 h 1825"/>
                <a:gd name="T48" fmla="*/ 3430 w 3434"/>
                <a:gd name="T49" fmla="*/ 1697 h 1825"/>
                <a:gd name="T50" fmla="*/ 3434 w 3434"/>
                <a:gd name="T51" fmla="*/ 1719 h 1825"/>
                <a:gd name="T52" fmla="*/ 3434 w 3434"/>
                <a:gd name="T53" fmla="*/ 1741 h 1825"/>
                <a:gd name="T54" fmla="*/ 3430 w 3434"/>
                <a:gd name="T55" fmla="*/ 1763 h 1825"/>
                <a:gd name="T56" fmla="*/ 3420 w 3434"/>
                <a:gd name="T57" fmla="*/ 1782 h 1825"/>
                <a:gd name="T58" fmla="*/ 3407 w 3434"/>
                <a:gd name="T59" fmla="*/ 1800 h 1825"/>
                <a:gd name="T60" fmla="*/ 3391 w 3434"/>
                <a:gd name="T61" fmla="*/ 1811 h 1825"/>
                <a:gd name="T62" fmla="*/ 3374 w 3434"/>
                <a:gd name="T63" fmla="*/ 1819 h 1825"/>
                <a:gd name="T64" fmla="*/ 3357 w 3434"/>
                <a:gd name="T65" fmla="*/ 1823 h 1825"/>
                <a:gd name="T66" fmla="*/ 3337 w 3434"/>
                <a:gd name="T67" fmla="*/ 1825 h 1825"/>
                <a:gd name="T68" fmla="*/ 3315 w 3434"/>
                <a:gd name="T69" fmla="*/ 1823 h 1825"/>
                <a:gd name="T70" fmla="*/ 3296 w 3434"/>
                <a:gd name="T71" fmla="*/ 1819 h 1825"/>
                <a:gd name="T72" fmla="*/ 3280 w 3434"/>
                <a:gd name="T73" fmla="*/ 1811 h 1825"/>
                <a:gd name="T74" fmla="*/ 3266 w 3434"/>
                <a:gd name="T75" fmla="*/ 1800 h 1825"/>
                <a:gd name="T76" fmla="*/ 1719 w 3434"/>
                <a:gd name="T77" fmla="*/ 237 h 1825"/>
                <a:gd name="T78" fmla="*/ 167 w 3434"/>
                <a:gd name="T79" fmla="*/ 1785 h 1825"/>
                <a:gd name="T80" fmla="*/ 152 w 3434"/>
                <a:gd name="T81" fmla="*/ 1798 h 1825"/>
                <a:gd name="T82" fmla="*/ 134 w 3434"/>
                <a:gd name="T83" fmla="*/ 1807 h 1825"/>
                <a:gd name="T84" fmla="*/ 116 w 3434"/>
                <a:gd name="T85" fmla="*/ 1813 h 1825"/>
                <a:gd name="T86" fmla="*/ 97 w 3434"/>
                <a:gd name="T87" fmla="*/ 1815 h 1825"/>
                <a:gd name="T88" fmla="*/ 79 w 3434"/>
                <a:gd name="T89" fmla="*/ 1814 h 1825"/>
                <a:gd name="T90" fmla="*/ 61 w 3434"/>
                <a:gd name="T91" fmla="*/ 1808 h 1825"/>
                <a:gd name="T92" fmla="*/ 45 w 3434"/>
                <a:gd name="T93" fmla="*/ 1799 h 1825"/>
                <a:gd name="T94" fmla="*/ 30 w 3434"/>
                <a:gd name="T95" fmla="*/ 1785 h 1825"/>
                <a:gd name="T96" fmla="*/ 17 w 3434"/>
                <a:gd name="T97" fmla="*/ 1771 h 1825"/>
                <a:gd name="T98" fmla="*/ 7 w 3434"/>
                <a:gd name="T99" fmla="*/ 1754 h 1825"/>
                <a:gd name="T100" fmla="*/ 2 w 3434"/>
                <a:gd name="T101" fmla="*/ 1736 h 1825"/>
                <a:gd name="T102" fmla="*/ 0 w 3434"/>
                <a:gd name="T103" fmla="*/ 1718 h 1825"/>
                <a:gd name="T104" fmla="*/ 0 w 3434"/>
                <a:gd name="T105" fmla="*/ 1717 h 1825"/>
                <a:gd name="T106" fmla="*/ 2 w 3434"/>
                <a:gd name="T107" fmla="*/ 1700 h 1825"/>
                <a:gd name="T108" fmla="*/ 7 w 3434"/>
                <a:gd name="T109" fmla="*/ 1681 h 1825"/>
                <a:gd name="T110" fmla="*/ 17 w 3434"/>
                <a:gd name="T111" fmla="*/ 1664 h 1825"/>
                <a:gd name="T112" fmla="*/ 30 w 3434"/>
                <a:gd name="T113" fmla="*/ 1648 h 1825"/>
                <a:gd name="T114" fmla="*/ 1648 w 3434"/>
                <a:gd name="T115" fmla="*/ 30 h 1825"/>
                <a:gd name="T116" fmla="*/ 1664 w 3434"/>
                <a:gd name="T117" fmla="*/ 17 h 1825"/>
                <a:gd name="T118" fmla="*/ 1681 w 3434"/>
                <a:gd name="T119" fmla="*/ 7 h 1825"/>
                <a:gd name="T120" fmla="*/ 1699 w 3434"/>
                <a:gd name="T121" fmla="*/ 2 h 1825"/>
                <a:gd name="T122" fmla="*/ 1719 w 3434"/>
                <a:gd name="T123" fmla="*/ 0 h 1825"/>
                <a:gd name="T124" fmla="*/ 0 w 3434"/>
                <a:gd name="T125" fmla="*/ 0 h 1825"/>
                <a:gd name="T126" fmla="*/ 3434 w 3434"/>
                <a:gd name="T127" fmla="*/ 1825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3434" h="1825">
                  <a:moveTo>
                    <a:pt x="1719" y="0"/>
                  </a:moveTo>
                  <a:lnTo>
                    <a:pt x="1736" y="2"/>
                  </a:lnTo>
                  <a:lnTo>
                    <a:pt x="1753" y="7"/>
                  </a:lnTo>
                  <a:lnTo>
                    <a:pt x="1770" y="16"/>
                  </a:lnTo>
                  <a:lnTo>
                    <a:pt x="1785" y="30"/>
                  </a:lnTo>
                  <a:lnTo>
                    <a:pt x="2430" y="678"/>
                  </a:lnTo>
                  <a:lnTo>
                    <a:pt x="2430" y="340"/>
                  </a:lnTo>
                  <a:lnTo>
                    <a:pt x="2432" y="317"/>
                  </a:lnTo>
                  <a:lnTo>
                    <a:pt x="2439" y="296"/>
                  </a:lnTo>
                  <a:lnTo>
                    <a:pt x="2451" y="277"/>
                  </a:lnTo>
                  <a:lnTo>
                    <a:pt x="2465" y="262"/>
                  </a:lnTo>
                  <a:lnTo>
                    <a:pt x="2483" y="251"/>
                  </a:lnTo>
                  <a:lnTo>
                    <a:pt x="2503" y="244"/>
                  </a:lnTo>
                  <a:lnTo>
                    <a:pt x="2525" y="240"/>
                  </a:lnTo>
                  <a:lnTo>
                    <a:pt x="2548" y="244"/>
                  </a:lnTo>
                  <a:lnTo>
                    <a:pt x="2569" y="251"/>
                  </a:lnTo>
                  <a:lnTo>
                    <a:pt x="2588" y="262"/>
                  </a:lnTo>
                  <a:lnTo>
                    <a:pt x="2604" y="277"/>
                  </a:lnTo>
                  <a:lnTo>
                    <a:pt x="2615" y="296"/>
                  </a:lnTo>
                  <a:lnTo>
                    <a:pt x="2623" y="317"/>
                  </a:lnTo>
                  <a:lnTo>
                    <a:pt x="2626" y="340"/>
                  </a:lnTo>
                  <a:lnTo>
                    <a:pt x="2626" y="874"/>
                  </a:lnTo>
                  <a:lnTo>
                    <a:pt x="3407" y="1659"/>
                  </a:lnTo>
                  <a:lnTo>
                    <a:pt x="3421" y="1678"/>
                  </a:lnTo>
                  <a:lnTo>
                    <a:pt x="3430" y="1697"/>
                  </a:lnTo>
                  <a:lnTo>
                    <a:pt x="3434" y="1719"/>
                  </a:lnTo>
                  <a:lnTo>
                    <a:pt x="3434" y="1741"/>
                  </a:lnTo>
                  <a:lnTo>
                    <a:pt x="3430" y="1763"/>
                  </a:lnTo>
                  <a:lnTo>
                    <a:pt x="3420" y="1782"/>
                  </a:lnTo>
                  <a:lnTo>
                    <a:pt x="3407" y="1800"/>
                  </a:lnTo>
                  <a:lnTo>
                    <a:pt x="3391" y="1811"/>
                  </a:lnTo>
                  <a:lnTo>
                    <a:pt x="3374" y="1819"/>
                  </a:lnTo>
                  <a:lnTo>
                    <a:pt x="3357" y="1823"/>
                  </a:lnTo>
                  <a:lnTo>
                    <a:pt x="3337" y="1825"/>
                  </a:lnTo>
                  <a:lnTo>
                    <a:pt x="3315" y="1823"/>
                  </a:lnTo>
                  <a:lnTo>
                    <a:pt x="3296" y="1819"/>
                  </a:lnTo>
                  <a:lnTo>
                    <a:pt x="3280" y="1811"/>
                  </a:lnTo>
                  <a:lnTo>
                    <a:pt x="3266" y="1800"/>
                  </a:lnTo>
                  <a:lnTo>
                    <a:pt x="1719" y="237"/>
                  </a:lnTo>
                  <a:lnTo>
                    <a:pt x="167" y="1785"/>
                  </a:lnTo>
                  <a:lnTo>
                    <a:pt x="152" y="1798"/>
                  </a:lnTo>
                  <a:lnTo>
                    <a:pt x="134" y="1807"/>
                  </a:lnTo>
                  <a:lnTo>
                    <a:pt x="116" y="1813"/>
                  </a:lnTo>
                  <a:lnTo>
                    <a:pt x="97" y="1815"/>
                  </a:lnTo>
                  <a:lnTo>
                    <a:pt x="79" y="1814"/>
                  </a:lnTo>
                  <a:lnTo>
                    <a:pt x="61" y="1808"/>
                  </a:lnTo>
                  <a:lnTo>
                    <a:pt x="45" y="1799"/>
                  </a:lnTo>
                  <a:lnTo>
                    <a:pt x="30" y="1785"/>
                  </a:lnTo>
                  <a:lnTo>
                    <a:pt x="17" y="1771"/>
                  </a:lnTo>
                  <a:lnTo>
                    <a:pt x="7" y="1754"/>
                  </a:lnTo>
                  <a:lnTo>
                    <a:pt x="2" y="1736"/>
                  </a:lnTo>
                  <a:lnTo>
                    <a:pt x="0" y="1718"/>
                  </a:lnTo>
                  <a:lnTo>
                    <a:pt x="0" y="1717"/>
                  </a:lnTo>
                  <a:lnTo>
                    <a:pt x="2" y="1700"/>
                  </a:lnTo>
                  <a:lnTo>
                    <a:pt x="7" y="1681"/>
                  </a:lnTo>
                  <a:lnTo>
                    <a:pt x="17" y="1664"/>
                  </a:lnTo>
                  <a:lnTo>
                    <a:pt x="30" y="1648"/>
                  </a:lnTo>
                  <a:lnTo>
                    <a:pt x="1648" y="30"/>
                  </a:lnTo>
                  <a:lnTo>
                    <a:pt x="1664" y="17"/>
                  </a:lnTo>
                  <a:lnTo>
                    <a:pt x="1681" y="7"/>
                  </a:lnTo>
                  <a:lnTo>
                    <a:pt x="1699" y="2"/>
                  </a:lnTo>
                  <a:lnTo>
                    <a:pt x="17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grpSp>
        <p:nvGrpSpPr>
          <p:cNvPr id="49238" name="그룹 153"/>
          <p:cNvGrpSpPr/>
          <p:nvPr/>
        </p:nvGrpSpPr>
        <p:grpSpPr bwMode="auto">
          <a:xfrm>
            <a:off x="9505950" y="3594100"/>
            <a:ext cx="784225" cy="781050"/>
            <a:chOff x="0" y="0"/>
            <a:chExt cx="871538" cy="866775"/>
          </a:xfrm>
        </p:grpSpPr>
        <p:sp>
          <p:nvSpPr>
            <p:cNvPr id="49239" name="Freeform 119"/>
            <p:cNvSpPr>
              <a:spLocks noEditPoints="1"/>
            </p:cNvSpPr>
            <p:nvPr/>
          </p:nvSpPr>
          <p:spPr bwMode="auto">
            <a:xfrm>
              <a:off x="0" y="0"/>
              <a:ext cx="871538" cy="866775"/>
            </a:xfrm>
            <a:custGeom>
              <a:avLst/>
              <a:gdLst>
                <a:gd name="T0" fmla="*/ 1649 w 3293"/>
                <a:gd name="T1" fmla="*/ 453 h 3279"/>
                <a:gd name="T2" fmla="*/ 1586 w 3293"/>
                <a:gd name="T3" fmla="*/ 507 h 3279"/>
                <a:gd name="T4" fmla="*/ 963 w 3293"/>
                <a:gd name="T5" fmla="*/ 691 h 3279"/>
                <a:gd name="T6" fmla="*/ 906 w 3293"/>
                <a:gd name="T7" fmla="*/ 654 h 3279"/>
                <a:gd name="T8" fmla="*/ 573 w 3293"/>
                <a:gd name="T9" fmla="*/ 672 h 3279"/>
                <a:gd name="T10" fmla="*/ 372 w 3293"/>
                <a:gd name="T11" fmla="*/ 957 h 3279"/>
                <a:gd name="T12" fmla="*/ 453 w 3293"/>
                <a:gd name="T13" fmla="*/ 1259 h 3279"/>
                <a:gd name="T14" fmla="*/ 514 w 3293"/>
                <a:gd name="T15" fmla="*/ 1312 h 3279"/>
                <a:gd name="T16" fmla="*/ 521 w 3293"/>
                <a:gd name="T17" fmla="*/ 1972 h 3279"/>
                <a:gd name="T18" fmla="*/ 479 w 3293"/>
                <a:gd name="T19" fmla="*/ 2032 h 3279"/>
                <a:gd name="T20" fmla="*/ 342 w 3293"/>
                <a:gd name="T21" fmla="*/ 2268 h 3279"/>
                <a:gd name="T22" fmla="*/ 515 w 3293"/>
                <a:gd name="T23" fmla="*/ 2541 h 3279"/>
                <a:gd name="T24" fmla="*/ 677 w 3293"/>
                <a:gd name="T25" fmla="*/ 2709 h 3279"/>
                <a:gd name="T26" fmla="*/ 915 w 3293"/>
                <a:gd name="T27" fmla="*/ 2641 h 3279"/>
                <a:gd name="T28" fmla="*/ 969 w 3293"/>
                <a:gd name="T29" fmla="*/ 2605 h 3279"/>
                <a:gd name="T30" fmla="*/ 1593 w 3293"/>
                <a:gd name="T31" fmla="*/ 2777 h 3279"/>
                <a:gd name="T32" fmla="*/ 1655 w 3293"/>
                <a:gd name="T33" fmla="*/ 2827 h 3279"/>
                <a:gd name="T34" fmla="*/ 1758 w 3293"/>
                <a:gd name="T35" fmla="*/ 3078 h 3279"/>
                <a:gd name="T36" fmla="*/ 2105 w 3293"/>
                <a:gd name="T37" fmla="*/ 3010 h 3279"/>
                <a:gd name="T38" fmla="*/ 2422 w 3293"/>
                <a:gd name="T39" fmla="*/ 2857 h 3279"/>
                <a:gd name="T40" fmla="*/ 2374 w 3293"/>
                <a:gd name="T41" fmla="*/ 2617 h 3279"/>
                <a:gd name="T42" fmla="*/ 2392 w 3293"/>
                <a:gd name="T43" fmla="*/ 2542 h 3279"/>
                <a:gd name="T44" fmla="*/ 2786 w 3293"/>
                <a:gd name="T45" fmla="*/ 2008 h 3279"/>
                <a:gd name="T46" fmla="*/ 3028 w 3293"/>
                <a:gd name="T47" fmla="*/ 2072 h 3279"/>
                <a:gd name="T48" fmla="*/ 3086 w 3293"/>
                <a:gd name="T49" fmla="*/ 1783 h 3279"/>
                <a:gd name="T50" fmla="*/ 3083 w 3293"/>
                <a:gd name="T51" fmla="*/ 1453 h 3279"/>
                <a:gd name="T52" fmla="*/ 2817 w 3293"/>
                <a:gd name="T53" fmla="*/ 1281 h 3279"/>
                <a:gd name="T54" fmla="*/ 2746 w 3293"/>
                <a:gd name="T55" fmla="*/ 1282 h 3279"/>
                <a:gd name="T56" fmla="*/ 2357 w 3293"/>
                <a:gd name="T57" fmla="*/ 761 h 3279"/>
                <a:gd name="T58" fmla="*/ 2336 w 3293"/>
                <a:gd name="T59" fmla="*/ 686 h 3279"/>
                <a:gd name="T60" fmla="*/ 2400 w 3293"/>
                <a:gd name="T61" fmla="*/ 410 h 3279"/>
                <a:gd name="T62" fmla="*/ 2082 w 3293"/>
                <a:gd name="T63" fmla="*/ 263 h 3279"/>
                <a:gd name="T64" fmla="*/ 1741 w 3293"/>
                <a:gd name="T65" fmla="*/ 200 h 3279"/>
                <a:gd name="T66" fmla="*/ 1743 w 3293"/>
                <a:gd name="T67" fmla="*/ 3 h 3279"/>
                <a:gd name="T68" fmla="*/ 2107 w 3293"/>
                <a:gd name="T69" fmla="*/ 67 h 3279"/>
                <a:gd name="T70" fmla="*/ 2449 w 3293"/>
                <a:gd name="T71" fmla="*/ 210 h 3279"/>
                <a:gd name="T72" fmla="*/ 2743 w 3293"/>
                <a:gd name="T73" fmla="*/ 413 h 3279"/>
                <a:gd name="T74" fmla="*/ 2978 w 3293"/>
                <a:gd name="T75" fmla="*/ 676 h 3279"/>
                <a:gd name="T76" fmla="*/ 3157 w 3293"/>
                <a:gd name="T77" fmla="*/ 993 h 3279"/>
                <a:gd name="T78" fmla="*/ 3267 w 3293"/>
                <a:gd name="T79" fmla="*/ 1346 h 3279"/>
                <a:gd name="T80" fmla="*/ 3293 w 3293"/>
                <a:gd name="T81" fmla="*/ 1642 h 3279"/>
                <a:gd name="T82" fmla="*/ 3252 w 3293"/>
                <a:gd name="T83" fmla="*/ 2004 h 3279"/>
                <a:gd name="T84" fmla="*/ 3131 w 3293"/>
                <a:gd name="T85" fmla="*/ 2349 h 3279"/>
                <a:gd name="T86" fmla="*/ 2941 w 3293"/>
                <a:gd name="T87" fmla="*/ 2656 h 3279"/>
                <a:gd name="T88" fmla="*/ 2693 w 3293"/>
                <a:gd name="T89" fmla="*/ 2909 h 3279"/>
                <a:gd name="T90" fmla="*/ 2387 w 3293"/>
                <a:gd name="T91" fmla="*/ 3105 h 3279"/>
                <a:gd name="T92" fmla="*/ 2036 w 3293"/>
                <a:gd name="T93" fmla="*/ 3235 h 3279"/>
                <a:gd name="T94" fmla="*/ 1663 w 3293"/>
                <a:gd name="T95" fmla="*/ 3279 h 3279"/>
                <a:gd name="T96" fmla="*/ 1366 w 3293"/>
                <a:gd name="T97" fmla="*/ 3255 h 3279"/>
                <a:gd name="T98" fmla="*/ 1009 w 3293"/>
                <a:gd name="T99" fmla="*/ 3149 h 3279"/>
                <a:gd name="T100" fmla="*/ 691 w 3293"/>
                <a:gd name="T101" fmla="*/ 2976 h 3279"/>
                <a:gd name="T102" fmla="*/ 425 w 3293"/>
                <a:gd name="T103" fmla="*/ 2742 h 3279"/>
                <a:gd name="T104" fmla="*/ 216 w 3293"/>
                <a:gd name="T105" fmla="*/ 2453 h 3279"/>
                <a:gd name="T106" fmla="*/ 67 w 3293"/>
                <a:gd name="T107" fmla="*/ 2115 h 3279"/>
                <a:gd name="T108" fmla="*/ 2 w 3293"/>
                <a:gd name="T109" fmla="*/ 1750 h 3279"/>
                <a:gd name="T110" fmla="*/ 10 w 3293"/>
                <a:gd name="T111" fmla="*/ 1460 h 3279"/>
                <a:gd name="T112" fmla="*/ 92 w 3293"/>
                <a:gd name="T113" fmla="*/ 1102 h 3279"/>
                <a:gd name="T114" fmla="*/ 251 w 3293"/>
                <a:gd name="T115" fmla="*/ 770 h 3279"/>
                <a:gd name="T116" fmla="*/ 470 w 3293"/>
                <a:gd name="T117" fmla="*/ 490 h 3279"/>
                <a:gd name="T118" fmla="*/ 748 w 3293"/>
                <a:gd name="T119" fmla="*/ 265 h 3279"/>
                <a:gd name="T120" fmla="*/ 1079 w 3293"/>
                <a:gd name="T121" fmla="*/ 100 h 3279"/>
                <a:gd name="T122" fmla="*/ 1440 w 3293"/>
                <a:gd name="T123" fmla="*/ 11 h 3279"/>
                <a:gd name="T124" fmla="*/ 0 w 3293"/>
                <a:gd name="T125" fmla="*/ 0 h 3279"/>
                <a:gd name="T126" fmla="*/ 3293 w 3293"/>
                <a:gd name="T127" fmla="*/ 3279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3293" h="3279">
                  <a:moveTo>
                    <a:pt x="1653" y="198"/>
                  </a:moveTo>
                  <a:lnTo>
                    <a:pt x="1656" y="411"/>
                  </a:lnTo>
                  <a:lnTo>
                    <a:pt x="1654" y="434"/>
                  </a:lnTo>
                  <a:lnTo>
                    <a:pt x="1649" y="453"/>
                  </a:lnTo>
                  <a:lnTo>
                    <a:pt x="1639" y="471"/>
                  </a:lnTo>
                  <a:lnTo>
                    <a:pt x="1625" y="485"/>
                  </a:lnTo>
                  <a:lnTo>
                    <a:pt x="1607" y="497"/>
                  </a:lnTo>
                  <a:lnTo>
                    <a:pt x="1586" y="507"/>
                  </a:lnTo>
                  <a:lnTo>
                    <a:pt x="1013" y="687"/>
                  </a:lnTo>
                  <a:lnTo>
                    <a:pt x="997" y="691"/>
                  </a:lnTo>
                  <a:lnTo>
                    <a:pt x="981" y="693"/>
                  </a:lnTo>
                  <a:lnTo>
                    <a:pt x="963" y="691"/>
                  </a:lnTo>
                  <a:lnTo>
                    <a:pt x="948" y="686"/>
                  </a:lnTo>
                  <a:lnTo>
                    <a:pt x="933" y="678"/>
                  </a:lnTo>
                  <a:lnTo>
                    <a:pt x="920" y="667"/>
                  </a:lnTo>
                  <a:lnTo>
                    <a:pt x="906" y="654"/>
                  </a:lnTo>
                  <a:lnTo>
                    <a:pt x="774" y="492"/>
                  </a:lnTo>
                  <a:lnTo>
                    <a:pt x="702" y="549"/>
                  </a:lnTo>
                  <a:lnTo>
                    <a:pt x="636" y="609"/>
                  </a:lnTo>
                  <a:lnTo>
                    <a:pt x="573" y="672"/>
                  </a:lnTo>
                  <a:lnTo>
                    <a:pt x="515" y="739"/>
                  </a:lnTo>
                  <a:lnTo>
                    <a:pt x="463" y="808"/>
                  </a:lnTo>
                  <a:lnTo>
                    <a:pt x="415" y="881"/>
                  </a:lnTo>
                  <a:lnTo>
                    <a:pt x="372" y="957"/>
                  </a:lnTo>
                  <a:lnTo>
                    <a:pt x="333" y="1036"/>
                  </a:lnTo>
                  <a:lnTo>
                    <a:pt x="299" y="1118"/>
                  </a:lnTo>
                  <a:lnTo>
                    <a:pt x="270" y="1205"/>
                  </a:lnTo>
                  <a:lnTo>
                    <a:pt x="453" y="1259"/>
                  </a:lnTo>
                  <a:lnTo>
                    <a:pt x="473" y="1267"/>
                  </a:lnTo>
                  <a:lnTo>
                    <a:pt x="490" y="1280"/>
                  </a:lnTo>
                  <a:lnTo>
                    <a:pt x="503" y="1295"/>
                  </a:lnTo>
                  <a:lnTo>
                    <a:pt x="514" y="1312"/>
                  </a:lnTo>
                  <a:lnTo>
                    <a:pt x="521" y="1330"/>
                  </a:lnTo>
                  <a:lnTo>
                    <a:pt x="523" y="1351"/>
                  </a:lnTo>
                  <a:lnTo>
                    <a:pt x="523" y="1950"/>
                  </a:lnTo>
                  <a:lnTo>
                    <a:pt x="521" y="1972"/>
                  </a:lnTo>
                  <a:lnTo>
                    <a:pt x="516" y="1991"/>
                  </a:lnTo>
                  <a:lnTo>
                    <a:pt x="507" y="2007"/>
                  </a:lnTo>
                  <a:lnTo>
                    <a:pt x="495" y="2021"/>
                  </a:lnTo>
                  <a:lnTo>
                    <a:pt x="479" y="2032"/>
                  </a:lnTo>
                  <a:lnTo>
                    <a:pt x="460" y="2042"/>
                  </a:lnTo>
                  <a:lnTo>
                    <a:pt x="280" y="2115"/>
                  </a:lnTo>
                  <a:lnTo>
                    <a:pt x="310" y="2193"/>
                  </a:lnTo>
                  <a:lnTo>
                    <a:pt x="342" y="2268"/>
                  </a:lnTo>
                  <a:lnTo>
                    <a:pt x="380" y="2340"/>
                  </a:lnTo>
                  <a:lnTo>
                    <a:pt x="421" y="2409"/>
                  </a:lnTo>
                  <a:lnTo>
                    <a:pt x="466" y="2477"/>
                  </a:lnTo>
                  <a:lnTo>
                    <a:pt x="515" y="2541"/>
                  </a:lnTo>
                  <a:lnTo>
                    <a:pt x="569" y="2603"/>
                  </a:lnTo>
                  <a:lnTo>
                    <a:pt x="626" y="2662"/>
                  </a:lnTo>
                  <a:lnTo>
                    <a:pt x="649" y="2684"/>
                  </a:lnTo>
                  <a:lnTo>
                    <a:pt x="677" y="2709"/>
                  </a:lnTo>
                  <a:lnTo>
                    <a:pt x="709" y="2737"/>
                  </a:lnTo>
                  <a:lnTo>
                    <a:pt x="747" y="2768"/>
                  </a:lnTo>
                  <a:lnTo>
                    <a:pt x="788" y="2802"/>
                  </a:lnTo>
                  <a:lnTo>
                    <a:pt x="915" y="2641"/>
                  </a:lnTo>
                  <a:lnTo>
                    <a:pt x="926" y="2627"/>
                  </a:lnTo>
                  <a:lnTo>
                    <a:pt x="939" y="2617"/>
                  </a:lnTo>
                  <a:lnTo>
                    <a:pt x="953" y="2610"/>
                  </a:lnTo>
                  <a:lnTo>
                    <a:pt x="969" y="2605"/>
                  </a:lnTo>
                  <a:lnTo>
                    <a:pt x="986" y="2603"/>
                  </a:lnTo>
                  <a:lnTo>
                    <a:pt x="1002" y="2605"/>
                  </a:lnTo>
                  <a:lnTo>
                    <a:pt x="1020" y="2609"/>
                  </a:lnTo>
                  <a:lnTo>
                    <a:pt x="1593" y="2777"/>
                  </a:lnTo>
                  <a:lnTo>
                    <a:pt x="1613" y="2785"/>
                  </a:lnTo>
                  <a:lnTo>
                    <a:pt x="1631" y="2796"/>
                  </a:lnTo>
                  <a:lnTo>
                    <a:pt x="1645" y="2810"/>
                  </a:lnTo>
                  <a:lnTo>
                    <a:pt x="1655" y="2827"/>
                  </a:lnTo>
                  <a:lnTo>
                    <a:pt x="1662" y="2848"/>
                  </a:lnTo>
                  <a:lnTo>
                    <a:pt x="1667" y="2871"/>
                  </a:lnTo>
                  <a:lnTo>
                    <a:pt x="1667" y="3081"/>
                  </a:lnTo>
                  <a:lnTo>
                    <a:pt x="1758" y="3078"/>
                  </a:lnTo>
                  <a:lnTo>
                    <a:pt x="1847" y="3069"/>
                  </a:lnTo>
                  <a:lnTo>
                    <a:pt x="1935" y="3055"/>
                  </a:lnTo>
                  <a:lnTo>
                    <a:pt x="2021" y="3035"/>
                  </a:lnTo>
                  <a:lnTo>
                    <a:pt x="2105" y="3010"/>
                  </a:lnTo>
                  <a:lnTo>
                    <a:pt x="2187" y="2980"/>
                  </a:lnTo>
                  <a:lnTo>
                    <a:pt x="2267" y="2945"/>
                  </a:lnTo>
                  <a:lnTo>
                    <a:pt x="2345" y="2904"/>
                  </a:lnTo>
                  <a:lnTo>
                    <a:pt x="2422" y="2857"/>
                  </a:lnTo>
                  <a:lnTo>
                    <a:pt x="2497" y="2806"/>
                  </a:lnTo>
                  <a:lnTo>
                    <a:pt x="2392" y="2651"/>
                  </a:lnTo>
                  <a:lnTo>
                    <a:pt x="2381" y="2635"/>
                  </a:lnTo>
                  <a:lnTo>
                    <a:pt x="2374" y="2617"/>
                  </a:lnTo>
                  <a:lnTo>
                    <a:pt x="2372" y="2597"/>
                  </a:lnTo>
                  <a:lnTo>
                    <a:pt x="2374" y="2577"/>
                  </a:lnTo>
                  <a:lnTo>
                    <a:pt x="2381" y="2559"/>
                  </a:lnTo>
                  <a:lnTo>
                    <a:pt x="2392" y="2542"/>
                  </a:lnTo>
                  <a:lnTo>
                    <a:pt x="2733" y="2049"/>
                  </a:lnTo>
                  <a:lnTo>
                    <a:pt x="2749" y="2030"/>
                  </a:lnTo>
                  <a:lnTo>
                    <a:pt x="2766" y="2016"/>
                  </a:lnTo>
                  <a:lnTo>
                    <a:pt x="2786" y="2008"/>
                  </a:lnTo>
                  <a:lnTo>
                    <a:pt x="2808" y="2006"/>
                  </a:lnTo>
                  <a:lnTo>
                    <a:pt x="2827" y="2007"/>
                  </a:lnTo>
                  <a:lnTo>
                    <a:pt x="2846" y="2013"/>
                  </a:lnTo>
                  <a:lnTo>
                    <a:pt x="3028" y="2072"/>
                  </a:lnTo>
                  <a:lnTo>
                    <a:pt x="3047" y="2002"/>
                  </a:lnTo>
                  <a:lnTo>
                    <a:pt x="3063" y="1931"/>
                  </a:lnTo>
                  <a:lnTo>
                    <a:pt x="3077" y="1858"/>
                  </a:lnTo>
                  <a:lnTo>
                    <a:pt x="3086" y="1783"/>
                  </a:lnTo>
                  <a:lnTo>
                    <a:pt x="3091" y="1706"/>
                  </a:lnTo>
                  <a:lnTo>
                    <a:pt x="3093" y="1628"/>
                  </a:lnTo>
                  <a:lnTo>
                    <a:pt x="3090" y="1539"/>
                  </a:lnTo>
                  <a:lnTo>
                    <a:pt x="3083" y="1453"/>
                  </a:lnTo>
                  <a:lnTo>
                    <a:pt x="3070" y="1369"/>
                  </a:lnTo>
                  <a:lnTo>
                    <a:pt x="3051" y="1287"/>
                  </a:lnTo>
                  <a:lnTo>
                    <a:pt x="3028" y="1208"/>
                  </a:lnTo>
                  <a:lnTo>
                    <a:pt x="2817" y="1281"/>
                  </a:lnTo>
                  <a:lnTo>
                    <a:pt x="2799" y="1287"/>
                  </a:lnTo>
                  <a:lnTo>
                    <a:pt x="2779" y="1289"/>
                  </a:lnTo>
                  <a:lnTo>
                    <a:pt x="2762" y="1287"/>
                  </a:lnTo>
                  <a:lnTo>
                    <a:pt x="2746" y="1282"/>
                  </a:lnTo>
                  <a:lnTo>
                    <a:pt x="2731" y="1273"/>
                  </a:lnTo>
                  <a:lnTo>
                    <a:pt x="2718" y="1260"/>
                  </a:lnTo>
                  <a:lnTo>
                    <a:pt x="2706" y="1245"/>
                  </a:lnTo>
                  <a:lnTo>
                    <a:pt x="2357" y="761"/>
                  </a:lnTo>
                  <a:lnTo>
                    <a:pt x="2344" y="742"/>
                  </a:lnTo>
                  <a:lnTo>
                    <a:pt x="2337" y="723"/>
                  </a:lnTo>
                  <a:lnTo>
                    <a:pt x="2334" y="703"/>
                  </a:lnTo>
                  <a:lnTo>
                    <a:pt x="2336" y="686"/>
                  </a:lnTo>
                  <a:lnTo>
                    <a:pt x="2342" y="668"/>
                  </a:lnTo>
                  <a:lnTo>
                    <a:pt x="2353" y="650"/>
                  </a:lnTo>
                  <a:lnTo>
                    <a:pt x="2477" y="460"/>
                  </a:lnTo>
                  <a:lnTo>
                    <a:pt x="2400" y="410"/>
                  </a:lnTo>
                  <a:lnTo>
                    <a:pt x="2323" y="366"/>
                  </a:lnTo>
                  <a:lnTo>
                    <a:pt x="2244" y="326"/>
                  </a:lnTo>
                  <a:lnTo>
                    <a:pt x="2163" y="292"/>
                  </a:lnTo>
                  <a:lnTo>
                    <a:pt x="2082" y="263"/>
                  </a:lnTo>
                  <a:lnTo>
                    <a:pt x="1998" y="240"/>
                  </a:lnTo>
                  <a:lnTo>
                    <a:pt x="1914" y="221"/>
                  </a:lnTo>
                  <a:lnTo>
                    <a:pt x="1828" y="208"/>
                  </a:lnTo>
                  <a:lnTo>
                    <a:pt x="1741" y="200"/>
                  </a:lnTo>
                  <a:lnTo>
                    <a:pt x="1653" y="198"/>
                  </a:lnTo>
                  <a:close/>
                  <a:moveTo>
                    <a:pt x="1630" y="0"/>
                  </a:moveTo>
                  <a:lnTo>
                    <a:pt x="1649" y="0"/>
                  </a:lnTo>
                  <a:lnTo>
                    <a:pt x="1743" y="3"/>
                  </a:lnTo>
                  <a:lnTo>
                    <a:pt x="1836" y="11"/>
                  </a:lnTo>
                  <a:lnTo>
                    <a:pt x="1928" y="25"/>
                  </a:lnTo>
                  <a:lnTo>
                    <a:pt x="2018" y="43"/>
                  </a:lnTo>
                  <a:lnTo>
                    <a:pt x="2107" y="67"/>
                  </a:lnTo>
                  <a:lnTo>
                    <a:pt x="2196" y="96"/>
                  </a:lnTo>
                  <a:lnTo>
                    <a:pt x="2282" y="130"/>
                  </a:lnTo>
                  <a:lnTo>
                    <a:pt x="2368" y="168"/>
                  </a:lnTo>
                  <a:lnTo>
                    <a:pt x="2449" y="210"/>
                  </a:lnTo>
                  <a:lnTo>
                    <a:pt x="2528" y="255"/>
                  </a:lnTo>
                  <a:lnTo>
                    <a:pt x="2603" y="305"/>
                  </a:lnTo>
                  <a:lnTo>
                    <a:pt x="2674" y="357"/>
                  </a:lnTo>
                  <a:lnTo>
                    <a:pt x="2743" y="413"/>
                  </a:lnTo>
                  <a:lnTo>
                    <a:pt x="2807" y="474"/>
                  </a:lnTo>
                  <a:lnTo>
                    <a:pt x="2867" y="538"/>
                  </a:lnTo>
                  <a:lnTo>
                    <a:pt x="2924" y="605"/>
                  </a:lnTo>
                  <a:lnTo>
                    <a:pt x="2978" y="676"/>
                  </a:lnTo>
                  <a:lnTo>
                    <a:pt x="3028" y="750"/>
                  </a:lnTo>
                  <a:lnTo>
                    <a:pt x="3075" y="827"/>
                  </a:lnTo>
                  <a:lnTo>
                    <a:pt x="3117" y="908"/>
                  </a:lnTo>
                  <a:lnTo>
                    <a:pt x="3157" y="993"/>
                  </a:lnTo>
                  <a:lnTo>
                    <a:pt x="3193" y="1079"/>
                  </a:lnTo>
                  <a:lnTo>
                    <a:pt x="3222" y="1166"/>
                  </a:lnTo>
                  <a:lnTo>
                    <a:pt x="3248" y="1255"/>
                  </a:lnTo>
                  <a:lnTo>
                    <a:pt x="3267" y="1346"/>
                  </a:lnTo>
                  <a:lnTo>
                    <a:pt x="3281" y="1437"/>
                  </a:lnTo>
                  <a:lnTo>
                    <a:pt x="3290" y="1530"/>
                  </a:lnTo>
                  <a:lnTo>
                    <a:pt x="3293" y="1624"/>
                  </a:lnTo>
                  <a:lnTo>
                    <a:pt x="3293" y="1642"/>
                  </a:lnTo>
                  <a:lnTo>
                    <a:pt x="3290" y="1734"/>
                  </a:lnTo>
                  <a:lnTo>
                    <a:pt x="3282" y="1825"/>
                  </a:lnTo>
                  <a:lnTo>
                    <a:pt x="3269" y="1915"/>
                  </a:lnTo>
                  <a:lnTo>
                    <a:pt x="3252" y="2004"/>
                  </a:lnTo>
                  <a:lnTo>
                    <a:pt x="3228" y="2091"/>
                  </a:lnTo>
                  <a:lnTo>
                    <a:pt x="3201" y="2179"/>
                  </a:lnTo>
                  <a:lnTo>
                    <a:pt x="3168" y="2264"/>
                  </a:lnTo>
                  <a:lnTo>
                    <a:pt x="3131" y="2349"/>
                  </a:lnTo>
                  <a:lnTo>
                    <a:pt x="3089" y="2431"/>
                  </a:lnTo>
                  <a:lnTo>
                    <a:pt x="3043" y="2509"/>
                  </a:lnTo>
                  <a:lnTo>
                    <a:pt x="2994" y="2584"/>
                  </a:lnTo>
                  <a:lnTo>
                    <a:pt x="2941" y="2656"/>
                  </a:lnTo>
                  <a:lnTo>
                    <a:pt x="2885" y="2724"/>
                  </a:lnTo>
                  <a:lnTo>
                    <a:pt x="2824" y="2789"/>
                  </a:lnTo>
                  <a:lnTo>
                    <a:pt x="2760" y="2851"/>
                  </a:lnTo>
                  <a:lnTo>
                    <a:pt x="2693" y="2909"/>
                  </a:lnTo>
                  <a:lnTo>
                    <a:pt x="2621" y="2964"/>
                  </a:lnTo>
                  <a:lnTo>
                    <a:pt x="2547" y="3015"/>
                  </a:lnTo>
                  <a:lnTo>
                    <a:pt x="2469" y="3062"/>
                  </a:lnTo>
                  <a:lnTo>
                    <a:pt x="2387" y="3105"/>
                  </a:lnTo>
                  <a:lnTo>
                    <a:pt x="2303" y="3144"/>
                  </a:lnTo>
                  <a:lnTo>
                    <a:pt x="2214" y="3180"/>
                  </a:lnTo>
                  <a:lnTo>
                    <a:pt x="2126" y="3209"/>
                  </a:lnTo>
                  <a:lnTo>
                    <a:pt x="2036" y="3235"/>
                  </a:lnTo>
                  <a:lnTo>
                    <a:pt x="1944" y="3254"/>
                  </a:lnTo>
                  <a:lnTo>
                    <a:pt x="1852" y="3268"/>
                  </a:lnTo>
                  <a:lnTo>
                    <a:pt x="1758" y="3276"/>
                  </a:lnTo>
                  <a:lnTo>
                    <a:pt x="1663" y="3279"/>
                  </a:lnTo>
                  <a:lnTo>
                    <a:pt x="1645" y="3279"/>
                  </a:lnTo>
                  <a:lnTo>
                    <a:pt x="1551" y="3276"/>
                  </a:lnTo>
                  <a:lnTo>
                    <a:pt x="1457" y="3268"/>
                  </a:lnTo>
                  <a:lnTo>
                    <a:pt x="1366" y="3255"/>
                  </a:lnTo>
                  <a:lnTo>
                    <a:pt x="1275" y="3237"/>
                  </a:lnTo>
                  <a:lnTo>
                    <a:pt x="1185" y="3213"/>
                  </a:lnTo>
                  <a:lnTo>
                    <a:pt x="1097" y="3184"/>
                  </a:lnTo>
                  <a:lnTo>
                    <a:pt x="1009" y="3149"/>
                  </a:lnTo>
                  <a:lnTo>
                    <a:pt x="925" y="3112"/>
                  </a:lnTo>
                  <a:lnTo>
                    <a:pt x="843" y="3070"/>
                  </a:lnTo>
                  <a:lnTo>
                    <a:pt x="765" y="3025"/>
                  </a:lnTo>
                  <a:lnTo>
                    <a:pt x="691" y="2976"/>
                  </a:lnTo>
                  <a:lnTo>
                    <a:pt x="618" y="2923"/>
                  </a:lnTo>
                  <a:lnTo>
                    <a:pt x="551" y="2866"/>
                  </a:lnTo>
                  <a:lnTo>
                    <a:pt x="486" y="2806"/>
                  </a:lnTo>
                  <a:lnTo>
                    <a:pt x="425" y="2742"/>
                  </a:lnTo>
                  <a:lnTo>
                    <a:pt x="367" y="2675"/>
                  </a:lnTo>
                  <a:lnTo>
                    <a:pt x="313" y="2605"/>
                  </a:lnTo>
                  <a:lnTo>
                    <a:pt x="263" y="2531"/>
                  </a:lnTo>
                  <a:lnTo>
                    <a:pt x="216" y="2453"/>
                  </a:lnTo>
                  <a:lnTo>
                    <a:pt x="172" y="2372"/>
                  </a:lnTo>
                  <a:lnTo>
                    <a:pt x="132" y="2289"/>
                  </a:lnTo>
                  <a:lnTo>
                    <a:pt x="98" y="2202"/>
                  </a:lnTo>
                  <a:lnTo>
                    <a:pt x="67" y="2115"/>
                  </a:lnTo>
                  <a:lnTo>
                    <a:pt x="43" y="2025"/>
                  </a:lnTo>
                  <a:lnTo>
                    <a:pt x="24" y="1935"/>
                  </a:lnTo>
                  <a:lnTo>
                    <a:pt x="10" y="1843"/>
                  </a:lnTo>
                  <a:lnTo>
                    <a:pt x="2" y="1750"/>
                  </a:lnTo>
                  <a:lnTo>
                    <a:pt x="0" y="1656"/>
                  </a:lnTo>
                  <a:lnTo>
                    <a:pt x="0" y="1647"/>
                  </a:lnTo>
                  <a:lnTo>
                    <a:pt x="2" y="1554"/>
                  </a:lnTo>
                  <a:lnTo>
                    <a:pt x="10" y="1460"/>
                  </a:lnTo>
                  <a:lnTo>
                    <a:pt x="22" y="1369"/>
                  </a:lnTo>
                  <a:lnTo>
                    <a:pt x="41" y="1280"/>
                  </a:lnTo>
                  <a:lnTo>
                    <a:pt x="64" y="1190"/>
                  </a:lnTo>
                  <a:lnTo>
                    <a:pt x="92" y="1102"/>
                  </a:lnTo>
                  <a:lnTo>
                    <a:pt x="125" y="1016"/>
                  </a:lnTo>
                  <a:lnTo>
                    <a:pt x="164" y="931"/>
                  </a:lnTo>
                  <a:lnTo>
                    <a:pt x="206" y="848"/>
                  </a:lnTo>
                  <a:lnTo>
                    <a:pt x="251" y="770"/>
                  </a:lnTo>
                  <a:lnTo>
                    <a:pt x="299" y="695"/>
                  </a:lnTo>
                  <a:lnTo>
                    <a:pt x="352" y="623"/>
                  </a:lnTo>
                  <a:lnTo>
                    <a:pt x="409" y="555"/>
                  </a:lnTo>
                  <a:lnTo>
                    <a:pt x="470" y="490"/>
                  </a:lnTo>
                  <a:lnTo>
                    <a:pt x="534" y="428"/>
                  </a:lnTo>
                  <a:lnTo>
                    <a:pt x="602" y="371"/>
                  </a:lnTo>
                  <a:lnTo>
                    <a:pt x="673" y="316"/>
                  </a:lnTo>
                  <a:lnTo>
                    <a:pt x="748" y="265"/>
                  </a:lnTo>
                  <a:lnTo>
                    <a:pt x="825" y="218"/>
                  </a:lnTo>
                  <a:lnTo>
                    <a:pt x="906" y="175"/>
                  </a:lnTo>
                  <a:lnTo>
                    <a:pt x="992" y="135"/>
                  </a:lnTo>
                  <a:lnTo>
                    <a:pt x="1079" y="100"/>
                  </a:lnTo>
                  <a:lnTo>
                    <a:pt x="1167" y="70"/>
                  </a:lnTo>
                  <a:lnTo>
                    <a:pt x="1257" y="45"/>
                  </a:lnTo>
                  <a:lnTo>
                    <a:pt x="1347" y="26"/>
                  </a:lnTo>
                  <a:lnTo>
                    <a:pt x="1440" y="11"/>
                  </a:lnTo>
                  <a:lnTo>
                    <a:pt x="1534" y="3"/>
                  </a:lnTo>
                  <a:lnTo>
                    <a:pt x="163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40" name="Freeform 120"/>
            <p:cNvSpPr/>
            <p:nvPr/>
          </p:nvSpPr>
          <p:spPr bwMode="auto">
            <a:xfrm>
              <a:off x="303213" y="280988"/>
              <a:ext cx="295275" cy="304800"/>
            </a:xfrm>
            <a:custGeom>
              <a:avLst/>
              <a:gdLst>
                <a:gd name="T0" fmla="*/ 664 w 1114"/>
                <a:gd name="T1" fmla="*/ 0 h 1148"/>
                <a:gd name="T2" fmla="*/ 684 w 1114"/>
                <a:gd name="T3" fmla="*/ 3 h 1148"/>
                <a:gd name="T4" fmla="*/ 704 w 1114"/>
                <a:gd name="T5" fmla="*/ 10 h 1148"/>
                <a:gd name="T6" fmla="*/ 722 w 1114"/>
                <a:gd name="T7" fmla="*/ 22 h 1148"/>
                <a:gd name="T8" fmla="*/ 737 w 1114"/>
                <a:gd name="T9" fmla="*/ 39 h 1148"/>
                <a:gd name="T10" fmla="*/ 1095 w 1114"/>
                <a:gd name="T11" fmla="*/ 506 h 1148"/>
                <a:gd name="T12" fmla="*/ 1105 w 1114"/>
                <a:gd name="T13" fmla="*/ 526 h 1148"/>
                <a:gd name="T14" fmla="*/ 1112 w 1114"/>
                <a:gd name="T15" fmla="*/ 546 h 1148"/>
                <a:gd name="T16" fmla="*/ 1114 w 1114"/>
                <a:gd name="T17" fmla="*/ 565 h 1148"/>
                <a:gd name="T18" fmla="*/ 1112 w 1114"/>
                <a:gd name="T19" fmla="*/ 585 h 1148"/>
                <a:gd name="T20" fmla="*/ 1105 w 1114"/>
                <a:gd name="T21" fmla="*/ 606 h 1148"/>
                <a:gd name="T22" fmla="*/ 1095 w 1114"/>
                <a:gd name="T23" fmla="*/ 628 h 1148"/>
                <a:gd name="T24" fmla="*/ 737 w 1114"/>
                <a:gd name="T25" fmla="*/ 1108 h 1148"/>
                <a:gd name="T26" fmla="*/ 722 w 1114"/>
                <a:gd name="T27" fmla="*/ 1126 h 1148"/>
                <a:gd name="T28" fmla="*/ 705 w 1114"/>
                <a:gd name="T29" fmla="*/ 1138 h 1148"/>
                <a:gd name="T30" fmla="*/ 684 w 1114"/>
                <a:gd name="T31" fmla="*/ 1145 h 1148"/>
                <a:gd name="T32" fmla="*/ 664 w 1114"/>
                <a:gd name="T33" fmla="*/ 1148 h 1148"/>
                <a:gd name="T34" fmla="*/ 644 w 1114"/>
                <a:gd name="T35" fmla="*/ 1146 h 1148"/>
                <a:gd name="T36" fmla="*/ 626 w 1114"/>
                <a:gd name="T37" fmla="*/ 1141 h 1148"/>
                <a:gd name="T38" fmla="*/ 73 w 1114"/>
                <a:gd name="T39" fmla="*/ 964 h 1148"/>
                <a:gd name="T40" fmla="*/ 54 w 1114"/>
                <a:gd name="T41" fmla="*/ 958 h 1148"/>
                <a:gd name="T42" fmla="*/ 37 w 1114"/>
                <a:gd name="T43" fmla="*/ 947 h 1148"/>
                <a:gd name="T44" fmla="*/ 24 w 1114"/>
                <a:gd name="T45" fmla="*/ 932 h 1148"/>
                <a:gd name="T46" fmla="*/ 15 w 1114"/>
                <a:gd name="T47" fmla="*/ 915 h 1148"/>
                <a:gd name="T48" fmla="*/ 9 w 1114"/>
                <a:gd name="T49" fmla="*/ 894 h 1148"/>
                <a:gd name="T50" fmla="*/ 7 w 1114"/>
                <a:gd name="T51" fmla="*/ 873 h 1148"/>
                <a:gd name="T52" fmla="*/ 0 w 1114"/>
                <a:gd name="T53" fmla="*/ 285 h 1148"/>
                <a:gd name="T54" fmla="*/ 1 w 1114"/>
                <a:gd name="T55" fmla="*/ 262 h 1148"/>
                <a:gd name="T56" fmla="*/ 6 w 1114"/>
                <a:gd name="T57" fmla="*/ 242 h 1148"/>
                <a:gd name="T58" fmla="*/ 15 w 1114"/>
                <a:gd name="T59" fmla="*/ 225 h 1148"/>
                <a:gd name="T60" fmla="*/ 28 w 1114"/>
                <a:gd name="T61" fmla="*/ 211 h 1148"/>
                <a:gd name="T62" fmla="*/ 46 w 1114"/>
                <a:gd name="T63" fmla="*/ 198 h 1148"/>
                <a:gd name="T64" fmla="*/ 66 w 1114"/>
                <a:gd name="T65" fmla="*/ 190 h 1148"/>
                <a:gd name="T66" fmla="*/ 626 w 1114"/>
                <a:gd name="T67" fmla="*/ 7 h 1148"/>
                <a:gd name="T68" fmla="*/ 644 w 1114"/>
                <a:gd name="T69" fmla="*/ 2 h 1148"/>
                <a:gd name="T70" fmla="*/ 664 w 1114"/>
                <a:gd name="T71" fmla="*/ 0 h 1148"/>
                <a:gd name="T72" fmla="*/ 0 w 1114"/>
                <a:gd name="T73" fmla="*/ 0 h 1148"/>
                <a:gd name="T74" fmla="*/ 1114 w 1114"/>
                <a:gd name="T75" fmla="*/ 1148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1114" h="1148">
                  <a:moveTo>
                    <a:pt x="664" y="0"/>
                  </a:moveTo>
                  <a:lnTo>
                    <a:pt x="684" y="3"/>
                  </a:lnTo>
                  <a:lnTo>
                    <a:pt x="704" y="10"/>
                  </a:lnTo>
                  <a:lnTo>
                    <a:pt x="722" y="22"/>
                  </a:lnTo>
                  <a:lnTo>
                    <a:pt x="737" y="39"/>
                  </a:lnTo>
                  <a:lnTo>
                    <a:pt x="1095" y="506"/>
                  </a:lnTo>
                  <a:lnTo>
                    <a:pt x="1105" y="526"/>
                  </a:lnTo>
                  <a:lnTo>
                    <a:pt x="1112" y="546"/>
                  </a:lnTo>
                  <a:lnTo>
                    <a:pt x="1114" y="565"/>
                  </a:lnTo>
                  <a:lnTo>
                    <a:pt x="1112" y="585"/>
                  </a:lnTo>
                  <a:lnTo>
                    <a:pt x="1105" y="606"/>
                  </a:lnTo>
                  <a:lnTo>
                    <a:pt x="1095" y="628"/>
                  </a:lnTo>
                  <a:lnTo>
                    <a:pt x="737" y="1108"/>
                  </a:lnTo>
                  <a:lnTo>
                    <a:pt x="722" y="1126"/>
                  </a:lnTo>
                  <a:lnTo>
                    <a:pt x="705" y="1138"/>
                  </a:lnTo>
                  <a:lnTo>
                    <a:pt x="684" y="1145"/>
                  </a:lnTo>
                  <a:lnTo>
                    <a:pt x="664" y="1148"/>
                  </a:lnTo>
                  <a:lnTo>
                    <a:pt x="644" y="1146"/>
                  </a:lnTo>
                  <a:lnTo>
                    <a:pt x="626" y="1141"/>
                  </a:lnTo>
                  <a:lnTo>
                    <a:pt x="73" y="964"/>
                  </a:lnTo>
                  <a:lnTo>
                    <a:pt x="54" y="958"/>
                  </a:lnTo>
                  <a:lnTo>
                    <a:pt x="37" y="947"/>
                  </a:lnTo>
                  <a:lnTo>
                    <a:pt x="24" y="932"/>
                  </a:lnTo>
                  <a:lnTo>
                    <a:pt x="15" y="915"/>
                  </a:lnTo>
                  <a:lnTo>
                    <a:pt x="9" y="894"/>
                  </a:lnTo>
                  <a:lnTo>
                    <a:pt x="7" y="873"/>
                  </a:lnTo>
                  <a:lnTo>
                    <a:pt x="0" y="285"/>
                  </a:lnTo>
                  <a:lnTo>
                    <a:pt x="1" y="262"/>
                  </a:lnTo>
                  <a:lnTo>
                    <a:pt x="6" y="242"/>
                  </a:lnTo>
                  <a:lnTo>
                    <a:pt x="15" y="225"/>
                  </a:lnTo>
                  <a:lnTo>
                    <a:pt x="28" y="211"/>
                  </a:lnTo>
                  <a:lnTo>
                    <a:pt x="46" y="198"/>
                  </a:lnTo>
                  <a:lnTo>
                    <a:pt x="66" y="190"/>
                  </a:lnTo>
                  <a:lnTo>
                    <a:pt x="626" y="7"/>
                  </a:lnTo>
                  <a:lnTo>
                    <a:pt x="644" y="2"/>
                  </a:lnTo>
                  <a:lnTo>
                    <a:pt x="66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grpSp>
        <p:nvGrpSpPr>
          <p:cNvPr id="49241" name="그룹 159"/>
          <p:cNvGrpSpPr/>
          <p:nvPr/>
        </p:nvGrpSpPr>
        <p:grpSpPr bwMode="auto">
          <a:xfrm>
            <a:off x="9447213" y="1441450"/>
            <a:ext cx="977900" cy="663575"/>
            <a:chOff x="0" y="0"/>
            <a:chExt cx="977901" cy="663575"/>
          </a:xfrm>
        </p:grpSpPr>
        <p:sp>
          <p:nvSpPr>
            <p:cNvPr id="49242" name="Freeform 125"/>
            <p:cNvSpPr>
              <a:spLocks noEditPoints="1"/>
            </p:cNvSpPr>
            <p:nvPr/>
          </p:nvSpPr>
          <p:spPr bwMode="auto">
            <a:xfrm>
              <a:off x="392113" y="0"/>
              <a:ext cx="585788" cy="415925"/>
            </a:xfrm>
            <a:custGeom>
              <a:avLst/>
              <a:gdLst>
                <a:gd name="T0" fmla="*/ 1524 w 2210"/>
                <a:gd name="T1" fmla="*/ 536 h 1575"/>
                <a:gd name="T2" fmla="*/ 1513 w 2210"/>
                <a:gd name="T3" fmla="*/ 584 h 1575"/>
                <a:gd name="T4" fmla="*/ 1482 w 2210"/>
                <a:gd name="T5" fmla="*/ 619 h 1575"/>
                <a:gd name="T6" fmla="*/ 1438 w 2210"/>
                <a:gd name="T7" fmla="*/ 637 h 1575"/>
                <a:gd name="T8" fmla="*/ 1226 w 2210"/>
                <a:gd name="T9" fmla="*/ 680 h 1575"/>
                <a:gd name="T10" fmla="*/ 1024 w 2210"/>
                <a:gd name="T11" fmla="*/ 744 h 1575"/>
                <a:gd name="T12" fmla="*/ 833 w 2210"/>
                <a:gd name="T13" fmla="*/ 829 h 1575"/>
                <a:gd name="T14" fmla="*/ 652 w 2210"/>
                <a:gd name="T15" fmla="*/ 936 h 1575"/>
                <a:gd name="T16" fmla="*/ 482 w 2210"/>
                <a:gd name="T17" fmla="*/ 1066 h 1575"/>
                <a:gd name="T18" fmla="*/ 741 w 2210"/>
                <a:gd name="T19" fmla="*/ 993 h 1575"/>
                <a:gd name="T20" fmla="*/ 999 w 2210"/>
                <a:gd name="T21" fmla="*/ 949 h 1575"/>
                <a:gd name="T22" fmla="*/ 1259 w 2210"/>
                <a:gd name="T23" fmla="*/ 934 h 1575"/>
                <a:gd name="T24" fmla="*/ 1361 w 2210"/>
                <a:gd name="T25" fmla="*/ 935 h 1575"/>
                <a:gd name="T26" fmla="*/ 1435 w 2210"/>
                <a:gd name="T27" fmla="*/ 941 h 1575"/>
                <a:gd name="T28" fmla="*/ 1474 w 2210"/>
                <a:gd name="T29" fmla="*/ 952 h 1575"/>
                <a:gd name="T30" fmla="*/ 1505 w 2210"/>
                <a:gd name="T31" fmla="*/ 980 h 1575"/>
                <a:gd name="T32" fmla="*/ 1522 w 2210"/>
                <a:gd name="T33" fmla="*/ 1019 h 1575"/>
                <a:gd name="T34" fmla="*/ 1524 w 2210"/>
                <a:gd name="T35" fmla="*/ 1232 h 1575"/>
                <a:gd name="T36" fmla="*/ 1524 w 2210"/>
                <a:gd name="T37" fmla="*/ 341 h 1575"/>
                <a:gd name="T38" fmla="*/ 1458 w 2210"/>
                <a:gd name="T39" fmla="*/ 5 h 1575"/>
                <a:gd name="T40" fmla="*/ 1495 w 2210"/>
                <a:gd name="T41" fmla="*/ 29 h 1575"/>
                <a:gd name="T42" fmla="*/ 2197 w 2210"/>
                <a:gd name="T43" fmla="*/ 736 h 1575"/>
                <a:gd name="T44" fmla="*/ 2210 w 2210"/>
                <a:gd name="T45" fmla="*/ 778 h 1575"/>
                <a:gd name="T46" fmla="*/ 2206 w 2210"/>
                <a:gd name="T47" fmla="*/ 822 h 1575"/>
                <a:gd name="T48" fmla="*/ 2183 w 2210"/>
                <a:gd name="T49" fmla="*/ 860 h 1575"/>
                <a:gd name="T50" fmla="*/ 1479 w 2210"/>
                <a:gd name="T51" fmla="*/ 1558 h 1575"/>
                <a:gd name="T52" fmla="*/ 1444 w 2210"/>
                <a:gd name="T53" fmla="*/ 1572 h 1575"/>
                <a:gd name="T54" fmla="*/ 1408 w 2210"/>
                <a:gd name="T55" fmla="*/ 1572 h 1575"/>
                <a:gd name="T56" fmla="*/ 1365 w 2210"/>
                <a:gd name="T57" fmla="*/ 1555 h 1575"/>
                <a:gd name="T58" fmla="*/ 1335 w 2210"/>
                <a:gd name="T59" fmla="*/ 1522 h 1575"/>
                <a:gd name="T60" fmla="*/ 1325 w 2210"/>
                <a:gd name="T61" fmla="*/ 1474 h 1575"/>
                <a:gd name="T62" fmla="*/ 1259 w 2210"/>
                <a:gd name="T63" fmla="*/ 1132 h 1575"/>
                <a:gd name="T64" fmla="*/ 1090 w 2210"/>
                <a:gd name="T65" fmla="*/ 1140 h 1575"/>
                <a:gd name="T66" fmla="*/ 918 w 2210"/>
                <a:gd name="T67" fmla="*/ 1164 h 1575"/>
                <a:gd name="T68" fmla="*/ 761 w 2210"/>
                <a:gd name="T69" fmla="*/ 1195 h 1575"/>
                <a:gd name="T70" fmla="*/ 629 w 2210"/>
                <a:gd name="T71" fmla="*/ 1230 h 1575"/>
                <a:gd name="T72" fmla="*/ 473 w 2210"/>
                <a:gd name="T73" fmla="*/ 1286 h 1575"/>
                <a:gd name="T74" fmla="*/ 355 w 2210"/>
                <a:gd name="T75" fmla="*/ 1336 h 1575"/>
                <a:gd name="T76" fmla="*/ 292 w 2210"/>
                <a:gd name="T77" fmla="*/ 1363 h 1575"/>
                <a:gd name="T78" fmla="*/ 250 w 2210"/>
                <a:gd name="T79" fmla="*/ 1384 h 1575"/>
                <a:gd name="T80" fmla="*/ 198 w 2210"/>
                <a:gd name="T81" fmla="*/ 1411 h 1575"/>
                <a:gd name="T82" fmla="*/ 160 w 2210"/>
                <a:gd name="T83" fmla="*/ 1435 h 1575"/>
                <a:gd name="T84" fmla="*/ 158 w 2210"/>
                <a:gd name="T85" fmla="*/ 1436 h 1575"/>
                <a:gd name="T86" fmla="*/ 137 w 2210"/>
                <a:gd name="T87" fmla="*/ 1446 h 1575"/>
                <a:gd name="T88" fmla="*/ 95 w 2210"/>
                <a:gd name="T89" fmla="*/ 1452 h 1575"/>
                <a:gd name="T90" fmla="*/ 52 w 2210"/>
                <a:gd name="T91" fmla="*/ 1438 h 1575"/>
                <a:gd name="T92" fmla="*/ 18 w 2210"/>
                <a:gd name="T93" fmla="*/ 1408 h 1575"/>
                <a:gd name="T94" fmla="*/ 1 w 2210"/>
                <a:gd name="T95" fmla="*/ 1367 h 1575"/>
                <a:gd name="T96" fmla="*/ 6 w 2210"/>
                <a:gd name="T97" fmla="*/ 1325 h 1575"/>
                <a:gd name="T98" fmla="*/ 66 w 2210"/>
                <a:gd name="T99" fmla="*/ 1225 h 1575"/>
                <a:gd name="T100" fmla="*/ 182 w 2210"/>
                <a:gd name="T101" fmla="*/ 1077 h 1575"/>
                <a:gd name="T102" fmla="*/ 315 w 2210"/>
                <a:gd name="T103" fmla="*/ 942 h 1575"/>
                <a:gd name="T104" fmla="*/ 464 w 2210"/>
                <a:gd name="T105" fmla="*/ 820 h 1575"/>
                <a:gd name="T106" fmla="*/ 629 w 2210"/>
                <a:gd name="T107" fmla="*/ 709 h 1575"/>
                <a:gd name="T108" fmla="*/ 816 w 2210"/>
                <a:gd name="T109" fmla="*/ 610 h 1575"/>
                <a:gd name="T110" fmla="*/ 1013 w 2210"/>
                <a:gd name="T111" fmla="*/ 531 h 1575"/>
                <a:gd name="T112" fmla="*/ 1218 w 2210"/>
                <a:gd name="T113" fmla="*/ 473 h 1575"/>
                <a:gd name="T114" fmla="*/ 1325 w 2210"/>
                <a:gd name="T115" fmla="*/ 100 h 1575"/>
                <a:gd name="T116" fmla="*/ 1335 w 2210"/>
                <a:gd name="T117" fmla="*/ 53 h 1575"/>
                <a:gd name="T118" fmla="*/ 1365 w 2210"/>
                <a:gd name="T119" fmla="*/ 19 h 1575"/>
                <a:gd name="T120" fmla="*/ 1414 w 2210"/>
                <a:gd name="T121" fmla="*/ 1 h 1575"/>
                <a:gd name="T122" fmla="*/ 0 w 2210"/>
                <a:gd name="T123" fmla="*/ 0 h 1575"/>
                <a:gd name="T124" fmla="*/ 2210 w 2210"/>
                <a:gd name="T125" fmla="*/ 1575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T122" t="T123" r="T124" b="T125"/>
              <a:pathLst>
                <a:path w="2210" h="1575">
                  <a:moveTo>
                    <a:pt x="1524" y="341"/>
                  </a:moveTo>
                  <a:lnTo>
                    <a:pt x="1524" y="536"/>
                  </a:lnTo>
                  <a:lnTo>
                    <a:pt x="1520" y="562"/>
                  </a:lnTo>
                  <a:lnTo>
                    <a:pt x="1513" y="584"/>
                  </a:lnTo>
                  <a:lnTo>
                    <a:pt x="1499" y="603"/>
                  </a:lnTo>
                  <a:lnTo>
                    <a:pt x="1482" y="619"/>
                  </a:lnTo>
                  <a:lnTo>
                    <a:pt x="1462" y="630"/>
                  </a:lnTo>
                  <a:lnTo>
                    <a:pt x="1438" y="637"/>
                  </a:lnTo>
                  <a:lnTo>
                    <a:pt x="1332" y="655"/>
                  </a:lnTo>
                  <a:lnTo>
                    <a:pt x="1226" y="680"/>
                  </a:lnTo>
                  <a:lnTo>
                    <a:pt x="1124" y="709"/>
                  </a:lnTo>
                  <a:lnTo>
                    <a:pt x="1024" y="744"/>
                  </a:lnTo>
                  <a:lnTo>
                    <a:pt x="927" y="783"/>
                  </a:lnTo>
                  <a:lnTo>
                    <a:pt x="833" y="829"/>
                  </a:lnTo>
                  <a:lnTo>
                    <a:pt x="741" y="880"/>
                  </a:lnTo>
                  <a:lnTo>
                    <a:pt x="652" y="936"/>
                  </a:lnTo>
                  <a:lnTo>
                    <a:pt x="565" y="998"/>
                  </a:lnTo>
                  <a:lnTo>
                    <a:pt x="482" y="1066"/>
                  </a:lnTo>
                  <a:lnTo>
                    <a:pt x="611" y="1025"/>
                  </a:lnTo>
                  <a:lnTo>
                    <a:pt x="741" y="993"/>
                  </a:lnTo>
                  <a:lnTo>
                    <a:pt x="870" y="967"/>
                  </a:lnTo>
                  <a:lnTo>
                    <a:pt x="999" y="949"/>
                  </a:lnTo>
                  <a:lnTo>
                    <a:pt x="1129" y="938"/>
                  </a:lnTo>
                  <a:lnTo>
                    <a:pt x="1259" y="934"/>
                  </a:lnTo>
                  <a:lnTo>
                    <a:pt x="1313" y="934"/>
                  </a:lnTo>
                  <a:lnTo>
                    <a:pt x="1361" y="935"/>
                  </a:lnTo>
                  <a:lnTo>
                    <a:pt x="1401" y="938"/>
                  </a:lnTo>
                  <a:lnTo>
                    <a:pt x="1435" y="941"/>
                  </a:lnTo>
                  <a:lnTo>
                    <a:pt x="1456" y="944"/>
                  </a:lnTo>
                  <a:lnTo>
                    <a:pt x="1474" y="952"/>
                  </a:lnTo>
                  <a:lnTo>
                    <a:pt x="1491" y="965"/>
                  </a:lnTo>
                  <a:lnTo>
                    <a:pt x="1505" y="980"/>
                  </a:lnTo>
                  <a:lnTo>
                    <a:pt x="1515" y="998"/>
                  </a:lnTo>
                  <a:lnTo>
                    <a:pt x="1522" y="1019"/>
                  </a:lnTo>
                  <a:lnTo>
                    <a:pt x="1524" y="1040"/>
                  </a:lnTo>
                  <a:lnTo>
                    <a:pt x="1524" y="1232"/>
                  </a:lnTo>
                  <a:lnTo>
                    <a:pt x="1971" y="789"/>
                  </a:lnTo>
                  <a:lnTo>
                    <a:pt x="1524" y="341"/>
                  </a:lnTo>
                  <a:close/>
                  <a:moveTo>
                    <a:pt x="1436" y="0"/>
                  </a:moveTo>
                  <a:lnTo>
                    <a:pt x="1458" y="5"/>
                  </a:lnTo>
                  <a:lnTo>
                    <a:pt x="1477" y="15"/>
                  </a:lnTo>
                  <a:lnTo>
                    <a:pt x="1495" y="29"/>
                  </a:lnTo>
                  <a:lnTo>
                    <a:pt x="2183" y="718"/>
                  </a:lnTo>
                  <a:lnTo>
                    <a:pt x="2197" y="736"/>
                  </a:lnTo>
                  <a:lnTo>
                    <a:pt x="2206" y="756"/>
                  </a:lnTo>
                  <a:lnTo>
                    <a:pt x="2210" y="778"/>
                  </a:lnTo>
                  <a:lnTo>
                    <a:pt x="2210" y="800"/>
                  </a:lnTo>
                  <a:lnTo>
                    <a:pt x="2206" y="822"/>
                  </a:lnTo>
                  <a:lnTo>
                    <a:pt x="2197" y="842"/>
                  </a:lnTo>
                  <a:lnTo>
                    <a:pt x="2183" y="860"/>
                  </a:lnTo>
                  <a:lnTo>
                    <a:pt x="1495" y="1545"/>
                  </a:lnTo>
                  <a:lnTo>
                    <a:pt x="1479" y="1558"/>
                  </a:lnTo>
                  <a:lnTo>
                    <a:pt x="1462" y="1567"/>
                  </a:lnTo>
                  <a:lnTo>
                    <a:pt x="1444" y="1572"/>
                  </a:lnTo>
                  <a:lnTo>
                    <a:pt x="1425" y="1575"/>
                  </a:lnTo>
                  <a:lnTo>
                    <a:pt x="1408" y="1572"/>
                  </a:lnTo>
                  <a:lnTo>
                    <a:pt x="1388" y="1567"/>
                  </a:lnTo>
                  <a:lnTo>
                    <a:pt x="1365" y="1555"/>
                  </a:lnTo>
                  <a:lnTo>
                    <a:pt x="1349" y="1541"/>
                  </a:lnTo>
                  <a:lnTo>
                    <a:pt x="1335" y="1522"/>
                  </a:lnTo>
                  <a:lnTo>
                    <a:pt x="1327" y="1500"/>
                  </a:lnTo>
                  <a:lnTo>
                    <a:pt x="1325" y="1474"/>
                  </a:lnTo>
                  <a:lnTo>
                    <a:pt x="1325" y="1132"/>
                  </a:lnTo>
                  <a:lnTo>
                    <a:pt x="1259" y="1132"/>
                  </a:lnTo>
                  <a:lnTo>
                    <a:pt x="1176" y="1134"/>
                  </a:lnTo>
                  <a:lnTo>
                    <a:pt x="1090" y="1140"/>
                  </a:lnTo>
                  <a:lnTo>
                    <a:pt x="1005" y="1150"/>
                  </a:lnTo>
                  <a:lnTo>
                    <a:pt x="918" y="1164"/>
                  </a:lnTo>
                  <a:lnTo>
                    <a:pt x="836" y="1180"/>
                  </a:lnTo>
                  <a:lnTo>
                    <a:pt x="761" y="1195"/>
                  </a:lnTo>
                  <a:lnTo>
                    <a:pt x="691" y="1213"/>
                  </a:lnTo>
                  <a:lnTo>
                    <a:pt x="629" y="1230"/>
                  </a:lnTo>
                  <a:lnTo>
                    <a:pt x="552" y="1256"/>
                  </a:lnTo>
                  <a:lnTo>
                    <a:pt x="473" y="1286"/>
                  </a:lnTo>
                  <a:lnTo>
                    <a:pt x="393" y="1319"/>
                  </a:lnTo>
                  <a:lnTo>
                    <a:pt x="355" y="1336"/>
                  </a:lnTo>
                  <a:lnTo>
                    <a:pt x="322" y="1351"/>
                  </a:lnTo>
                  <a:lnTo>
                    <a:pt x="292" y="1363"/>
                  </a:lnTo>
                  <a:lnTo>
                    <a:pt x="269" y="1374"/>
                  </a:lnTo>
                  <a:lnTo>
                    <a:pt x="250" y="1384"/>
                  </a:lnTo>
                  <a:lnTo>
                    <a:pt x="234" y="1391"/>
                  </a:lnTo>
                  <a:lnTo>
                    <a:pt x="198" y="1411"/>
                  </a:lnTo>
                  <a:lnTo>
                    <a:pt x="161" y="1435"/>
                  </a:lnTo>
                  <a:lnTo>
                    <a:pt x="160" y="1435"/>
                  </a:lnTo>
                  <a:lnTo>
                    <a:pt x="159" y="1435"/>
                  </a:lnTo>
                  <a:lnTo>
                    <a:pt x="158" y="1436"/>
                  </a:lnTo>
                  <a:lnTo>
                    <a:pt x="156" y="1436"/>
                  </a:lnTo>
                  <a:lnTo>
                    <a:pt x="137" y="1446"/>
                  </a:lnTo>
                  <a:lnTo>
                    <a:pt x="116" y="1451"/>
                  </a:lnTo>
                  <a:lnTo>
                    <a:pt x="95" y="1452"/>
                  </a:lnTo>
                  <a:lnTo>
                    <a:pt x="72" y="1447"/>
                  </a:lnTo>
                  <a:lnTo>
                    <a:pt x="52" y="1438"/>
                  </a:lnTo>
                  <a:lnTo>
                    <a:pt x="34" y="1426"/>
                  </a:lnTo>
                  <a:lnTo>
                    <a:pt x="18" y="1408"/>
                  </a:lnTo>
                  <a:lnTo>
                    <a:pt x="7" y="1388"/>
                  </a:lnTo>
                  <a:lnTo>
                    <a:pt x="1" y="1367"/>
                  </a:lnTo>
                  <a:lnTo>
                    <a:pt x="0" y="1346"/>
                  </a:lnTo>
                  <a:lnTo>
                    <a:pt x="6" y="1325"/>
                  </a:lnTo>
                  <a:lnTo>
                    <a:pt x="16" y="1303"/>
                  </a:lnTo>
                  <a:lnTo>
                    <a:pt x="66" y="1225"/>
                  </a:lnTo>
                  <a:lnTo>
                    <a:pt x="123" y="1149"/>
                  </a:lnTo>
                  <a:lnTo>
                    <a:pt x="182" y="1077"/>
                  </a:lnTo>
                  <a:lnTo>
                    <a:pt x="246" y="1008"/>
                  </a:lnTo>
                  <a:lnTo>
                    <a:pt x="315" y="942"/>
                  </a:lnTo>
                  <a:lnTo>
                    <a:pt x="388" y="880"/>
                  </a:lnTo>
                  <a:lnTo>
                    <a:pt x="464" y="820"/>
                  </a:lnTo>
                  <a:lnTo>
                    <a:pt x="545" y="763"/>
                  </a:lnTo>
                  <a:lnTo>
                    <a:pt x="629" y="709"/>
                  </a:lnTo>
                  <a:lnTo>
                    <a:pt x="722" y="657"/>
                  </a:lnTo>
                  <a:lnTo>
                    <a:pt x="816" y="610"/>
                  </a:lnTo>
                  <a:lnTo>
                    <a:pt x="914" y="568"/>
                  </a:lnTo>
                  <a:lnTo>
                    <a:pt x="1013" y="531"/>
                  </a:lnTo>
                  <a:lnTo>
                    <a:pt x="1115" y="500"/>
                  </a:lnTo>
                  <a:lnTo>
                    <a:pt x="1218" y="473"/>
                  </a:lnTo>
                  <a:lnTo>
                    <a:pt x="1325" y="451"/>
                  </a:lnTo>
                  <a:lnTo>
                    <a:pt x="1325" y="100"/>
                  </a:lnTo>
                  <a:lnTo>
                    <a:pt x="1327" y="74"/>
                  </a:lnTo>
                  <a:lnTo>
                    <a:pt x="1335" y="53"/>
                  </a:lnTo>
                  <a:lnTo>
                    <a:pt x="1349" y="34"/>
                  </a:lnTo>
                  <a:lnTo>
                    <a:pt x="1365" y="19"/>
                  </a:lnTo>
                  <a:lnTo>
                    <a:pt x="1388" y="8"/>
                  </a:lnTo>
                  <a:lnTo>
                    <a:pt x="1414" y="1"/>
                  </a:lnTo>
                  <a:lnTo>
                    <a:pt x="14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43" name="Freeform 126"/>
            <p:cNvSpPr/>
            <p:nvPr/>
          </p:nvSpPr>
          <p:spPr bwMode="auto">
            <a:xfrm>
              <a:off x="0" y="82550"/>
              <a:ext cx="752475" cy="581025"/>
            </a:xfrm>
            <a:custGeom>
              <a:avLst/>
              <a:gdLst>
                <a:gd name="T0" fmla="*/ 219 w 2844"/>
                <a:gd name="T1" fmla="*/ 0 h 2196"/>
                <a:gd name="T2" fmla="*/ 2209 w 2844"/>
                <a:gd name="T3" fmla="*/ 0 h 2196"/>
                <a:gd name="T4" fmla="*/ 2209 w 2844"/>
                <a:gd name="T5" fmla="*/ 202 h 2196"/>
                <a:gd name="T6" fmla="*/ 219 w 2844"/>
                <a:gd name="T7" fmla="*/ 202 h 2196"/>
                <a:gd name="T8" fmla="*/ 208 w 2844"/>
                <a:gd name="T9" fmla="*/ 203 h 2196"/>
                <a:gd name="T10" fmla="*/ 202 w 2844"/>
                <a:gd name="T11" fmla="*/ 210 h 2196"/>
                <a:gd name="T12" fmla="*/ 200 w 2844"/>
                <a:gd name="T13" fmla="*/ 220 h 2196"/>
                <a:gd name="T14" fmla="*/ 200 w 2844"/>
                <a:gd name="T15" fmla="*/ 1976 h 2196"/>
                <a:gd name="T16" fmla="*/ 202 w 2844"/>
                <a:gd name="T17" fmla="*/ 1987 h 2196"/>
                <a:gd name="T18" fmla="*/ 208 w 2844"/>
                <a:gd name="T19" fmla="*/ 1993 h 2196"/>
                <a:gd name="T20" fmla="*/ 219 w 2844"/>
                <a:gd name="T21" fmla="*/ 1994 h 2196"/>
                <a:gd name="T22" fmla="*/ 2626 w 2844"/>
                <a:gd name="T23" fmla="*/ 1994 h 2196"/>
                <a:gd name="T24" fmla="*/ 2633 w 2844"/>
                <a:gd name="T25" fmla="*/ 1993 h 2196"/>
                <a:gd name="T26" fmla="*/ 2639 w 2844"/>
                <a:gd name="T27" fmla="*/ 1989 h 2196"/>
                <a:gd name="T28" fmla="*/ 2644 w 2844"/>
                <a:gd name="T29" fmla="*/ 1983 h 2196"/>
                <a:gd name="T30" fmla="*/ 2645 w 2844"/>
                <a:gd name="T31" fmla="*/ 1976 h 2196"/>
                <a:gd name="T32" fmla="*/ 2645 w 2844"/>
                <a:gd name="T33" fmla="*/ 1380 h 2196"/>
                <a:gd name="T34" fmla="*/ 2844 w 2844"/>
                <a:gd name="T35" fmla="*/ 1380 h 2196"/>
                <a:gd name="T36" fmla="*/ 2844 w 2844"/>
                <a:gd name="T37" fmla="*/ 1976 h 2196"/>
                <a:gd name="T38" fmla="*/ 2842 w 2844"/>
                <a:gd name="T39" fmla="*/ 2011 h 2196"/>
                <a:gd name="T40" fmla="*/ 2834 w 2844"/>
                <a:gd name="T41" fmla="*/ 2045 h 2196"/>
                <a:gd name="T42" fmla="*/ 2821 w 2844"/>
                <a:gd name="T43" fmla="*/ 2076 h 2196"/>
                <a:gd name="T44" fmla="*/ 2803 w 2844"/>
                <a:gd name="T45" fmla="*/ 2106 h 2196"/>
                <a:gd name="T46" fmla="*/ 2781 w 2844"/>
                <a:gd name="T47" fmla="*/ 2133 h 2196"/>
                <a:gd name="T48" fmla="*/ 2755 w 2844"/>
                <a:gd name="T49" fmla="*/ 2155 h 2196"/>
                <a:gd name="T50" fmla="*/ 2726 w 2844"/>
                <a:gd name="T51" fmla="*/ 2173 h 2196"/>
                <a:gd name="T52" fmla="*/ 2694 w 2844"/>
                <a:gd name="T53" fmla="*/ 2185 h 2196"/>
                <a:gd name="T54" fmla="*/ 2662 w 2844"/>
                <a:gd name="T55" fmla="*/ 2193 h 2196"/>
                <a:gd name="T56" fmla="*/ 2626 w 2844"/>
                <a:gd name="T57" fmla="*/ 2196 h 2196"/>
                <a:gd name="T58" fmla="*/ 219 w 2844"/>
                <a:gd name="T59" fmla="*/ 2196 h 2196"/>
                <a:gd name="T60" fmla="*/ 182 w 2844"/>
                <a:gd name="T61" fmla="*/ 2192 h 2196"/>
                <a:gd name="T62" fmla="*/ 146 w 2844"/>
                <a:gd name="T63" fmla="*/ 2183 h 2196"/>
                <a:gd name="T64" fmla="*/ 115 w 2844"/>
                <a:gd name="T65" fmla="*/ 2169 h 2196"/>
                <a:gd name="T66" fmla="*/ 84 w 2844"/>
                <a:gd name="T67" fmla="*/ 2149 h 2196"/>
                <a:gd name="T68" fmla="*/ 58 w 2844"/>
                <a:gd name="T69" fmla="*/ 2126 h 2196"/>
                <a:gd name="T70" fmla="*/ 37 w 2844"/>
                <a:gd name="T71" fmla="*/ 2099 h 2196"/>
                <a:gd name="T72" fmla="*/ 19 w 2844"/>
                <a:gd name="T73" fmla="*/ 2067 h 2196"/>
                <a:gd name="T74" fmla="*/ 7 w 2844"/>
                <a:gd name="T75" fmla="*/ 2034 h 2196"/>
                <a:gd name="T76" fmla="*/ 0 w 2844"/>
                <a:gd name="T77" fmla="*/ 1999 h 2196"/>
                <a:gd name="T78" fmla="*/ 0 w 2844"/>
                <a:gd name="T79" fmla="*/ 199 h 2196"/>
                <a:gd name="T80" fmla="*/ 7 w 2844"/>
                <a:gd name="T81" fmla="*/ 163 h 2196"/>
                <a:gd name="T82" fmla="*/ 19 w 2844"/>
                <a:gd name="T83" fmla="*/ 129 h 2196"/>
                <a:gd name="T84" fmla="*/ 37 w 2844"/>
                <a:gd name="T85" fmla="*/ 98 h 2196"/>
                <a:gd name="T86" fmla="*/ 58 w 2844"/>
                <a:gd name="T87" fmla="*/ 70 h 2196"/>
                <a:gd name="T88" fmla="*/ 84 w 2844"/>
                <a:gd name="T89" fmla="*/ 46 h 2196"/>
                <a:gd name="T90" fmla="*/ 115 w 2844"/>
                <a:gd name="T91" fmla="*/ 27 h 2196"/>
                <a:gd name="T92" fmla="*/ 146 w 2844"/>
                <a:gd name="T93" fmla="*/ 12 h 2196"/>
                <a:gd name="T94" fmla="*/ 182 w 2844"/>
                <a:gd name="T95" fmla="*/ 3 h 2196"/>
                <a:gd name="T96" fmla="*/ 219 w 2844"/>
                <a:gd name="T97" fmla="*/ 0 h 2196"/>
                <a:gd name="T98" fmla="*/ 0 w 2844"/>
                <a:gd name="T99" fmla="*/ 0 h 2196"/>
                <a:gd name="T100" fmla="*/ 2844 w 2844"/>
                <a:gd name="T101" fmla="*/ 2196 h 2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2844" h="2196">
                  <a:moveTo>
                    <a:pt x="219" y="0"/>
                  </a:moveTo>
                  <a:lnTo>
                    <a:pt x="2209" y="0"/>
                  </a:lnTo>
                  <a:lnTo>
                    <a:pt x="2209" y="202"/>
                  </a:lnTo>
                  <a:lnTo>
                    <a:pt x="219" y="202"/>
                  </a:lnTo>
                  <a:lnTo>
                    <a:pt x="208" y="203"/>
                  </a:lnTo>
                  <a:lnTo>
                    <a:pt x="202" y="210"/>
                  </a:lnTo>
                  <a:lnTo>
                    <a:pt x="200" y="220"/>
                  </a:lnTo>
                  <a:lnTo>
                    <a:pt x="200" y="1976"/>
                  </a:lnTo>
                  <a:lnTo>
                    <a:pt x="202" y="1987"/>
                  </a:lnTo>
                  <a:lnTo>
                    <a:pt x="208" y="1993"/>
                  </a:lnTo>
                  <a:lnTo>
                    <a:pt x="219" y="1994"/>
                  </a:lnTo>
                  <a:lnTo>
                    <a:pt x="2626" y="1994"/>
                  </a:lnTo>
                  <a:lnTo>
                    <a:pt x="2633" y="1993"/>
                  </a:lnTo>
                  <a:lnTo>
                    <a:pt x="2639" y="1989"/>
                  </a:lnTo>
                  <a:lnTo>
                    <a:pt x="2644" y="1983"/>
                  </a:lnTo>
                  <a:lnTo>
                    <a:pt x="2645" y="1976"/>
                  </a:lnTo>
                  <a:lnTo>
                    <a:pt x="2645" y="1380"/>
                  </a:lnTo>
                  <a:lnTo>
                    <a:pt x="2844" y="1380"/>
                  </a:lnTo>
                  <a:lnTo>
                    <a:pt x="2844" y="1976"/>
                  </a:lnTo>
                  <a:lnTo>
                    <a:pt x="2842" y="2011"/>
                  </a:lnTo>
                  <a:lnTo>
                    <a:pt x="2834" y="2045"/>
                  </a:lnTo>
                  <a:lnTo>
                    <a:pt x="2821" y="2076"/>
                  </a:lnTo>
                  <a:lnTo>
                    <a:pt x="2803" y="2106"/>
                  </a:lnTo>
                  <a:lnTo>
                    <a:pt x="2781" y="2133"/>
                  </a:lnTo>
                  <a:lnTo>
                    <a:pt x="2755" y="2155"/>
                  </a:lnTo>
                  <a:lnTo>
                    <a:pt x="2726" y="2173"/>
                  </a:lnTo>
                  <a:lnTo>
                    <a:pt x="2694" y="2185"/>
                  </a:lnTo>
                  <a:lnTo>
                    <a:pt x="2662" y="2193"/>
                  </a:lnTo>
                  <a:lnTo>
                    <a:pt x="2626" y="2196"/>
                  </a:lnTo>
                  <a:lnTo>
                    <a:pt x="219" y="2196"/>
                  </a:lnTo>
                  <a:lnTo>
                    <a:pt x="182" y="2192"/>
                  </a:lnTo>
                  <a:lnTo>
                    <a:pt x="146" y="2183"/>
                  </a:lnTo>
                  <a:lnTo>
                    <a:pt x="115" y="2169"/>
                  </a:lnTo>
                  <a:lnTo>
                    <a:pt x="84" y="2149"/>
                  </a:lnTo>
                  <a:lnTo>
                    <a:pt x="58" y="2126"/>
                  </a:lnTo>
                  <a:lnTo>
                    <a:pt x="37" y="2099"/>
                  </a:lnTo>
                  <a:lnTo>
                    <a:pt x="19" y="2067"/>
                  </a:lnTo>
                  <a:lnTo>
                    <a:pt x="7" y="2034"/>
                  </a:lnTo>
                  <a:lnTo>
                    <a:pt x="0" y="1999"/>
                  </a:lnTo>
                  <a:lnTo>
                    <a:pt x="0" y="199"/>
                  </a:lnTo>
                  <a:lnTo>
                    <a:pt x="7" y="163"/>
                  </a:lnTo>
                  <a:lnTo>
                    <a:pt x="19" y="129"/>
                  </a:lnTo>
                  <a:lnTo>
                    <a:pt x="37" y="98"/>
                  </a:lnTo>
                  <a:lnTo>
                    <a:pt x="58" y="70"/>
                  </a:lnTo>
                  <a:lnTo>
                    <a:pt x="84" y="46"/>
                  </a:lnTo>
                  <a:lnTo>
                    <a:pt x="115" y="27"/>
                  </a:lnTo>
                  <a:lnTo>
                    <a:pt x="146" y="12"/>
                  </a:lnTo>
                  <a:lnTo>
                    <a:pt x="182" y="3"/>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grpSp>
        <p:nvGrpSpPr>
          <p:cNvPr id="49244" name="그룹 165"/>
          <p:cNvGrpSpPr/>
          <p:nvPr/>
        </p:nvGrpSpPr>
        <p:grpSpPr bwMode="auto">
          <a:xfrm>
            <a:off x="9551988" y="2708275"/>
            <a:ext cx="844550" cy="628650"/>
            <a:chOff x="0" y="0"/>
            <a:chExt cx="977900" cy="728663"/>
          </a:xfrm>
        </p:grpSpPr>
        <p:sp>
          <p:nvSpPr>
            <p:cNvPr id="49245" name="Freeform 131"/>
            <p:cNvSpPr>
              <a:spLocks noEditPoints="1"/>
            </p:cNvSpPr>
            <p:nvPr/>
          </p:nvSpPr>
          <p:spPr bwMode="auto">
            <a:xfrm>
              <a:off x="558800" y="307975"/>
              <a:ext cx="419100" cy="420688"/>
            </a:xfrm>
            <a:custGeom>
              <a:avLst/>
              <a:gdLst>
                <a:gd name="T0" fmla="*/ 488 w 1584"/>
                <a:gd name="T1" fmla="*/ 202 h 1590"/>
                <a:gd name="T2" fmla="*/ 374 w 1584"/>
                <a:gd name="T3" fmla="*/ 249 h 1590"/>
                <a:gd name="T4" fmla="*/ 279 w 1584"/>
                <a:gd name="T5" fmla="*/ 334 h 1590"/>
                <a:gd name="T6" fmla="*/ 218 w 1584"/>
                <a:gd name="T7" fmla="*/ 443 h 1590"/>
                <a:gd name="T8" fmla="*/ 199 w 1584"/>
                <a:gd name="T9" fmla="*/ 570 h 1590"/>
                <a:gd name="T10" fmla="*/ 226 w 1584"/>
                <a:gd name="T11" fmla="*/ 714 h 1590"/>
                <a:gd name="T12" fmla="*/ 307 w 1584"/>
                <a:gd name="T13" fmla="*/ 836 h 1590"/>
                <a:gd name="T14" fmla="*/ 429 w 1584"/>
                <a:gd name="T15" fmla="*/ 919 h 1590"/>
                <a:gd name="T16" fmla="*/ 573 w 1584"/>
                <a:gd name="T17" fmla="*/ 947 h 1590"/>
                <a:gd name="T18" fmla="*/ 716 w 1584"/>
                <a:gd name="T19" fmla="*/ 919 h 1590"/>
                <a:gd name="T20" fmla="*/ 838 w 1584"/>
                <a:gd name="T21" fmla="*/ 836 h 1590"/>
                <a:gd name="T22" fmla="*/ 920 w 1584"/>
                <a:gd name="T23" fmla="*/ 714 h 1590"/>
                <a:gd name="T24" fmla="*/ 948 w 1584"/>
                <a:gd name="T25" fmla="*/ 570 h 1590"/>
                <a:gd name="T26" fmla="*/ 928 w 1584"/>
                <a:gd name="T27" fmla="*/ 443 h 1590"/>
                <a:gd name="T28" fmla="*/ 868 w 1584"/>
                <a:gd name="T29" fmla="*/ 334 h 1590"/>
                <a:gd name="T30" fmla="*/ 760 w 1584"/>
                <a:gd name="T31" fmla="*/ 242 h 1590"/>
                <a:gd name="T32" fmla="*/ 623 w 1584"/>
                <a:gd name="T33" fmla="*/ 197 h 1590"/>
                <a:gd name="T34" fmla="*/ 634 w 1584"/>
                <a:gd name="T35" fmla="*/ 2 h 1590"/>
                <a:gd name="T36" fmla="*/ 796 w 1584"/>
                <a:gd name="T37" fmla="*/ 43 h 1590"/>
                <a:gd name="T38" fmla="*/ 936 w 1584"/>
                <a:gd name="T39" fmla="*/ 130 h 1590"/>
                <a:gd name="T40" fmla="*/ 1019 w 1584"/>
                <a:gd name="T41" fmla="*/ 210 h 1590"/>
                <a:gd name="T42" fmla="*/ 1093 w 1584"/>
                <a:gd name="T43" fmla="*/ 328 h 1590"/>
                <a:gd name="T44" fmla="*/ 1142 w 1584"/>
                <a:gd name="T45" fmla="*/ 492 h 1590"/>
                <a:gd name="T46" fmla="*/ 1141 w 1584"/>
                <a:gd name="T47" fmla="*/ 664 h 1590"/>
                <a:gd name="T48" fmla="*/ 1091 w 1584"/>
                <a:gd name="T49" fmla="*/ 823 h 1590"/>
                <a:gd name="T50" fmla="*/ 1293 w 1584"/>
                <a:gd name="T51" fmla="*/ 1102 h 1590"/>
                <a:gd name="T52" fmla="*/ 1566 w 1584"/>
                <a:gd name="T53" fmla="*/ 1383 h 1590"/>
                <a:gd name="T54" fmla="*/ 1584 w 1584"/>
                <a:gd name="T55" fmla="*/ 1439 h 1590"/>
                <a:gd name="T56" fmla="*/ 1566 w 1584"/>
                <a:gd name="T57" fmla="*/ 1489 h 1590"/>
                <a:gd name="T58" fmla="*/ 1526 w 1584"/>
                <a:gd name="T59" fmla="*/ 1536 h 1590"/>
                <a:gd name="T60" fmla="*/ 1480 w 1584"/>
                <a:gd name="T61" fmla="*/ 1574 h 1590"/>
                <a:gd name="T62" fmla="*/ 1430 w 1584"/>
                <a:gd name="T63" fmla="*/ 1590 h 1590"/>
                <a:gd name="T64" fmla="*/ 1371 w 1584"/>
                <a:gd name="T65" fmla="*/ 1566 h 1590"/>
                <a:gd name="T66" fmla="*/ 1360 w 1584"/>
                <a:gd name="T67" fmla="*/ 1557 h 1590"/>
                <a:gd name="T68" fmla="*/ 1193 w 1584"/>
                <a:gd name="T69" fmla="*/ 1390 h 1590"/>
                <a:gd name="T70" fmla="*/ 825 w 1584"/>
                <a:gd name="T71" fmla="*/ 1091 h 1590"/>
                <a:gd name="T72" fmla="*/ 673 w 1584"/>
                <a:gd name="T73" fmla="*/ 1141 h 1590"/>
                <a:gd name="T74" fmla="*/ 508 w 1584"/>
                <a:gd name="T75" fmla="*/ 1144 h 1590"/>
                <a:gd name="T76" fmla="*/ 348 w 1584"/>
                <a:gd name="T77" fmla="*/ 1104 h 1590"/>
                <a:gd name="T78" fmla="*/ 211 w 1584"/>
                <a:gd name="T79" fmla="*/ 1018 h 1590"/>
                <a:gd name="T80" fmla="*/ 97 w 1584"/>
                <a:gd name="T81" fmla="*/ 892 h 1590"/>
                <a:gd name="T82" fmla="*/ 25 w 1584"/>
                <a:gd name="T83" fmla="*/ 744 h 1590"/>
                <a:gd name="T84" fmla="*/ 0 w 1584"/>
                <a:gd name="T85" fmla="*/ 575 h 1590"/>
                <a:gd name="T86" fmla="*/ 24 w 1584"/>
                <a:gd name="T87" fmla="*/ 406 h 1590"/>
                <a:gd name="T88" fmla="*/ 96 w 1584"/>
                <a:gd name="T89" fmla="*/ 258 h 1590"/>
                <a:gd name="T90" fmla="*/ 214 w 1584"/>
                <a:gd name="T91" fmla="*/ 130 h 1590"/>
                <a:gd name="T92" fmla="*/ 357 w 1584"/>
                <a:gd name="T93" fmla="*/ 43 h 1590"/>
                <a:gd name="T94" fmla="*/ 518 w 1584"/>
                <a:gd name="T95" fmla="*/ 2 h 1590"/>
                <a:gd name="T96" fmla="*/ 0 w 1584"/>
                <a:gd name="T97" fmla="*/ 0 h 1590"/>
                <a:gd name="T98" fmla="*/ 1584 w 1584"/>
                <a:gd name="T99"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T96" t="T97" r="T98" b="T99"/>
              <a:pathLst>
                <a:path w="1584" h="1590">
                  <a:moveTo>
                    <a:pt x="573" y="193"/>
                  </a:moveTo>
                  <a:lnTo>
                    <a:pt x="529" y="196"/>
                  </a:lnTo>
                  <a:lnTo>
                    <a:pt x="488" y="202"/>
                  </a:lnTo>
                  <a:lnTo>
                    <a:pt x="448" y="214"/>
                  </a:lnTo>
                  <a:lnTo>
                    <a:pt x="410" y="228"/>
                  </a:lnTo>
                  <a:lnTo>
                    <a:pt x="374" y="249"/>
                  </a:lnTo>
                  <a:lnTo>
                    <a:pt x="339" y="273"/>
                  </a:lnTo>
                  <a:lnTo>
                    <a:pt x="307" y="303"/>
                  </a:lnTo>
                  <a:lnTo>
                    <a:pt x="279" y="334"/>
                  </a:lnTo>
                  <a:lnTo>
                    <a:pt x="254" y="369"/>
                  </a:lnTo>
                  <a:lnTo>
                    <a:pt x="234" y="405"/>
                  </a:lnTo>
                  <a:lnTo>
                    <a:pt x="218" y="443"/>
                  </a:lnTo>
                  <a:lnTo>
                    <a:pt x="208" y="484"/>
                  </a:lnTo>
                  <a:lnTo>
                    <a:pt x="201" y="525"/>
                  </a:lnTo>
                  <a:lnTo>
                    <a:pt x="199" y="570"/>
                  </a:lnTo>
                  <a:lnTo>
                    <a:pt x="202" y="621"/>
                  </a:lnTo>
                  <a:lnTo>
                    <a:pt x="211" y="669"/>
                  </a:lnTo>
                  <a:lnTo>
                    <a:pt x="226" y="714"/>
                  </a:lnTo>
                  <a:lnTo>
                    <a:pt x="247" y="757"/>
                  </a:lnTo>
                  <a:lnTo>
                    <a:pt x="274" y="798"/>
                  </a:lnTo>
                  <a:lnTo>
                    <a:pt x="307" y="836"/>
                  </a:lnTo>
                  <a:lnTo>
                    <a:pt x="345" y="870"/>
                  </a:lnTo>
                  <a:lnTo>
                    <a:pt x="387" y="898"/>
                  </a:lnTo>
                  <a:lnTo>
                    <a:pt x="429" y="919"/>
                  </a:lnTo>
                  <a:lnTo>
                    <a:pt x="474" y="935"/>
                  </a:lnTo>
                  <a:lnTo>
                    <a:pt x="523" y="944"/>
                  </a:lnTo>
                  <a:lnTo>
                    <a:pt x="573" y="947"/>
                  </a:lnTo>
                  <a:lnTo>
                    <a:pt x="623" y="944"/>
                  </a:lnTo>
                  <a:lnTo>
                    <a:pt x="671" y="935"/>
                  </a:lnTo>
                  <a:lnTo>
                    <a:pt x="716" y="919"/>
                  </a:lnTo>
                  <a:lnTo>
                    <a:pt x="759" y="898"/>
                  </a:lnTo>
                  <a:lnTo>
                    <a:pt x="800" y="870"/>
                  </a:lnTo>
                  <a:lnTo>
                    <a:pt x="838" y="836"/>
                  </a:lnTo>
                  <a:lnTo>
                    <a:pt x="872" y="798"/>
                  </a:lnTo>
                  <a:lnTo>
                    <a:pt x="899" y="757"/>
                  </a:lnTo>
                  <a:lnTo>
                    <a:pt x="920" y="714"/>
                  </a:lnTo>
                  <a:lnTo>
                    <a:pt x="936" y="669"/>
                  </a:lnTo>
                  <a:lnTo>
                    <a:pt x="945" y="621"/>
                  </a:lnTo>
                  <a:lnTo>
                    <a:pt x="948" y="570"/>
                  </a:lnTo>
                  <a:lnTo>
                    <a:pt x="946" y="525"/>
                  </a:lnTo>
                  <a:lnTo>
                    <a:pt x="939" y="484"/>
                  </a:lnTo>
                  <a:lnTo>
                    <a:pt x="928" y="443"/>
                  </a:lnTo>
                  <a:lnTo>
                    <a:pt x="912" y="405"/>
                  </a:lnTo>
                  <a:lnTo>
                    <a:pt x="892" y="369"/>
                  </a:lnTo>
                  <a:lnTo>
                    <a:pt x="868" y="334"/>
                  </a:lnTo>
                  <a:lnTo>
                    <a:pt x="838" y="303"/>
                  </a:lnTo>
                  <a:lnTo>
                    <a:pt x="800" y="269"/>
                  </a:lnTo>
                  <a:lnTo>
                    <a:pt x="760" y="242"/>
                  </a:lnTo>
                  <a:lnTo>
                    <a:pt x="717" y="220"/>
                  </a:lnTo>
                  <a:lnTo>
                    <a:pt x="671" y="206"/>
                  </a:lnTo>
                  <a:lnTo>
                    <a:pt x="623" y="197"/>
                  </a:lnTo>
                  <a:lnTo>
                    <a:pt x="573" y="193"/>
                  </a:lnTo>
                  <a:close/>
                  <a:moveTo>
                    <a:pt x="576" y="0"/>
                  </a:moveTo>
                  <a:lnTo>
                    <a:pt x="634" y="2"/>
                  </a:lnTo>
                  <a:lnTo>
                    <a:pt x="690" y="10"/>
                  </a:lnTo>
                  <a:lnTo>
                    <a:pt x="744" y="24"/>
                  </a:lnTo>
                  <a:lnTo>
                    <a:pt x="796" y="43"/>
                  </a:lnTo>
                  <a:lnTo>
                    <a:pt x="845" y="66"/>
                  </a:lnTo>
                  <a:lnTo>
                    <a:pt x="891" y="96"/>
                  </a:lnTo>
                  <a:lnTo>
                    <a:pt x="936" y="130"/>
                  </a:lnTo>
                  <a:lnTo>
                    <a:pt x="979" y="170"/>
                  </a:lnTo>
                  <a:lnTo>
                    <a:pt x="1000" y="190"/>
                  </a:lnTo>
                  <a:lnTo>
                    <a:pt x="1019" y="210"/>
                  </a:lnTo>
                  <a:lnTo>
                    <a:pt x="1035" y="232"/>
                  </a:lnTo>
                  <a:lnTo>
                    <a:pt x="1066" y="279"/>
                  </a:lnTo>
                  <a:lnTo>
                    <a:pt x="1093" y="328"/>
                  </a:lnTo>
                  <a:lnTo>
                    <a:pt x="1115" y="381"/>
                  </a:lnTo>
                  <a:lnTo>
                    <a:pt x="1130" y="435"/>
                  </a:lnTo>
                  <a:lnTo>
                    <a:pt x="1142" y="492"/>
                  </a:lnTo>
                  <a:lnTo>
                    <a:pt x="1147" y="550"/>
                  </a:lnTo>
                  <a:lnTo>
                    <a:pt x="1146" y="607"/>
                  </a:lnTo>
                  <a:lnTo>
                    <a:pt x="1141" y="664"/>
                  </a:lnTo>
                  <a:lnTo>
                    <a:pt x="1129" y="719"/>
                  </a:lnTo>
                  <a:lnTo>
                    <a:pt x="1114" y="772"/>
                  </a:lnTo>
                  <a:lnTo>
                    <a:pt x="1091" y="823"/>
                  </a:lnTo>
                  <a:lnTo>
                    <a:pt x="1064" y="873"/>
                  </a:lnTo>
                  <a:lnTo>
                    <a:pt x="1235" y="1047"/>
                  </a:lnTo>
                  <a:lnTo>
                    <a:pt x="1293" y="1102"/>
                  </a:lnTo>
                  <a:lnTo>
                    <a:pt x="1493" y="1302"/>
                  </a:lnTo>
                  <a:lnTo>
                    <a:pt x="1550" y="1361"/>
                  </a:lnTo>
                  <a:lnTo>
                    <a:pt x="1566" y="1383"/>
                  </a:lnTo>
                  <a:lnTo>
                    <a:pt x="1578" y="1402"/>
                  </a:lnTo>
                  <a:lnTo>
                    <a:pt x="1583" y="1421"/>
                  </a:lnTo>
                  <a:lnTo>
                    <a:pt x="1584" y="1439"/>
                  </a:lnTo>
                  <a:lnTo>
                    <a:pt x="1582" y="1457"/>
                  </a:lnTo>
                  <a:lnTo>
                    <a:pt x="1575" y="1473"/>
                  </a:lnTo>
                  <a:lnTo>
                    <a:pt x="1566" y="1489"/>
                  </a:lnTo>
                  <a:lnTo>
                    <a:pt x="1554" y="1505"/>
                  </a:lnTo>
                  <a:lnTo>
                    <a:pt x="1541" y="1520"/>
                  </a:lnTo>
                  <a:lnTo>
                    <a:pt x="1526" y="1536"/>
                  </a:lnTo>
                  <a:lnTo>
                    <a:pt x="1511" y="1549"/>
                  </a:lnTo>
                  <a:lnTo>
                    <a:pt x="1496" y="1563"/>
                  </a:lnTo>
                  <a:lnTo>
                    <a:pt x="1480" y="1574"/>
                  </a:lnTo>
                  <a:lnTo>
                    <a:pt x="1464" y="1582"/>
                  </a:lnTo>
                  <a:lnTo>
                    <a:pt x="1447" y="1587"/>
                  </a:lnTo>
                  <a:lnTo>
                    <a:pt x="1430" y="1590"/>
                  </a:lnTo>
                  <a:lnTo>
                    <a:pt x="1411" y="1586"/>
                  </a:lnTo>
                  <a:lnTo>
                    <a:pt x="1392" y="1579"/>
                  </a:lnTo>
                  <a:lnTo>
                    <a:pt x="1371" y="1566"/>
                  </a:lnTo>
                  <a:lnTo>
                    <a:pt x="1368" y="1563"/>
                  </a:lnTo>
                  <a:lnTo>
                    <a:pt x="1363" y="1559"/>
                  </a:lnTo>
                  <a:lnTo>
                    <a:pt x="1360" y="1557"/>
                  </a:lnTo>
                  <a:lnTo>
                    <a:pt x="1356" y="1555"/>
                  </a:lnTo>
                  <a:lnTo>
                    <a:pt x="1226" y="1425"/>
                  </a:lnTo>
                  <a:lnTo>
                    <a:pt x="1193" y="1390"/>
                  </a:lnTo>
                  <a:lnTo>
                    <a:pt x="1035" y="1227"/>
                  </a:lnTo>
                  <a:lnTo>
                    <a:pt x="872" y="1065"/>
                  </a:lnTo>
                  <a:lnTo>
                    <a:pt x="825" y="1091"/>
                  </a:lnTo>
                  <a:lnTo>
                    <a:pt x="775" y="1113"/>
                  </a:lnTo>
                  <a:lnTo>
                    <a:pt x="725" y="1129"/>
                  </a:lnTo>
                  <a:lnTo>
                    <a:pt x="673" y="1141"/>
                  </a:lnTo>
                  <a:lnTo>
                    <a:pt x="619" y="1146"/>
                  </a:lnTo>
                  <a:lnTo>
                    <a:pt x="564" y="1149"/>
                  </a:lnTo>
                  <a:lnTo>
                    <a:pt x="508" y="1144"/>
                  </a:lnTo>
                  <a:lnTo>
                    <a:pt x="452" y="1136"/>
                  </a:lnTo>
                  <a:lnTo>
                    <a:pt x="399" y="1122"/>
                  </a:lnTo>
                  <a:lnTo>
                    <a:pt x="348" y="1104"/>
                  </a:lnTo>
                  <a:lnTo>
                    <a:pt x="301" y="1080"/>
                  </a:lnTo>
                  <a:lnTo>
                    <a:pt x="255" y="1051"/>
                  </a:lnTo>
                  <a:lnTo>
                    <a:pt x="211" y="1018"/>
                  </a:lnTo>
                  <a:lnTo>
                    <a:pt x="170" y="980"/>
                  </a:lnTo>
                  <a:lnTo>
                    <a:pt x="130" y="937"/>
                  </a:lnTo>
                  <a:lnTo>
                    <a:pt x="97" y="892"/>
                  </a:lnTo>
                  <a:lnTo>
                    <a:pt x="67" y="845"/>
                  </a:lnTo>
                  <a:lnTo>
                    <a:pt x="43" y="795"/>
                  </a:lnTo>
                  <a:lnTo>
                    <a:pt x="25" y="744"/>
                  </a:lnTo>
                  <a:lnTo>
                    <a:pt x="11" y="690"/>
                  </a:lnTo>
                  <a:lnTo>
                    <a:pt x="3" y="633"/>
                  </a:lnTo>
                  <a:lnTo>
                    <a:pt x="0" y="575"/>
                  </a:lnTo>
                  <a:lnTo>
                    <a:pt x="3" y="516"/>
                  </a:lnTo>
                  <a:lnTo>
                    <a:pt x="11" y="460"/>
                  </a:lnTo>
                  <a:lnTo>
                    <a:pt x="24" y="406"/>
                  </a:lnTo>
                  <a:lnTo>
                    <a:pt x="43" y="354"/>
                  </a:lnTo>
                  <a:lnTo>
                    <a:pt x="66" y="305"/>
                  </a:lnTo>
                  <a:lnTo>
                    <a:pt x="96" y="258"/>
                  </a:lnTo>
                  <a:lnTo>
                    <a:pt x="130" y="213"/>
                  </a:lnTo>
                  <a:lnTo>
                    <a:pt x="170" y="170"/>
                  </a:lnTo>
                  <a:lnTo>
                    <a:pt x="214" y="130"/>
                  </a:lnTo>
                  <a:lnTo>
                    <a:pt x="260" y="96"/>
                  </a:lnTo>
                  <a:lnTo>
                    <a:pt x="308" y="66"/>
                  </a:lnTo>
                  <a:lnTo>
                    <a:pt x="357" y="43"/>
                  </a:lnTo>
                  <a:lnTo>
                    <a:pt x="409" y="24"/>
                  </a:lnTo>
                  <a:lnTo>
                    <a:pt x="463" y="11"/>
                  </a:lnTo>
                  <a:lnTo>
                    <a:pt x="518" y="2"/>
                  </a:lnTo>
                  <a:lnTo>
                    <a:pt x="57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49246" name="Freeform 132"/>
            <p:cNvSpPr>
              <a:spLocks noEditPoints="1"/>
            </p:cNvSpPr>
            <p:nvPr/>
          </p:nvSpPr>
          <p:spPr bwMode="auto">
            <a:xfrm>
              <a:off x="0" y="0"/>
              <a:ext cx="882650" cy="728663"/>
            </a:xfrm>
            <a:custGeom>
              <a:avLst/>
              <a:gdLst>
                <a:gd name="T0" fmla="*/ 416 w 3335"/>
                <a:gd name="T1" fmla="*/ 201 h 2752"/>
                <a:gd name="T2" fmla="*/ 1669 w 3335"/>
                <a:gd name="T3" fmla="*/ 1483 h 2752"/>
                <a:gd name="T4" fmla="*/ 2918 w 3335"/>
                <a:gd name="T5" fmla="*/ 201 h 2752"/>
                <a:gd name="T6" fmla="*/ 416 w 3335"/>
                <a:gd name="T7" fmla="*/ 201 h 2752"/>
                <a:gd name="T8" fmla="*/ 219 w 3335"/>
                <a:gd name="T9" fmla="*/ 0 h 2752"/>
                <a:gd name="T10" fmla="*/ 3115 w 3335"/>
                <a:gd name="T11" fmla="*/ 0 h 2752"/>
                <a:gd name="T12" fmla="*/ 3151 w 3335"/>
                <a:gd name="T13" fmla="*/ 3 h 2752"/>
                <a:gd name="T14" fmla="*/ 3184 w 3335"/>
                <a:gd name="T15" fmla="*/ 11 h 2752"/>
                <a:gd name="T16" fmla="*/ 3215 w 3335"/>
                <a:gd name="T17" fmla="*/ 25 h 2752"/>
                <a:gd name="T18" fmla="*/ 3244 w 3335"/>
                <a:gd name="T19" fmla="*/ 43 h 2752"/>
                <a:gd name="T20" fmla="*/ 3270 w 3335"/>
                <a:gd name="T21" fmla="*/ 65 h 2752"/>
                <a:gd name="T22" fmla="*/ 3293 w 3335"/>
                <a:gd name="T23" fmla="*/ 92 h 2752"/>
                <a:gd name="T24" fmla="*/ 3311 w 3335"/>
                <a:gd name="T25" fmla="*/ 120 h 2752"/>
                <a:gd name="T26" fmla="*/ 3325 w 3335"/>
                <a:gd name="T27" fmla="*/ 152 h 2752"/>
                <a:gd name="T28" fmla="*/ 3333 w 3335"/>
                <a:gd name="T29" fmla="*/ 184 h 2752"/>
                <a:gd name="T30" fmla="*/ 3335 w 3335"/>
                <a:gd name="T31" fmla="*/ 219 h 2752"/>
                <a:gd name="T32" fmla="*/ 3335 w 3335"/>
                <a:gd name="T33" fmla="*/ 1074 h 2752"/>
                <a:gd name="T34" fmla="*/ 3133 w 3335"/>
                <a:gd name="T35" fmla="*/ 1074 h 2752"/>
                <a:gd name="T36" fmla="*/ 3133 w 3335"/>
                <a:gd name="T37" fmla="*/ 268 h 2752"/>
                <a:gd name="T38" fmla="*/ 1743 w 3335"/>
                <a:gd name="T39" fmla="*/ 1693 h 2752"/>
                <a:gd name="T40" fmla="*/ 1727 w 3335"/>
                <a:gd name="T41" fmla="*/ 1705 h 2752"/>
                <a:gd name="T42" fmla="*/ 1709 w 3335"/>
                <a:gd name="T43" fmla="*/ 1716 h 2752"/>
                <a:gd name="T44" fmla="*/ 1690 w 3335"/>
                <a:gd name="T45" fmla="*/ 1721 h 2752"/>
                <a:gd name="T46" fmla="*/ 1669 w 3335"/>
                <a:gd name="T47" fmla="*/ 1723 h 2752"/>
                <a:gd name="T48" fmla="*/ 1665 w 3335"/>
                <a:gd name="T49" fmla="*/ 1723 h 2752"/>
                <a:gd name="T50" fmla="*/ 1645 w 3335"/>
                <a:gd name="T51" fmla="*/ 1721 h 2752"/>
                <a:gd name="T52" fmla="*/ 1627 w 3335"/>
                <a:gd name="T53" fmla="*/ 1716 h 2752"/>
                <a:gd name="T54" fmla="*/ 1610 w 3335"/>
                <a:gd name="T55" fmla="*/ 1705 h 2752"/>
                <a:gd name="T56" fmla="*/ 1594 w 3335"/>
                <a:gd name="T57" fmla="*/ 1693 h 2752"/>
                <a:gd name="T58" fmla="*/ 200 w 3335"/>
                <a:gd name="T59" fmla="*/ 268 h 2752"/>
                <a:gd name="T60" fmla="*/ 200 w 3335"/>
                <a:gd name="T61" fmla="*/ 2533 h 2752"/>
                <a:gd name="T62" fmla="*/ 202 w 3335"/>
                <a:gd name="T63" fmla="*/ 2544 h 2752"/>
                <a:gd name="T64" fmla="*/ 208 w 3335"/>
                <a:gd name="T65" fmla="*/ 2549 h 2752"/>
                <a:gd name="T66" fmla="*/ 219 w 3335"/>
                <a:gd name="T67" fmla="*/ 2551 h 2752"/>
                <a:gd name="T68" fmla="*/ 2885 w 3335"/>
                <a:gd name="T69" fmla="*/ 2551 h 2752"/>
                <a:gd name="T70" fmla="*/ 2885 w 3335"/>
                <a:gd name="T71" fmla="*/ 2752 h 2752"/>
                <a:gd name="T72" fmla="*/ 219 w 3335"/>
                <a:gd name="T73" fmla="*/ 2752 h 2752"/>
                <a:gd name="T74" fmla="*/ 183 w 3335"/>
                <a:gd name="T75" fmla="*/ 2749 h 2752"/>
                <a:gd name="T76" fmla="*/ 151 w 3335"/>
                <a:gd name="T77" fmla="*/ 2742 h 2752"/>
                <a:gd name="T78" fmla="*/ 119 w 3335"/>
                <a:gd name="T79" fmla="*/ 2729 h 2752"/>
                <a:gd name="T80" fmla="*/ 90 w 3335"/>
                <a:gd name="T81" fmla="*/ 2711 h 2752"/>
                <a:gd name="T82" fmla="*/ 63 w 3335"/>
                <a:gd name="T83" fmla="*/ 2686 h 2752"/>
                <a:gd name="T84" fmla="*/ 40 w 3335"/>
                <a:gd name="T85" fmla="*/ 2661 h 2752"/>
                <a:gd name="T86" fmla="*/ 22 w 3335"/>
                <a:gd name="T87" fmla="*/ 2631 h 2752"/>
                <a:gd name="T88" fmla="*/ 10 w 3335"/>
                <a:gd name="T89" fmla="*/ 2601 h 2752"/>
                <a:gd name="T90" fmla="*/ 2 w 3335"/>
                <a:gd name="T91" fmla="*/ 2568 h 2752"/>
                <a:gd name="T92" fmla="*/ 0 w 3335"/>
                <a:gd name="T93" fmla="*/ 2533 h 2752"/>
                <a:gd name="T94" fmla="*/ 0 w 3335"/>
                <a:gd name="T95" fmla="*/ 219 h 2752"/>
                <a:gd name="T96" fmla="*/ 2 w 3335"/>
                <a:gd name="T97" fmla="*/ 184 h 2752"/>
                <a:gd name="T98" fmla="*/ 10 w 3335"/>
                <a:gd name="T99" fmla="*/ 152 h 2752"/>
                <a:gd name="T100" fmla="*/ 22 w 3335"/>
                <a:gd name="T101" fmla="*/ 120 h 2752"/>
                <a:gd name="T102" fmla="*/ 40 w 3335"/>
                <a:gd name="T103" fmla="*/ 92 h 2752"/>
                <a:gd name="T104" fmla="*/ 63 w 3335"/>
                <a:gd name="T105" fmla="*/ 65 h 2752"/>
                <a:gd name="T106" fmla="*/ 90 w 3335"/>
                <a:gd name="T107" fmla="*/ 42 h 2752"/>
                <a:gd name="T108" fmla="*/ 119 w 3335"/>
                <a:gd name="T109" fmla="*/ 24 h 2752"/>
                <a:gd name="T110" fmla="*/ 151 w 3335"/>
                <a:gd name="T111" fmla="*/ 11 h 2752"/>
                <a:gd name="T112" fmla="*/ 183 w 3335"/>
                <a:gd name="T113" fmla="*/ 3 h 2752"/>
                <a:gd name="T114" fmla="*/ 219 w 3335"/>
                <a:gd name="T115" fmla="*/ 0 h 2752"/>
                <a:gd name="T116" fmla="*/ 0 w 3335"/>
                <a:gd name="T117" fmla="*/ 0 h 2752"/>
                <a:gd name="T118" fmla="*/ 3335 w 3335"/>
                <a:gd name="T119" fmla="*/ 2752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3335" h="2752">
                  <a:moveTo>
                    <a:pt x="416" y="201"/>
                  </a:moveTo>
                  <a:lnTo>
                    <a:pt x="1669" y="1483"/>
                  </a:lnTo>
                  <a:lnTo>
                    <a:pt x="2918" y="201"/>
                  </a:lnTo>
                  <a:lnTo>
                    <a:pt x="416" y="201"/>
                  </a:lnTo>
                  <a:close/>
                  <a:moveTo>
                    <a:pt x="219" y="0"/>
                  </a:moveTo>
                  <a:lnTo>
                    <a:pt x="3115" y="0"/>
                  </a:lnTo>
                  <a:lnTo>
                    <a:pt x="3151" y="3"/>
                  </a:lnTo>
                  <a:lnTo>
                    <a:pt x="3184" y="11"/>
                  </a:lnTo>
                  <a:lnTo>
                    <a:pt x="3215" y="25"/>
                  </a:lnTo>
                  <a:lnTo>
                    <a:pt x="3244" y="43"/>
                  </a:lnTo>
                  <a:lnTo>
                    <a:pt x="3270" y="65"/>
                  </a:lnTo>
                  <a:lnTo>
                    <a:pt x="3293" y="92"/>
                  </a:lnTo>
                  <a:lnTo>
                    <a:pt x="3311" y="120"/>
                  </a:lnTo>
                  <a:lnTo>
                    <a:pt x="3325" y="152"/>
                  </a:lnTo>
                  <a:lnTo>
                    <a:pt x="3333" y="184"/>
                  </a:lnTo>
                  <a:lnTo>
                    <a:pt x="3335" y="219"/>
                  </a:lnTo>
                  <a:lnTo>
                    <a:pt x="3335" y="1074"/>
                  </a:lnTo>
                  <a:lnTo>
                    <a:pt x="3133" y="1074"/>
                  </a:lnTo>
                  <a:lnTo>
                    <a:pt x="3133" y="268"/>
                  </a:lnTo>
                  <a:lnTo>
                    <a:pt x="1743" y="1693"/>
                  </a:lnTo>
                  <a:lnTo>
                    <a:pt x="1727" y="1705"/>
                  </a:lnTo>
                  <a:lnTo>
                    <a:pt x="1709" y="1716"/>
                  </a:lnTo>
                  <a:lnTo>
                    <a:pt x="1690" y="1721"/>
                  </a:lnTo>
                  <a:lnTo>
                    <a:pt x="1669" y="1723"/>
                  </a:lnTo>
                  <a:lnTo>
                    <a:pt x="1665" y="1723"/>
                  </a:lnTo>
                  <a:lnTo>
                    <a:pt x="1645" y="1721"/>
                  </a:lnTo>
                  <a:lnTo>
                    <a:pt x="1627" y="1716"/>
                  </a:lnTo>
                  <a:lnTo>
                    <a:pt x="1610" y="1705"/>
                  </a:lnTo>
                  <a:lnTo>
                    <a:pt x="1594" y="1693"/>
                  </a:lnTo>
                  <a:lnTo>
                    <a:pt x="200" y="268"/>
                  </a:lnTo>
                  <a:lnTo>
                    <a:pt x="200" y="2533"/>
                  </a:lnTo>
                  <a:lnTo>
                    <a:pt x="202" y="2544"/>
                  </a:lnTo>
                  <a:lnTo>
                    <a:pt x="208" y="2549"/>
                  </a:lnTo>
                  <a:lnTo>
                    <a:pt x="219" y="2551"/>
                  </a:lnTo>
                  <a:lnTo>
                    <a:pt x="2885" y="2551"/>
                  </a:lnTo>
                  <a:lnTo>
                    <a:pt x="2885" y="2752"/>
                  </a:lnTo>
                  <a:lnTo>
                    <a:pt x="219" y="2752"/>
                  </a:lnTo>
                  <a:lnTo>
                    <a:pt x="183" y="2749"/>
                  </a:lnTo>
                  <a:lnTo>
                    <a:pt x="151" y="2742"/>
                  </a:lnTo>
                  <a:lnTo>
                    <a:pt x="119" y="2729"/>
                  </a:lnTo>
                  <a:lnTo>
                    <a:pt x="90" y="2711"/>
                  </a:lnTo>
                  <a:lnTo>
                    <a:pt x="63" y="2686"/>
                  </a:lnTo>
                  <a:lnTo>
                    <a:pt x="40" y="2661"/>
                  </a:lnTo>
                  <a:lnTo>
                    <a:pt x="22" y="2631"/>
                  </a:lnTo>
                  <a:lnTo>
                    <a:pt x="10" y="2601"/>
                  </a:lnTo>
                  <a:lnTo>
                    <a:pt x="2" y="2568"/>
                  </a:lnTo>
                  <a:lnTo>
                    <a:pt x="0" y="2533"/>
                  </a:lnTo>
                  <a:lnTo>
                    <a:pt x="0" y="219"/>
                  </a:lnTo>
                  <a:lnTo>
                    <a:pt x="2" y="184"/>
                  </a:lnTo>
                  <a:lnTo>
                    <a:pt x="10" y="152"/>
                  </a:lnTo>
                  <a:lnTo>
                    <a:pt x="22" y="120"/>
                  </a:lnTo>
                  <a:lnTo>
                    <a:pt x="40" y="92"/>
                  </a:lnTo>
                  <a:lnTo>
                    <a:pt x="63" y="65"/>
                  </a:lnTo>
                  <a:lnTo>
                    <a:pt x="90" y="42"/>
                  </a:lnTo>
                  <a:lnTo>
                    <a:pt x="119" y="24"/>
                  </a:lnTo>
                  <a:lnTo>
                    <a:pt x="151" y="11"/>
                  </a:lnTo>
                  <a:lnTo>
                    <a:pt x="183" y="3"/>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rgbClr val="E9E8E4"/>
        </a:solidFill>
        <a:effectLst/>
      </p:bgPr>
    </p:bg>
    <p:spTree>
      <p:nvGrpSpPr>
        <p:cNvPr id="1" name=""/>
        <p:cNvGrpSpPr/>
        <p:nvPr/>
      </p:nvGrpSpPr>
      <p:grpSpPr>
        <a:xfrm>
          <a:off x="0" y="0"/>
          <a:ext cx="0" cy="0"/>
          <a:chOff x="0" y="0"/>
          <a:chExt cx="0" cy="0"/>
        </a:xfrm>
      </p:grpSpPr>
      <p:pic>
        <p:nvPicPr>
          <p:cNvPr id="50178" name="그림 1"/>
          <p:cNvPicPr>
            <a:picLocks noChangeAspect="1" noChangeArrowheads="1"/>
          </p:cNvPicPr>
          <p:nvPr/>
        </p:nvPicPr>
        <p:blipFill>
          <a:blip r:embed="rId1">
            <a:extLst>
              <a:ext uri="{28A0092B-C50C-407E-A947-70E740481C1C}">
                <a14:useLocalDpi xmlns:a14="http://schemas.microsoft.com/office/drawing/2010/main"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79"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0" name="椭圆 28"/>
          <p:cNvSpPr>
            <a:spLocks noChangeArrowheads="1"/>
          </p:cNvSpPr>
          <p:nvPr/>
        </p:nvSpPr>
        <p:spPr bwMode="auto">
          <a:xfrm>
            <a:off x="4357688" y="1427163"/>
            <a:ext cx="3519487" cy="3517900"/>
          </a:xfrm>
          <a:prstGeom prst="ellipse">
            <a:avLst/>
          </a:prstGeom>
          <a:gradFill rotWithShape="0">
            <a:gsLst>
              <a:gs pos="0">
                <a:srgbClr val="CC3300">
                  <a:alpha val="79999"/>
                </a:srgbClr>
              </a:gs>
              <a:gs pos="100000">
                <a:srgbClr val="CC3300">
                  <a:gamma/>
                  <a:tint val="79608"/>
                  <a:invGamma/>
                </a:srgbClr>
              </a:gs>
            </a:gsLst>
            <a:path path="rect">
              <a:fillToRect r="100000" b="10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buFont typeface="Arial" panose="020B0604020202020204" pitchFamily="34" charset="0"/>
              <a:buNone/>
            </a:pPr>
            <a:endParaRPr lang="zh-CN" altLang="en-US" sz="4400">
              <a:solidFill>
                <a:srgbClr val="FFFFFF"/>
              </a:solidFill>
              <a:latin typeface="Broadway BT"/>
              <a:ea typeface="汉仪丫丫体简" panose="02010604000101010101" pitchFamily="2" charset="-122"/>
            </a:endParaRPr>
          </a:p>
        </p:txBody>
      </p:sp>
      <p:sp>
        <p:nvSpPr>
          <p:cNvPr id="50181" name="椭圆 6"/>
          <p:cNvSpPr>
            <a:spLocks noChangeArrowheads="1"/>
          </p:cNvSpPr>
          <p:nvPr/>
        </p:nvSpPr>
        <p:spPr bwMode="auto">
          <a:xfrm>
            <a:off x="9390063" y="2457450"/>
            <a:ext cx="506412" cy="506413"/>
          </a:xfrm>
          <a:prstGeom prst="ellipse">
            <a:avLst/>
          </a:prstGeom>
          <a:solidFill>
            <a:schemeClr val="accent1">
              <a:alpha val="56999"/>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buFont typeface="Arial" panose="020B0604020202020204" pitchFamily="34" charset="0"/>
              <a:buNone/>
            </a:pPr>
            <a:endParaRPr lang="zh-CN" altLang="en-US">
              <a:solidFill>
                <a:srgbClr val="FFFFFF"/>
              </a:solidFill>
            </a:endParaRPr>
          </a:p>
        </p:txBody>
      </p:sp>
      <p:sp>
        <p:nvSpPr>
          <p:cNvPr id="50182" name="椭圆 7"/>
          <p:cNvSpPr>
            <a:spLocks noChangeArrowheads="1"/>
          </p:cNvSpPr>
          <p:nvPr/>
        </p:nvSpPr>
        <p:spPr bwMode="auto">
          <a:xfrm>
            <a:off x="7997825" y="1719263"/>
            <a:ext cx="231775" cy="231775"/>
          </a:xfrm>
          <a:prstGeom prst="ellipse">
            <a:avLst/>
          </a:prstGeom>
          <a:solidFill>
            <a:schemeClr val="accent1">
              <a:alpha val="56999"/>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buFont typeface="Arial" panose="020B0604020202020204" pitchFamily="34" charset="0"/>
              <a:buNone/>
            </a:pPr>
            <a:endParaRPr lang="zh-CN" altLang="en-US">
              <a:solidFill>
                <a:srgbClr val="FFFFFF"/>
              </a:solidFill>
            </a:endParaRPr>
          </a:p>
        </p:txBody>
      </p:sp>
      <p:sp>
        <p:nvSpPr>
          <p:cNvPr id="50183" name="椭圆 8"/>
          <p:cNvSpPr>
            <a:spLocks noChangeArrowheads="1"/>
          </p:cNvSpPr>
          <p:nvPr/>
        </p:nvSpPr>
        <p:spPr bwMode="auto">
          <a:xfrm>
            <a:off x="3514725" y="4508500"/>
            <a:ext cx="506413" cy="506413"/>
          </a:xfrm>
          <a:prstGeom prst="ellipse">
            <a:avLst/>
          </a:prstGeom>
          <a:solidFill>
            <a:schemeClr val="accent1">
              <a:alpha val="56999"/>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buFont typeface="Arial" panose="020B0604020202020204" pitchFamily="34" charset="0"/>
              <a:buNone/>
            </a:pPr>
            <a:endParaRPr lang="zh-CN" altLang="en-US">
              <a:solidFill>
                <a:srgbClr val="FFFFFF"/>
              </a:solidFill>
            </a:endParaRPr>
          </a:p>
        </p:txBody>
      </p:sp>
      <p:sp>
        <p:nvSpPr>
          <p:cNvPr id="50184" name="椭圆 9"/>
          <p:cNvSpPr>
            <a:spLocks noChangeArrowheads="1"/>
          </p:cNvSpPr>
          <p:nvPr/>
        </p:nvSpPr>
        <p:spPr bwMode="auto">
          <a:xfrm>
            <a:off x="5303838" y="5184775"/>
            <a:ext cx="233362" cy="233363"/>
          </a:xfrm>
          <a:prstGeom prst="ellipse">
            <a:avLst/>
          </a:prstGeom>
          <a:solidFill>
            <a:schemeClr val="accent1">
              <a:alpha val="56999"/>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buFont typeface="Arial" panose="020B0604020202020204" pitchFamily="34" charset="0"/>
              <a:buNone/>
            </a:pPr>
            <a:endParaRPr lang="zh-CN" altLang="en-US">
              <a:solidFill>
                <a:srgbClr val="FFFFFF"/>
              </a:solidFill>
            </a:endParaRPr>
          </a:p>
        </p:txBody>
      </p:sp>
      <p:sp>
        <p:nvSpPr>
          <p:cNvPr id="50185" name="Freeform 9"/>
          <p:cNvSpPr>
            <a:spLocks noEditPoints="1"/>
          </p:cNvSpPr>
          <p:nvPr/>
        </p:nvSpPr>
        <p:spPr bwMode="auto">
          <a:xfrm>
            <a:off x="4975225" y="2565400"/>
            <a:ext cx="2143125" cy="565150"/>
          </a:xfrm>
          <a:custGeom>
            <a:avLst/>
            <a:gdLst>
              <a:gd name="T0" fmla="*/ 10788 w 22500"/>
              <a:gd name="T1" fmla="*/ 4184 h 5907"/>
              <a:gd name="T2" fmla="*/ 10788 w 22500"/>
              <a:gd name="T3" fmla="*/ 4958 h 5907"/>
              <a:gd name="T4" fmla="*/ 13006 w 22500"/>
              <a:gd name="T5" fmla="*/ 5099 h 5907"/>
              <a:gd name="T6" fmla="*/ 11204 w 22500"/>
              <a:gd name="T7" fmla="*/ 4079 h 5907"/>
              <a:gd name="T8" fmla="*/ 15953 w 22500"/>
              <a:gd name="T9" fmla="*/ 1723 h 5907"/>
              <a:gd name="T10" fmla="*/ 18033 w 22500"/>
              <a:gd name="T11" fmla="*/ 3903 h 5907"/>
              <a:gd name="T12" fmla="*/ 17201 w 22500"/>
              <a:gd name="T13" fmla="*/ 5907 h 5907"/>
              <a:gd name="T14" fmla="*/ 16889 w 22500"/>
              <a:gd name="T15" fmla="*/ 2778 h 5907"/>
              <a:gd name="T16" fmla="*/ 15052 w 22500"/>
              <a:gd name="T17" fmla="*/ 2532 h 5907"/>
              <a:gd name="T18" fmla="*/ 14254 w 22500"/>
              <a:gd name="T19" fmla="*/ 5907 h 5907"/>
              <a:gd name="T20" fmla="*/ 9886 w 22500"/>
              <a:gd name="T21" fmla="*/ 1688 h 5907"/>
              <a:gd name="T22" fmla="*/ 13318 w 22500"/>
              <a:gd name="T23" fmla="*/ 2180 h 5907"/>
              <a:gd name="T24" fmla="*/ 13804 w 22500"/>
              <a:gd name="T25" fmla="*/ 5907 h 5907"/>
              <a:gd name="T26" fmla="*/ 10371 w 22500"/>
              <a:gd name="T27" fmla="*/ 5661 h 5907"/>
              <a:gd name="T28" fmla="*/ 10371 w 22500"/>
              <a:gd name="T29" fmla="*/ 3481 h 5907"/>
              <a:gd name="T30" fmla="*/ 12972 w 22500"/>
              <a:gd name="T31" fmla="*/ 3235 h 5907"/>
              <a:gd name="T32" fmla="*/ 9886 w 22500"/>
              <a:gd name="T33" fmla="*/ 2532 h 5907"/>
              <a:gd name="T34" fmla="*/ 18444 w 22500"/>
              <a:gd name="T35" fmla="*/ 0 h 5907"/>
              <a:gd name="T36" fmla="*/ 19241 w 22500"/>
              <a:gd name="T37" fmla="*/ 3200 h 5907"/>
              <a:gd name="T38" fmla="*/ 22431 w 22500"/>
              <a:gd name="T39" fmla="*/ 1723 h 5907"/>
              <a:gd name="T40" fmla="*/ 22500 w 22500"/>
              <a:gd name="T41" fmla="*/ 5907 h 5907"/>
              <a:gd name="T42" fmla="*/ 19241 w 22500"/>
              <a:gd name="T43" fmla="*/ 3833 h 5907"/>
              <a:gd name="T44" fmla="*/ 18444 w 22500"/>
              <a:gd name="T45" fmla="*/ 5907 h 5907"/>
              <a:gd name="T46" fmla="*/ 5787 w 22500"/>
              <a:gd name="T47" fmla="*/ 0 h 5907"/>
              <a:gd name="T48" fmla="*/ 6585 w 22500"/>
              <a:gd name="T49" fmla="*/ 1723 h 5907"/>
              <a:gd name="T50" fmla="*/ 9358 w 22500"/>
              <a:gd name="T51" fmla="*/ 3516 h 5907"/>
              <a:gd name="T52" fmla="*/ 8561 w 22500"/>
              <a:gd name="T53" fmla="*/ 5907 h 5907"/>
              <a:gd name="T54" fmla="*/ 8388 w 22500"/>
              <a:gd name="T55" fmla="*/ 2778 h 5907"/>
              <a:gd name="T56" fmla="*/ 6585 w 22500"/>
              <a:gd name="T57" fmla="*/ 2532 h 5907"/>
              <a:gd name="T58" fmla="*/ 5787 w 22500"/>
              <a:gd name="T59" fmla="*/ 5907 h 5907"/>
              <a:gd name="T60" fmla="*/ 0 w 22500"/>
              <a:gd name="T61" fmla="*/ 0 h 5907"/>
              <a:gd name="T62" fmla="*/ 5304 w 22500"/>
              <a:gd name="T63" fmla="*/ 844 h 5907"/>
              <a:gd name="T64" fmla="*/ 3051 w 22500"/>
              <a:gd name="T65" fmla="*/ 5907 h 5907"/>
              <a:gd name="T66" fmla="*/ 2253 w 22500"/>
              <a:gd name="T67" fmla="*/ 844 h 5907"/>
              <a:gd name="T68" fmla="*/ 0 w 22500"/>
              <a:gd name="T69" fmla="*/ 0 h 5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00" h="5907">
                <a:moveTo>
                  <a:pt x="11204" y="4079"/>
                </a:moveTo>
                <a:cubicBezTo>
                  <a:pt x="11042" y="4079"/>
                  <a:pt x="10903" y="4114"/>
                  <a:pt x="10788" y="4184"/>
                </a:cubicBezTo>
                <a:cubicBezTo>
                  <a:pt x="10672" y="4278"/>
                  <a:pt x="10614" y="4407"/>
                  <a:pt x="10614" y="4571"/>
                </a:cubicBezTo>
                <a:cubicBezTo>
                  <a:pt x="10614" y="4735"/>
                  <a:pt x="10672" y="4864"/>
                  <a:pt x="10788" y="4958"/>
                </a:cubicBezTo>
                <a:cubicBezTo>
                  <a:pt x="10903" y="5052"/>
                  <a:pt x="11042" y="5099"/>
                  <a:pt x="11204" y="5099"/>
                </a:cubicBezTo>
                <a:cubicBezTo>
                  <a:pt x="11804" y="5099"/>
                  <a:pt x="12405" y="5099"/>
                  <a:pt x="13006" y="5099"/>
                </a:cubicBezTo>
                <a:cubicBezTo>
                  <a:pt x="13006" y="4759"/>
                  <a:pt x="13006" y="4419"/>
                  <a:pt x="13006" y="4079"/>
                </a:cubicBezTo>
                <a:cubicBezTo>
                  <a:pt x="12405" y="4079"/>
                  <a:pt x="11804" y="4079"/>
                  <a:pt x="11204" y="4079"/>
                </a:cubicBezTo>
                <a:close/>
                <a:moveTo>
                  <a:pt x="14254" y="1723"/>
                </a:moveTo>
                <a:cubicBezTo>
                  <a:pt x="14821" y="1723"/>
                  <a:pt x="15387" y="1723"/>
                  <a:pt x="15953" y="1723"/>
                </a:cubicBezTo>
                <a:cubicBezTo>
                  <a:pt x="16624" y="1723"/>
                  <a:pt x="17120" y="1864"/>
                  <a:pt x="17444" y="2145"/>
                </a:cubicBezTo>
                <a:cubicBezTo>
                  <a:pt x="17837" y="2497"/>
                  <a:pt x="18033" y="3083"/>
                  <a:pt x="18033" y="3903"/>
                </a:cubicBezTo>
                <a:cubicBezTo>
                  <a:pt x="18033" y="4571"/>
                  <a:pt x="18033" y="5239"/>
                  <a:pt x="18033" y="5907"/>
                </a:cubicBezTo>
                <a:cubicBezTo>
                  <a:pt x="17756" y="5907"/>
                  <a:pt x="17479" y="5907"/>
                  <a:pt x="17201" y="5907"/>
                </a:cubicBezTo>
                <a:cubicBezTo>
                  <a:pt x="17201" y="5239"/>
                  <a:pt x="17201" y="4571"/>
                  <a:pt x="17201" y="3903"/>
                </a:cubicBezTo>
                <a:cubicBezTo>
                  <a:pt x="17201" y="3341"/>
                  <a:pt x="17097" y="2966"/>
                  <a:pt x="16889" y="2778"/>
                </a:cubicBezTo>
                <a:cubicBezTo>
                  <a:pt x="16728" y="2614"/>
                  <a:pt x="16416" y="2532"/>
                  <a:pt x="15953" y="2532"/>
                </a:cubicBezTo>
                <a:cubicBezTo>
                  <a:pt x="15653" y="2532"/>
                  <a:pt x="15352" y="2532"/>
                  <a:pt x="15052" y="2532"/>
                </a:cubicBezTo>
                <a:cubicBezTo>
                  <a:pt x="15052" y="3657"/>
                  <a:pt x="15052" y="4782"/>
                  <a:pt x="15052" y="5907"/>
                </a:cubicBezTo>
                <a:cubicBezTo>
                  <a:pt x="14786" y="5907"/>
                  <a:pt x="14520" y="5907"/>
                  <a:pt x="14254" y="5907"/>
                </a:cubicBezTo>
                <a:cubicBezTo>
                  <a:pt x="14254" y="4513"/>
                  <a:pt x="14254" y="3118"/>
                  <a:pt x="14254" y="1723"/>
                </a:cubicBezTo>
                <a:close/>
                <a:moveTo>
                  <a:pt x="9886" y="1688"/>
                </a:moveTo>
                <a:cubicBezTo>
                  <a:pt x="10556" y="1688"/>
                  <a:pt x="11227" y="1688"/>
                  <a:pt x="11897" y="1688"/>
                </a:cubicBezTo>
                <a:cubicBezTo>
                  <a:pt x="12521" y="1688"/>
                  <a:pt x="12995" y="1852"/>
                  <a:pt x="13318" y="2180"/>
                </a:cubicBezTo>
                <a:cubicBezTo>
                  <a:pt x="13642" y="2508"/>
                  <a:pt x="13804" y="2954"/>
                  <a:pt x="13804" y="3516"/>
                </a:cubicBezTo>
                <a:cubicBezTo>
                  <a:pt x="13804" y="4313"/>
                  <a:pt x="13804" y="5110"/>
                  <a:pt x="13804" y="5907"/>
                </a:cubicBezTo>
                <a:cubicBezTo>
                  <a:pt x="12937" y="5907"/>
                  <a:pt x="12070" y="5907"/>
                  <a:pt x="11204" y="5907"/>
                </a:cubicBezTo>
                <a:cubicBezTo>
                  <a:pt x="10903" y="5907"/>
                  <a:pt x="10626" y="5825"/>
                  <a:pt x="10371" y="5661"/>
                </a:cubicBezTo>
                <a:cubicBezTo>
                  <a:pt x="10002" y="5427"/>
                  <a:pt x="9817" y="5063"/>
                  <a:pt x="9817" y="4571"/>
                </a:cubicBezTo>
                <a:cubicBezTo>
                  <a:pt x="9817" y="4102"/>
                  <a:pt x="10002" y="3739"/>
                  <a:pt x="10371" y="3481"/>
                </a:cubicBezTo>
                <a:cubicBezTo>
                  <a:pt x="10626" y="3317"/>
                  <a:pt x="10903" y="3235"/>
                  <a:pt x="11204" y="3235"/>
                </a:cubicBezTo>
                <a:cubicBezTo>
                  <a:pt x="11793" y="3235"/>
                  <a:pt x="12382" y="3235"/>
                  <a:pt x="12972" y="3235"/>
                </a:cubicBezTo>
                <a:cubicBezTo>
                  <a:pt x="12902" y="2766"/>
                  <a:pt x="12544" y="2532"/>
                  <a:pt x="11897" y="2532"/>
                </a:cubicBezTo>
                <a:cubicBezTo>
                  <a:pt x="11227" y="2532"/>
                  <a:pt x="10556" y="2532"/>
                  <a:pt x="9886" y="2532"/>
                </a:cubicBezTo>
                <a:cubicBezTo>
                  <a:pt x="9886" y="2251"/>
                  <a:pt x="9886" y="1969"/>
                  <a:pt x="9886" y="1688"/>
                </a:cubicBezTo>
                <a:close/>
                <a:moveTo>
                  <a:pt x="18444" y="0"/>
                </a:moveTo>
                <a:cubicBezTo>
                  <a:pt x="18709" y="0"/>
                  <a:pt x="18975" y="0"/>
                  <a:pt x="19241" y="0"/>
                </a:cubicBezTo>
                <a:cubicBezTo>
                  <a:pt x="19241" y="1067"/>
                  <a:pt x="19241" y="2133"/>
                  <a:pt x="19241" y="3200"/>
                </a:cubicBezTo>
                <a:cubicBezTo>
                  <a:pt x="19865" y="2708"/>
                  <a:pt x="20489" y="2215"/>
                  <a:pt x="21113" y="1723"/>
                </a:cubicBezTo>
                <a:cubicBezTo>
                  <a:pt x="21552" y="1723"/>
                  <a:pt x="21991" y="1723"/>
                  <a:pt x="22431" y="1723"/>
                </a:cubicBezTo>
                <a:cubicBezTo>
                  <a:pt x="21656" y="2333"/>
                  <a:pt x="20882" y="2942"/>
                  <a:pt x="20108" y="3552"/>
                </a:cubicBezTo>
                <a:cubicBezTo>
                  <a:pt x="20905" y="4337"/>
                  <a:pt x="21703" y="5122"/>
                  <a:pt x="22500" y="5907"/>
                </a:cubicBezTo>
                <a:cubicBezTo>
                  <a:pt x="22107" y="5907"/>
                  <a:pt x="21714" y="5907"/>
                  <a:pt x="21321" y="5907"/>
                </a:cubicBezTo>
                <a:cubicBezTo>
                  <a:pt x="20628" y="5216"/>
                  <a:pt x="19934" y="4524"/>
                  <a:pt x="19241" y="3833"/>
                </a:cubicBezTo>
                <a:cubicBezTo>
                  <a:pt x="19241" y="4524"/>
                  <a:pt x="19241" y="5216"/>
                  <a:pt x="19241" y="5907"/>
                </a:cubicBezTo>
                <a:cubicBezTo>
                  <a:pt x="18975" y="5907"/>
                  <a:pt x="18709" y="5907"/>
                  <a:pt x="18444" y="5907"/>
                </a:cubicBezTo>
                <a:cubicBezTo>
                  <a:pt x="18444" y="3938"/>
                  <a:pt x="18444" y="1969"/>
                  <a:pt x="18444" y="0"/>
                </a:cubicBezTo>
                <a:close/>
                <a:moveTo>
                  <a:pt x="5787" y="0"/>
                </a:moveTo>
                <a:cubicBezTo>
                  <a:pt x="6053" y="0"/>
                  <a:pt x="6319" y="0"/>
                  <a:pt x="6585" y="0"/>
                </a:cubicBezTo>
                <a:cubicBezTo>
                  <a:pt x="6585" y="575"/>
                  <a:pt x="6585" y="1149"/>
                  <a:pt x="6585" y="1723"/>
                </a:cubicBezTo>
                <a:cubicBezTo>
                  <a:pt x="6908" y="1723"/>
                  <a:pt x="7232" y="1723"/>
                  <a:pt x="7556" y="1723"/>
                </a:cubicBezTo>
                <a:cubicBezTo>
                  <a:pt x="8757" y="1723"/>
                  <a:pt x="9358" y="2321"/>
                  <a:pt x="9358" y="3516"/>
                </a:cubicBezTo>
                <a:cubicBezTo>
                  <a:pt x="9358" y="4313"/>
                  <a:pt x="9358" y="5110"/>
                  <a:pt x="9358" y="5907"/>
                </a:cubicBezTo>
                <a:cubicBezTo>
                  <a:pt x="9093" y="5907"/>
                  <a:pt x="8827" y="5907"/>
                  <a:pt x="8561" y="5907"/>
                </a:cubicBezTo>
                <a:cubicBezTo>
                  <a:pt x="8561" y="5110"/>
                  <a:pt x="8561" y="4313"/>
                  <a:pt x="8561" y="3516"/>
                </a:cubicBezTo>
                <a:cubicBezTo>
                  <a:pt x="8561" y="3165"/>
                  <a:pt x="8503" y="2919"/>
                  <a:pt x="8388" y="2778"/>
                </a:cubicBezTo>
                <a:cubicBezTo>
                  <a:pt x="8226" y="2614"/>
                  <a:pt x="7948" y="2532"/>
                  <a:pt x="7556" y="2532"/>
                </a:cubicBezTo>
                <a:cubicBezTo>
                  <a:pt x="7232" y="2532"/>
                  <a:pt x="6908" y="2532"/>
                  <a:pt x="6585" y="2532"/>
                </a:cubicBezTo>
                <a:cubicBezTo>
                  <a:pt x="6585" y="3657"/>
                  <a:pt x="6585" y="4782"/>
                  <a:pt x="6585" y="5907"/>
                </a:cubicBezTo>
                <a:cubicBezTo>
                  <a:pt x="6319" y="5907"/>
                  <a:pt x="6053" y="5907"/>
                  <a:pt x="5787" y="5907"/>
                </a:cubicBezTo>
                <a:cubicBezTo>
                  <a:pt x="5787" y="3938"/>
                  <a:pt x="5787" y="1969"/>
                  <a:pt x="5787" y="0"/>
                </a:cubicBezTo>
                <a:close/>
                <a:moveTo>
                  <a:pt x="0" y="0"/>
                </a:moveTo>
                <a:cubicBezTo>
                  <a:pt x="1768" y="0"/>
                  <a:pt x="3536" y="0"/>
                  <a:pt x="5304" y="0"/>
                </a:cubicBezTo>
                <a:cubicBezTo>
                  <a:pt x="5304" y="282"/>
                  <a:pt x="5304" y="563"/>
                  <a:pt x="5304" y="844"/>
                </a:cubicBezTo>
                <a:cubicBezTo>
                  <a:pt x="4553" y="844"/>
                  <a:pt x="3802" y="844"/>
                  <a:pt x="3051" y="844"/>
                </a:cubicBezTo>
                <a:cubicBezTo>
                  <a:pt x="3051" y="2532"/>
                  <a:pt x="3051" y="4220"/>
                  <a:pt x="3051" y="5907"/>
                </a:cubicBezTo>
                <a:cubicBezTo>
                  <a:pt x="2785" y="5907"/>
                  <a:pt x="2519" y="5907"/>
                  <a:pt x="2253" y="5907"/>
                </a:cubicBezTo>
                <a:cubicBezTo>
                  <a:pt x="2253" y="4220"/>
                  <a:pt x="2253" y="2532"/>
                  <a:pt x="2253" y="844"/>
                </a:cubicBezTo>
                <a:cubicBezTo>
                  <a:pt x="1502" y="844"/>
                  <a:pt x="751" y="844"/>
                  <a:pt x="0" y="844"/>
                </a:cubicBezTo>
                <a:cubicBezTo>
                  <a:pt x="0" y="563"/>
                  <a:pt x="0" y="282"/>
                  <a:pt x="0"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50186" name="Freeform 10"/>
          <p:cNvSpPr>
            <a:spLocks noEditPoints="1"/>
          </p:cNvSpPr>
          <p:nvPr/>
        </p:nvSpPr>
        <p:spPr bwMode="auto">
          <a:xfrm>
            <a:off x="5367338" y="3336925"/>
            <a:ext cx="1430337" cy="581025"/>
          </a:xfrm>
          <a:custGeom>
            <a:avLst/>
            <a:gdLst>
              <a:gd name="T0" fmla="*/ 4234 w 7507"/>
              <a:gd name="T1" fmla="*/ 1178 h 3042"/>
              <a:gd name="T2" fmla="*/ 3731 w 7507"/>
              <a:gd name="T3" fmla="*/ 1389 h 3042"/>
              <a:gd name="T4" fmla="*/ 3523 w 7507"/>
              <a:gd name="T5" fmla="*/ 1899 h 3042"/>
              <a:gd name="T6" fmla="*/ 3731 w 7507"/>
              <a:gd name="T7" fmla="*/ 2409 h 3042"/>
              <a:gd name="T8" fmla="*/ 4234 w 7507"/>
              <a:gd name="T9" fmla="*/ 2620 h 3042"/>
              <a:gd name="T10" fmla="*/ 4736 w 7507"/>
              <a:gd name="T11" fmla="*/ 2409 h 3042"/>
              <a:gd name="T12" fmla="*/ 4962 w 7507"/>
              <a:gd name="T13" fmla="*/ 1899 h 3042"/>
              <a:gd name="T14" fmla="*/ 4736 w 7507"/>
              <a:gd name="T15" fmla="*/ 1389 h 3042"/>
              <a:gd name="T16" fmla="*/ 4234 w 7507"/>
              <a:gd name="T17" fmla="*/ 1178 h 3042"/>
              <a:gd name="T18" fmla="*/ 5583 w 7507"/>
              <a:gd name="T19" fmla="*/ 862 h 3042"/>
              <a:gd name="T20" fmla="*/ 5981 w 7507"/>
              <a:gd name="T21" fmla="*/ 862 h 3042"/>
              <a:gd name="T22" fmla="*/ 5981 w 7507"/>
              <a:gd name="T23" fmla="*/ 1934 h 3042"/>
              <a:gd name="T24" fmla="*/ 6172 w 7507"/>
              <a:gd name="T25" fmla="*/ 2444 h 3042"/>
              <a:gd name="T26" fmla="*/ 6605 w 7507"/>
              <a:gd name="T27" fmla="*/ 2532 h 3042"/>
              <a:gd name="T28" fmla="*/ 7108 w 7507"/>
              <a:gd name="T29" fmla="*/ 2532 h 3042"/>
              <a:gd name="T30" fmla="*/ 7108 w 7507"/>
              <a:gd name="T31" fmla="*/ 862 h 3042"/>
              <a:gd name="T32" fmla="*/ 7507 w 7507"/>
              <a:gd name="T33" fmla="*/ 862 h 3042"/>
              <a:gd name="T34" fmla="*/ 7507 w 7507"/>
              <a:gd name="T35" fmla="*/ 2954 h 3042"/>
              <a:gd name="T36" fmla="*/ 6605 w 7507"/>
              <a:gd name="T37" fmla="*/ 2954 h 3042"/>
              <a:gd name="T38" fmla="*/ 5583 w 7507"/>
              <a:gd name="T39" fmla="*/ 1934 h 3042"/>
              <a:gd name="T40" fmla="*/ 5583 w 7507"/>
              <a:gd name="T41" fmla="*/ 862 h 3042"/>
              <a:gd name="T42" fmla="*/ 4234 w 7507"/>
              <a:gd name="T43" fmla="*/ 756 h 3042"/>
              <a:gd name="T44" fmla="*/ 5031 w 7507"/>
              <a:gd name="T45" fmla="*/ 1090 h 3042"/>
              <a:gd name="T46" fmla="*/ 5360 w 7507"/>
              <a:gd name="T47" fmla="*/ 1899 h 3042"/>
              <a:gd name="T48" fmla="*/ 5031 w 7507"/>
              <a:gd name="T49" fmla="*/ 2708 h 3042"/>
              <a:gd name="T50" fmla="*/ 4234 w 7507"/>
              <a:gd name="T51" fmla="*/ 3042 h 3042"/>
              <a:gd name="T52" fmla="*/ 3436 w 7507"/>
              <a:gd name="T53" fmla="*/ 2708 h 3042"/>
              <a:gd name="T54" fmla="*/ 3124 w 7507"/>
              <a:gd name="T55" fmla="*/ 1899 h 3042"/>
              <a:gd name="T56" fmla="*/ 3436 w 7507"/>
              <a:gd name="T57" fmla="*/ 1090 h 3042"/>
              <a:gd name="T58" fmla="*/ 4234 w 7507"/>
              <a:gd name="T59" fmla="*/ 756 h 3042"/>
              <a:gd name="T60" fmla="*/ 0 w 7507"/>
              <a:gd name="T61" fmla="*/ 0 h 3042"/>
              <a:gd name="T62" fmla="*/ 502 w 7507"/>
              <a:gd name="T63" fmla="*/ 0 h 3042"/>
              <a:gd name="T64" fmla="*/ 1438 w 7507"/>
              <a:gd name="T65" fmla="*/ 1354 h 3042"/>
              <a:gd name="T66" fmla="*/ 2374 w 7507"/>
              <a:gd name="T67" fmla="*/ 0 h 3042"/>
              <a:gd name="T68" fmla="*/ 2877 w 7507"/>
              <a:gd name="T69" fmla="*/ 0 h 3042"/>
              <a:gd name="T70" fmla="*/ 1646 w 7507"/>
              <a:gd name="T71" fmla="*/ 1776 h 3042"/>
              <a:gd name="T72" fmla="*/ 1646 w 7507"/>
              <a:gd name="T73" fmla="*/ 2954 h 3042"/>
              <a:gd name="T74" fmla="*/ 1230 w 7507"/>
              <a:gd name="T75" fmla="*/ 2954 h 3042"/>
              <a:gd name="T76" fmla="*/ 1230 w 7507"/>
              <a:gd name="T77" fmla="*/ 1776 h 3042"/>
              <a:gd name="T78" fmla="*/ 0 w 7507"/>
              <a:gd name="T79" fmla="*/ 0 h 3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07" h="3042">
                <a:moveTo>
                  <a:pt x="4234" y="1178"/>
                </a:moveTo>
                <a:cubicBezTo>
                  <a:pt x="4037" y="1178"/>
                  <a:pt x="3870" y="1249"/>
                  <a:pt x="3731" y="1389"/>
                </a:cubicBezTo>
                <a:cubicBezTo>
                  <a:pt x="3592" y="1530"/>
                  <a:pt x="3523" y="1700"/>
                  <a:pt x="3523" y="1899"/>
                </a:cubicBezTo>
                <a:cubicBezTo>
                  <a:pt x="3523" y="2098"/>
                  <a:pt x="3592" y="2268"/>
                  <a:pt x="3731" y="2409"/>
                </a:cubicBezTo>
                <a:cubicBezTo>
                  <a:pt x="3870" y="2549"/>
                  <a:pt x="4037" y="2620"/>
                  <a:pt x="4234" y="2620"/>
                </a:cubicBezTo>
                <a:cubicBezTo>
                  <a:pt x="4430" y="2620"/>
                  <a:pt x="4598" y="2549"/>
                  <a:pt x="4736" y="2409"/>
                </a:cubicBezTo>
                <a:cubicBezTo>
                  <a:pt x="4887" y="2268"/>
                  <a:pt x="4962" y="2098"/>
                  <a:pt x="4962" y="1899"/>
                </a:cubicBezTo>
                <a:cubicBezTo>
                  <a:pt x="4962" y="1700"/>
                  <a:pt x="4887" y="1530"/>
                  <a:pt x="4736" y="1389"/>
                </a:cubicBezTo>
                <a:cubicBezTo>
                  <a:pt x="4598" y="1249"/>
                  <a:pt x="4430" y="1178"/>
                  <a:pt x="4234" y="1178"/>
                </a:cubicBezTo>
                <a:close/>
                <a:moveTo>
                  <a:pt x="5583" y="862"/>
                </a:moveTo>
                <a:cubicBezTo>
                  <a:pt x="5716" y="862"/>
                  <a:pt x="5848" y="862"/>
                  <a:pt x="5981" y="862"/>
                </a:cubicBezTo>
                <a:cubicBezTo>
                  <a:pt x="5981" y="1219"/>
                  <a:pt x="5981" y="1577"/>
                  <a:pt x="5981" y="1934"/>
                </a:cubicBezTo>
                <a:cubicBezTo>
                  <a:pt x="5981" y="2180"/>
                  <a:pt x="6045" y="2350"/>
                  <a:pt x="6172" y="2444"/>
                </a:cubicBezTo>
                <a:cubicBezTo>
                  <a:pt x="6264" y="2503"/>
                  <a:pt x="6409" y="2532"/>
                  <a:pt x="6605" y="2532"/>
                </a:cubicBezTo>
                <a:cubicBezTo>
                  <a:pt x="6773" y="2532"/>
                  <a:pt x="6941" y="2532"/>
                  <a:pt x="7108" y="2532"/>
                </a:cubicBezTo>
                <a:cubicBezTo>
                  <a:pt x="7108" y="1975"/>
                  <a:pt x="7108" y="1419"/>
                  <a:pt x="7108" y="862"/>
                </a:cubicBezTo>
                <a:cubicBezTo>
                  <a:pt x="7241" y="862"/>
                  <a:pt x="7374" y="862"/>
                  <a:pt x="7507" y="862"/>
                </a:cubicBezTo>
                <a:cubicBezTo>
                  <a:pt x="7507" y="1559"/>
                  <a:pt x="7507" y="2257"/>
                  <a:pt x="7507" y="2954"/>
                </a:cubicBezTo>
                <a:cubicBezTo>
                  <a:pt x="7206" y="2954"/>
                  <a:pt x="6906" y="2954"/>
                  <a:pt x="6605" y="2954"/>
                </a:cubicBezTo>
                <a:cubicBezTo>
                  <a:pt x="5924" y="2954"/>
                  <a:pt x="5583" y="2614"/>
                  <a:pt x="5583" y="1934"/>
                </a:cubicBezTo>
                <a:cubicBezTo>
                  <a:pt x="5583" y="1577"/>
                  <a:pt x="5583" y="1219"/>
                  <a:pt x="5583" y="862"/>
                </a:cubicBezTo>
                <a:close/>
                <a:moveTo>
                  <a:pt x="4234" y="756"/>
                </a:moveTo>
                <a:cubicBezTo>
                  <a:pt x="4546" y="756"/>
                  <a:pt x="4811" y="868"/>
                  <a:pt x="5031" y="1090"/>
                </a:cubicBezTo>
                <a:cubicBezTo>
                  <a:pt x="5251" y="1313"/>
                  <a:pt x="5360" y="1583"/>
                  <a:pt x="5360" y="1899"/>
                </a:cubicBezTo>
                <a:cubicBezTo>
                  <a:pt x="5360" y="2215"/>
                  <a:pt x="5251" y="2485"/>
                  <a:pt x="5031" y="2708"/>
                </a:cubicBezTo>
                <a:cubicBezTo>
                  <a:pt x="4811" y="2930"/>
                  <a:pt x="4546" y="3042"/>
                  <a:pt x="4234" y="3042"/>
                </a:cubicBezTo>
                <a:cubicBezTo>
                  <a:pt x="3922" y="3042"/>
                  <a:pt x="3656" y="2930"/>
                  <a:pt x="3436" y="2708"/>
                </a:cubicBezTo>
                <a:cubicBezTo>
                  <a:pt x="3228" y="2485"/>
                  <a:pt x="3124" y="2215"/>
                  <a:pt x="3124" y="1899"/>
                </a:cubicBezTo>
                <a:cubicBezTo>
                  <a:pt x="3124" y="1583"/>
                  <a:pt x="3228" y="1313"/>
                  <a:pt x="3436" y="1090"/>
                </a:cubicBezTo>
                <a:cubicBezTo>
                  <a:pt x="3656" y="868"/>
                  <a:pt x="3922" y="756"/>
                  <a:pt x="4234" y="756"/>
                </a:cubicBezTo>
                <a:close/>
                <a:moveTo>
                  <a:pt x="0" y="0"/>
                </a:moveTo>
                <a:cubicBezTo>
                  <a:pt x="167" y="0"/>
                  <a:pt x="335" y="0"/>
                  <a:pt x="502" y="0"/>
                </a:cubicBezTo>
                <a:cubicBezTo>
                  <a:pt x="814" y="452"/>
                  <a:pt x="1126" y="903"/>
                  <a:pt x="1438" y="1354"/>
                </a:cubicBezTo>
                <a:cubicBezTo>
                  <a:pt x="1750" y="903"/>
                  <a:pt x="2062" y="452"/>
                  <a:pt x="2374" y="0"/>
                </a:cubicBezTo>
                <a:cubicBezTo>
                  <a:pt x="2542" y="0"/>
                  <a:pt x="2710" y="0"/>
                  <a:pt x="2877" y="0"/>
                </a:cubicBezTo>
                <a:cubicBezTo>
                  <a:pt x="2467" y="592"/>
                  <a:pt x="2057" y="1184"/>
                  <a:pt x="1646" y="1776"/>
                </a:cubicBezTo>
                <a:cubicBezTo>
                  <a:pt x="1646" y="2169"/>
                  <a:pt x="1646" y="2561"/>
                  <a:pt x="1646" y="2954"/>
                </a:cubicBezTo>
                <a:cubicBezTo>
                  <a:pt x="1508" y="2954"/>
                  <a:pt x="1369" y="2954"/>
                  <a:pt x="1230" y="2954"/>
                </a:cubicBezTo>
                <a:cubicBezTo>
                  <a:pt x="1230" y="2561"/>
                  <a:pt x="1230" y="2169"/>
                  <a:pt x="1230" y="1776"/>
                </a:cubicBezTo>
                <a:cubicBezTo>
                  <a:pt x="820" y="1184"/>
                  <a:pt x="410" y="592"/>
                  <a:pt x="0"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文本框 20"/>
          <p:cNvSpPr txBox="1">
            <a:spLocks noChangeArrowheads="1"/>
          </p:cNvSpPr>
          <p:nvPr/>
        </p:nvSpPr>
        <p:spPr bwMode="auto">
          <a:xfrm>
            <a:off x="5426075" y="1573213"/>
            <a:ext cx="1831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 typeface="Arial" panose="020B0604020202020204" pitchFamily="34" charset="0"/>
              <a:buNone/>
            </a:pPr>
            <a:r>
              <a:rPr lang="en-US" altLang="zh-CN">
                <a:solidFill>
                  <a:srgbClr val="505046"/>
                </a:solidFill>
                <a:latin typeface="微软雅黑" panose="020B0503020204020204" pitchFamily="34" charset="-122"/>
                <a:ea typeface="微软雅黑" panose="020B0503020204020204" pitchFamily="34" charset="-122"/>
              </a:rPr>
              <a:t>CONTENTS</a:t>
            </a:r>
            <a:endParaRPr lang="en-US" altLang="zh-CN">
              <a:solidFill>
                <a:srgbClr val="505046"/>
              </a:solidFill>
              <a:latin typeface="微软雅黑" panose="020B0503020204020204" pitchFamily="34" charset="-122"/>
              <a:ea typeface="微软雅黑" panose="020B0503020204020204" pitchFamily="34" charset="-122"/>
            </a:endParaRPr>
          </a:p>
        </p:txBody>
      </p:sp>
      <p:sp>
        <p:nvSpPr>
          <p:cNvPr id="5123" name="TextBox 33"/>
          <p:cNvSpPr txBox="1">
            <a:spLocks noChangeArrowheads="1"/>
          </p:cNvSpPr>
          <p:nvPr/>
        </p:nvSpPr>
        <p:spPr bwMode="auto">
          <a:xfrm>
            <a:off x="2995613" y="3976688"/>
            <a:ext cx="14636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rPr>
              <a:t>Lorem ipsum dolor sit ame consecteturt</a:t>
            </a:r>
            <a:endParaRPr lang="en-US" altLang="zh-CN" sz="1400">
              <a:solidFill>
                <a:srgbClr val="000000"/>
              </a:solidFill>
              <a:latin typeface="微软雅黑" panose="020B0503020204020204" pitchFamily="34" charset="-122"/>
              <a:ea typeface="微软雅黑" panose="020B0503020204020204" pitchFamily="34" charset="-122"/>
            </a:endParaRPr>
          </a:p>
        </p:txBody>
      </p:sp>
      <p:sp>
        <p:nvSpPr>
          <p:cNvPr id="5124" name="TextBox 33"/>
          <p:cNvSpPr txBox="1">
            <a:spLocks noChangeArrowheads="1"/>
          </p:cNvSpPr>
          <p:nvPr/>
        </p:nvSpPr>
        <p:spPr bwMode="auto">
          <a:xfrm>
            <a:off x="4564063" y="3976688"/>
            <a:ext cx="14732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rPr>
              <a:t>Lorem ipsum dolor sit ame consecteturt</a:t>
            </a:r>
            <a:endParaRPr lang="en-US" altLang="zh-CN" sz="1400">
              <a:solidFill>
                <a:srgbClr val="000000"/>
              </a:solidFill>
              <a:latin typeface="微软雅黑" panose="020B0503020204020204" pitchFamily="34" charset="-122"/>
              <a:ea typeface="微软雅黑" panose="020B0503020204020204" pitchFamily="34" charset="-122"/>
            </a:endParaRPr>
          </a:p>
        </p:txBody>
      </p:sp>
      <p:sp>
        <p:nvSpPr>
          <p:cNvPr id="5125" name="TextBox 33"/>
          <p:cNvSpPr txBox="1">
            <a:spLocks noChangeArrowheads="1"/>
          </p:cNvSpPr>
          <p:nvPr/>
        </p:nvSpPr>
        <p:spPr bwMode="auto">
          <a:xfrm>
            <a:off x="6142038" y="4003675"/>
            <a:ext cx="1423987"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rPr>
              <a:t>Lorem ipsum dolor sit ame consecteturt</a:t>
            </a:r>
            <a:endParaRPr lang="en-US" altLang="zh-CN" sz="1400">
              <a:solidFill>
                <a:srgbClr val="000000"/>
              </a:solidFill>
              <a:latin typeface="微软雅黑" panose="020B0503020204020204" pitchFamily="34" charset="-122"/>
              <a:ea typeface="微软雅黑" panose="020B0503020204020204" pitchFamily="34" charset="-122"/>
            </a:endParaRPr>
          </a:p>
        </p:txBody>
      </p:sp>
      <p:sp>
        <p:nvSpPr>
          <p:cNvPr id="5126" name="TextBox 33"/>
          <p:cNvSpPr txBox="1">
            <a:spLocks noChangeArrowheads="1"/>
          </p:cNvSpPr>
          <p:nvPr/>
        </p:nvSpPr>
        <p:spPr bwMode="auto">
          <a:xfrm>
            <a:off x="7672388" y="3989388"/>
            <a:ext cx="1468437"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rPr>
              <a:t>Lorem ipsum </a:t>
            </a:r>
            <a:endParaRPr lang="en-US" altLang="zh-CN" sz="1400">
              <a:solidFill>
                <a:srgbClr val="000000"/>
              </a:solidFill>
              <a:latin typeface="微软雅黑" panose="020B0503020204020204" pitchFamily="34" charset="-122"/>
              <a:ea typeface="微软雅黑" panose="020B0503020204020204" pitchFamily="34" charset="-122"/>
            </a:endParaRPr>
          </a:p>
          <a:p>
            <a:pPr algn="ctr" fontAlgn="base">
              <a:lnSpc>
                <a:spcPct val="130000"/>
              </a:lnSpc>
              <a:spcBef>
                <a:spcPct val="0"/>
              </a:spcBef>
              <a:spcAft>
                <a:spcPct val="0"/>
              </a:spcAft>
              <a:buFont typeface="Arial" panose="020B0604020202020204" pitchFamily="34" charset="0"/>
              <a:buNone/>
            </a:pPr>
            <a:r>
              <a:rPr lang="en-US" altLang="zh-CN" sz="1400">
                <a:solidFill>
                  <a:srgbClr val="000000"/>
                </a:solidFill>
                <a:latin typeface="微软雅黑" panose="020B0503020204020204" pitchFamily="34" charset="-122"/>
                <a:ea typeface="微软雅黑" panose="020B0503020204020204" pitchFamily="34" charset="-122"/>
              </a:rPr>
              <a:t>dolor sit ame consecteturt</a:t>
            </a:r>
            <a:endParaRPr lang="en-US" altLang="zh-CN" sz="1400">
              <a:solidFill>
                <a:srgbClr val="000000"/>
              </a:solidFill>
              <a:latin typeface="微软雅黑" panose="020B0503020204020204" pitchFamily="34" charset="-122"/>
              <a:ea typeface="微软雅黑" panose="020B0503020204020204" pitchFamily="34" charset="-122"/>
            </a:endParaRPr>
          </a:p>
        </p:txBody>
      </p:sp>
      <p:sp>
        <p:nvSpPr>
          <p:cNvPr id="5127" name="文本框 1"/>
          <p:cNvSpPr txBox="1">
            <a:spLocks noChangeArrowheads="1"/>
          </p:cNvSpPr>
          <p:nvPr/>
        </p:nvSpPr>
        <p:spPr bwMode="auto">
          <a:xfrm>
            <a:off x="4878388" y="723900"/>
            <a:ext cx="24812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algn="ctr" eaLnBrk="0" fontAlgn="base" hangingPunct="0">
              <a:lnSpc>
                <a:spcPct val="100000"/>
              </a:lnSpc>
              <a:spcBef>
                <a:spcPct val="0"/>
              </a:spcBef>
              <a:spcAft>
                <a:spcPct val="0"/>
              </a:spcAft>
              <a:buFont typeface="Arial" panose="020B0604020202020204" pitchFamily="34" charset="0"/>
              <a:buNone/>
            </a:pPr>
            <a:r>
              <a:rPr lang="zh-CN" altLang="zh-CN" sz="4800" b="1">
                <a:solidFill>
                  <a:srgbClr val="CC3300"/>
                </a:solidFill>
                <a:latin typeface="微软雅黑" panose="020B0503020204020204" pitchFamily="34" charset="-122"/>
                <a:ea typeface="微软雅黑" panose="020B0503020204020204" pitchFamily="34" charset="-122"/>
              </a:rPr>
              <a:t>目 录</a:t>
            </a:r>
            <a:endParaRPr lang="zh-CN" altLang="zh-CN" sz="4800" b="1">
              <a:solidFill>
                <a:srgbClr val="CC3300"/>
              </a:solidFill>
              <a:latin typeface="微软雅黑" panose="020B0503020204020204" pitchFamily="34" charset="-122"/>
              <a:ea typeface="微软雅黑" panose="020B0503020204020204" pitchFamily="34" charset="-122"/>
            </a:endParaRPr>
          </a:p>
        </p:txBody>
      </p:sp>
      <p:cxnSp>
        <p:nvCxnSpPr>
          <p:cNvPr id="5128" name="直接连接符 3"/>
          <p:cNvCxnSpPr>
            <a:cxnSpLocks noChangeShapeType="1"/>
          </p:cNvCxnSpPr>
          <p:nvPr/>
        </p:nvCxnSpPr>
        <p:spPr bwMode="auto">
          <a:xfrm>
            <a:off x="4746625" y="1566863"/>
            <a:ext cx="2882900" cy="0"/>
          </a:xfrm>
          <a:prstGeom prst="line">
            <a:avLst/>
          </a:prstGeom>
          <a:noFill/>
          <a:ln w="12700" cap="flat" cmpd="sng">
            <a:solidFill>
              <a:schemeClr val="tx2"/>
            </a:solidFill>
            <a:prstDash val="dash"/>
            <a:miter lim="800000"/>
          </a:ln>
          <a:extLst>
            <a:ext uri="{909E8E84-426E-40DD-AFC4-6F175D3DCCD1}">
              <a14:hiddenFill xmlns:a14="http://schemas.microsoft.com/office/drawing/2010/main">
                <a:noFill/>
              </a14:hiddenFill>
            </a:ext>
          </a:extLst>
        </p:spPr>
      </p:cxnSp>
      <p:cxnSp>
        <p:nvCxnSpPr>
          <p:cNvPr id="5129" name="直接连接符 25"/>
          <p:cNvCxnSpPr>
            <a:cxnSpLocks noChangeShapeType="1"/>
          </p:cNvCxnSpPr>
          <p:nvPr/>
        </p:nvCxnSpPr>
        <p:spPr bwMode="auto">
          <a:xfrm>
            <a:off x="4746625" y="1930400"/>
            <a:ext cx="2882900" cy="0"/>
          </a:xfrm>
          <a:prstGeom prst="line">
            <a:avLst/>
          </a:prstGeom>
          <a:noFill/>
          <a:ln w="12700" cap="flat" cmpd="sng">
            <a:solidFill>
              <a:schemeClr val="tx2"/>
            </a:solidFill>
            <a:prstDash val="dash"/>
            <a:miter lim="800000"/>
          </a:ln>
          <a:extLst>
            <a:ext uri="{909E8E84-426E-40DD-AFC4-6F175D3DCCD1}">
              <a14:hiddenFill xmlns:a14="http://schemas.microsoft.com/office/drawing/2010/main">
                <a:noFill/>
              </a14:hiddenFill>
            </a:ext>
          </a:extLst>
        </p:spPr>
      </p:cxnSp>
      <p:pic>
        <p:nvPicPr>
          <p:cNvPr id="5130" name="그림 1"/>
          <p:cNvPicPr>
            <a:picLocks noChangeAspect="1" noChangeArrowheads="1"/>
          </p:cNvPicPr>
          <p:nvPr/>
        </p:nvPicPr>
        <p:blipFill>
          <a:blip r:embed="rId1">
            <a:extLst>
              <a:ext uri="{28A0092B-C50C-407E-A947-70E740481C1C}">
                <a14:useLocalDpi xmlns:a14="http://schemas.microsoft.com/office/drawing/2010/main"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31"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2" name="圆角矩形 11"/>
          <p:cNvSpPr/>
          <p:nvPr/>
        </p:nvSpPr>
        <p:spPr bwMode="auto">
          <a:xfrm rot="5400000">
            <a:off x="3851276" y="2849562"/>
            <a:ext cx="425450" cy="104775"/>
          </a:xfrm>
          <a:custGeom>
            <a:avLst/>
            <a:gdLst>
              <a:gd name="T0" fmla="*/ 87048 w 711052"/>
              <a:gd name="T1" fmla="*/ 0 h 174096"/>
              <a:gd name="T2" fmla="*/ 711052 w 711052"/>
              <a:gd name="T3" fmla="*/ 0 h 174096"/>
              <a:gd name="T4" fmla="*/ 711052 w 711052"/>
              <a:gd name="T5" fmla="*/ 174096 h 174096"/>
              <a:gd name="T6" fmla="*/ 87048 w 711052"/>
              <a:gd name="T7" fmla="*/ 174096 h 174096"/>
              <a:gd name="T8" fmla="*/ 0 w 711052"/>
              <a:gd name="T9" fmla="*/ 87048 h 174096"/>
              <a:gd name="T10" fmla="*/ 87048 w 711052"/>
              <a:gd name="T11" fmla="*/ 0 h 174096"/>
            </a:gdLst>
            <a:ahLst/>
            <a:cxnLst>
              <a:cxn ang="0">
                <a:pos x="T0" y="T1"/>
              </a:cxn>
              <a:cxn ang="0">
                <a:pos x="T2" y="T3"/>
              </a:cxn>
              <a:cxn ang="0">
                <a:pos x="T4" y="T5"/>
              </a:cxn>
              <a:cxn ang="0">
                <a:pos x="T6" y="T7"/>
              </a:cxn>
              <a:cxn ang="0">
                <a:pos x="T8" y="T9"/>
              </a:cxn>
              <a:cxn ang="0">
                <a:pos x="T10" y="T11"/>
              </a:cxn>
            </a:cxnLst>
            <a:rect l="0" t="0"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D2A000"/>
              </a:gs>
              <a:gs pos="60001">
                <a:srgbClr val="FFDC6D"/>
              </a:gs>
              <a:gs pos="89000">
                <a:srgbClr val="FFCD2D"/>
              </a:gs>
              <a:gs pos="100000">
                <a:srgbClr val="D2A000"/>
              </a:gs>
            </a:gsLst>
            <a:lin ang="0" scaled="1"/>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5133" name="圆角矩形 11"/>
          <p:cNvSpPr/>
          <p:nvPr/>
        </p:nvSpPr>
        <p:spPr bwMode="auto">
          <a:xfrm rot="5400000">
            <a:off x="5419726" y="2849562"/>
            <a:ext cx="425450" cy="104775"/>
          </a:xfrm>
          <a:custGeom>
            <a:avLst/>
            <a:gdLst>
              <a:gd name="T0" fmla="*/ 87048 w 711052"/>
              <a:gd name="T1" fmla="*/ 0 h 174096"/>
              <a:gd name="T2" fmla="*/ 711052 w 711052"/>
              <a:gd name="T3" fmla="*/ 0 h 174096"/>
              <a:gd name="T4" fmla="*/ 711052 w 711052"/>
              <a:gd name="T5" fmla="*/ 174096 h 174096"/>
              <a:gd name="T6" fmla="*/ 87048 w 711052"/>
              <a:gd name="T7" fmla="*/ 174096 h 174096"/>
              <a:gd name="T8" fmla="*/ 0 w 711052"/>
              <a:gd name="T9" fmla="*/ 87048 h 174096"/>
              <a:gd name="T10" fmla="*/ 87048 w 711052"/>
              <a:gd name="T11" fmla="*/ 0 h 174096"/>
            </a:gdLst>
            <a:ahLst/>
            <a:cxnLst>
              <a:cxn ang="0">
                <a:pos x="T0" y="T1"/>
              </a:cxn>
              <a:cxn ang="0">
                <a:pos x="T2" y="T3"/>
              </a:cxn>
              <a:cxn ang="0">
                <a:pos x="T4" y="T5"/>
              </a:cxn>
              <a:cxn ang="0">
                <a:pos x="T6" y="T7"/>
              </a:cxn>
              <a:cxn ang="0">
                <a:pos x="T8" y="T9"/>
              </a:cxn>
              <a:cxn ang="0">
                <a:pos x="T10" y="T11"/>
              </a:cxn>
            </a:cxnLst>
            <a:rect l="0" t="0"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D2A000"/>
              </a:gs>
              <a:gs pos="60001">
                <a:srgbClr val="FFDC6D"/>
              </a:gs>
              <a:gs pos="89000">
                <a:srgbClr val="FFCD2D"/>
              </a:gs>
              <a:gs pos="100000">
                <a:srgbClr val="D2A000"/>
              </a:gs>
            </a:gsLst>
            <a:lin ang="0" scaled="1"/>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5134" name="矩形 8"/>
          <p:cNvSpPr>
            <a:spLocks noChangeArrowheads="1"/>
          </p:cNvSpPr>
          <p:nvPr/>
        </p:nvSpPr>
        <p:spPr bwMode="auto">
          <a:xfrm rot="5400000">
            <a:off x="6012656" y="-791368"/>
            <a:ext cx="166687" cy="7200900"/>
          </a:xfrm>
          <a:prstGeom prst="rect">
            <a:avLst/>
          </a:prstGeom>
          <a:gradFill rotWithShape="0">
            <a:gsLst>
              <a:gs pos="0">
                <a:srgbClr val="DBDBDB"/>
              </a:gs>
              <a:gs pos="51000">
                <a:srgbClr val="ABABAB"/>
              </a:gs>
              <a:gs pos="100000">
                <a:srgbClr val="DBDBD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fontAlgn="base">
              <a:lnSpc>
                <a:spcPct val="120000"/>
              </a:lnSpc>
              <a:spcBef>
                <a:spcPct val="0"/>
              </a:spcBef>
              <a:spcAft>
                <a:spcPct val="0"/>
              </a:spcAft>
              <a:buFont typeface="Arial" panose="020B0604020202020204" pitchFamily="34" charset="0"/>
              <a:buNone/>
            </a:pPr>
            <a:endParaRPr lang="zh-CN" altLang="en-US" sz="1400">
              <a:solidFill>
                <a:srgbClr val="FFFFFF"/>
              </a:solidFill>
              <a:latin typeface="幼圆" panose="02010509060101010101" pitchFamily="49" charset="-122"/>
              <a:ea typeface="幼圆" panose="02010509060101010101" pitchFamily="49" charset="-122"/>
            </a:endParaRPr>
          </a:p>
        </p:txBody>
      </p:sp>
      <p:sp>
        <p:nvSpPr>
          <p:cNvPr id="5135" name="圆角矩形 11"/>
          <p:cNvSpPr/>
          <p:nvPr/>
        </p:nvSpPr>
        <p:spPr bwMode="auto">
          <a:xfrm rot="5400000">
            <a:off x="6988176" y="2849562"/>
            <a:ext cx="425450" cy="104775"/>
          </a:xfrm>
          <a:custGeom>
            <a:avLst/>
            <a:gdLst>
              <a:gd name="T0" fmla="*/ 87048 w 711052"/>
              <a:gd name="T1" fmla="*/ 0 h 174096"/>
              <a:gd name="T2" fmla="*/ 711052 w 711052"/>
              <a:gd name="T3" fmla="*/ 0 h 174096"/>
              <a:gd name="T4" fmla="*/ 711052 w 711052"/>
              <a:gd name="T5" fmla="*/ 174096 h 174096"/>
              <a:gd name="T6" fmla="*/ 87048 w 711052"/>
              <a:gd name="T7" fmla="*/ 174096 h 174096"/>
              <a:gd name="T8" fmla="*/ 0 w 711052"/>
              <a:gd name="T9" fmla="*/ 87048 h 174096"/>
              <a:gd name="T10" fmla="*/ 87048 w 711052"/>
              <a:gd name="T11" fmla="*/ 0 h 174096"/>
            </a:gdLst>
            <a:ahLst/>
            <a:cxnLst>
              <a:cxn ang="0">
                <a:pos x="T0" y="T1"/>
              </a:cxn>
              <a:cxn ang="0">
                <a:pos x="T2" y="T3"/>
              </a:cxn>
              <a:cxn ang="0">
                <a:pos x="T4" y="T5"/>
              </a:cxn>
              <a:cxn ang="0">
                <a:pos x="T6" y="T7"/>
              </a:cxn>
              <a:cxn ang="0">
                <a:pos x="T8" y="T9"/>
              </a:cxn>
              <a:cxn ang="0">
                <a:pos x="T10" y="T11"/>
              </a:cxn>
            </a:cxnLst>
            <a:rect l="0" t="0"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D2A000"/>
              </a:gs>
              <a:gs pos="60001">
                <a:srgbClr val="FFDC6D"/>
              </a:gs>
              <a:gs pos="89000">
                <a:srgbClr val="FFCD2D"/>
              </a:gs>
              <a:gs pos="100000">
                <a:srgbClr val="D2A000"/>
              </a:gs>
            </a:gsLst>
            <a:lin ang="0" scaled="1"/>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5136" name="圆角矩形 11"/>
          <p:cNvSpPr/>
          <p:nvPr/>
        </p:nvSpPr>
        <p:spPr bwMode="auto">
          <a:xfrm rot="5400000">
            <a:off x="8556626" y="2849562"/>
            <a:ext cx="425450" cy="104775"/>
          </a:xfrm>
          <a:custGeom>
            <a:avLst/>
            <a:gdLst>
              <a:gd name="T0" fmla="*/ 87048 w 711052"/>
              <a:gd name="T1" fmla="*/ 0 h 174096"/>
              <a:gd name="T2" fmla="*/ 711052 w 711052"/>
              <a:gd name="T3" fmla="*/ 0 h 174096"/>
              <a:gd name="T4" fmla="*/ 711052 w 711052"/>
              <a:gd name="T5" fmla="*/ 174096 h 174096"/>
              <a:gd name="T6" fmla="*/ 87048 w 711052"/>
              <a:gd name="T7" fmla="*/ 174096 h 174096"/>
              <a:gd name="T8" fmla="*/ 0 w 711052"/>
              <a:gd name="T9" fmla="*/ 87048 h 174096"/>
              <a:gd name="T10" fmla="*/ 87048 w 711052"/>
              <a:gd name="T11" fmla="*/ 0 h 174096"/>
            </a:gdLst>
            <a:ahLst/>
            <a:cxnLst>
              <a:cxn ang="0">
                <a:pos x="T0" y="T1"/>
              </a:cxn>
              <a:cxn ang="0">
                <a:pos x="T2" y="T3"/>
              </a:cxn>
              <a:cxn ang="0">
                <a:pos x="T4" y="T5"/>
              </a:cxn>
              <a:cxn ang="0">
                <a:pos x="T6" y="T7"/>
              </a:cxn>
              <a:cxn ang="0">
                <a:pos x="T8" y="T9"/>
              </a:cxn>
              <a:cxn ang="0">
                <a:pos x="T10" y="T11"/>
              </a:cxn>
            </a:cxnLst>
            <a:rect l="0" t="0"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D2A000"/>
              </a:gs>
              <a:gs pos="60001">
                <a:srgbClr val="FFDC6D"/>
              </a:gs>
              <a:gs pos="89000">
                <a:srgbClr val="FFCD2D"/>
              </a:gs>
              <a:gs pos="100000">
                <a:srgbClr val="D2A000"/>
              </a:gs>
            </a:gsLst>
            <a:lin ang="0" scaled="1"/>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5137" name="圆角矩形 4"/>
          <p:cNvSpPr/>
          <p:nvPr/>
        </p:nvSpPr>
        <p:spPr bwMode="auto">
          <a:xfrm rot="5400000">
            <a:off x="3155156" y="2948782"/>
            <a:ext cx="1166813" cy="647700"/>
          </a:xfrm>
          <a:custGeom>
            <a:avLst/>
            <a:gdLst>
              <a:gd name="T0" fmla="*/ 0 w 1944216"/>
              <a:gd name="T1" fmla="*/ 0 h 1080120"/>
              <a:gd name="T2" fmla="*/ 1404156 w 1944216"/>
              <a:gd name="T3" fmla="*/ 0 h 1080120"/>
              <a:gd name="T4" fmla="*/ 1944216 w 1944216"/>
              <a:gd name="T5" fmla="*/ 540060 h 1080120"/>
              <a:gd name="T6" fmla="*/ 1404156 w 1944216"/>
              <a:gd name="T7" fmla="*/ 1080120 h 1080120"/>
              <a:gd name="T8" fmla="*/ 0 w 1944216"/>
              <a:gd name="T9" fmla="*/ 1080120 h 1080120"/>
              <a:gd name="T10" fmla="*/ 0 w 1944216"/>
              <a:gd name="T11" fmla="*/ 0 h 1080120"/>
            </a:gdLst>
            <a:ahLst/>
            <a:cxnLst>
              <a:cxn ang="0">
                <a:pos x="T0" y="T1"/>
              </a:cxn>
              <a:cxn ang="0">
                <a:pos x="T2" y="T3"/>
              </a:cxn>
              <a:cxn ang="0">
                <a:pos x="T4" y="T5"/>
              </a:cxn>
              <a:cxn ang="0">
                <a:pos x="T6" y="T7"/>
              </a:cxn>
              <a:cxn ang="0">
                <a:pos x="T8" y="T9"/>
              </a:cxn>
              <a:cxn ang="0">
                <a:pos x="T10" y="T11"/>
              </a:cxn>
            </a:cxnLst>
            <a:rect l="0" t="0"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lnTo>
                  <a:pt x="0" y="0"/>
                </a:lnTo>
                <a:close/>
              </a:path>
            </a:pathLst>
          </a:custGeom>
          <a:solidFill>
            <a:srgbClr val="FFC000"/>
          </a:solidFill>
          <a:ln>
            <a:noFill/>
          </a:ln>
          <a:effectLst>
            <a:outerShdw dist="25401" dir="2700000" algn="ctr" rotWithShape="0">
              <a:srgbClr val="000000">
                <a:alpha val="12999"/>
              </a:srgbClr>
            </a:outerShdw>
          </a:effectLst>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nvGrpSpPr>
          <p:cNvPr id="5138" name="椭圆 93"/>
          <p:cNvGrpSpPr/>
          <p:nvPr/>
        </p:nvGrpSpPr>
        <p:grpSpPr bwMode="auto">
          <a:xfrm>
            <a:off x="3486150" y="3268663"/>
            <a:ext cx="495300" cy="487362"/>
            <a:chOff x="0" y="0"/>
            <a:chExt cx="312" cy="307"/>
          </a:xfrm>
        </p:grpSpPr>
        <p:pic>
          <p:nvPicPr>
            <p:cNvPr id="5139" name="椭圆 9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2"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 name="Text Box 20"/>
            <p:cNvSpPr txBox="1">
              <a:spLocks noChangeArrowheads="1"/>
            </p:cNvSpPr>
            <p:nvPr/>
          </p:nvSpPr>
          <p:spPr bwMode="auto">
            <a:xfrm>
              <a:off x="50" y="48"/>
              <a:ext cx="2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buFont typeface="Arial" panose="020B0604020202020204" pitchFamily="34" charset="0"/>
                <a:buNone/>
              </a:pPr>
              <a:r>
                <a:rPr lang="en-US" altLang="zh-CN" b="1">
                  <a:solidFill>
                    <a:srgbClr val="FFC000"/>
                  </a:solidFill>
                  <a:latin typeface="Segoe UI" panose="020B0502040204020203" pitchFamily="34" charset="0"/>
                  <a:cs typeface="Segoe UI" panose="020B0502040204020203" pitchFamily="34" charset="0"/>
                </a:rPr>
                <a:t>01</a:t>
              </a:r>
              <a:endParaRPr lang="zh-CN" altLang="en-US" b="1">
                <a:solidFill>
                  <a:srgbClr val="FFC000"/>
                </a:solidFill>
                <a:latin typeface="Segoe UI" panose="020B0502040204020203" pitchFamily="34" charset="0"/>
                <a:ea typeface="幼圆" panose="02010509060101010101" pitchFamily="49" charset="-122"/>
              </a:endParaRPr>
            </a:p>
          </p:txBody>
        </p:sp>
      </p:grpSp>
      <p:sp>
        <p:nvSpPr>
          <p:cNvPr id="5141" name="圆角矩形 4"/>
          <p:cNvSpPr/>
          <p:nvPr/>
        </p:nvSpPr>
        <p:spPr bwMode="auto">
          <a:xfrm rot="5400000">
            <a:off x="4723606" y="2948782"/>
            <a:ext cx="1166813" cy="647700"/>
          </a:xfrm>
          <a:custGeom>
            <a:avLst/>
            <a:gdLst>
              <a:gd name="T0" fmla="*/ 0 w 1944216"/>
              <a:gd name="T1" fmla="*/ 0 h 1080120"/>
              <a:gd name="T2" fmla="*/ 1404156 w 1944216"/>
              <a:gd name="T3" fmla="*/ 0 h 1080120"/>
              <a:gd name="T4" fmla="*/ 1944216 w 1944216"/>
              <a:gd name="T5" fmla="*/ 540060 h 1080120"/>
              <a:gd name="T6" fmla="*/ 1404156 w 1944216"/>
              <a:gd name="T7" fmla="*/ 1080120 h 1080120"/>
              <a:gd name="T8" fmla="*/ 0 w 1944216"/>
              <a:gd name="T9" fmla="*/ 1080120 h 1080120"/>
              <a:gd name="T10" fmla="*/ 0 w 1944216"/>
              <a:gd name="T11" fmla="*/ 0 h 1080120"/>
            </a:gdLst>
            <a:ahLst/>
            <a:cxnLst>
              <a:cxn ang="0">
                <a:pos x="T0" y="T1"/>
              </a:cxn>
              <a:cxn ang="0">
                <a:pos x="T2" y="T3"/>
              </a:cxn>
              <a:cxn ang="0">
                <a:pos x="T4" y="T5"/>
              </a:cxn>
              <a:cxn ang="0">
                <a:pos x="T6" y="T7"/>
              </a:cxn>
              <a:cxn ang="0">
                <a:pos x="T8" y="T9"/>
              </a:cxn>
              <a:cxn ang="0">
                <a:pos x="T10" y="T11"/>
              </a:cxn>
            </a:cxnLst>
            <a:rect l="0" t="0"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lnTo>
                  <a:pt x="0" y="0"/>
                </a:lnTo>
                <a:close/>
              </a:path>
            </a:pathLst>
          </a:custGeom>
          <a:solidFill>
            <a:srgbClr val="FFC000"/>
          </a:solidFill>
          <a:ln>
            <a:noFill/>
          </a:ln>
          <a:effectLst>
            <a:outerShdw dist="25401" dir="2700000" algn="ctr" rotWithShape="0">
              <a:srgbClr val="000000">
                <a:alpha val="12999"/>
              </a:srgbClr>
            </a:outerShdw>
          </a:effectLst>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nvGrpSpPr>
          <p:cNvPr id="5142" name="椭圆 24"/>
          <p:cNvGrpSpPr/>
          <p:nvPr/>
        </p:nvGrpSpPr>
        <p:grpSpPr bwMode="auto">
          <a:xfrm>
            <a:off x="5059363" y="3268663"/>
            <a:ext cx="487362" cy="487362"/>
            <a:chOff x="0" y="0"/>
            <a:chExt cx="307" cy="307"/>
          </a:xfrm>
        </p:grpSpPr>
        <p:pic>
          <p:nvPicPr>
            <p:cNvPr id="5143" name="椭圆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4" name="Text Box 24"/>
            <p:cNvSpPr txBox="1">
              <a:spLocks noChangeArrowheads="1"/>
            </p:cNvSpPr>
            <p:nvPr/>
          </p:nvSpPr>
          <p:spPr bwMode="auto">
            <a:xfrm>
              <a:off x="46" y="48"/>
              <a:ext cx="2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buFont typeface="Arial" panose="020B0604020202020204" pitchFamily="34" charset="0"/>
                <a:buNone/>
              </a:pPr>
              <a:r>
                <a:rPr lang="en-US" altLang="zh-CN" b="1">
                  <a:solidFill>
                    <a:srgbClr val="FFC000"/>
                  </a:solidFill>
                  <a:latin typeface="Segoe UI" panose="020B0502040204020203" pitchFamily="34" charset="0"/>
                  <a:cs typeface="Segoe UI" panose="020B0502040204020203" pitchFamily="34" charset="0"/>
                </a:rPr>
                <a:t>02</a:t>
              </a:r>
              <a:endParaRPr lang="zh-CN" altLang="en-US" b="1">
                <a:solidFill>
                  <a:srgbClr val="FFC000"/>
                </a:solidFill>
                <a:latin typeface="Segoe UI" panose="020B0502040204020203" pitchFamily="34" charset="0"/>
                <a:ea typeface="幼圆" panose="02010509060101010101" pitchFamily="49" charset="-122"/>
              </a:endParaRPr>
            </a:p>
          </p:txBody>
        </p:sp>
      </p:grpSp>
      <p:sp>
        <p:nvSpPr>
          <p:cNvPr id="5145" name="圆角矩形 4"/>
          <p:cNvSpPr/>
          <p:nvPr/>
        </p:nvSpPr>
        <p:spPr bwMode="auto">
          <a:xfrm rot="5400000">
            <a:off x="6291262" y="2947988"/>
            <a:ext cx="1166813" cy="649288"/>
          </a:xfrm>
          <a:custGeom>
            <a:avLst/>
            <a:gdLst>
              <a:gd name="T0" fmla="*/ 0 w 1944216"/>
              <a:gd name="T1" fmla="*/ 0 h 1080120"/>
              <a:gd name="T2" fmla="*/ 1404156 w 1944216"/>
              <a:gd name="T3" fmla="*/ 0 h 1080120"/>
              <a:gd name="T4" fmla="*/ 1944216 w 1944216"/>
              <a:gd name="T5" fmla="*/ 540060 h 1080120"/>
              <a:gd name="T6" fmla="*/ 1404156 w 1944216"/>
              <a:gd name="T7" fmla="*/ 1080120 h 1080120"/>
              <a:gd name="T8" fmla="*/ 0 w 1944216"/>
              <a:gd name="T9" fmla="*/ 1080120 h 1080120"/>
              <a:gd name="T10" fmla="*/ 0 w 1944216"/>
              <a:gd name="T11" fmla="*/ 0 h 1080120"/>
            </a:gdLst>
            <a:ahLst/>
            <a:cxnLst>
              <a:cxn ang="0">
                <a:pos x="T0" y="T1"/>
              </a:cxn>
              <a:cxn ang="0">
                <a:pos x="T2" y="T3"/>
              </a:cxn>
              <a:cxn ang="0">
                <a:pos x="T4" y="T5"/>
              </a:cxn>
              <a:cxn ang="0">
                <a:pos x="T6" y="T7"/>
              </a:cxn>
              <a:cxn ang="0">
                <a:pos x="T8" y="T9"/>
              </a:cxn>
              <a:cxn ang="0">
                <a:pos x="T10" y="T11"/>
              </a:cxn>
            </a:cxnLst>
            <a:rect l="0" t="0"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lnTo>
                  <a:pt x="0" y="0"/>
                </a:lnTo>
                <a:close/>
              </a:path>
            </a:pathLst>
          </a:custGeom>
          <a:solidFill>
            <a:srgbClr val="FFC000"/>
          </a:solidFill>
          <a:ln>
            <a:noFill/>
          </a:ln>
          <a:effectLst>
            <a:outerShdw dist="25401" dir="2700000" algn="ctr" rotWithShape="0">
              <a:srgbClr val="000000">
                <a:alpha val="12999"/>
              </a:srgbClr>
            </a:outerShdw>
          </a:effectLst>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nvGrpSpPr>
          <p:cNvPr id="5146" name="椭圆 28"/>
          <p:cNvGrpSpPr/>
          <p:nvPr/>
        </p:nvGrpSpPr>
        <p:grpSpPr bwMode="auto">
          <a:xfrm>
            <a:off x="6626225" y="3268663"/>
            <a:ext cx="487363" cy="487362"/>
            <a:chOff x="0" y="0"/>
            <a:chExt cx="307" cy="307"/>
          </a:xfrm>
        </p:grpSpPr>
        <p:pic>
          <p:nvPicPr>
            <p:cNvPr id="5147" name="椭圆 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8" name="Text Box 28"/>
            <p:cNvSpPr txBox="1">
              <a:spLocks noChangeArrowheads="1"/>
            </p:cNvSpPr>
            <p:nvPr/>
          </p:nvSpPr>
          <p:spPr bwMode="auto">
            <a:xfrm>
              <a:off x="47" y="48"/>
              <a:ext cx="2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buFont typeface="Arial" panose="020B0604020202020204" pitchFamily="34" charset="0"/>
                <a:buNone/>
              </a:pPr>
              <a:r>
                <a:rPr lang="en-US" altLang="zh-CN" b="1">
                  <a:solidFill>
                    <a:srgbClr val="FFC000"/>
                  </a:solidFill>
                  <a:latin typeface="Segoe UI" panose="020B0502040204020203" pitchFamily="34" charset="0"/>
                  <a:cs typeface="Segoe UI" panose="020B0502040204020203" pitchFamily="34" charset="0"/>
                </a:rPr>
                <a:t>03</a:t>
              </a:r>
              <a:endParaRPr lang="zh-CN" altLang="en-US" b="1">
                <a:solidFill>
                  <a:srgbClr val="FFC000"/>
                </a:solidFill>
                <a:latin typeface="Segoe UI" panose="020B0502040204020203" pitchFamily="34" charset="0"/>
                <a:ea typeface="幼圆" panose="02010509060101010101" pitchFamily="49" charset="-122"/>
              </a:endParaRPr>
            </a:p>
          </p:txBody>
        </p:sp>
      </p:grpSp>
      <p:sp>
        <p:nvSpPr>
          <p:cNvPr id="5149" name="圆角矩形 4"/>
          <p:cNvSpPr/>
          <p:nvPr/>
        </p:nvSpPr>
        <p:spPr bwMode="auto">
          <a:xfrm rot="5400000">
            <a:off x="7859712" y="2947988"/>
            <a:ext cx="1166813" cy="649288"/>
          </a:xfrm>
          <a:custGeom>
            <a:avLst/>
            <a:gdLst>
              <a:gd name="T0" fmla="*/ 0 w 1944216"/>
              <a:gd name="T1" fmla="*/ 0 h 1080120"/>
              <a:gd name="T2" fmla="*/ 1404156 w 1944216"/>
              <a:gd name="T3" fmla="*/ 0 h 1080120"/>
              <a:gd name="T4" fmla="*/ 1944216 w 1944216"/>
              <a:gd name="T5" fmla="*/ 540060 h 1080120"/>
              <a:gd name="T6" fmla="*/ 1404156 w 1944216"/>
              <a:gd name="T7" fmla="*/ 1080120 h 1080120"/>
              <a:gd name="T8" fmla="*/ 0 w 1944216"/>
              <a:gd name="T9" fmla="*/ 1080120 h 1080120"/>
              <a:gd name="T10" fmla="*/ 0 w 1944216"/>
              <a:gd name="T11" fmla="*/ 0 h 1080120"/>
            </a:gdLst>
            <a:ahLst/>
            <a:cxnLst>
              <a:cxn ang="0">
                <a:pos x="T0" y="T1"/>
              </a:cxn>
              <a:cxn ang="0">
                <a:pos x="T2" y="T3"/>
              </a:cxn>
              <a:cxn ang="0">
                <a:pos x="T4" y="T5"/>
              </a:cxn>
              <a:cxn ang="0">
                <a:pos x="T6" y="T7"/>
              </a:cxn>
              <a:cxn ang="0">
                <a:pos x="T8" y="T9"/>
              </a:cxn>
              <a:cxn ang="0">
                <a:pos x="T10" y="T11"/>
              </a:cxn>
            </a:cxnLst>
            <a:rect l="0" t="0"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lnTo>
                  <a:pt x="0" y="0"/>
                </a:lnTo>
                <a:close/>
              </a:path>
            </a:pathLst>
          </a:custGeom>
          <a:solidFill>
            <a:srgbClr val="FFC000"/>
          </a:solidFill>
          <a:ln>
            <a:noFill/>
          </a:ln>
          <a:effectLst>
            <a:outerShdw dist="25401" dir="2700000" algn="ctr" rotWithShape="0">
              <a:srgbClr val="000000">
                <a:alpha val="12999"/>
              </a:srgbClr>
            </a:outerShdw>
          </a:effectLst>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grpSp>
        <p:nvGrpSpPr>
          <p:cNvPr id="5150" name="椭圆 32"/>
          <p:cNvGrpSpPr/>
          <p:nvPr/>
        </p:nvGrpSpPr>
        <p:grpSpPr bwMode="auto">
          <a:xfrm>
            <a:off x="8193088" y="3268663"/>
            <a:ext cx="487362" cy="487362"/>
            <a:chOff x="0" y="0"/>
            <a:chExt cx="307" cy="307"/>
          </a:xfrm>
        </p:grpSpPr>
        <p:pic>
          <p:nvPicPr>
            <p:cNvPr id="5151" name="椭圆 3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2" name="Text Box 32"/>
            <p:cNvSpPr txBox="1">
              <a:spLocks noChangeArrowheads="1"/>
            </p:cNvSpPr>
            <p:nvPr/>
          </p:nvSpPr>
          <p:spPr bwMode="auto">
            <a:xfrm>
              <a:off x="48" y="48"/>
              <a:ext cx="2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20000"/>
                </a:lnSpc>
                <a:spcBef>
                  <a:spcPct val="0"/>
                </a:spcBef>
                <a:spcAft>
                  <a:spcPct val="0"/>
                </a:spcAft>
                <a:buFont typeface="Arial" panose="020B0604020202020204" pitchFamily="34" charset="0"/>
                <a:buNone/>
              </a:pPr>
              <a:r>
                <a:rPr lang="en-US" altLang="zh-CN" b="1">
                  <a:solidFill>
                    <a:srgbClr val="FFC000"/>
                  </a:solidFill>
                  <a:latin typeface="Segoe UI" panose="020B0502040204020203" pitchFamily="34" charset="0"/>
                  <a:cs typeface="Segoe UI" panose="020B0502040204020203" pitchFamily="34" charset="0"/>
                </a:rPr>
                <a:t>04</a:t>
              </a:r>
              <a:endParaRPr lang="zh-CN" altLang="en-US" b="1">
                <a:solidFill>
                  <a:srgbClr val="FFC000"/>
                </a:solidFill>
                <a:latin typeface="Segoe UI" panose="020B0502040204020203" pitchFamily="34" charset="0"/>
                <a:ea typeface="幼圆" panose="02010509060101010101" pitchFamily="49"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직사각형 2"/>
          <p:cNvSpPr>
            <a:spLocks noChangeArrowheads="1"/>
          </p:cNvSpPr>
          <p:nvPr/>
        </p:nvSpPr>
        <p:spPr bwMode="auto">
          <a:xfrm>
            <a:off x="0" y="0"/>
            <a:ext cx="12241213" cy="6858000"/>
          </a:xfrm>
          <a:prstGeom prst="rect">
            <a:avLst/>
          </a:prstGeom>
          <a:solidFill>
            <a:srgbClr val="E9E8E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pic>
        <p:nvPicPr>
          <p:cNvPr id="9219" name="그림 1"/>
          <p:cNvPicPr>
            <a:picLocks noChangeAspect="1" noChangeArrowheads="1"/>
          </p:cNvPicPr>
          <p:nvPr/>
        </p:nvPicPr>
        <p:blipFill>
          <a:blip r:embed="rId1">
            <a:extLst>
              <a:ext uri="{28A0092B-C50C-407E-A947-70E740481C1C}">
                <a14:useLocalDpi xmlns:a14="http://schemas.microsoft.com/office/drawing/2010/main" val="0"/>
              </a:ext>
            </a:extLst>
          </a:blip>
          <a:srcRect r="75456"/>
          <a:stretch>
            <a:fillRect/>
          </a:stretch>
        </p:blipFill>
        <p:spPr bwMode="auto">
          <a:xfrm>
            <a:off x="0" y="-12700"/>
            <a:ext cx="300355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2"/>
          <p:cNvSpPr>
            <a:spLocks noChangeArrowheads="1"/>
          </p:cNvSpPr>
          <p:nvPr/>
        </p:nvSpPr>
        <p:spPr bwMode="auto">
          <a:xfrm flipH="1">
            <a:off x="8464550" y="134938"/>
            <a:ext cx="1779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9221" name="TextBox 5"/>
          <p:cNvSpPr>
            <a:spLocks noChangeArrowheads="1"/>
          </p:cNvSpPr>
          <p:nvPr/>
        </p:nvSpPr>
        <p:spPr bwMode="auto">
          <a:xfrm flipH="1">
            <a:off x="9655175" y="192088"/>
            <a:ext cx="2759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
        <p:nvSpPr>
          <p:cNvPr id="9222" name="TextBox 14"/>
          <p:cNvSpPr>
            <a:spLocks noChangeArrowheads="1"/>
          </p:cNvSpPr>
          <p:nvPr/>
        </p:nvSpPr>
        <p:spPr bwMode="auto">
          <a:xfrm flipH="1">
            <a:off x="1973263" y="2909888"/>
            <a:ext cx="350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4:30 P.M </a:t>
            </a:r>
            <a:r>
              <a:rPr lang="zh-CN" altLang="en-US">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삼청동 거리 산책</a:t>
            </a:r>
            <a:endParaRPr lang="zh-CN" altLang="en-US">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
        <p:nvSpPr>
          <p:cNvPr id="9223" name="TextBox 15"/>
          <p:cNvSpPr>
            <a:spLocks noChangeArrowheads="1"/>
          </p:cNvSpPr>
          <p:nvPr/>
        </p:nvSpPr>
        <p:spPr bwMode="auto">
          <a:xfrm flipH="1">
            <a:off x="1973263" y="3459163"/>
            <a:ext cx="350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6:00 P.M </a:t>
            </a:r>
            <a:r>
              <a:rPr lang="zh-CN" altLang="en-US">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이탈리아식 디너</a:t>
            </a:r>
            <a:endParaRPr lang="zh-CN" altLang="en-US">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
        <p:nvSpPr>
          <p:cNvPr id="9224" name="TextBox 16"/>
          <p:cNvSpPr>
            <a:spLocks noChangeArrowheads="1"/>
          </p:cNvSpPr>
          <p:nvPr/>
        </p:nvSpPr>
        <p:spPr bwMode="auto">
          <a:xfrm flipH="1">
            <a:off x="1973263" y="400685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8:00 P.M </a:t>
            </a:r>
            <a:r>
              <a:rPr lang="zh-CN" altLang="en-US">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테라스 카페에서 커피</a:t>
            </a:r>
            <a:endParaRPr lang="zh-CN" altLang="en-US">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
        <p:nvSpPr>
          <p:cNvPr id="9225" name="TextBox 17"/>
          <p:cNvSpPr>
            <a:spLocks noChangeArrowheads="1"/>
          </p:cNvSpPr>
          <p:nvPr/>
        </p:nvSpPr>
        <p:spPr bwMode="auto">
          <a:xfrm flipH="1">
            <a:off x="1914525" y="1957388"/>
            <a:ext cx="5248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5400">
                <a:solidFill>
                  <a:srgbClr val="E84C22"/>
                </a:solidFill>
                <a:latin typeface="微软雅黑" panose="020B0503020204020204" pitchFamily="34" charset="-122"/>
                <a:ea typeface="微软雅黑" panose="020B0503020204020204" pitchFamily="34" charset="-122"/>
                <a:sym typeface="Kozuka Gothic Pr6N EL" panose="020B0200000000000000" pitchFamily="34" charset="-128"/>
              </a:rPr>
              <a:t>D</a:t>
            </a:r>
            <a:r>
              <a:rPr lang="en-US" altLang="zh-CN" sz="5400">
                <a:solidFill>
                  <a:srgbClr val="595959"/>
                </a:solidFill>
                <a:latin typeface="微软雅黑" panose="020B0503020204020204" pitchFamily="34" charset="-122"/>
                <a:ea typeface="微软雅黑" panose="020B0503020204020204" pitchFamily="34" charset="-122"/>
                <a:sym typeface="Kozuka Gothic Pr6N EL" panose="020B0200000000000000" pitchFamily="34" charset="-128"/>
              </a:rPr>
              <a:t>ATE COURSE</a:t>
            </a:r>
            <a:endParaRPr lang="zh-CN" altLang="en-US" sz="5400">
              <a:solidFill>
                <a:srgbClr val="595959"/>
              </a:solidFill>
              <a:latin typeface="微软雅黑" panose="020B0503020204020204" pitchFamily="34" charset="-122"/>
              <a:ea typeface="微软雅黑" panose="020B0503020204020204" pitchFamily="34" charset="-122"/>
              <a:sym typeface="Kozuka Gothic Pr6N EL" panose="020B0200000000000000" pitchFamily="34" charset="-128"/>
            </a:endParaRPr>
          </a:p>
        </p:txBody>
      </p:sp>
      <p:pic>
        <p:nvPicPr>
          <p:cNvPr id="9226" name="그림 7" descr="B:\PPT图片处理\【57】老外的精品创意广告图集\1.0602b_l.jpg1.0602b_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4375" y="1966913"/>
            <a:ext cx="2286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그림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27976" y="1958975"/>
            <a:ext cx="228319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그림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66548" y="3584575"/>
            <a:ext cx="228165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그림 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417050" y="3585686"/>
            <a:ext cx="2286000" cy="161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MH_Picture_1"/>
          <p:cNvSpPr>
            <a:spLocks noChangeArrowheads="1"/>
          </p:cNvSpPr>
          <p:nvPr/>
        </p:nvSpPr>
        <p:spPr bwMode="auto">
          <a:xfrm>
            <a:off x="1600200" y="2220913"/>
            <a:ext cx="1806575" cy="1804987"/>
          </a:xfrm>
          <a:prstGeom prst="ellipse">
            <a:avLst/>
          </a:prstGeom>
          <a:blipFill dpi="0" rotWithShape="1">
            <a:blip r:embed="rId2"/>
            <a:srcRect/>
            <a:stretch>
              <a:fillRect/>
            </a:stretch>
          </a:blipFill>
          <a:ln w="12700" cap="flat" cmpd="sng">
            <a:solidFill>
              <a:srgbClr val="CC3300"/>
            </a:solidFill>
            <a:miter lim="800000"/>
          </a:ln>
        </p:spPr>
        <p:txBody>
          <a:bodyPr lIns="90170" tIns="46990" rIns="90170"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sp>
        <p:nvSpPr>
          <p:cNvPr id="10244" name="MH_Other_1"/>
          <p:cNvSpPr>
            <a:spLocks noChangeArrowheads="1"/>
          </p:cNvSpPr>
          <p:nvPr/>
        </p:nvSpPr>
        <p:spPr bwMode="auto">
          <a:xfrm>
            <a:off x="2728913" y="3578225"/>
            <a:ext cx="677862" cy="676275"/>
          </a:xfrm>
          <a:prstGeom prst="ellipse">
            <a:avLst/>
          </a:prstGeom>
          <a:solidFill>
            <a:srgbClr val="CC33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a:solidFill>
                  <a:srgbClr val="FFFFFF"/>
                </a:solidFill>
                <a:ea typeface="微软雅黑" panose="020B0503020204020204" pitchFamily="34" charset="-122"/>
              </a:rPr>
              <a:t>01</a:t>
            </a:r>
            <a:endParaRPr lang="zh-CN" altLang="en-US">
              <a:solidFill>
                <a:srgbClr val="FFFFFF"/>
              </a:solidFill>
              <a:ea typeface="微软雅黑" panose="020B0503020204020204" pitchFamily="34" charset="-122"/>
            </a:endParaRPr>
          </a:p>
        </p:txBody>
      </p:sp>
      <p:sp>
        <p:nvSpPr>
          <p:cNvPr id="10245" name="MH_Text_1"/>
          <p:cNvSpPr txBox="1">
            <a:spLocks noChangeArrowheads="1"/>
          </p:cNvSpPr>
          <p:nvPr/>
        </p:nvSpPr>
        <p:spPr bwMode="auto">
          <a:xfrm>
            <a:off x="1466850" y="4471988"/>
            <a:ext cx="20732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600">
                <a:solidFill>
                  <a:srgbClr val="404040"/>
                </a:solidFill>
                <a:ea typeface="微软雅黑" panose="020B0503020204020204" pitchFamily="34" charset="-122"/>
              </a:rPr>
              <a:t>LOREM IPSUM DOLOR SIT AMET CONSECTETUR ADIPISICING EL</a:t>
            </a:r>
            <a:endParaRPr lang="zh-CN" altLang="en-US" sz="1600">
              <a:solidFill>
                <a:srgbClr val="404040"/>
              </a:solidFill>
              <a:ea typeface="微软雅黑" panose="020B0503020204020204" pitchFamily="34" charset="-122"/>
            </a:endParaRPr>
          </a:p>
        </p:txBody>
      </p:sp>
      <p:sp>
        <p:nvSpPr>
          <p:cNvPr id="10246" name="MH_Picture_2"/>
          <p:cNvSpPr>
            <a:spLocks noChangeArrowheads="1"/>
          </p:cNvSpPr>
          <p:nvPr/>
        </p:nvSpPr>
        <p:spPr bwMode="auto">
          <a:xfrm>
            <a:off x="4044950" y="2220913"/>
            <a:ext cx="1806575" cy="1804987"/>
          </a:xfrm>
          <a:prstGeom prst="ellipse">
            <a:avLst/>
          </a:prstGeom>
          <a:blipFill dpi="0" rotWithShape="1">
            <a:blip r:embed="rId2"/>
            <a:srcRect/>
            <a:stretch>
              <a:fillRect/>
            </a:stretch>
          </a:blipFill>
          <a:ln w="12700" cap="flat" cmpd="sng">
            <a:solidFill>
              <a:srgbClr val="FFCC00"/>
            </a:solidFill>
            <a:miter lim="800000"/>
          </a:ln>
        </p:spPr>
        <p:txBody>
          <a:bodyPr lIns="90170" tIns="46990" rIns="90170"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sp>
        <p:nvSpPr>
          <p:cNvPr id="10247" name="MH_Other_2"/>
          <p:cNvSpPr>
            <a:spLocks noChangeArrowheads="1"/>
          </p:cNvSpPr>
          <p:nvPr/>
        </p:nvSpPr>
        <p:spPr bwMode="auto">
          <a:xfrm>
            <a:off x="5173663" y="3578225"/>
            <a:ext cx="677862" cy="676275"/>
          </a:xfrm>
          <a:prstGeom prst="ellipse">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a:solidFill>
                  <a:srgbClr val="FFFFFF"/>
                </a:solidFill>
                <a:ea typeface="微软雅黑" panose="020B0503020204020204" pitchFamily="34" charset="-122"/>
              </a:rPr>
              <a:t>02</a:t>
            </a:r>
            <a:endParaRPr lang="zh-CN" altLang="en-US">
              <a:solidFill>
                <a:srgbClr val="FFFFFF"/>
              </a:solidFill>
              <a:ea typeface="微软雅黑" panose="020B0503020204020204" pitchFamily="34" charset="-122"/>
            </a:endParaRPr>
          </a:p>
        </p:txBody>
      </p:sp>
      <p:sp>
        <p:nvSpPr>
          <p:cNvPr id="10248" name="MH_Text_2"/>
          <p:cNvSpPr txBox="1">
            <a:spLocks noChangeArrowheads="1"/>
          </p:cNvSpPr>
          <p:nvPr/>
        </p:nvSpPr>
        <p:spPr bwMode="auto">
          <a:xfrm>
            <a:off x="3911600" y="4471988"/>
            <a:ext cx="20732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600">
                <a:solidFill>
                  <a:srgbClr val="404040"/>
                </a:solidFill>
                <a:ea typeface="微软雅黑" panose="020B0503020204020204" pitchFamily="34" charset="-122"/>
              </a:rPr>
              <a:t>LOREM IPSUM DOLOR SIT AMET CONSECTETUR ADIPISICING EL</a:t>
            </a:r>
            <a:endParaRPr lang="zh-CN" altLang="en-US" sz="1600">
              <a:solidFill>
                <a:srgbClr val="404040"/>
              </a:solidFill>
              <a:ea typeface="微软雅黑" panose="020B0503020204020204" pitchFamily="34" charset="-122"/>
            </a:endParaRPr>
          </a:p>
        </p:txBody>
      </p:sp>
      <p:sp>
        <p:nvSpPr>
          <p:cNvPr id="10249" name="MH_Picture_3"/>
          <p:cNvSpPr>
            <a:spLocks noChangeArrowheads="1"/>
          </p:cNvSpPr>
          <p:nvPr/>
        </p:nvSpPr>
        <p:spPr bwMode="auto">
          <a:xfrm>
            <a:off x="6489700" y="2220913"/>
            <a:ext cx="1806575" cy="1804987"/>
          </a:xfrm>
          <a:prstGeom prst="ellipse">
            <a:avLst/>
          </a:prstGeom>
          <a:blipFill dpi="0" rotWithShape="1">
            <a:blip r:embed="rId2"/>
            <a:srcRect/>
            <a:stretch>
              <a:fillRect/>
            </a:stretch>
          </a:blipFill>
          <a:ln w="12700" cap="flat" cmpd="sng">
            <a:solidFill>
              <a:srgbClr val="FF6600"/>
            </a:solidFill>
            <a:miter lim="800000"/>
          </a:ln>
        </p:spPr>
        <p:txBody>
          <a:bodyPr lIns="90170" tIns="46990" rIns="90170"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sp>
        <p:nvSpPr>
          <p:cNvPr id="10250" name="MH_Other_3"/>
          <p:cNvSpPr>
            <a:spLocks noChangeArrowheads="1"/>
          </p:cNvSpPr>
          <p:nvPr/>
        </p:nvSpPr>
        <p:spPr bwMode="auto">
          <a:xfrm>
            <a:off x="7618413" y="3578225"/>
            <a:ext cx="677862" cy="67627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a:solidFill>
                  <a:srgbClr val="FFFFFF"/>
                </a:solidFill>
                <a:ea typeface="微软雅黑" panose="020B0503020204020204" pitchFamily="34" charset="-122"/>
              </a:rPr>
              <a:t>03</a:t>
            </a:r>
            <a:endParaRPr lang="zh-CN" altLang="en-US">
              <a:solidFill>
                <a:srgbClr val="FFFFFF"/>
              </a:solidFill>
              <a:ea typeface="微软雅黑" panose="020B0503020204020204" pitchFamily="34" charset="-122"/>
            </a:endParaRPr>
          </a:p>
        </p:txBody>
      </p:sp>
      <p:sp>
        <p:nvSpPr>
          <p:cNvPr id="10251" name="MH_Text_3"/>
          <p:cNvSpPr txBox="1">
            <a:spLocks noChangeArrowheads="1"/>
          </p:cNvSpPr>
          <p:nvPr/>
        </p:nvSpPr>
        <p:spPr bwMode="auto">
          <a:xfrm>
            <a:off x="6356350" y="4471988"/>
            <a:ext cx="20732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600">
                <a:solidFill>
                  <a:srgbClr val="404040"/>
                </a:solidFill>
                <a:ea typeface="微软雅黑" panose="020B0503020204020204" pitchFamily="34" charset="-122"/>
              </a:rPr>
              <a:t>LOREM IPSUM DOLOR SIT AMET CONSECTETUR ADIPISICING EL</a:t>
            </a:r>
            <a:endParaRPr lang="zh-CN" altLang="en-US" sz="1600">
              <a:solidFill>
                <a:srgbClr val="404040"/>
              </a:solidFill>
              <a:ea typeface="微软雅黑" panose="020B0503020204020204" pitchFamily="34" charset="-122"/>
            </a:endParaRPr>
          </a:p>
        </p:txBody>
      </p:sp>
      <p:sp>
        <p:nvSpPr>
          <p:cNvPr id="10252" name="TextBox 2"/>
          <p:cNvSpPr>
            <a:spLocks noChangeArrowheads="1"/>
          </p:cNvSpPr>
          <p:nvPr/>
        </p:nvSpPr>
        <p:spPr bwMode="auto">
          <a:xfrm flipH="1">
            <a:off x="2790825" y="850900"/>
            <a:ext cx="1779588"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10253" name="TextBox 5"/>
          <p:cNvSpPr>
            <a:spLocks noChangeArrowheads="1"/>
          </p:cNvSpPr>
          <p:nvPr/>
        </p:nvSpPr>
        <p:spPr bwMode="auto">
          <a:xfrm flipH="1">
            <a:off x="3981450" y="908050"/>
            <a:ext cx="27590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a:spLocks noChangeArrowheads="1"/>
          </p:cNvSpPr>
          <p:nvPr/>
        </p:nvSpPr>
        <p:spPr bwMode="auto">
          <a:xfrm flipH="1">
            <a:off x="5373688" y="850900"/>
            <a:ext cx="177958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11267" name="TextBox 5"/>
          <p:cNvSpPr>
            <a:spLocks noChangeArrowheads="1"/>
          </p:cNvSpPr>
          <p:nvPr/>
        </p:nvSpPr>
        <p:spPr bwMode="auto">
          <a:xfrm flipH="1">
            <a:off x="6564313" y="908050"/>
            <a:ext cx="27590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
        <p:nvSpPr>
          <p:cNvPr id="11268" name="MH_Picture_1"/>
          <p:cNvSpPr>
            <a:spLocks noChangeArrowheads="1"/>
          </p:cNvSpPr>
          <p:nvPr/>
        </p:nvSpPr>
        <p:spPr bwMode="auto">
          <a:xfrm>
            <a:off x="4537075" y="1765300"/>
            <a:ext cx="2085975" cy="2085975"/>
          </a:xfrm>
          <a:prstGeom prst="ellipse">
            <a:avLst/>
          </a:prstGeom>
          <a:blipFill dpi="0" rotWithShape="1">
            <a:blip r:embed="rId1"/>
            <a:srcRect/>
            <a:stretch>
              <a:fillRect/>
            </a:stretch>
          </a:blipFill>
          <a:ln w="50800" cap="flat" cmpd="sng">
            <a:solidFill>
              <a:srgbClr val="CC3300"/>
            </a:solidFill>
            <a:miter lim="800000"/>
          </a:ln>
        </p:spPr>
        <p:txBody>
          <a:bodyPr lIns="90170" tIns="46990" rIns="90170"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ea typeface="微软雅黑" panose="020B0503020204020204" pitchFamily="34" charset="-122"/>
            </a:endParaRPr>
          </a:p>
        </p:txBody>
      </p:sp>
      <p:sp>
        <p:nvSpPr>
          <p:cNvPr id="11269" name="MH_SubTitle_1"/>
          <p:cNvSpPr>
            <a:spLocks noChangeArrowheads="1"/>
          </p:cNvSpPr>
          <p:nvPr/>
        </p:nvSpPr>
        <p:spPr bwMode="auto">
          <a:xfrm>
            <a:off x="4908550" y="4170363"/>
            <a:ext cx="1501775" cy="319087"/>
          </a:xfrm>
          <a:prstGeom prst="roundRect">
            <a:avLst>
              <a:gd name="adj" fmla="val 50000"/>
            </a:avLst>
          </a:prstGeom>
          <a:solidFill>
            <a:srgbClr val="CC33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a:solidFill>
                  <a:srgbClr val="FFFFFF"/>
                </a:solidFill>
                <a:ea typeface="微软雅黑" panose="020B0503020204020204" pitchFamily="34" charset="-122"/>
              </a:rPr>
              <a:t>LOREM</a:t>
            </a:r>
            <a:endParaRPr lang="zh-CN" altLang="en-US">
              <a:solidFill>
                <a:srgbClr val="FFFFFF"/>
              </a:solidFill>
              <a:ea typeface="微软雅黑" panose="020B0503020204020204" pitchFamily="34" charset="-122"/>
            </a:endParaRPr>
          </a:p>
        </p:txBody>
      </p:sp>
      <p:sp>
        <p:nvSpPr>
          <p:cNvPr id="11270" name="MH_Text_1"/>
          <p:cNvSpPr txBox="1">
            <a:spLocks noChangeArrowheads="1"/>
          </p:cNvSpPr>
          <p:nvPr/>
        </p:nvSpPr>
        <p:spPr bwMode="auto">
          <a:xfrm>
            <a:off x="4186238" y="4618038"/>
            <a:ext cx="2976562"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400">
                <a:solidFill>
                  <a:srgbClr val="505046"/>
                </a:solidFill>
                <a:ea typeface="微软雅黑" panose="020B0503020204020204" pitchFamily="34" charset="-122"/>
              </a:rPr>
              <a:t>LOREM IPSUM DOLOR SIT  CONSECTETUR ADIPISICING ELIT SED DO EIUSMOD TE</a:t>
            </a:r>
            <a:endParaRPr lang="en-US" altLang="zh-CN" sz="1400">
              <a:solidFill>
                <a:srgbClr val="505046"/>
              </a:solidFill>
              <a:ea typeface="微软雅黑" panose="020B0503020204020204" pitchFamily="34" charset="-122"/>
            </a:endParaRPr>
          </a:p>
        </p:txBody>
      </p:sp>
      <p:sp>
        <p:nvSpPr>
          <p:cNvPr id="11271" name="MH_Picture_2"/>
          <p:cNvSpPr>
            <a:spLocks noChangeArrowheads="1"/>
          </p:cNvSpPr>
          <p:nvPr/>
        </p:nvSpPr>
        <p:spPr bwMode="auto">
          <a:xfrm>
            <a:off x="8420100" y="1765300"/>
            <a:ext cx="2085975" cy="2085975"/>
          </a:xfrm>
          <a:prstGeom prst="ellipse">
            <a:avLst/>
          </a:prstGeom>
          <a:blipFill dpi="0" rotWithShape="1">
            <a:blip r:embed="rId2"/>
            <a:srcRect/>
            <a:stretch>
              <a:fillRect/>
            </a:stretch>
          </a:blipFill>
          <a:ln w="50800" cap="flat" cmpd="sng">
            <a:solidFill>
              <a:schemeClr val="accent1"/>
            </a:solidFill>
            <a:miter lim="800000"/>
          </a:ln>
        </p:spPr>
        <p:txBody>
          <a:bodyPr lIns="90170" tIns="46990" rIns="90170"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ea typeface="微软雅黑" panose="020B0503020204020204" pitchFamily="34" charset="-122"/>
            </a:endParaRPr>
          </a:p>
        </p:txBody>
      </p:sp>
      <p:sp>
        <p:nvSpPr>
          <p:cNvPr id="11272" name="MH_SubTitle_2"/>
          <p:cNvSpPr>
            <a:spLocks noChangeArrowheads="1"/>
          </p:cNvSpPr>
          <p:nvPr/>
        </p:nvSpPr>
        <p:spPr bwMode="auto">
          <a:xfrm>
            <a:off x="8789988" y="4170363"/>
            <a:ext cx="1503362" cy="319087"/>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a:solidFill>
                  <a:srgbClr val="FFFFFF"/>
                </a:solidFill>
                <a:ea typeface="微软雅黑" panose="020B0503020204020204" pitchFamily="34" charset="-122"/>
              </a:rPr>
              <a:t>LOREM</a:t>
            </a:r>
            <a:endParaRPr lang="zh-CN" altLang="en-US">
              <a:solidFill>
                <a:srgbClr val="FFFFFF"/>
              </a:solidFill>
              <a:ea typeface="微软雅黑" panose="020B0503020204020204" pitchFamily="34" charset="-122"/>
            </a:endParaRPr>
          </a:p>
        </p:txBody>
      </p:sp>
      <p:sp>
        <p:nvSpPr>
          <p:cNvPr id="11273" name="MH_Text_2"/>
          <p:cNvSpPr txBox="1">
            <a:spLocks noChangeArrowheads="1"/>
          </p:cNvSpPr>
          <p:nvPr/>
        </p:nvSpPr>
        <p:spPr bwMode="auto">
          <a:xfrm>
            <a:off x="8069263" y="4618038"/>
            <a:ext cx="2976562"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lnSpc>
                <a:spcPct val="130000"/>
              </a:lnSpc>
              <a:spcBef>
                <a:spcPct val="0"/>
              </a:spcBef>
              <a:spcAft>
                <a:spcPct val="0"/>
              </a:spcAft>
              <a:buFont typeface="Arial" panose="020B0604020202020204" pitchFamily="34" charset="0"/>
              <a:buNone/>
            </a:pPr>
            <a:r>
              <a:rPr lang="en-US" altLang="zh-CN" sz="1400">
                <a:solidFill>
                  <a:srgbClr val="505046"/>
                </a:solidFill>
                <a:ea typeface="微软雅黑" panose="020B0503020204020204" pitchFamily="34" charset="-122"/>
              </a:rPr>
              <a:t>LOREM IPSUM DOLOR SIT  CONSECTETUR ADIPISICING ELIT SED DO EIUSMOD TE</a:t>
            </a:r>
            <a:endParaRPr lang="en-US" altLang="zh-CN" sz="1400">
              <a:solidFill>
                <a:srgbClr val="505046"/>
              </a:solidFill>
              <a:ea typeface="微软雅黑" panose="020B0503020204020204" pitchFamily="34" charset="-122"/>
            </a:endParaRPr>
          </a:p>
        </p:txBody>
      </p:sp>
      <p:cxnSp>
        <p:nvCxnSpPr>
          <p:cNvPr id="11274" name="AutoShape 10"/>
          <p:cNvCxnSpPr>
            <a:cxnSpLocks noChangeShapeType="1"/>
          </p:cNvCxnSpPr>
          <p:nvPr/>
        </p:nvCxnSpPr>
        <p:spPr bwMode="auto">
          <a:xfrm>
            <a:off x="7554913" y="1546225"/>
            <a:ext cx="0" cy="5322888"/>
          </a:xfrm>
          <a:prstGeom prst="straightConnector1">
            <a:avLst/>
          </a:prstGeom>
          <a:noFill/>
          <a:ln w="9525" cmpd="sng">
            <a:solidFill>
              <a:schemeClr val="tx2"/>
            </a:solidFill>
            <a:prstDash val="sysDash"/>
            <a:miter lim="800000"/>
          </a:ln>
          <a:extLst>
            <a:ext uri="{909E8E84-426E-40DD-AFC4-6F175D3DCCD1}">
              <a14:hiddenFill xmlns:a14="http://schemas.microsoft.com/office/drawing/2010/main">
                <a:noFill/>
              </a14:hiddenFill>
            </a:ext>
          </a:extLst>
        </p:spPr>
      </p:cxnSp>
      <p:pic>
        <p:nvPicPr>
          <p:cNvPr id="11275" name="그림 1"/>
          <p:cNvPicPr>
            <a:picLocks noChangeAspect="1" noChangeArrowheads="1"/>
          </p:cNvPicPr>
          <p:nvPr/>
        </p:nvPicPr>
        <p:blipFill>
          <a:blip r:embed="rId3">
            <a:extLst>
              <a:ext uri="{28A0092B-C50C-407E-A947-70E740481C1C}">
                <a14:useLocalDpi xmlns:a14="http://schemas.microsoft.com/office/drawing/2010/main"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H_Picture_1"/>
          <p:cNvSpPr/>
          <p:nvPr/>
        </p:nvSpPr>
        <p:spPr bwMode="auto">
          <a:xfrm>
            <a:off x="2038350" y="2205038"/>
            <a:ext cx="6380163" cy="3495675"/>
          </a:xfrm>
          <a:custGeom>
            <a:avLst/>
            <a:gdLst>
              <a:gd name="T0" fmla="*/ 1595120 w 6380480"/>
              <a:gd name="T1" fmla="*/ 0 h 2986559"/>
              <a:gd name="T2" fmla="*/ 3190240 w 6380480"/>
              <a:gd name="T3" fmla="*/ 130510 h 2986559"/>
              <a:gd name="T4" fmla="*/ 4785360 w 6380480"/>
              <a:gd name="T5" fmla="*/ 0 h 2986559"/>
              <a:gd name="T6" fmla="*/ 6380480 w 6380480"/>
              <a:gd name="T7" fmla="*/ 130510 h 2986559"/>
              <a:gd name="T8" fmla="*/ 6380480 w 6380480"/>
              <a:gd name="T9" fmla="*/ 2815652 h 2986559"/>
              <a:gd name="T10" fmla="*/ 4785360 w 6380480"/>
              <a:gd name="T11" fmla="*/ 2986559 h 2986559"/>
              <a:gd name="T12" fmla="*/ 3190240 w 6380480"/>
              <a:gd name="T13" fmla="*/ 2815652 h 2986559"/>
              <a:gd name="T14" fmla="*/ 1595120 w 6380480"/>
              <a:gd name="T15" fmla="*/ 2986559 h 2986559"/>
              <a:gd name="T16" fmla="*/ 0 w 6380480"/>
              <a:gd name="T17" fmla="*/ 2815652 h 2986559"/>
              <a:gd name="T18" fmla="*/ 0 w 6380480"/>
              <a:gd name="T19" fmla="*/ 130510 h 2986559"/>
              <a:gd name="T20" fmla="*/ 1595120 w 6380480"/>
              <a:gd name="T21" fmla="*/ 0 h 2986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80480" h="2986559">
                <a:moveTo>
                  <a:pt x="1595120" y="0"/>
                </a:moveTo>
                <a:lnTo>
                  <a:pt x="3190240" y="130510"/>
                </a:lnTo>
                <a:lnTo>
                  <a:pt x="4785360" y="0"/>
                </a:lnTo>
                <a:lnTo>
                  <a:pt x="6380480" y="130510"/>
                </a:lnTo>
                <a:lnTo>
                  <a:pt x="6380480" y="2815652"/>
                </a:lnTo>
                <a:lnTo>
                  <a:pt x="4785360" y="2986559"/>
                </a:lnTo>
                <a:lnTo>
                  <a:pt x="3190240" y="2815652"/>
                </a:lnTo>
                <a:lnTo>
                  <a:pt x="1595120" y="2986559"/>
                </a:lnTo>
                <a:lnTo>
                  <a:pt x="0" y="2815652"/>
                </a:lnTo>
                <a:lnTo>
                  <a:pt x="0" y="130510"/>
                </a:lnTo>
                <a:lnTo>
                  <a:pt x="1595120" y="0"/>
                </a:lnTo>
                <a:close/>
              </a:path>
            </a:pathLst>
          </a:custGeom>
          <a:blipFill dpi="0" rotWithShape="1">
            <a:blip r:embed="rId1"/>
            <a:srcRect/>
            <a:stretch>
              <a:fillRect/>
            </a:stretch>
          </a:blipFill>
          <a:ln>
            <a:noFill/>
          </a:ln>
          <a:effectLst>
            <a:outerShdw sy="23000" kx="1199993" algn="br" rotWithShape="0">
              <a:srgbClr val="000000">
                <a:alpha val="17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12291" name="MH_Other_1"/>
          <p:cNvSpPr/>
          <p:nvPr/>
        </p:nvSpPr>
        <p:spPr bwMode="auto">
          <a:xfrm flipH="1">
            <a:off x="3633788" y="2205038"/>
            <a:ext cx="1595437" cy="3495675"/>
          </a:xfrm>
          <a:custGeom>
            <a:avLst/>
            <a:gdLst>
              <a:gd name="T0" fmla="*/ 1595120 w 1595120"/>
              <a:gd name="T1" fmla="*/ 0 h 2986559"/>
              <a:gd name="T2" fmla="*/ 1595120 w 1595120"/>
              <a:gd name="T3" fmla="*/ 2986559 h 2986559"/>
              <a:gd name="T4" fmla="*/ 0 w 1595120"/>
              <a:gd name="T5" fmla="*/ 2815652 h 2986559"/>
              <a:gd name="T6" fmla="*/ 0 w 1595120"/>
              <a:gd name="T7" fmla="*/ 130510 h 2986559"/>
              <a:gd name="T8" fmla="*/ 1595120 w 1595120"/>
              <a:gd name="T9" fmla="*/ 0 h 2986559"/>
            </a:gdLst>
            <a:ahLst/>
            <a:cxnLst>
              <a:cxn ang="0">
                <a:pos x="T0" y="T1"/>
              </a:cxn>
              <a:cxn ang="0">
                <a:pos x="T2" y="T3"/>
              </a:cxn>
              <a:cxn ang="0">
                <a:pos x="T4" y="T5"/>
              </a:cxn>
              <a:cxn ang="0">
                <a:pos x="T6" y="T7"/>
              </a:cxn>
              <a:cxn ang="0">
                <a:pos x="T8" y="T9"/>
              </a:cxn>
            </a:cxnLst>
            <a:rect l="0" t="0" r="r" b="b"/>
            <a:pathLst>
              <a:path w="1595120" h="2986559">
                <a:moveTo>
                  <a:pt x="1595120" y="0"/>
                </a:moveTo>
                <a:lnTo>
                  <a:pt x="1595120" y="2986559"/>
                </a:lnTo>
                <a:lnTo>
                  <a:pt x="0" y="2815652"/>
                </a:lnTo>
                <a:lnTo>
                  <a:pt x="0" y="130510"/>
                </a:lnTo>
                <a:lnTo>
                  <a:pt x="1595120" y="0"/>
                </a:lnTo>
                <a:close/>
              </a:path>
            </a:pathLst>
          </a:custGeom>
          <a:solidFill>
            <a:srgbClr val="000000">
              <a:alpha val="14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12292" name="MH_Other_2"/>
          <p:cNvSpPr/>
          <p:nvPr/>
        </p:nvSpPr>
        <p:spPr bwMode="auto">
          <a:xfrm flipH="1">
            <a:off x="6823075" y="2205038"/>
            <a:ext cx="1595438" cy="3495675"/>
          </a:xfrm>
          <a:custGeom>
            <a:avLst/>
            <a:gdLst>
              <a:gd name="T0" fmla="*/ 1595120 w 1595120"/>
              <a:gd name="T1" fmla="*/ 0 h 2986559"/>
              <a:gd name="T2" fmla="*/ 1595120 w 1595120"/>
              <a:gd name="T3" fmla="*/ 2986559 h 2986559"/>
              <a:gd name="T4" fmla="*/ 0 w 1595120"/>
              <a:gd name="T5" fmla="*/ 2815652 h 2986559"/>
              <a:gd name="T6" fmla="*/ 0 w 1595120"/>
              <a:gd name="T7" fmla="*/ 130510 h 2986559"/>
              <a:gd name="T8" fmla="*/ 1595120 w 1595120"/>
              <a:gd name="T9" fmla="*/ 0 h 2986559"/>
            </a:gdLst>
            <a:ahLst/>
            <a:cxnLst>
              <a:cxn ang="0">
                <a:pos x="T0" y="T1"/>
              </a:cxn>
              <a:cxn ang="0">
                <a:pos x="T2" y="T3"/>
              </a:cxn>
              <a:cxn ang="0">
                <a:pos x="T4" y="T5"/>
              </a:cxn>
              <a:cxn ang="0">
                <a:pos x="T6" y="T7"/>
              </a:cxn>
              <a:cxn ang="0">
                <a:pos x="T8" y="T9"/>
              </a:cxn>
            </a:cxnLst>
            <a:rect l="0" t="0" r="r" b="b"/>
            <a:pathLst>
              <a:path w="1595120" h="2986559">
                <a:moveTo>
                  <a:pt x="1595120" y="0"/>
                </a:moveTo>
                <a:lnTo>
                  <a:pt x="1595120" y="2986559"/>
                </a:lnTo>
                <a:lnTo>
                  <a:pt x="0" y="2815652"/>
                </a:lnTo>
                <a:lnTo>
                  <a:pt x="0" y="130510"/>
                </a:lnTo>
                <a:lnTo>
                  <a:pt x="1595120" y="0"/>
                </a:lnTo>
                <a:close/>
              </a:path>
            </a:pathLst>
          </a:custGeom>
          <a:solidFill>
            <a:srgbClr val="000000">
              <a:alpha val="14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12293" name="MH_Text_1"/>
          <p:cNvSpPr>
            <a:spLocks noChangeArrowheads="1"/>
          </p:cNvSpPr>
          <p:nvPr/>
        </p:nvSpPr>
        <p:spPr bwMode="auto">
          <a:xfrm>
            <a:off x="2379663" y="1284288"/>
            <a:ext cx="56991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fontAlgn="base">
              <a:lnSpc>
                <a:spcPct val="120000"/>
              </a:lnSpc>
              <a:spcBef>
                <a:spcPct val="0"/>
              </a:spcBef>
              <a:spcAft>
                <a:spcPct val="0"/>
              </a:spcAft>
              <a:buFont typeface="Arial" panose="020B0604020202020204" pitchFamily="34" charset="0"/>
              <a:buNone/>
            </a:pPr>
            <a:r>
              <a:rPr lang="en-US" altLang="zh-CN" sz="1400">
                <a:solidFill>
                  <a:srgbClr val="595959"/>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a:t>
            </a:r>
            <a:endParaRPr lang="en-US" altLang="zh-CN" sz="1400">
              <a:solidFill>
                <a:srgbClr val="595959"/>
              </a:solidFill>
              <a:latin typeface="微软雅黑 Light" panose="020B0502040204020203" pitchFamily="34" charset="-122"/>
              <a:ea typeface="微软雅黑 Light" panose="020B0502040204020203" pitchFamily="34" charset="-122"/>
            </a:endParaRPr>
          </a:p>
        </p:txBody>
      </p:sp>
      <p:sp>
        <p:nvSpPr>
          <p:cNvPr id="12294" name="TextBox 2"/>
          <p:cNvSpPr>
            <a:spLocks noChangeArrowheads="1"/>
          </p:cNvSpPr>
          <p:nvPr/>
        </p:nvSpPr>
        <p:spPr bwMode="auto">
          <a:xfrm flipH="1">
            <a:off x="3149600" y="850900"/>
            <a:ext cx="1779588"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12295" name="TextBox 5"/>
          <p:cNvSpPr>
            <a:spLocks noChangeArrowheads="1"/>
          </p:cNvSpPr>
          <p:nvPr/>
        </p:nvSpPr>
        <p:spPr bwMode="auto">
          <a:xfrm flipH="1">
            <a:off x="4340225" y="908050"/>
            <a:ext cx="27590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pic>
        <p:nvPicPr>
          <p:cNvPr id="12296" name="그림 1"/>
          <p:cNvPicPr>
            <a:picLocks noChangeAspect="1" noChangeArrowheads="1"/>
          </p:cNvPicPr>
          <p:nvPr/>
        </p:nvPicPr>
        <p:blipFill>
          <a:blip r:embed="rId2">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H_Other_1"/>
          <p:cNvSpPr/>
          <p:nvPr/>
        </p:nvSpPr>
        <p:spPr bwMode="auto">
          <a:xfrm rot="5400000">
            <a:off x="5661025" y="3311525"/>
            <a:ext cx="260350" cy="584200"/>
          </a:xfrm>
          <a:custGeom>
            <a:avLst/>
            <a:gdLst>
              <a:gd name="T0" fmla="*/ 0 w 21600"/>
              <a:gd name="T1" fmla="*/ 0 h 21600"/>
              <a:gd name="T2" fmla="*/ 2596 w 21600"/>
              <a:gd name="T3" fmla="*/ 21600 h 21600"/>
              <a:gd name="T4" fmla="*/ 19004 w 21600"/>
              <a:gd name="T5" fmla="*/ 21600 h 21600"/>
              <a:gd name="T6" fmla="*/ 21600 w 21600"/>
              <a:gd name="T7" fmla="*/ 0 h 21600"/>
              <a:gd name="T8" fmla="*/ 0 w 21600"/>
              <a:gd name="T9" fmla="*/ 0 h 21600"/>
              <a:gd name="T10" fmla="*/ 3059 w 21600"/>
              <a:gd name="T11" fmla="*/ 3103 h 21600"/>
              <a:gd name="T12" fmla="*/ 18541 w 21600"/>
              <a:gd name="T13" fmla="*/ 18497 h 21600"/>
            </a:gdLst>
            <a:ahLst/>
            <a:cxnLst>
              <a:cxn ang="0">
                <a:pos x="T0" y="T1"/>
              </a:cxn>
              <a:cxn ang="0">
                <a:pos x="T2" y="T3"/>
              </a:cxn>
              <a:cxn ang="0">
                <a:pos x="T4" y="T5"/>
              </a:cxn>
              <a:cxn ang="0">
                <a:pos x="T6" y="T7"/>
              </a:cxn>
              <a:cxn ang="0">
                <a:pos x="T8" y="T9"/>
              </a:cxn>
            </a:cxnLst>
            <a:rect l="T10" t="T11" r="T12" b="T13"/>
            <a:pathLst>
              <a:path w="21600" h="21600">
                <a:moveTo>
                  <a:pt x="0" y="0"/>
                </a:moveTo>
                <a:lnTo>
                  <a:pt x="2596" y="21600"/>
                </a:lnTo>
                <a:lnTo>
                  <a:pt x="19004" y="21600"/>
                </a:lnTo>
                <a:lnTo>
                  <a:pt x="2160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13315" name="MH_Other_2"/>
          <p:cNvSpPr/>
          <p:nvPr/>
        </p:nvSpPr>
        <p:spPr bwMode="auto">
          <a:xfrm rot="9000000">
            <a:off x="5319713" y="3902075"/>
            <a:ext cx="261937" cy="582613"/>
          </a:xfrm>
          <a:custGeom>
            <a:avLst/>
            <a:gdLst>
              <a:gd name="T0" fmla="*/ 0 w 21600"/>
              <a:gd name="T1" fmla="*/ 0 h 21600"/>
              <a:gd name="T2" fmla="*/ 2596 w 21600"/>
              <a:gd name="T3" fmla="*/ 21600 h 21600"/>
              <a:gd name="T4" fmla="*/ 19004 w 21600"/>
              <a:gd name="T5" fmla="*/ 21600 h 21600"/>
              <a:gd name="T6" fmla="*/ 21600 w 21600"/>
              <a:gd name="T7" fmla="*/ 0 h 21600"/>
              <a:gd name="T8" fmla="*/ 0 w 21600"/>
              <a:gd name="T9" fmla="*/ 0 h 21600"/>
              <a:gd name="T10" fmla="*/ 3059 w 21600"/>
              <a:gd name="T11" fmla="*/ 3103 h 21600"/>
              <a:gd name="T12" fmla="*/ 18541 w 21600"/>
              <a:gd name="T13" fmla="*/ 18497 h 21600"/>
            </a:gdLst>
            <a:ahLst/>
            <a:cxnLst>
              <a:cxn ang="0">
                <a:pos x="T0" y="T1"/>
              </a:cxn>
              <a:cxn ang="0">
                <a:pos x="T2" y="T3"/>
              </a:cxn>
              <a:cxn ang="0">
                <a:pos x="T4" y="T5"/>
              </a:cxn>
              <a:cxn ang="0">
                <a:pos x="T6" y="T7"/>
              </a:cxn>
              <a:cxn ang="0">
                <a:pos x="T8" y="T9"/>
              </a:cxn>
            </a:cxnLst>
            <a:rect l="T10" t="T11" r="T12" b="T13"/>
            <a:pathLst>
              <a:path w="21600" h="21600">
                <a:moveTo>
                  <a:pt x="0" y="0"/>
                </a:moveTo>
                <a:lnTo>
                  <a:pt x="2596" y="21600"/>
                </a:lnTo>
                <a:lnTo>
                  <a:pt x="19004" y="21600"/>
                </a:lnTo>
                <a:lnTo>
                  <a:pt x="2160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13316" name="MH_Other_3"/>
          <p:cNvSpPr/>
          <p:nvPr/>
        </p:nvSpPr>
        <p:spPr bwMode="auto">
          <a:xfrm rot="12600000">
            <a:off x="4638675" y="3900488"/>
            <a:ext cx="261938" cy="584200"/>
          </a:xfrm>
          <a:custGeom>
            <a:avLst/>
            <a:gdLst>
              <a:gd name="T0" fmla="*/ 0 w 21600"/>
              <a:gd name="T1" fmla="*/ 0 h 21600"/>
              <a:gd name="T2" fmla="*/ 2596 w 21600"/>
              <a:gd name="T3" fmla="*/ 21600 h 21600"/>
              <a:gd name="T4" fmla="*/ 19004 w 21600"/>
              <a:gd name="T5" fmla="*/ 21600 h 21600"/>
              <a:gd name="T6" fmla="*/ 21600 w 21600"/>
              <a:gd name="T7" fmla="*/ 0 h 21600"/>
              <a:gd name="T8" fmla="*/ 0 w 21600"/>
              <a:gd name="T9" fmla="*/ 0 h 21600"/>
              <a:gd name="T10" fmla="*/ 3059 w 21600"/>
              <a:gd name="T11" fmla="*/ 3103 h 21600"/>
              <a:gd name="T12" fmla="*/ 18541 w 21600"/>
              <a:gd name="T13" fmla="*/ 18497 h 21600"/>
            </a:gdLst>
            <a:ahLst/>
            <a:cxnLst>
              <a:cxn ang="0">
                <a:pos x="T0" y="T1"/>
              </a:cxn>
              <a:cxn ang="0">
                <a:pos x="T2" y="T3"/>
              </a:cxn>
              <a:cxn ang="0">
                <a:pos x="T4" y="T5"/>
              </a:cxn>
              <a:cxn ang="0">
                <a:pos x="T6" y="T7"/>
              </a:cxn>
              <a:cxn ang="0">
                <a:pos x="T8" y="T9"/>
              </a:cxn>
            </a:cxnLst>
            <a:rect l="T10" t="T11" r="T12" b="T13"/>
            <a:pathLst>
              <a:path w="21600" h="21600">
                <a:moveTo>
                  <a:pt x="0" y="0"/>
                </a:moveTo>
                <a:lnTo>
                  <a:pt x="2596" y="21600"/>
                </a:lnTo>
                <a:lnTo>
                  <a:pt x="19004" y="21600"/>
                </a:lnTo>
                <a:lnTo>
                  <a:pt x="2160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13317" name="MH_Other_4"/>
          <p:cNvSpPr/>
          <p:nvPr/>
        </p:nvSpPr>
        <p:spPr bwMode="auto">
          <a:xfrm rot="16200000">
            <a:off x="4298950" y="3311525"/>
            <a:ext cx="260350" cy="584200"/>
          </a:xfrm>
          <a:custGeom>
            <a:avLst/>
            <a:gdLst>
              <a:gd name="T0" fmla="*/ 0 w 21600"/>
              <a:gd name="T1" fmla="*/ 0 h 21600"/>
              <a:gd name="T2" fmla="*/ 2596 w 21600"/>
              <a:gd name="T3" fmla="*/ 21600 h 21600"/>
              <a:gd name="T4" fmla="*/ 19004 w 21600"/>
              <a:gd name="T5" fmla="*/ 21600 h 21600"/>
              <a:gd name="T6" fmla="*/ 21600 w 21600"/>
              <a:gd name="T7" fmla="*/ 0 h 21600"/>
              <a:gd name="T8" fmla="*/ 0 w 21600"/>
              <a:gd name="T9" fmla="*/ 0 h 21600"/>
              <a:gd name="T10" fmla="*/ 3059 w 21600"/>
              <a:gd name="T11" fmla="*/ 3103 h 21600"/>
              <a:gd name="T12" fmla="*/ 18541 w 21600"/>
              <a:gd name="T13" fmla="*/ 18497 h 21600"/>
            </a:gdLst>
            <a:ahLst/>
            <a:cxnLst>
              <a:cxn ang="0">
                <a:pos x="T0" y="T1"/>
              </a:cxn>
              <a:cxn ang="0">
                <a:pos x="T2" y="T3"/>
              </a:cxn>
              <a:cxn ang="0">
                <a:pos x="T4" y="T5"/>
              </a:cxn>
              <a:cxn ang="0">
                <a:pos x="T6" y="T7"/>
              </a:cxn>
              <a:cxn ang="0">
                <a:pos x="T8" y="T9"/>
              </a:cxn>
            </a:cxnLst>
            <a:rect l="T10" t="T11" r="T12" b="T13"/>
            <a:pathLst>
              <a:path w="21600" h="21600">
                <a:moveTo>
                  <a:pt x="0" y="0"/>
                </a:moveTo>
                <a:lnTo>
                  <a:pt x="2596" y="21600"/>
                </a:lnTo>
                <a:lnTo>
                  <a:pt x="19004" y="21600"/>
                </a:lnTo>
                <a:lnTo>
                  <a:pt x="2160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13318" name="MH_Other_5"/>
          <p:cNvSpPr/>
          <p:nvPr/>
        </p:nvSpPr>
        <p:spPr bwMode="auto">
          <a:xfrm rot="1800000">
            <a:off x="5321300" y="2722563"/>
            <a:ext cx="258763" cy="582612"/>
          </a:xfrm>
          <a:custGeom>
            <a:avLst/>
            <a:gdLst>
              <a:gd name="T0" fmla="*/ 0 w 21600"/>
              <a:gd name="T1" fmla="*/ 0 h 21600"/>
              <a:gd name="T2" fmla="*/ 2596 w 21600"/>
              <a:gd name="T3" fmla="*/ 21600 h 21600"/>
              <a:gd name="T4" fmla="*/ 19004 w 21600"/>
              <a:gd name="T5" fmla="*/ 21600 h 21600"/>
              <a:gd name="T6" fmla="*/ 21600 w 21600"/>
              <a:gd name="T7" fmla="*/ 0 h 21600"/>
              <a:gd name="T8" fmla="*/ 0 w 21600"/>
              <a:gd name="T9" fmla="*/ 0 h 21600"/>
              <a:gd name="T10" fmla="*/ 3059 w 21600"/>
              <a:gd name="T11" fmla="*/ 3103 h 21600"/>
              <a:gd name="T12" fmla="*/ 18541 w 21600"/>
              <a:gd name="T13" fmla="*/ 18497 h 21600"/>
            </a:gdLst>
            <a:ahLst/>
            <a:cxnLst>
              <a:cxn ang="0">
                <a:pos x="T0" y="T1"/>
              </a:cxn>
              <a:cxn ang="0">
                <a:pos x="T2" y="T3"/>
              </a:cxn>
              <a:cxn ang="0">
                <a:pos x="T4" y="T5"/>
              </a:cxn>
              <a:cxn ang="0">
                <a:pos x="T6" y="T7"/>
              </a:cxn>
              <a:cxn ang="0">
                <a:pos x="T8" y="T9"/>
              </a:cxn>
            </a:cxnLst>
            <a:rect l="T10" t="T11" r="T12" b="T13"/>
            <a:pathLst>
              <a:path w="21600" h="21600">
                <a:moveTo>
                  <a:pt x="0" y="0"/>
                </a:moveTo>
                <a:lnTo>
                  <a:pt x="2596" y="21600"/>
                </a:lnTo>
                <a:lnTo>
                  <a:pt x="19004" y="21600"/>
                </a:lnTo>
                <a:lnTo>
                  <a:pt x="2160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13319" name="MH_Other_6"/>
          <p:cNvSpPr/>
          <p:nvPr/>
        </p:nvSpPr>
        <p:spPr bwMode="auto">
          <a:xfrm rot="19800000">
            <a:off x="4638675" y="2720975"/>
            <a:ext cx="261938" cy="584200"/>
          </a:xfrm>
          <a:custGeom>
            <a:avLst/>
            <a:gdLst>
              <a:gd name="T0" fmla="*/ 0 w 21600"/>
              <a:gd name="T1" fmla="*/ 0 h 21600"/>
              <a:gd name="T2" fmla="*/ 2596 w 21600"/>
              <a:gd name="T3" fmla="*/ 21600 h 21600"/>
              <a:gd name="T4" fmla="*/ 19004 w 21600"/>
              <a:gd name="T5" fmla="*/ 21600 h 21600"/>
              <a:gd name="T6" fmla="*/ 21600 w 21600"/>
              <a:gd name="T7" fmla="*/ 0 h 21600"/>
              <a:gd name="T8" fmla="*/ 0 w 21600"/>
              <a:gd name="T9" fmla="*/ 0 h 21600"/>
              <a:gd name="T10" fmla="*/ 3059 w 21600"/>
              <a:gd name="T11" fmla="*/ 3103 h 21600"/>
              <a:gd name="T12" fmla="*/ 18541 w 21600"/>
              <a:gd name="T13" fmla="*/ 18497 h 21600"/>
            </a:gdLst>
            <a:ahLst/>
            <a:cxnLst>
              <a:cxn ang="0">
                <a:pos x="T0" y="T1"/>
              </a:cxn>
              <a:cxn ang="0">
                <a:pos x="T2" y="T3"/>
              </a:cxn>
              <a:cxn ang="0">
                <a:pos x="T4" y="T5"/>
              </a:cxn>
              <a:cxn ang="0">
                <a:pos x="T6" y="T7"/>
              </a:cxn>
              <a:cxn ang="0">
                <a:pos x="T8" y="T9"/>
              </a:cxn>
            </a:cxnLst>
            <a:rect l="T10" t="T11" r="T12" b="T13"/>
            <a:pathLst>
              <a:path w="21600" h="21600">
                <a:moveTo>
                  <a:pt x="0" y="0"/>
                </a:moveTo>
                <a:lnTo>
                  <a:pt x="2596" y="21600"/>
                </a:lnTo>
                <a:lnTo>
                  <a:pt x="19004" y="21600"/>
                </a:lnTo>
                <a:lnTo>
                  <a:pt x="2160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13320" name="MH_SubTitle_6"/>
          <p:cNvSpPr>
            <a:spLocks noChangeArrowheads="1"/>
          </p:cNvSpPr>
          <p:nvPr/>
        </p:nvSpPr>
        <p:spPr bwMode="auto">
          <a:xfrm>
            <a:off x="3462338" y="3224213"/>
            <a:ext cx="763587" cy="7588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1600">
                <a:solidFill>
                  <a:srgbClr val="333333"/>
                </a:solidFill>
                <a:latin typeface="微软雅黑 Light" panose="020B0502040204020203" pitchFamily="34" charset="-122"/>
                <a:ea typeface="微软雅黑 Light" panose="020B0502040204020203" pitchFamily="34" charset="-122"/>
              </a:rPr>
              <a:t>amet</a:t>
            </a:r>
            <a:endParaRPr lang="en-US" altLang="zh-CN" sz="1600">
              <a:solidFill>
                <a:srgbClr val="333333"/>
              </a:solidFill>
              <a:latin typeface="微软雅黑 Light" panose="020B0502040204020203" pitchFamily="34" charset="-122"/>
              <a:ea typeface="微软雅黑 Light" panose="020B0502040204020203" pitchFamily="34" charset="-122"/>
            </a:endParaRPr>
          </a:p>
        </p:txBody>
      </p:sp>
      <p:sp>
        <p:nvSpPr>
          <p:cNvPr id="13321" name="MH_SubTitle_1"/>
          <p:cNvSpPr>
            <a:spLocks noChangeArrowheads="1"/>
          </p:cNvSpPr>
          <p:nvPr/>
        </p:nvSpPr>
        <p:spPr bwMode="auto">
          <a:xfrm>
            <a:off x="4095750" y="2125663"/>
            <a:ext cx="762000" cy="762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1600">
                <a:solidFill>
                  <a:srgbClr val="333333"/>
                </a:solidFill>
                <a:latin typeface="微软雅黑 Light" panose="020B0502040204020203" pitchFamily="34" charset="-122"/>
                <a:ea typeface="微软雅黑 Light" panose="020B0502040204020203" pitchFamily="34" charset="-122"/>
              </a:rPr>
              <a:t>amet</a:t>
            </a:r>
            <a:endParaRPr lang="en-US" altLang="zh-CN" sz="1600">
              <a:solidFill>
                <a:srgbClr val="333333"/>
              </a:solidFill>
              <a:latin typeface="微软雅黑 Light" panose="020B0502040204020203" pitchFamily="34" charset="-122"/>
              <a:ea typeface="微软雅黑 Light" panose="020B0502040204020203" pitchFamily="34" charset="-122"/>
            </a:endParaRPr>
          </a:p>
        </p:txBody>
      </p:sp>
      <p:sp>
        <p:nvSpPr>
          <p:cNvPr id="13322" name="MH_SubTitle_2"/>
          <p:cNvSpPr>
            <a:spLocks noChangeArrowheads="1"/>
          </p:cNvSpPr>
          <p:nvPr/>
        </p:nvSpPr>
        <p:spPr bwMode="auto">
          <a:xfrm>
            <a:off x="5364163" y="2125663"/>
            <a:ext cx="760412" cy="762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1600">
                <a:solidFill>
                  <a:srgbClr val="333333"/>
                </a:solidFill>
                <a:latin typeface="微软雅黑 Light" panose="020B0502040204020203" pitchFamily="34" charset="-122"/>
                <a:ea typeface="微软雅黑 Light" panose="020B0502040204020203" pitchFamily="34" charset="-122"/>
              </a:rPr>
              <a:t>amet</a:t>
            </a:r>
            <a:endParaRPr lang="en-US" altLang="zh-CN" sz="1600">
              <a:solidFill>
                <a:srgbClr val="333333"/>
              </a:solidFill>
              <a:latin typeface="微软雅黑 Light" panose="020B0502040204020203" pitchFamily="34" charset="-122"/>
              <a:ea typeface="微软雅黑 Light" panose="020B0502040204020203" pitchFamily="34" charset="-122"/>
            </a:endParaRPr>
          </a:p>
        </p:txBody>
      </p:sp>
      <p:sp>
        <p:nvSpPr>
          <p:cNvPr id="13323" name="MH_SubTitle_3"/>
          <p:cNvSpPr>
            <a:spLocks noChangeArrowheads="1"/>
          </p:cNvSpPr>
          <p:nvPr/>
        </p:nvSpPr>
        <p:spPr bwMode="auto">
          <a:xfrm>
            <a:off x="5997575" y="3222625"/>
            <a:ext cx="760413" cy="762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1600">
                <a:solidFill>
                  <a:srgbClr val="333333"/>
                </a:solidFill>
                <a:latin typeface="微软雅黑 Light" panose="020B0502040204020203" pitchFamily="34" charset="-122"/>
                <a:ea typeface="微软雅黑 Light" panose="020B0502040204020203" pitchFamily="34" charset="-122"/>
              </a:rPr>
              <a:t>amet</a:t>
            </a:r>
            <a:endParaRPr lang="en-US" altLang="zh-CN" sz="1600">
              <a:solidFill>
                <a:srgbClr val="333333"/>
              </a:solidFill>
              <a:latin typeface="微软雅黑 Light" panose="020B0502040204020203" pitchFamily="34" charset="-122"/>
              <a:ea typeface="微软雅黑 Light" panose="020B0502040204020203" pitchFamily="34" charset="-122"/>
            </a:endParaRPr>
          </a:p>
        </p:txBody>
      </p:sp>
      <p:sp>
        <p:nvSpPr>
          <p:cNvPr id="13324" name="MH_SubTitle_4"/>
          <p:cNvSpPr>
            <a:spLocks noChangeArrowheads="1"/>
          </p:cNvSpPr>
          <p:nvPr/>
        </p:nvSpPr>
        <p:spPr bwMode="auto">
          <a:xfrm>
            <a:off x="5364163" y="4319588"/>
            <a:ext cx="760412" cy="7620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1600">
                <a:solidFill>
                  <a:srgbClr val="333333"/>
                </a:solidFill>
                <a:latin typeface="微软雅黑 Light" panose="020B0502040204020203" pitchFamily="34" charset="-122"/>
                <a:ea typeface="微软雅黑 Light" panose="020B0502040204020203" pitchFamily="34" charset="-122"/>
              </a:rPr>
              <a:t>amet</a:t>
            </a:r>
            <a:endParaRPr lang="en-US" altLang="zh-CN" sz="1600">
              <a:solidFill>
                <a:srgbClr val="333333"/>
              </a:solidFill>
              <a:latin typeface="微软雅黑 Light" panose="020B0502040204020203" pitchFamily="34" charset="-122"/>
              <a:ea typeface="微软雅黑 Light" panose="020B0502040204020203" pitchFamily="34" charset="-122"/>
            </a:endParaRPr>
          </a:p>
        </p:txBody>
      </p:sp>
      <p:sp>
        <p:nvSpPr>
          <p:cNvPr id="13325" name="MH_SubTitle_5"/>
          <p:cNvSpPr>
            <a:spLocks noChangeArrowheads="1"/>
          </p:cNvSpPr>
          <p:nvPr/>
        </p:nvSpPr>
        <p:spPr bwMode="auto">
          <a:xfrm>
            <a:off x="4095750" y="4321175"/>
            <a:ext cx="763588" cy="7588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1600">
                <a:solidFill>
                  <a:srgbClr val="333333"/>
                </a:solidFill>
                <a:latin typeface="微软雅黑 Light" panose="020B0502040204020203" pitchFamily="34" charset="-122"/>
                <a:ea typeface="微软雅黑 Light" panose="020B0502040204020203" pitchFamily="34" charset="-122"/>
              </a:rPr>
              <a:t>amet</a:t>
            </a:r>
            <a:endParaRPr lang="en-US" altLang="zh-CN" sz="1600">
              <a:solidFill>
                <a:srgbClr val="333333"/>
              </a:solidFill>
              <a:latin typeface="微软雅黑 Light" panose="020B0502040204020203" pitchFamily="34" charset="-122"/>
              <a:ea typeface="微软雅黑 Light" panose="020B0502040204020203" pitchFamily="34" charset="-122"/>
            </a:endParaRPr>
          </a:p>
        </p:txBody>
      </p:sp>
      <p:sp>
        <p:nvSpPr>
          <p:cNvPr id="13326" name="MH_Title_1"/>
          <p:cNvSpPr>
            <a:spLocks noChangeArrowheads="1"/>
          </p:cNvSpPr>
          <p:nvPr/>
        </p:nvSpPr>
        <p:spPr bwMode="auto">
          <a:xfrm>
            <a:off x="4535488" y="3027363"/>
            <a:ext cx="1149350" cy="1150937"/>
          </a:xfrm>
          <a:prstGeom prst="ellipse">
            <a:avLst/>
          </a:prstGeom>
          <a:solidFill>
            <a:srgbClr val="CC33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ltLang="zh-CN" sz="2000">
                <a:solidFill>
                  <a:srgbClr val="FFFFFF"/>
                </a:solidFill>
                <a:latin typeface="微软雅黑 Light" panose="020B0502040204020203" pitchFamily="34" charset="-122"/>
                <a:ea typeface="微软雅黑 Light" panose="020B0502040204020203" pitchFamily="34" charset="-122"/>
              </a:rPr>
              <a:t>Lorem</a:t>
            </a:r>
            <a:endParaRPr lang="en-US" altLang="zh-CN" sz="2000">
              <a:solidFill>
                <a:srgbClr val="FFFFFF"/>
              </a:solidFill>
              <a:latin typeface="微软雅黑 Light" panose="020B0502040204020203" pitchFamily="34" charset="-122"/>
              <a:ea typeface="微软雅黑 Light" panose="020B0502040204020203" pitchFamily="34" charset="-122"/>
            </a:endParaRPr>
          </a:p>
        </p:txBody>
      </p:sp>
      <p:sp>
        <p:nvSpPr>
          <p:cNvPr id="13327" name="MH_Desc_1"/>
          <p:cNvSpPr/>
          <p:nvPr/>
        </p:nvSpPr>
        <p:spPr bwMode="auto">
          <a:xfrm>
            <a:off x="7289800" y="2032000"/>
            <a:ext cx="3487738" cy="3055938"/>
          </a:xfrm>
          <a:custGeom>
            <a:avLst/>
            <a:gdLst>
              <a:gd name="T0" fmla="*/ 0 w 3456384"/>
              <a:gd name="T1" fmla="*/ 3055938 h 3882329"/>
              <a:gd name="T2" fmla="*/ 2927350 w 3456384"/>
              <a:gd name="T3" fmla="*/ 3055938 h 3882329"/>
              <a:gd name="T4" fmla="*/ 0 w 3456384"/>
              <a:gd name="T5" fmla="*/ 3055938 h 3882329"/>
              <a:gd name="T6" fmla="*/ 0 w 3456384"/>
              <a:gd name="T7" fmla="*/ 0 h 3882329"/>
              <a:gd name="T8" fmla="*/ 2927350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solidFill>
            <a:schemeClr val="accent1"/>
          </a:solidFill>
          <a:ln w="3175" cmpd="sng">
            <a:solidFill>
              <a:srgbClr val="BFBFBF"/>
            </a:solidFill>
            <a:miter lim="800000"/>
          </a:ln>
        </p:spPr>
        <p:txBody>
          <a:bodyPr lIns="0" tIns="72000" rIns="0" bIns="7200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fontAlgn="base">
              <a:lnSpc>
                <a:spcPct val="140000"/>
              </a:lnSpc>
              <a:spcBef>
                <a:spcPts val="600"/>
              </a:spcBef>
              <a:spcAft>
                <a:spcPts val="600"/>
              </a:spcAft>
              <a:buFont typeface="Arial" panose="020B0604020202020204" pitchFamily="34" charset="0"/>
              <a:buNone/>
            </a:pPr>
            <a:r>
              <a:rPr lang="en-US" altLang="zh-CN" sz="1600">
                <a:solidFill>
                  <a:srgbClr val="000000"/>
                </a:solidFill>
                <a:latin typeface="微软雅黑 Light" panose="020B0502040204020203" pitchFamily="34" charset="-122"/>
                <a:ea typeface="微软雅黑 Light" panose="020B0502040204020203" pitchFamily="34" charset="-122"/>
              </a:rPr>
              <a:t>Lorem ipsum dolor sit amet consectetur adipisicing elit Lorem ipsum dolor sit amet consectetur adipisicing elit Lorem ipsum dolor sit amet consectetur adipisicing elit Lorem ipsum dolor sit amet consectetur adipisicing elit</a:t>
            </a:r>
            <a:endParaRPr lang="en-US" altLang="zh-CN" sz="1600">
              <a:solidFill>
                <a:srgbClr val="000000"/>
              </a:solidFill>
              <a:latin typeface="微软雅黑 Light" panose="020B0502040204020203" pitchFamily="34" charset="-122"/>
              <a:ea typeface="微软雅黑 Light" panose="020B0502040204020203" pitchFamily="34" charset="-122"/>
            </a:endParaRPr>
          </a:p>
        </p:txBody>
      </p:sp>
      <p:pic>
        <p:nvPicPr>
          <p:cNvPr id="13328" name="그림 1"/>
          <p:cNvPicPr>
            <a:picLocks noChangeAspect="1" noChangeArrowheads="1"/>
          </p:cNvPicPr>
          <p:nvPr/>
        </p:nvPicPr>
        <p:blipFill>
          <a:blip r:embed="rId1">
            <a:extLst>
              <a:ext uri="{28A0092B-C50C-407E-A947-70E740481C1C}">
                <a14:useLocalDpi xmlns:a14="http://schemas.microsoft.com/office/drawing/2010/main"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9" name="TextBox 2"/>
          <p:cNvSpPr>
            <a:spLocks noChangeArrowheads="1"/>
          </p:cNvSpPr>
          <p:nvPr/>
        </p:nvSpPr>
        <p:spPr bwMode="auto">
          <a:xfrm flipH="1">
            <a:off x="5157788" y="850900"/>
            <a:ext cx="177958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13330" name="TextBox 5"/>
          <p:cNvSpPr>
            <a:spLocks noChangeArrowheads="1"/>
          </p:cNvSpPr>
          <p:nvPr/>
        </p:nvSpPr>
        <p:spPr bwMode="auto">
          <a:xfrm flipH="1">
            <a:off x="6348413" y="908050"/>
            <a:ext cx="27590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그림 1"/>
          <p:cNvPicPr>
            <a:picLocks noChangeAspect="1" noChangeArrowheads="1"/>
          </p:cNvPicPr>
          <p:nvPr/>
        </p:nvPicPr>
        <p:blipFill>
          <a:blip r:embed="rId1">
            <a:extLst>
              <a:ext uri="{28A0092B-C50C-407E-A947-70E740481C1C}">
                <a14:useLocalDpi xmlns:a14="http://schemas.microsoft.com/office/drawing/2010/main"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4339" name="MH_Other_1"/>
          <p:cNvCxnSpPr>
            <a:cxnSpLocks noChangeShapeType="1"/>
          </p:cNvCxnSpPr>
          <p:nvPr/>
        </p:nvCxnSpPr>
        <p:spPr bwMode="auto">
          <a:xfrm>
            <a:off x="4997450" y="2027238"/>
            <a:ext cx="0" cy="1831975"/>
          </a:xfrm>
          <a:prstGeom prst="line">
            <a:avLst/>
          </a:prstGeom>
          <a:noFill/>
          <a:ln w="6350" cap="rnd" cmpd="sng">
            <a:solidFill>
              <a:srgbClr val="BCBCBC"/>
            </a:solidFill>
            <a:prstDash val="sys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340" name="MH_Other_2"/>
          <p:cNvCxnSpPr>
            <a:cxnSpLocks noChangeShapeType="1"/>
          </p:cNvCxnSpPr>
          <p:nvPr/>
        </p:nvCxnSpPr>
        <p:spPr bwMode="auto">
          <a:xfrm>
            <a:off x="4660900" y="2027238"/>
            <a:ext cx="336550" cy="0"/>
          </a:xfrm>
          <a:prstGeom prst="line">
            <a:avLst/>
          </a:prstGeom>
          <a:noFill/>
          <a:ln w="6350" cap="rnd" cmpd="sng">
            <a:solidFill>
              <a:srgbClr val="BCBCBC"/>
            </a:solidFill>
            <a:prstDash val="sysDash"/>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341" name="MH_Other_3"/>
          <p:cNvCxnSpPr>
            <a:cxnSpLocks noChangeShapeType="1"/>
          </p:cNvCxnSpPr>
          <p:nvPr/>
        </p:nvCxnSpPr>
        <p:spPr bwMode="auto">
          <a:xfrm>
            <a:off x="4660900" y="3838575"/>
            <a:ext cx="336550" cy="0"/>
          </a:xfrm>
          <a:prstGeom prst="line">
            <a:avLst/>
          </a:prstGeom>
          <a:noFill/>
          <a:ln w="6350" cap="rnd" cmpd="sng">
            <a:solidFill>
              <a:srgbClr val="BCBCBC"/>
            </a:solidFill>
            <a:prstDash val="sysDash"/>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342" name="MH_Other_4"/>
          <p:cNvSpPr>
            <a:spLocks noChangeArrowheads="1"/>
          </p:cNvSpPr>
          <p:nvPr/>
        </p:nvSpPr>
        <p:spPr bwMode="auto">
          <a:xfrm>
            <a:off x="1387475" y="4183063"/>
            <a:ext cx="400050" cy="400050"/>
          </a:xfrm>
          <a:prstGeom prst="ellipse">
            <a:avLst/>
          </a:prstGeom>
          <a:solidFill>
            <a:srgbClr val="CC33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1400">
              <a:solidFill>
                <a:srgbClr val="FFFFFF"/>
              </a:solidFill>
              <a:latin typeface="微软雅黑 Light" panose="020B0502040204020203" pitchFamily="34" charset="-122"/>
              <a:ea typeface="微软雅黑 Light" panose="020B0502040204020203" pitchFamily="34" charset="-122"/>
            </a:endParaRPr>
          </a:p>
        </p:txBody>
      </p:sp>
      <p:sp>
        <p:nvSpPr>
          <p:cNvPr id="14343" name="MH_Other_5"/>
          <p:cNvSpPr/>
          <p:nvPr/>
        </p:nvSpPr>
        <p:spPr bwMode="auto">
          <a:xfrm>
            <a:off x="1450975" y="4244975"/>
            <a:ext cx="276225" cy="276225"/>
          </a:xfrm>
          <a:custGeom>
            <a:avLst/>
            <a:gdLst>
              <a:gd name="T0" fmla="*/ 0 w 276225"/>
              <a:gd name="T1" fmla="*/ 138113 h 276225"/>
              <a:gd name="T2" fmla="*/ 138113 w 276225"/>
              <a:gd name="T3" fmla="*/ 0 h 276225"/>
              <a:gd name="T4" fmla="*/ 276226 w 276225"/>
              <a:gd name="T5" fmla="*/ 138113 h 276225"/>
              <a:gd name="T6" fmla="*/ 138113 w 276225"/>
              <a:gd name="T7" fmla="*/ 276226 h 276225"/>
              <a:gd name="T8" fmla="*/ 0 w 276225"/>
              <a:gd name="T9" fmla="*/ 138113 h 276225"/>
              <a:gd name="T10" fmla="*/ 25200 w 276225"/>
              <a:gd name="T11" fmla="*/ 138113 h 276225"/>
              <a:gd name="T12" fmla="*/ 138112 w 276225"/>
              <a:gd name="T13" fmla="*/ 251025 h 276225"/>
              <a:gd name="T14" fmla="*/ 251024 w 276225"/>
              <a:gd name="T15" fmla="*/ 138113 h 276225"/>
              <a:gd name="T16" fmla="*/ 138112 w 276225"/>
              <a:gd name="T17" fmla="*/ 25201 h 276225"/>
              <a:gd name="T18" fmla="*/ 25200 w 276225"/>
              <a:gd name="T19" fmla="*/ 138113 h 276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225" h="276225">
                <a:moveTo>
                  <a:pt x="0" y="138113"/>
                </a:moveTo>
                <a:cubicBezTo>
                  <a:pt x="0" y="61835"/>
                  <a:pt x="61835" y="0"/>
                  <a:pt x="138113" y="0"/>
                </a:cubicBezTo>
                <a:cubicBezTo>
                  <a:pt x="214391" y="0"/>
                  <a:pt x="276226" y="61835"/>
                  <a:pt x="276226" y="138113"/>
                </a:cubicBezTo>
                <a:cubicBezTo>
                  <a:pt x="276226" y="214391"/>
                  <a:pt x="214391" y="276226"/>
                  <a:pt x="138113" y="276226"/>
                </a:cubicBezTo>
                <a:cubicBezTo>
                  <a:pt x="61835" y="276226"/>
                  <a:pt x="0" y="214391"/>
                  <a:pt x="0" y="138113"/>
                </a:cubicBezTo>
                <a:close/>
                <a:moveTo>
                  <a:pt x="25200" y="138113"/>
                </a:moveTo>
                <a:cubicBezTo>
                  <a:pt x="25200" y="200473"/>
                  <a:pt x="75752" y="251025"/>
                  <a:pt x="138112" y="251025"/>
                </a:cubicBezTo>
                <a:cubicBezTo>
                  <a:pt x="200472" y="251025"/>
                  <a:pt x="251024" y="200473"/>
                  <a:pt x="251024" y="138113"/>
                </a:cubicBezTo>
                <a:cubicBezTo>
                  <a:pt x="251024" y="75753"/>
                  <a:pt x="200472" y="25201"/>
                  <a:pt x="138112" y="25201"/>
                </a:cubicBezTo>
                <a:cubicBezTo>
                  <a:pt x="75752" y="25201"/>
                  <a:pt x="25200" y="75753"/>
                  <a:pt x="25200" y="138113"/>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a typeface="宋体" panose="02010600030101010101" pitchFamily="2" charset="-122"/>
            </a:endParaRPr>
          </a:p>
        </p:txBody>
      </p:sp>
      <p:sp>
        <p:nvSpPr>
          <p:cNvPr id="14344" name="MH_Other_6"/>
          <p:cNvSpPr>
            <a:spLocks noChangeAspect="1" noChangeArrowheads="1"/>
          </p:cNvSpPr>
          <p:nvPr/>
        </p:nvSpPr>
        <p:spPr bwMode="auto">
          <a:xfrm>
            <a:off x="1524000" y="4330700"/>
            <a:ext cx="130175" cy="104775"/>
          </a:xfrm>
          <a:prstGeom prst="rightArrow">
            <a:avLst>
              <a:gd name="adj1" fmla="val 50000"/>
              <a:gd name="adj2" fmla="val 50002"/>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sz="1400">
              <a:solidFill>
                <a:srgbClr val="FFFFFF"/>
              </a:solidFill>
              <a:latin typeface="微软雅黑 Light" panose="020B0502040204020203" pitchFamily="34" charset="-122"/>
              <a:ea typeface="微软雅黑 Light" panose="020B0502040204020203" pitchFamily="34" charset="-122"/>
            </a:endParaRPr>
          </a:p>
        </p:txBody>
      </p:sp>
      <p:cxnSp>
        <p:nvCxnSpPr>
          <p:cNvPr id="14345" name="MH_Other_7"/>
          <p:cNvCxnSpPr>
            <a:cxnSpLocks noChangeShapeType="1"/>
          </p:cNvCxnSpPr>
          <p:nvPr/>
        </p:nvCxnSpPr>
        <p:spPr bwMode="auto">
          <a:xfrm>
            <a:off x="1933575" y="4381500"/>
            <a:ext cx="6200775" cy="0"/>
          </a:xfrm>
          <a:prstGeom prst="line">
            <a:avLst/>
          </a:prstGeom>
          <a:noFill/>
          <a:ln w="6350" cap="rnd" cmpd="sng">
            <a:solidFill>
              <a:srgbClr val="A8ABB8"/>
            </a:solidFill>
            <a:prstDash val="sys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4346" name="MH_Other_8"/>
          <p:cNvPicPr>
            <a:picLocks noChangeAspect="1" noChangeArrowheads="1"/>
          </p:cNvPicPr>
          <p:nvPr/>
        </p:nvPicPr>
        <p:blipFill>
          <a:blip r:embed="rId2">
            <a:extLst>
              <a:ext uri="{28A0092B-C50C-407E-A947-70E740481C1C}">
                <a14:useLocalDpi xmlns:a14="http://schemas.microsoft.com/office/drawing/2010/main" val="0"/>
              </a:ext>
            </a:extLst>
          </a:blip>
          <a:srcRect l="18333" t="28922" r="57880" b="30067"/>
          <a:stretch>
            <a:fillRect/>
          </a:stretch>
        </p:blipFill>
        <p:spPr bwMode="auto">
          <a:xfrm>
            <a:off x="2352675" y="1917700"/>
            <a:ext cx="1571625"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7" name="MH_Desc_1"/>
          <p:cNvSpPr txBox="1">
            <a:spLocks noChangeArrowheads="1"/>
          </p:cNvSpPr>
          <p:nvPr/>
        </p:nvSpPr>
        <p:spPr bwMode="auto">
          <a:xfrm>
            <a:off x="1933575" y="4424363"/>
            <a:ext cx="6318250" cy="168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fontAlgn="base">
              <a:lnSpc>
                <a:spcPct val="150000"/>
              </a:lnSpc>
              <a:spcBef>
                <a:spcPct val="0"/>
              </a:spcBef>
              <a:spcAft>
                <a:spcPct val="0"/>
              </a:spcAft>
              <a:buFont typeface="Arial" panose="020B0604020202020204" pitchFamily="34" charset="0"/>
              <a:buNone/>
            </a:pPr>
            <a:r>
              <a:rPr lang="en-US" altLang="zh-CN" sz="1500">
                <a:solidFill>
                  <a:srgbClr val="7F7F7F"/>
                </a:solidFill>
                <a:latin typeface="微软雅黑 Light" panose="020B0502040204020203" pitchFamily="34" charset="-122"/>
                <a:ea typeface="微软雅黑 Light" panose="020B0502040204020203" pitchFamily="34" charset="-122"/>
              </a:rPr>
              <a:t>Lorem ipsum dolor sit amet consectetur adipisicing elit sed do eiusmod tempor incididunt ut labore et dolore magna aliqua Ut enim ad minim veniam quis nostrud exercitation ullamco laboris nisi ut aliquip ex ea commodo consequat Duis aute irure dolor . </a:t>
            </a:r>
            <a:endParaRPr lang="en-US" altLang="zh-CN" sz="1500">
              <a:solidFill>
                <a:srgbClr val="7F7F7F"/>
              </a:solidFill>
              <a:latin typeface="微软雅黑 Light" panose="020B0502040204020203" pitchFamily="34" charset="-122"/>
              <a:ea typeface="微软雅黑 Light" panose="020B0502040204020203" pitchFamily="34" charset="-122"/>
            </a:endParaRPr>
          </a:p>
        </p:txBody>
      </p:sp>
      <p:cxnSp>
        <p:nvCxnSpPr>
          <p:cNvPr id="14348" name="MH_Other_9"/>
          <p:cNvCxnSpPr>
            <a:cxnSpLocks noChangeShapeType="1"/>
          </p:cNvCxnSpPr>
          <p:nvPr/>
        </p:nvCxnSpPr>
        <p:spPr bwMode="auto">
          <a:xfrm>
            <a:off x="5000625" y="2387600"/>
            <a:ext cx="406400" cy="11113"/>
          </a:xfrm>
          <a:prstGeom prst="straightConnector1">
            <a:avLst/>
          </a:prstGeom>
          <a:noFill/>
          <a:ln w="6350" cap="rnd" cmpd="sng">
            <a:solidFill>
              <a:srgbClr val="BCBCBC"/>
            </a:solidFill>
            <a:prstDash val="sysDash"/>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349" name="MH_Other_10"/>
          <p:cNvCxnSpPr>
            <a:cxnSpLocks noChangeShapeType="1"/>
          </p:cNvCxnSpPr>
          <p:nvPr/>
        </p:nvCxnSpPr>
        <p:spPr bwMode="auto">
          <a:xfrm>
            <a:off x="5006975" y="2936875"/>
            <a:ext cx="406400" cy="11113"/>
          </a:xfrm>
          <a:prstGeom prst="straightConnector1">
            <a:avLst/>
          </a:prstGeom>
          <a:noFill/>
          <a:ln w="6350" cap="rnd" cmpd="sng">
            <a:solidFill>
              <a:srgbClr val="BCBCBC"/>
            </a:solidFill>
            <a:prstDash val="sysDash"/>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350" name="MH_Other_11"/>
          <p:cNvCxnSpPr>
            <a:cxnSpLocks noChangeShapeType="1"/>
          </p:cNvCxnSpPr>
          <p:nvPr/>
        </p:nvCxnSpPr>
        <p:spPr bwMode="auto">
          <a:xfrm>
            <a:off x="4997450" y="3486150"/>
            <a:ext cx="403225" cy="12700"/>
          </a:xfrm>
          <a:prstGeom prst="straightConnector1">
            <a:avLst/>
          </a:prstGeom>
          <a:noFill/>
          <a:ln w="6350" cap="rnd" cmpd="sng">
            <a:solidFill>
              <a:srgbClr val="BCBCBC"/>
            </a:solidFill>
            <a:prstDash val="sysDash"/>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351" name="MH_SubTitle_1"/>
          <p:cNvSpPr txBox="1">
            <a:spLocks noChangeArrowheads="1"/>
          </p:cNvSpPr>
          <p:nvPr/>
        </p:nvSpPr>
        <p:spPr bwMode="auto">
          <a:xfrm>
            <a:off x="5540375" y="2198688"/>
            <a:ext cx="27717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fontAlgn="base">
              <a:lnSpc>
                <a:spcPct val="100000"/>
              </a:lnSpc>
              <a:spcBef>
                <a:spcPct val="0"/>
              </a:spcBef>
              <a:spcAft>
                <a:spcPct val="0"/>
              </a:spcAft>
              <a:buFont typeface="Arial" panose="020B0604020202020204" pitchFamily="34" charset="0"/>
              <a:buNone/>
            </a:pPr>
            <a:r>
              <a:rPr lang="en-US" altLang="zh-CN" sz="1600" b="1">
                <a:solidFill>
                  <a:srgbClr val="CC3300"/>
                </a:solidFill>
                <a:latin typeface="微软雅黑 Light" panose="020B0502040204020203" pitchFamily="34" charset="-122"/>
                <a:ea typeface="微软雅黑 Light" panose="020B0502040204020203" pitchFamily="34" charset="-122"/>
              </a:rPr>
              <a:t>Lorem</a:t>
            </a:r>
            <a:endParaRPr lang="en-US" altLang="zh-CN" sz="1600" b="1">
              <a:solidFill>
                <a:srgbClr val="CC3300"/>
              </a:solidFill>
              <a:latin typeface="微软雅黑 Light" panose="020B0502040204020203" pitchFamily="34" charset="-122"/>
              <a:ea typeface="微软雅黑 Light" panose="020B0502040204020203" pitchFamily="34" charset="-122"/>
            </a:endParaRPr>
          </a:p>
        </p:txBody>
      </p:sp>
      <p:sp>
        <p:nvSpPr>
          <p:cNvPr id="14352" name="MH_Text_1"/>
          <p:cNvSpPr txBox="1">
            <a:spLocks noChangeArrowheads="1"/>
          </p:cNvSpPr>
          <p:nvPr/>
        </p:nvSpPr>
        <p:spPr bwMode="auto">
          <a:xfrm>
            <a:off x="5540375" y="2565400"/>
            <a:ext cx="27717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da-DK" altLang="en-US" sz="1400">
                <a:solidFill>
                  <a:srgbClr val="7F7F7F"/>
                </a:solidFill>
                <a:latin typeface="微软雅黑 Light" panose="020B0502040204020203" pitchFamily="34" charset="-122"/>
                <a:ea typeface="微软雅黑 Light" panose="020B0502040204020203" pitchFamily="34" charset="-122"/>
              </a:rPr>
              <a:t>Lorem ipsum dolor sit amet</a:t>
            </a:r>
            <a:endParaRPr lang="da-DK" altLang="en-US" sz="1400">
              <a:solidFill>
                <a:srgbClr val="7F7F7F"/>
              </a:solidFill>
              <a:latin typeface="微软雅黑 Light" panose="020B0502040204020203" pitchFamily="34" charset="-122"/>
              <a:ea typeface="微软雅黑 Light" panose="020B0502040204020203" pitchFamily="34" charset="-122"/>
            </a:endParaRPr>
          </a:p>
        </p:txBody>
      </p:sp>
      <p:sp>
        <p:nvSpPr>
          <p:cNvPr id="14353" name="MH_SubTitle_1"/>
          <p:cNvSpPr txBox="1">
            <a:spLocks noChangeArrowheads="1"/>
          </p:cNvSpPr>
          <p:nvPr/>
        </p:nvSpPr>
        <p:spPr bwMode="auto">
          <a:xfrm>
            <a:off x="5540375" y="2732088"/>
            <a:ext cx="27717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fontAlgn="base">
              <a:lnSpc>
                <a:spcPct val="100000"/>
              </a:lnSpc>
              <a:spcBef>
                <a:spcPct val="0"/>
              </a:spcBef>
              <a:spcAft>
                <a:spcPct val="0"/>
              </a:spcAft>
              <a:buFont typeface="Arial" panose="020B0604020202020204" pitchFamily="34" charset="0"/>
              <a:buNone/>
            </a:pPr>
            <a:r>
              <a:rPr lang="en-US" altLang="zh-CN" sz="1600" b="1">
                <a:solidFill>
                  <a:srgbClr val="505046"/>
                </a:solidFill>
                <a:latin typeface="微软雅黑 Light" panose="020B0502040204020203" pitchFamily="34" charset="-122"/>
                <a:ea typeface="微软雅黑 Light" panose="020B0502040204020203" pitchFamily="34" charset="-122"/>
              </a:rPr>
              <a:t>Lorem</a:t>
            </a:r>
            <a:endParaRPr lang="en-US" altLang="zh-CN" sz="1600" b="1">
              <a:solidFill>
                <a:srgbClr val="505046"/>
              </a:solidFill>
              <a:latin typeface="微软雅黑 Light" panose="020B0502040204020203" pitchFamily="34" charset="-122"/>
              <a:ea typeface="微软雅黑 Light" panose="020B0502040204020203" pitchFamily="34" charset="-122"/>
            </a:endParaRPr>
          </a:p>
        </p:txBody>
      </p:sp>
      <p:sp>
        <p:nvSpPr>
          <p:cNvPr id="14354" name="MH_Text_1"/>
          <p:cNvSpPr txBox="1">
            <a:spLocks noChangeArrowheads="1"/>
          </p:cNvSpPr>
          <p:nvPr/>
        </p:nvSpPr>
        <p:spPr bwMode="auto">
          <a:xfrm>
            <a:off x="5540375" y="3098800"/>
            <a:ext cx="27717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da-DK" altLang="en-US" sz="1400">
                <a:solidFill>
                  <a:srgbClr val="7F7F7F"/>
                </a:solidFill>
                <a:latin typeface="微软雅黑 Light" panose="020B0502040204020203" pitchFamily="34" charset="-122"/>
                <a:ea typeface="微软雅黑 Light" panose="020B0502040204020203" pitchFamily="34" charset="-122"/>
              </a:rPr>
              <a:t>Lorem ipsum dolor sit amet</a:t>
            </a:r>
            <a:endParaRPr lang="da-DK" altLang="en-US" sz="1400">
              <a:solidFill>
                <a:srgbClr val="7F7F7F"/>
              </a:solidFill>
              <a:latin typeface="微软雅黑 Light" panose="020B0502040204020203" pitchFamily="34" charset="-122"/>
              <a:ea typeface="微软雅黑 Light" panose="020B0502040204020203" pitchFamily="34" charset="-122"/>
            </a:endParaRPr>
          </a:p>
        </p:txBody>
      </p:sp>
      <p:sp>
        <p:nvSpPr>
          <p:cNvPr id="14355" name="MH_SubTitle_1"/>
          <p:cNvSpPr txBox="1">
            <a:spLocks noChangeArrowheads="1"/>
          </p:cNvSpPr>
          <p:nvPr/>
        </p:nvSpPr>
        <p:spPr bwMode="auto">
          <a:xfrm>
            <a:off x="5540375" y="3303588"/>
            <a:ext cx="27717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latinLnBrk="1">
              <a:lnSpc>
                <a:spcPct val="90000"/>
              </a:lnSpc>
              <a:spcBef>
                <a:spcPts val="1000"/>
              </a:spcBef>
              <a:buChar char="•"/>
              <a:defRPr sz="2800">
                <a:solidFill>
                  <a:schemeClr val="tx1"/>
                </a:solidFill>
                <a:latin typeface="나눔고딕" charset="-127"/>
                <a:ea typeface="나눔고딕" charset="-127"/>
                <a:sym typeface="나눔고딕" charset="-127"/>
              </a:defRPr>
            </a:lvl1pPr>
            <a:lvl2pPr marL="742950" indent="-285750" latinLnBrk="1">
              <a:lnSpc>
                <a:spcPct val="90000"/>
              </a:lnSpc>
              <a:spcBef>
                <a:spcPts val="500"/>
              </a:spcBef>
              <a:buChar char="•"/>
              <a:defRPr sz="2400">
                <a:solidFill>
                  <a:schemeClr val="tx1"/>
                </a:solidFill>
                <a:latin typeface="나눔고딕" charset="-127"/>
                <a:ea typeface="나눔고딕" charset="-127"/>
                <a:sym typeface="나눔고딕" charset="-127"/>
              </a:defRPr>
            </a:lvl2pPr>
            <a:lvl3pPr marL="1143000" indent="-228600" latinLnBrk="1">
              <a:lnSpc>
                <a:spcPct val="90000"/>
              </a:lnSpc>
              <a:spcBef>
                <a:spcPts val="500"/>
              </a:spcBef>
              <a:buChar char="•"/>
              <a:defRPr sz="2000">
                <a:solidFill>
                  <a:schemeClr val="tx1"/>
                </a:solidFill>
                <a:latin typeface="나눔고딕" charset="-127"/>
                <a:ea typeface="나눔고딕" charset="-127"/>
                <a:sym typeface="나눔고딕" charset="-127"/>
              </a:defRPr>
            </a:lvl3pPr>
            <a:lvl4pPr marL="1600200" indent="-228600" latinLnBrk="1">
              <a:lnSpc>
                <a:spcPct val="90000"/>
              </a:lnSpc>
              <a:spcBef>
                <a:spcPts val="500"/>
              </a:spcBef>
              <a:buChar char="•"/>
              <a:defRPr>
                <a:solidFill>
                  <a:schemeClr val="tx1"/>
                </a:solidFill>
                <a:latin typeface="나눔고딕" charset="-127"/>
                <a:ea typeface="나눔고딕" charset="-127"/>
                <a:sym typeface="나눔고딕" charset="-127"/>
              </a:defRPr>
            </a:lvl4pPr>
            <a:lvl5pPr marL="2057400" indent="-228600" latinLnBrk="1">
              <a:lnSpc>
                <a:spcPct val="90000"/>
              </a:lnSpc>
              <a:spcBef>
                <a:spcPts val="500"/>
              </a:spcBef>
              <a:buChar char="•"/>
              <a:defRPr>
                <a:solidFill>
                  <a:schemeClr val="tx1"/>
                </a:solidFill>
                <a:latin typeface="나눔고딕" charset="-127"/>
                <a:ea typeface="나눔고딕" charset="-127"/>
                <a:sym typeface="나눔고딕" charset="-127"/>
              </a:defRPr>
            </a:lvl5pPr>
            <a:lvl6pPr marL="25146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6pPr>
            <a:lvl7pPr marL="29718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7pPr>
            <a:lvl8pPr marL="34290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8pPr>
            <a:lvl9pPr marL="3886200" indent="-228600" eaLnBrk="0" fontAlgn="base" latinLnBrk="1" hangingPunct="0">
              <a:lnSpc>
                <a:spcPct val="90000"/>
              </a:lnSpc>
              <a:spcBef>
                <a:spcPts val="500"/>
              </a:spcBef>
              <a:spcAft>
                <a:spcPct val="0"/>
              </a:spcAft>
              <a:buFont typeface="Arial" panose="020B0604020202020204" pitchFamily="34" charset="0"/>
              <a:buChar char="•"/>
              <a:defRPr>
                <a:solidFill>
                  <a:schemeClr val="tx1"/>
                </a:solidFill>
                <a:latin typeface="나눔고딕" charset="-127"/>
                <a:ea typeface="나눔고딕" charset="-127"/>
                <a:sym typeface="나눔고딕" charset="-127"/>
              </a:defRPr>
            </a:lvl9pPr>
          </a:lstStyle>
          <a:p>
            <a:pPr fontAlgn="base">
              <a:lnSpc>
                <a:spcPct val="100000"/>
              </a:lnSpc>
              <a:spcBef>
                <a:spcPct val="0"/>
              </a:spcBef>
              <a:spcAft>
                <a:spcPct val="0"/>
              </a:spcAft>
              <a:buFont typeface="Arial" panose="020B0604020202020204" pitchFamily="34" charset="0"/>
              <a:buNone/>
            </a:pPr>
            <a:r>
              <a:rPr lang="en-US" altLang="zh-CN" sz="1600" b="1">
                <a:solidFill>
                  <a:srgbClr val="E84C22"/>
                </a:solidFill>
                <a:latin typeface="微软雅黑 Light" panose="020B0502040204020203" pitchFamily="34" charset="-122"/>
                <a:ea typeface="微软雅黑 Light" panose="020B0502040204020203" pitchFamily="34" charset="-122"/>
              </a:rPr>
              <a:t>Lorem</a:t>
            </a:r>
            <a:endParaRPr lang="en-US" altLang="zh-CN" sz="1600" b="1">
              <a:solidFill>
                <a:srgbClr val="E84C22"/>
              </a:solidFill>
              <a:latin typeface="微软雅黑 Light" panose="020B0502040204020203" pitchFamily="34" charset="-122"/>
              <a:ea typeface="微软雅黑 Light" panose="020B0502040204020203" pitchFamily="34" charset="-122"/>
            </a:endParaRPr>
          </a:p>
        </p:txBody>
      </p:sp>
      <p:sp>
        <p:nvSpPr>
          <p:cNvPr id="14356" name="MH_Text_1"/>
          <p:cNvSpPr txBox="1">
            <a:spLocks noChangeArrowheads="1"/>
          </p:cNvSpPr>
          <p:nvPr/>
        </p:nvSpPr>
        <p:spPr bwMode="auto">
          <a:xfrm>
            <a:off x="5540375" y="3670300"/>
            <a:ext cx="27717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da-DK" altLang="en-US" sz="1400">
                <a:solidFill>
                  <a:srgbClr val="7F7F7F"/>
                </a:solidFill>
                <a:latin typeface="微软雅黑 Light" panose="020B0502040204020203" pitchFamily="34" charset="-122"/>
                <a:ea typeface="微软雅黑 Light" panose="020B0502040204020203" pitchFamily="34" charset="-122"/>
              </a:rPr>
              <a:t>Lorem ipsum dolor sit amet</a:t>
            </a:r>
            <a:endParaRPr lang="da-DK" altLang="en-US" sz="1400">
              <a:solidFill>
                <a:srgbClr val="7F7F7F"/>
              </a:solidFill>
              <a:latin typeface="微软雅黑 Light" panose="020B0502040204020203" pitchFamily="34" charset="-122"/>
              <a:ea typeface="微软雅黑 Light" panose="020B0502040204020203" pitchFamily="34" charset="-122"/>
            </a:endParaRPr>
          </a:p>
        </p:txBody>
      </p:sp>
      <p:sp>
        <p:nvSpPr>
          <p:cNvPr id="14357" name="TextBox 2"/>
          <p:cNvSpPr>
            <a:spLocks noChangeArrowheads="1"/>
          </p:cNvSpPr>
          <p:nvPr/>
        </p:nvSpPr>
        <p:spPr bwMode="auto">
          <a:xfrm flipH="1">
            <a:off x="2862263" y="850900"/>
            <a:ext cx="177958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altLang="zh-CN" sz="2400">
                <a:solidFill>
                  <a:srgbClr val="CE5243"/>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LOREM /</a:t>
            </a:r>
            <a:endParaRPr lang="zh-CN" altLang="en-US" sz="2400">
              <a:solidFill>
                <a:srgbClr val="CE5243"/>
              </a:solidFill>
              <a:latin typeface="Kozuka Gothic Pr6N EL" panose="020B0200000000000000" pitchFamily="34" charset="-128"/>
              <a:sym typeface="Kozuka Gothic Pr6N EL" panose="020B0200000000000000" pitchFamily="34" charset="-128"/>
            </a:endParaRPr>
          </a:p>
        </p:txBody>
      </p:sp>
      <p:sp>
        <p:nvSpPr>
          <p:cNvPr id="14358" name="TextBox 5"/>
          <p:cNvSpPr>
            <a:spLocks noChangeArrowheads="1"/>
          </p:cNvSpPr>
          <p:nvPr/>
        </p:nvSpPr>
        <p:spPr bwMode="auto">
          <a:xfrm flipH="1">
            <a:off x="4052888" y="908050"/>
            <a:ext cx="27590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rPr>
              <a:t>화장한 봄날의 삼청동</a:t>
            </a:r>
            <a:endParaRPr lang="zh-CN" altLang="zh-CN">
              <a:solidFill>
                <a:srgbClr val="595959"/>
              </a:solidFill>
              <a:latin typeface="Kozuka Gothic Pr6N EL" panose="020B0200000000000000" pitchFamily="34" charset="-128"/>
              <a:ea typeface="Kozuka Gothic Pr6N EL" panose="020B0200000000000000" pitchFamily="34" charset="-128"/>
              <a:sym typeface="Kozuka Gothic Pr6N EL" panose="020B0200000000000000" pitchFamily="34" charset="-128"/>
            </a:endParaRPr>
          </a:p>
        </p:txBody>
      </p:sp>
    </p:spTree>
  </p:cSld>
  <p:clrMapOvr>
    <a:masterClrMapping/>
  </p:clrMapOvr>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default theme">
  <a:themeElements>
    <a:clrScheme name="default theme 1">
      <a:dk1>
        <a:srgbClr val="000000"/>
      </a:dk1>
      <a:lt1>
        <a:srgbClr val="FFFFFF"/>
      </a:lt1>
      <a:dk2>
        <a:srgbClr val="505046"/>
      </a:dk2>
      <a:lt2>
        <a:srgbClr val="EEECE1"/>
      </a:lt2>
      <a:accent1>
        <a:srgbClr val="E84C22"/>
      </a:accent1>
      <a:accent2>
        <a:srgbClr val="FFBD47"/>
      </a:accent2>
      <a:accent3>
        <a:srgbClr val="FFFFFF"/>
      </a:accent3>
      <a:accent4>
        <a:srgbClr val="000000"/>
      </a:accent4>
      <a:accent5>
        <a:srgbClr val="F2B2AB"/>
      </a:accent5>
      <a:accent6>
        <a:srgbClr val="E7AB3F"/>
      </a:accent6>
      <a:hlink>
        <a:srgbClr val="CC9900"/>
      </a:hlink>
      <a:folHlink>
        <a:srgbClr val="666699"/>
      </a:folHlink>
    </a:clrScheme>
    <a:fontScheme name="default theme">
      <a:majorFont>
        <a:latin typeface="나눔고딕"/>
        <a:ea typeface="나눔고딕"/>
        <a:cs typeface=""/>
      </a:majorFont>
      <a:minorFont>
        <a:latin typeface="나눔고딕"/>
        <a:ea typeface="나눔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default theme 1">
        <a:dk1>
          <a:srgbClr val="000000"/>
        </a:dk1>
        <a:lt1>
          <a:srgbClr val="FFFFFF"/>
        </a:lt1>
        <a:dk2>
          <a:srgbClr val="505046"/>
        </a:dk2>
        <a:lt2>
          <a:srgbClr val="EEECE1"/>
        </a:lt2>
        <a:accent1>
          <a:srgbClr val="E84C22"/>
        </a:accent1>
        <a:accent2>
          <a:srgbClr val="FFBD47"/>
        </a:accent2>
        <a:accent3>
          <a:srgbClr val="FFFFFF"/>
        </a:accent3>
        <a:accent4>
          <a:srgbClr val="000000"/>
        </a:accent4>
        <a:accent5>
          <a:srgbClr val="F2B2AB"/>
        </a:accent5>
        <a:accent6>
          <a:srgbClr val="E7AB3F"/>
        </a:accent6>
        <a:hlink>
          <a:srgbClr val="CC9900"/>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4146</Words>
  <Application>WPS 演示</Application>
  <PresentationFormat>宽屏</PresentationFormat>
  <Paragraphs>409</Paragraphs>
  <Slides>28</Slides>
  <Notes>19</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28</vt:i4>
      </vt:variant>
    </vt:vector>
  </HeadingPairs>
  <TitlesOfParts>
    <vt:vector size="54" baseType="lpstr">
      <vt:lpstr>Arial</vt:lpstr>
      <vt:lpstr>宋体</vt:lpstr>
      <vt:lpstr>Wingdings</vt:lpstr>
      <vt:lpstr>나눔고딕</vt:lpstr>
      <vt:lpstr>Malgun Gothic</vt:lpstr>
      <vt:lpstr>方正毡笔黑简体</vt:lpstr>
      <vt:lpstr>黑体</vt:lpstr>
      <vt:lpstr>Kozuka Gothic Pr6N EL</vt:lpstr>
      <vt:lpstr>幼圆</vt:lpstr>
      <vt:lpstr>微软雅黑</vt:lpstr>
      <vt:lpstr>Segoe UI</vt:lpstr>
      <vt:lpstr>Yu Gothic UI Light</vt:lpstr>
      <vt:lpstr>微软雅黑 Light</vt:lpstr>
      <vt:lpstr>Calibri</vt:lpstr>
      <vt:lpstr>BatangChe</vt:lpstr>
      <vt:lpstr>Segoe Print</vt:lpstr>
      <vt:lpstr>Arial Unicode MS</vt:lpstr>
      <vt:lpstr>Arial Narrow</vt:lpstr>
      <vt:lpstr>华文中宋</vt:lpstr>
      <vt:lpstr>Gungsuh</vt:lpstr>
      <vt:lpstr>Broadway BT</vt:lpstr>
      <vt:lpstr>汉仪丫丫体简</vt:lpstr>
      <vt:lpstr>Meiryo</vt:lpstr>
      <vt:lpstr>Yu Gothic UI</vt:lpstr>
      <vt:lpstr>Calibri Light</vt:lpstr>
      <vt:lpstr>default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Years later</cp:lastModifiedBy>
  <cp:revision>5</cp:revision>
  <dcterms:created xsi:type="dcterms:W3CDTF">2016-07-06T01:08:00Z</dcterms:created>
  <dcterms:modified xsi:type="dcterms:W3CDTF">2024-05-03T04:51:48Z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F2A5AA24F72549BFB22CD080A6B6B2B0_13</vt:lpwstr>
  </property>
  <property fmtid="{D5CDD505-2E9C-101B-9397-08002B2CF9AE}" pid="3" name="KSOProductBuildVer">
    <vt:lpwstr>2052-12.1.0.16417</vt:lpwstr>
  </property>
</Properties>
</file>