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  <p:sldMasterId id="2147483756" r:id="rId11"/>
    <p:sldMasterId id="2147483768" r:id="rId12"/>
    <p:sldMasterId id="2147483780" r:id="rId13"/>
    <p:sldMasterId id="2147483792" r:id="rId14"/>
    <p:sldMasterId id="2147483804" r:id="rId15"/>
    <p:sldMasterId id="2147483816" r:id="rId16"/>
    <p:sldMasterId id="2147483828" r:id="rId17"/>
    <p:sldMasterId id="2147483840" r:id="rId18"/>
    <p:sldMasterId id="2147483852" r:id="rId19"/>
    <p:sldMasterId id="2147483864" r:id="rId20"/>
    <p:sldMasterId id="2147483876" r:id="rId21"/>
    <p:sldMasterId id="2147483888" r:id="rId22"/>
  </p:sldMasterIdLst>
  <p:notesMasterIdLst>
    <p:notesMasterId r:id="rId37"/>
  </p:notesMasterIdLst>
  <p:sldIdLst>
    <p:sldId id="256" r:id="rId23"/>
    <p:sldId id="272" r:id="rId24"/>
    <p:sldId id="260" r:id="rId25"/>
    <p:sldId id="257" r:id="rId26"/>
    <p:sldId id="273" r:id="rId27"/>
    <p:sldId id="259" r:id="rId28"/>
    <p:sldId id="261" r:id="rId29"/>
    <p:sldId id="263" r:id="rId30"/>
    <p:sldId id="264" r:id="rId31"/>
    <p:sldId id="267" r:id="rId32"/>
    <p:sldId id="271" r:id="rId33"/>
    <p:sldId id="274" r:id="rId34"/>
    <p:sldId id="276" r:id="rId35"/>
    <p:sldId id="285" r:id="rId36"/>
  </p:sldIdLst>
  <p:sldSz cx="9144000" cy="5143500" type="screen16x9"/>
  <p:notesSz cx="6858000" cy="9144000"/>
  <p:custDataLst>
    <p:tags r:id="rId41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4" userDrawn="1">
          <p15:clr>
            <a:srgbClr val="A4A3A4"/>
          </p15:clr>
        </p15:guide>
        <p15:guide id="2" pos="2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C9D6"/>
    <a:srgbClr val="222C47"/>
    <a:srgbClr val="FB4F4F"/>
    <a:srgbClr val="1C8890"/>
    <a:srgbClr val="1F2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0" d="100"/>
          <a:sy n="140" d="100"/>
        </p:scale>
        <p:origin x="894" y="108"/>
      </p:cViewPr>
      <p:guideLst>
        <p:guide orient="horz" pos="1624"/>
        <p:guide pos="2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1" Type="http://schemas.openxmlformats.org/officeDocument/2006/relationships/tags" Target="tags/tag1.xml"/><Relationship Id="rId40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39" Type="http://schemas.openxmlformats.org/officeDocument/2006/relationships/viewProps" Target="viewProps.xml"/><Relationship Id="rId38" Type="http://schemas.openxmlformats.org/officeDocument/2006/relationships/presProps" Target="presProps.xml"/><Relationship Id="rId37" Type="http://schemas.openxmlformats.org/officeDocument/2006/relationships/notesMaster" Target="notesMasters/notesMaster1.xml"/><Relationship Id="rId36" Type="http://schemas.openxmlformats.org/officeDocument/2006/relationships/slide" Target="slides/slide14.xml"/><Relationship Id="rId35" Type="http://schemas.openxmlformats.org/officeDocument/2006/relationships/slide" Target="slides/slide13.xml"/><Relationship Id="rId34" Type="http://schemas.openxmlformats.org/officeDocument/2006/relationships/slide" Target="slides/slide12.xml"/><Relationship Id="rId33" Type="http://schemas.openxmlformats.org/officeDocument/2006/relationships/slide" Target="slides/slide11.xml"/><Relationship Id="rId32" Type="http://schemas.openxmlformats.org/officeDocument/2006/relationships/slide" Target="slides/slide10.xml"/><Relationship Id="rId31" Type="http://schemas.openxmlformats.org/officeDocument/2006/relationships/slide" Target="slides/slide9.xml"/><Relationship Id="rId30" Type="http://schemas.openxmlformats.org/officeDocument/2006/relationships/slide" Target="slides/slide8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7.xml"/><Relationship Id="rId28" Type="http://schemas.openxmlformats.org/officeDocument/2006/relationships/slide" Target="slides/slide6.xml"/><Relationship Id="rId27" Type="http://schemas.openxmlformats.org/officeDocument/2006/relationships/slide" Target="slides/slide5.xml"/><Relationship Id="rId26" Type="http://schemas.openxmlformats.org/officeDocument/2006/relationships/slide" Target="slides/slide4.xml"/><Relationship Id="rId25" Type="http://schemas.openxmlformats.org/officeDocument/2006/relationships/slide" Target="slides/slide3.xml"/><Relationship Id="rId24" Type="http://schemas.openxmlformats.org/officeDocument/2006/relationships/slide" Target="slides/slide2.xml"/><Relationship Id="rId23" Type="http://schemas.openxmlformats.org/officeDocument/2006/relationships/slide" Target="slides/slide1.xml"/><Relationship Id="rId22" Type="http://schemas.openxmlformats.org/officeDocument/2006/relationships/slideMaster" Target="slideMasters/slideMaster21.xml"/><Relationship Id="rId21" Type="http://schemas.openxmlformats.org/officeDocument/2006/relationships/slideMaster" Target="slideMasters/slideMaster20.xml"/><Relationship Id="rId20" Type="http://schemas.openxmlformats.org/officeDocument/2006/relationships/slideMaster" Target="slideMasters/slideMaster19.xml"/><Relationship Id="rId2" Type="http://schemas.openxmlformats.org/officeDocument/2006/relationships/theme" Target="theme/theme1.xml"/><Relationship Id="rId19" Type="http://schemas.openxmlformats.org/officeDocument/2006/relationships/slideMaster" Target="slideMasters/slideMaster18.xml"/><Relationship Id="rId18" Type="http://schemas.openxmlformats.org/officeDocument/2006/relationships/slideMaster" Target="slideMasters/slideMaster17.xml"/><Relationship Id="rId17" Type="http://schemas.openxmlformats.org/officeDocument/2006/relationships/slideMaster" Target="slideMasters/slideMaster16.xml"/><Relationship Id="rId16" Type="http://schemas.openxmlformats.org/officeDocument/2006/relationships/slideMaster" Target="slideMasters/slideMaster15.xml"/><Relationship Id="rId15" Type="http://schemas.openxmlformats.org/officeDocument/2006/relationships/slideMaster" Target="slideMasters/slideMaster14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D9A1FE-FCAB-4F35-B3BD-E0944082763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1AD93-2B67-4E1D-B2EB-BE0BF870E9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F1815-BB55-4272-A673-53BBBEB4E6D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BE19F-4321-4C25-9A15-0CA0F813AAF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BEF47-DFA9-41D7-A8E6-BD45B0A49EF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31CDE-03C4-4F21-B66F-47672F263E8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8332D-29C1-4BA3-A596-3B38844CE5B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A248D-BE77-48A4-95C2-F9F98B2E9B8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A4AEF-F1AC-4344-88AC-B0F2DE48AD4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D8D3E-C1A3-4360-8248-4DD7D9E606B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04506-5E63-4609-AD39-51DB94D79CC0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33754-3D0C-4247-B793-92C275ED467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0DB7E-40D0-46F1-AC7F-5EA780C589B3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266B9-F9E9-49E0-B199-537A30555BE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968A9-5E04-458B-94B8-D27D1E8043A7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C5942-63C5-459A-90A7-CFDBEDE56FF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4339-40A7-4237-83B5-B9FD89BC02B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5326-28A5-4973-8006-0C4A17401F2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6FC00-49D1-4F2A-84E7-D0C56A47238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C652-711A-4FA6-978E-0CBA292A6C0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191A2-EA14-4E5B-B666-4DF3B8E6FDA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1241F-D4A9-4F0F-BCDC-0C5E63CA36E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33186-23B0-4DF7-AD81-239401F9B6F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6631D-41D9-4036-97FF-BA9D789AA78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5C268-1C5C-4DDD-8A52-A5C3C368B2B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2CB19-C67F-4FC6-9CF4-11E0DA4F90D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4F83C-EA32-4F53-BC62-F7132A3C9DD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32519-A6A3-4943-A5B6-71922F9E6E4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A3B8E-98AC-47D1-8169-D55155244B7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0545C-74AF-481F-8825-F9D37AEBC6E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7E78-9736-4C21-911A-3AB37341A95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D7015-2A6E-4040-B91A-1D2C8745981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3D57-61E0-4E37-A2EE-58F9860A3D5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2148E-6319-4DF9-88E0-F9E10797791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B76C4-0BE1-472B-B6B5-9CC46D33044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FD073-93A3-47E4-A94B-8775790DE77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904EA-F8AB-42E0-B2A0-135344040B86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2BA10-46FB-4F65-8E2E-3ECB1E8A96E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92C9F-C522-45E3-8A07-A2A4C8F827C7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2CA66-2DC3-4D4B-9E6C-CBFC6B0161D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6EE1A2-A6DF-4352-A1ED-6E00DBEDC179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5F374-E417-4319-9A94-230FE1A5287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A0D4D-C90D-4BBF-9EB4-85AE30BBFB1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E5A8-73DA-4300-A386-28C77355FD5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49DC8-9729-4722-ABC2-B11A5C5D310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69D14-DB9E-4A20-9FC9-C6B87AC640E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CD984-76C2-48B3-91A5-0F5E668BF0C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E8E0E-7E5E-4136-822B-F1ABD6864B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F3B25-6AF0-4F98-A6FE-E5A14DAB810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FBC93-B52D-4E99-830E-2E74CEAF8DA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7A52D-04B5-46C5-BEF2-11578360C11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EF657-9E5C-42D4-8EA9-34B79EEF580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E1EF0-19BB-4E02-902B-62B74E9E0F8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64FE3-8151-4728-B98E-19C9C64320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BD653-6C35-47AE-BDF0-9EA55C042C0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38074-D060-46EF-993C-CA52606ED75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7CAB2-53DA-43EC-9781-ECF3961B9683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20662-4ED2-4D8E-A22D-DAF90BD07F1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07557-2C24-453E-8696-A6484333B08F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B373-1944-4E9D-B649-403A29895F2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9FAD1-C523-48FB-AA8F-DDAF98FF724D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F95B2-78D8-4FD2-8C07-D4F63024EE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9C243-B25C-4C5C-A43F-1419E72E69F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0CCB9-A7EF-4AA0-82C2-6FDE57E6FEA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F2727-A738-466C-908A-B47718E303E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2E0D0-1AD6-4B52-B1CD-3F0F6ABC9D0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011FC-EA5A-4ABF-A8C4-C9FCD71EA0C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CE407-B6F7-43D9-B786-6725FBAB222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B2D4D-6994-44DD-850D-E522560FE68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6B7C0-1B2B-4AE7-82B9-5E39128747A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8635F-9B90-4FE0-B540-7E4839E3D83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2B182-0D2A-4EE6-BCDC-D61996D3F92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1D9D7-7DB6-43F7-92F5-5175B639628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2911-5E9F-4877-86A3-B8847D8B98D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E2FA2-5863-4235-834E-D77390E18C2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31148-CD36-458B-89CF-BB670528B55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28612-235D-450D-9D3D-839EFB8704C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3C912-BB5D-4703-9D51-D90885B9324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5B484-18A2-4349-B03A-5044778A8F86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C1AA2-09AF-4BCA-A37C-391EC5C93C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3990F-A157-49AA-B62C-D0896B67FA5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EBE65-824C-49BF-BF95-2988F536251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D06D7-5EB1-4A20-B55D-4F7738E63A9C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07562-8D26-4695-ACF9-657DF90E1BA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001C8-148E-4BA9-805F-E4D6B369A5D8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36270-391D-4C47-BFBD-300C191919B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201F3-6A9B-4BF2-9437-CF4876A6B69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91D8-6712-4DA7-9018-C7D1A0E2FEB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3644C-47C8-46B5-952D-93646C14689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080AD-9856-45D2-8D02-D0B1CA5882D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A502FD-7D01-4241-A0DA-324B009B1DF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041ED-EE7C-497A-8AFF-CC1E69CADBD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E076C-95B1-4334-943B-2DF65DFD647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D3DC8-7E94-4F54-8268-4C3AF23973F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8A940-8C95-49EF-BD46-32BE4558510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F6574-3C3E-472B-BBB2-3E9F53D4FCC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54D63-E389-4325-A35A-2BA755726E5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90851-A5FD-4F84-B4CE-69AC3241D58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680D6-5E70-4860-BDAC-CC4B643C46B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2974D-D130-4486-A37E-DBDE99317B5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E7C84-D3B5-46B6-B106-F4F0C686CC8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DF49B-0A70-4BDD-BFAD-CE47272D888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74FB6-FC61-4021-BD33-5EAA141F014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FC2D5-1361-41DE-BEB2-B279D8BF1E8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EFF7B-4263-457B-83CF-0D452B326E3F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6B335-C390-463A-86A4-F05B1002BEF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CA51F-3219-4D67-874D-70F505F1FF88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E052A-9AE4-4DE4-A67A-447A4ED6064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A34A1-F568-4D4B-B925-9DF0280E63BD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F60F0-A3A5-49C1-9CFA-2BB2E8C5DB1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20B46-5EE1-4B40-A96B-4AE186FF2203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06C1A-B118-44F0-B26E-4DECD24DF5E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B2430-BCDA-470C-95D1-F2442EF209B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80A40-FF0D-4366-9BE4-1ADB3F20326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3DE92-3048-4F36-886D-EEB159C9896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5A703-3B68-46E9-8AFD-1CC4431DC88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49906-BD95-47B5-B1A3-F181E59E67E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C5436-2BF1-4964-B486-277FFD22205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3DE4C-073B-4478-8F8F-AB297F8EBDA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F6DE-1971-4D78-9972-68F493E265F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4EEE7-465D-4E5A-A568-BD2CAFC610D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54EA-11C1-489E-9CDD-3005C7AAC7B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B616D-2ED6-4F77-8FC0-886917DDC15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2B85-852E-4B54-AD0A-D7086563C95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2DFFB-C743-4B34-AA8F-C00F3F635F5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47309-EDBE-45DF-A5E4-27DB55B66BB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CE349-24FC-4F3A-96B2-2F244347E3D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12C54-BFE6-432A-A39F-DE111163C01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A5E6B-4809-4730-9F3D-51A9641EE210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52AD7-3098-4335-93DF-DDE57A3D276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DD7D-C58B-468A-A3C5-630166B7D621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2843A-BF46-4CE9-8F65-79521220AEA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5A0C9-9E7C-4FC0-ACF1-B87E5DDD51A8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F231A-5F96-45F1-8C25-8B2EBD5B9DB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76396-493F-412C-89DE-2BD1552E435F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766BD-F28D-4A05-8678-EB22F69D2B2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DA1F1-9239-499B-8B0E-AC29AD49E33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C4C32-C994-404D-9BC1-A7C5230168B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50F87-BA76-4543-84D1-B9EC2882210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34391-1AD4-4CE6-B718-6F0BA2D4BD8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E28-68CD-4CF1-A82C-48F5492BC46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C2FC-2B7B-4468-A9AA-14F6624A717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62EB7-B557-40B9-AA22-82E28C17F36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0CE7-212C-4EC4-BB50-6309CAA9F9F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F7CF8-3945-4606-ACB0-33AFF76758F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AA4F7-9102-4DF7-B934-6F870A9F545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942F2-BDD2-4663-B2CC-9868CC274B8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CBF2-FBD6-4664-8067-DECBE7DB0A3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ECDAD-082C-4B75-820F-78F8439A220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48999-A579-49C7-97C0-D7A9D0DB3E5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38A74-E556-4C2A-8EFD-6728A676647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3144-3372-44B7-9153-1DD8E42B8CA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1AB00-279F-44F8-9A0D-8D969F3E60A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B8E53-8B57-4950-BBAD-9561225A3B7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CB9C6-D60F-4E84-ADD9-1C4E6FAC4644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F655B-97CD-4117-B7FD-E5310CEA417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AD5580-CACA-4F4D-B463-992F2F00FA27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1F7FC-F47B-40AA-ABC4-BDA231698BA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40F63-CAB2-48CA-9BEC-88F4B8BDFFD3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59E5B-09AB-459D-9C73-83C1F7C463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3C869-1355-464F-A75F-6DAA55718F4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F019-FF9A-45CE-B17E-AAF36010D45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27715-3ADE-4541-B8EF-AE40685A25D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B1033-D01E-4C5A-9B91-1355E6272F6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F399-F8A1-4B87-82ED-822ED6408FE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F4C3-1353-4E9B-838A-ED91760B899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4A7FD-2401-405B-884F-DFE01BBBE9E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6FD18-6778-4A92-8206-B48948FE1FA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9500-1191-4D5C-80F7-7438329FCCD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56B84-107D-42E0-8BB9-9173E49130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5FEF1-2185-4920-BD07-4D8A4A2893A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57BAA-10E7-47B9-A851-47FCCEB5809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43E4A-C55F-4591-877D-4EB5F7628F6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B635-A236-403C-89C3-AA6E3993F09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58D17-25C7-48FD-957B-017C614DFC31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0CF52-36B2-4D57-9043-8E748039411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08D8E-9DC0-4591-B129-90E665C3786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28FC3-7D0B-4655-AF42-70CCFAECD1C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9E8EA-0091-4BBD-9059-426A9F437141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F0EF-4C5F-4954-98E8-B26F4D5A2BF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562AC-73B2-4FFF-BCBD-65283E97C4C0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CA2F3-F0C8-4B24-AE6E-6E73B54B95B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EFE1E-FC64-4D00-86F2-CEFD0D0071E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ADF2-A079-4A6C-BC9F-A7D8C42D48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281B23-5ACA-479D-852C-10952B170B0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9C921-2910-40E3-96BA-EF16B06F845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3E1A3-EA73-400F-841D-3EAFC4E78A8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BD7AB-598E-4087-B641-A20EBE26671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75DE3-4C75-4FB7-A58D-6903B5FF525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69A7C-3B83-4092-9AE1-DE3827B2123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E622C-7665-45F8-8FC1-C1A1D79751B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6A90D-60E7-4130-8346-FEB8B272099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4BE9C-0553-46D8-9518-7B857404131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E2DBF-0ECE-42E7-9317-EBA6F2B441F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8045A-CB77-4066-96F3-038A0CDA018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41913-169B-4EC2-8A66-337EA304480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E40F3-768E-4F3F-9AF2-C07DB43A911E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270D5-0CA9-499D-9DE6-220BA2B2B12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4A363-CC49-4BCA-AAED-612A45D9137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32C01-BD66-45EC-A528-600B71BFEB2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EA097-8BFE-4F23-8B65-CA15A16A246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11E554-948D-4743-BA23-E10EEA918D0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F45C-765B-4EDF-B974-9100D3A17ED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929CA-B519-4E36-80F4-9ED25641C16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D183E-4822-46F2-B9D0-50F3030B79C5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9405E-A32E-44C0-ABC6-75E839AB64F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2CAFE-EB1F-4C17-995D-92C05E9F78CF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94108-FBC1-465D-9C5D-043786A134C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4734-5082-4A0E-8FC2-2A424AD1DF4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090FD-FC2D-4111-B92A-C9A175EDCE9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459FF-CAE7-4403-A86D-22447AC9B47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0833-C141-4F41-87C3-1CEBAD8016F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2163-5F65-4CC5-B4CE-37BFF20B5FC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CA2C9-F12B-4EDE-A731-FB9D0A756C2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751ED-5712-4FFB-A577-A17454E9CE4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F2BDB-2086-4277-92C4-5A2C702E400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4189-16A8-4036-8FA3-7407239F1AE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4CAE-5EBE-40BB-A442-418432E241B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D0AF4-AD53-4393-88FD-280FDCF21B8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22A3-F97B-4F4D-A18D-DC9DF758E2A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EFE61-4DDD-4E77-96BD-3DF74CDAF9A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30BA2-1C6F-476F-818D-9C110F77726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69D9B-59C2-47DB-B51C-0B86ED137FF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A5F7-CF6C-44FB-BD53-FA6298E121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BAFC6-972C-4069-A5EA-1B385E03B82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420F-5C24-4435-8894-2FFEA2032C6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70A09-FCBB-4300-9F77-9114256A403B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60DB3-7809-453A-9BF4-E4397D371F0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043D3-B280-42E9-9FB9-2FA6AF01BA0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B61D0-0718-4B10-B9B1-7FD848E7B73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34DC51-9700-44E9-8621-EFEA4F5F00B2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2022-B34D-4C50-AF64-0875C29A855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2258A-C499-4A76-B10C-F54021835C0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6C5DF-5C9B-4189-9D60-D0E113F17A4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0B7A-C85B-40EF-A0FC-6D9D621C7C3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447DB-368E-4E2D-98F8-2EB95B5F029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05ED6-A7D0-4ED6-BCFB-659218EC841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B4050-F271-4043-BE8C-E3849C7A0AC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08E9D-2B54-4396-8FB4-5451342819D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DCAD9-EEED-484F-9E96-F7ACFD0CF8E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33493-54E8-4826-8486-76C63E28D24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DFAE6E-ADE3-4675-B940-6FF02D9755A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B21A3-F46D-49CF-9954-D3E152E2050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78AD4-4B2B-435E-8F8E-E96399278A6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850D-DC50-4FFB-825B-2697CC9C2DD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0F48D-9FA1-4E48-895A-B3155364E27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B0388-EB5D-466E-9B04-F0B762860DA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DB87-A32C-4129-A4EE-507FB28557B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5D351-B88F-48A4-817D-ED5BCE34072D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EB73-3AB5-4861-971C-206CADD68C4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244FE-6C21-4ADE-ADD5-0F29FA1E50E7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C4BEB-4F22-412F-88AC-54D97495EF5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DC207-CA3B-483C-ABA2-2796F48256CF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A3E85-348F-4D1D-A0E4-85ABB70357E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BDAA9-7FDE-4205-9826-2F35408AF9B6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2E30C-771C-4269-9320-5FAAB046B96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73454-ED19-4AC0-B2FA-3933D4E8429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1C4F8-3D17-44A0-B1D7-0048853A9B4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51CD7-3929-4ECB-98BF-321FCE92056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78EC7-4924-43BE-A41E-1382672EED4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0852D-AD1B-4438-9ABD-8E67B3A8F9C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1F60C-9DAF-4DE1-9B32-CFC3E78D637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47CAD-1B62-4445-9BBB-9315533DB4C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CE944-83BD-4662-8488-AF6678EB0DE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9912A-1789-47BE-8B6A-5BA1F412A5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18BE0-52DE-4C6F-9324-E8A98967212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DD9A9-51CE-45FC-97B4-D7F91F9B95B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41C1-441F-46E1-B496-14B8CF9BB81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039F4-00D5-4126-B11C-84F74AD28B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FD133-99F9-4B8B-B9DC-A308B12912F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4739C-7434-4C00-B7A6-B5B130C81DD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EDF8-1B41-4C4B-8397-D5B1F5E560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B877E-BFA1-4307-A0F7-17AFA3DE7ED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4E35-508A-43E1-BF5C-329D7DA6CF5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7F2A2-7AEE-410B-9652-3982624656EF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BD01D-29D0-4866-92D8-63A627F3BD3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C7A1D-564E-4538-A97F-1686E421BA3E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7531E-8F2A-45FF-A641-A937E5C5DB4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91B1B-737B-4DBB-BCA1-3EDA063931B5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F2D50-AB12-4FB6-98E5-1DB63E26B15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6DC2-6681-476B-99AC-0CB1FDFB671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9C8C3-0C6C-477B-8E8A-EF7468E4017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E065-263A-4400-A62F-EC0888658BB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63D9F-4FAD-49F0-ADD7-2B03A67FE82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92D55-308D-445F-849E-DC2FF490263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40C61-44CA-4ABB-8D1A-AFDA075DBBC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F48F8-C2F4-4396-A3A9-3308CBC935A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6B443-0B97-4949-85D4-D89220C0AF3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E44C8-04BA-4F95-A084-59BF0A4CC70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96ED4-F591-481F-B191-EF24479CF0F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91EDC-30E6-44FD-AD2D-8CD5FB7883D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7346F-77CB-4FDC-9B19-1BCF8B24740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D0FEA-BE06-4528-99F7-BB9C78C9F7F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2D19A-6B48-4C33-92E1-B2FC41B4B67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196B5-4037-4657-A840-C2EBA947856D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C5532-7852-4E63-A767-EFAE9E9639E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0400B-EB10-4B8D-8B7E-17456905EFA0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0609-41F1-44A1-9AE0-60265F7DBC0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6410E-DA30-4CE1-B6B4-8860286F8592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74C5C-DF8D-479F-8D70-1209DFA8D06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C940D-2CE0-42C5-AACF-72A5D9B3F2C4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F613F-75B1-424D-BC4A-D4BD19BF6C2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83756-939C-4DF1-BACB-E2F9CEF006F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2118D-D831-4855-9194-EDC320B7BA6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C6FA-C73D-4044-AE47-B267911FDBF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32C27-C64B-46C2-8DD5-000C417FE56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256A6-DAC2-4DED-8431-25AC28E98A6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DF2B0-A587-4DD3-958A-007D25480F2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D7DA9-663F-41BA-8683-113E935D1C2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3D188-9D38-4A85-B711-D6B8EB4DC7B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6A033-E592-4533-9318-57E807F9362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8DFCD-0767-46DC-80CE-12726D3D3D3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2E7A8-1AE0-4D7B-A74B-40A4D0E58FC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175A-5679-4492-A3C9-4389EA73C97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FFBD4-D4C0-4F31-B246-A0A85CE12B6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0DB18-B630-4BEE-82DE-F0BF0F60A99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5545A-FC7B-4B1B-95FE-E71D3D48AA7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C7B5A-10DC-4BB3-98DA-99DB0FCBEC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29B7-F1BC-427B-9488-3B11C62E48B1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6CB9-26EF-4E6D-8A97-6B966175CBE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CE64B-A013-46E3-A5FB-BD1B7438C6B9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FB54A-3581-492E-B7F4-6B87EEBC67D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8343-6F5C-4CC1-ACAC-8E54C3D9C102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9513-9C43-43FE-84AC-C48E64A6F51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F079E-6E0B-4D57-9FD7-6C757E4E564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879A-09BC-45D4-8EDF-F020DD259A6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359B8-17B7-4921-956A-CAE4AD40484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92D9B-7287-42C8-A316-FB98C029E5A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82A6-E436-4170-A33D-C6C1ECEDBFE3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5333-163C-4A73-9F92-F5295C8448F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5F073-BC33-4550-A2B9-269C70679E1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4B9BB-0851-46FC-8F64-FC41FC79C4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78464-1596-4B11-B950-E5196D2390B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959A-7681-4DD1-9131-DEE20C12681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D5DA8-D051-4C5D-910A-D6290A831C1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0414-80BB-4D4F-BD01-0F504BAFCD5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53A72-E71D-4A84-80E1-8DC84DD02C4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AE479-27C6-4A44-B8D9-C50C90E83A1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45D0D-8ADD-4CF2-9DEB-04D872B2F93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80DAF-F59A-46F6-A109-5E13C8607EF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AB28E-ECDB-4434-9C92-DBA6E4FDCDA2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58EFE-8F0B-4BB4-B9C3-160A9C93E68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A58C-0512-4118-9B3C-F663DAD46B5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C3E9A-7DBA-40DC-BA1B-F1264FE2A32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2857C-11E4-4E92-8BEB-5CFAFA148919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DF0F7C-3A23-4B2B-8F3E-B962F78E3CC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F4EB3-E490-4934-B0D5-71EA4FA8803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8C556-F44C-4430-B72F-6F34CB552DE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F9CF1-AE42-47E5-A898-3CBC161919C4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322E2-9134-47A7-B584-A7096E0110C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09D21-B3E1-4B7C-854A-C701DA4BBF8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3C376-1F11-4EB0-A27F-21587DE40C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044A-44C0-4F7B-AD3D-243360575F6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07E69-80E2-437E-BEEE-51F226DF473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48F5-8AF3-490A-AC99-54ACC400EFB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35925-0DC0-4CAC-99D7-C92AC547945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55EE9-CE54-42B2-9D19-0505840310C8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BF26B-5AAF-4172-81E9-8B79F29C49D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1C219-F178-40F9-82CB-D3CC21A4965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B6A1F-0542-4FBC-93D1-C1947AAF39D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8EE65-CBD2-49A1-BEDF-6F99B807C7B8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E944-5D49-46B7-93AE-3E4B620A10B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50EC2-2BBF-4FAE-898B-9FDB659DC3C3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F3ACC-E82F-4857-ADD4-3D76C9300C8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1070-4842-4D98-9485-735D978FFA9C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E0C8F-ED9B-4EA0-8FC0-7D1F8176D622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F2C8A-1A8C-48BB-A3F9-204C83A14519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826A3-48A0-433A-8260-FB0299BBA55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E3CAC-262A-4638-9CE0-B309602A2AD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034D-C7A0-4632-84BC-DBB0821B905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4219C-9048-4098-8486-F9383C4762A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E3243-D700-4F12-BE95-E66B14A1319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009A5-656A-4076-9517-B4A1A8B27772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CCF0C-7907-438A-91E3-E016F1C4A7E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72DB-452B-4AEC-90DF-5FC212B7E3F5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81151-7869-470E-83FD-80FED11C1F4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8794B-15A5-4DDE-97A7-E8F9198A3DD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601BA-62F4-4167-9342-FB588FAC7BA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F904D-FE0A-4BBF-B077-6937D4288ED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A84ED-D8B4-4E69-8338-CF160DAFB8A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350D7-4DBF-4EC0-BE72-550807C6C74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52C99-1184-447E-B0DD-6A0B5497E16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E622E-99F6-435C-BD6D-1564520C3B62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69B14-25F9-41CC-A899-3FB52E382201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A2F75-5C1D-4040-BBFF-2FBF0FB12C69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05B1C-B73C-415C-8F19-C56BB381E4B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91B26-942A-4810-AD86-83A15F4F3F3D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CEA44-FB77-4179-94B0-3AC995A7A49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8551C-27FF-48C4-AE89-BE25D3ADFED8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BA72-CF59-4CDF-9A2A-AEBD512649D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D63A7-AC6E-40F0-98E0-DB2CAE40FA4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23032-96CE-4A01-9EB1-716C337C3ED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19693-1BEC-4AB0-886A-6A1CFC0B46C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D3695-8E24-4198-A3FF-C4DB5BC8B04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45BA3-C6A6-4E64-B2C2-E1AB7D9C929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6AAC7-45A9-4C69-885A-CCF6CC4D67C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FB682-AF36-4F57-B77D-C5184631EA3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04A1-5EFC-4C70-8458-8E7A1903DC6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D8012-C37C-4195-BD15-716858166180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6AE08-E5F1-47AC-89B4-2F1C22CED7A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2ABE7-1F68-43BE-9246-6A8119E8F09A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2874C-B571-4226-A62F-DAE63B7A3F85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55425-DBE0-4479-AD96-94A92896AB6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DB629-054D-49F4-94A4-6505B856B78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9F32D-5E2A-42F5-BE36-7E7A0A34B131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06A7-23EC-4D06-B956-3B42857AFE9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2B2B-5D61-46BB-BAB6-BE1C7CE4E1E0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CE518-778E-4FB5-845B-DD9493F54F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E3793-02AC-48D2-98B2-BDE2E73FB19B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9F7C4-BBD9-4337-8DE8-92D9A4CCB6D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E5D58-0C3A-4060-8081-1E95B743D6D7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134C7-3246-4C09-B24B-547CE899DB1B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A945-FFA5-4903-825E-B9E802DE7FA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398D7-A51F-4D06-9563-00D2FFE5899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E5354-1E28-45E1-B167-7D35509C7990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84ACC-F887-482C-8CCF-07797897697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53E4F-6335-499C-A6F9-6CCC726CBAA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B50AE-FD12-404A-A89A-C8C002729E3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DBAB9-B445-4E20-841A-68AE1B4A225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E3030-0274-497E-85EA-C5140F465B2D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DBB0C-ACEB-4C61-A58D-EB151F6500C4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97D0B-B51B-4689-B603-54A3452E01B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6417F-EC22-4A93-95D5-63B2B729F0D1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3F193-A430-477F-A3A6-BBA987CC369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7D6C4-28B5-400A-A7C7-C165BC3F64AF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FAD4-7015-4A05-B2AE-69380F54BAD7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777B7-D064-4167-9AD8-DF2703BCEE0B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E93B3-CBBF-4652-A74E-06F33475A37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42519-716A-4F73-AEF9-C0FA22E0E6A5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27FBA-2667-4299-BBB5-EFCD0D1A710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E9250-7CC2-445B-B4B8-0FCA8ECE716F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E753B-CBCD-4B71-AE3A-B0ACECAA811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7DD3D-0768-450D-88E1-AC66F5472F38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59A56-13D6-4E65-B4A6-D08E8C2A8066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17F8B-D155-4DD2-8470-FBB2E62FF923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FF7F8-16DD-4BED-B731-2781C61F49D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19049-9D89-4D95-A118-08BD7E41EC7C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E25F0-4B2F-49CA-9427-EAFB45F8750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08DBD-53E6-4DD9-A2D8-E92906A3909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57053-2335-4D35-927E-905EA84784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268D-5CEB-49C7-80C6-95454955ACED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3F21-2E81-40E0-895F-FDD8B1D6641C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8.xml"/><Relationship Id="rId8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101.xml"/><Relationship Id="rId12" Type="http://schemas.openxmlformats.org/officeDocument/2006/relationships/theme" Target="../theme/theme10.xml"/><Relationship Id="rId11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0.xml"/></Relationships>
</file>

<file path=ppt/slideMasters/_rels/slideMaster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9.xml"/><Relationship Id="rId8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12.xml"/><Relationship Id="rId12" Type="http://schemas.openxmlformats.org/officeDocument/2006/relationships/theme" Target="../theme/theme11.xml"/><Relationship Id="rId11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1.xml"/></Relationships>
</file>

<file path=ppt/slideMasters/_rels/slideMaster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0.xml"/><Relationship Id="rId8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23.xml"/><Relationship Id="rId12" Type="http://schemas.openxmlformats.org/officeDocument/2006/relationships/theme" Target="../theme/theme12.xml"/><Relationship Id="rId11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1.xml"/><Relationship Id="rId1" Type="http://schemas.openxmlformats.org/officeDocument/2006/relationships/slideLayout" Target="../slideLayouts/slideLayout122.xml"/></Relationships>
</file>

<file path=ppt/slideMasters/_rels/slideMaster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1.xml"/><Relationship Id="rId8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39.xml"/><Relationship Id="rId6" Type="http://schemas.openxmlformats.org/officeDocument/2006/relationships/slideLayout" Target="../slideLayouts/slideLayout138.xml"/><Relationship Id="rId5" Type="http://schemas.openxmlformats.org/officeDocument/2006/relationships/slideLayout" Target="../slideLayouts/slideLayout137.xml"/><Relationship Id="rId4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34.xml"/><Relationship Id="rId12" Type="http://schemas.openxmlformats.org/officeDocument/2006/relationships/theme" Target="../theme/theme13.xml"/><Relationship Id="rId11" Type="http://schemas.openxmlformats.org/officeDocument/2006/relationships/slideLayout" Target="../slideLayouts/slideLayout143.xml"/><Relationship Id="rId10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33.xml"/></Relationships>
</file>

<file path=ppt/slideMasters/_rels/slideMaster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2.xml"/><Relationship Id="rId8" Type="http://schemas.openxmlformats.org/officeDocument/2006/relationships/slideLayout" Target="../slideLayouts/slideLayout151.xml"/><Relationship Id="rId7" Type="http://schemas.openxmlformats.org/officeDocument/2006/relationships/slideLayout" Target="../slideLayouts/slideLayout150.xml"/><Relationship Id="rId6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48.xml"/><Relationship Id="rId4" Type="http://schemas.openxmlformats.org/officeDocument/2006/relationships/slideLayout" Target="../slideLayouts/slideLayout147.xml"/><Relationship Id="rId3" Type="http://schemas.openxmlformats.org/officeDocument/2006/relationships/slideLayout" Target="../slideLayouts/slideLayout146.xml"/><Relationship Id="rId2" Type="http://schemas.openxmlformats.org/officeDocument/2006/relationships/slideLayout" Target="../slideLayouts/slideLayout145.xml"/><Relationship Id="rId12" Type="http://schemas.openxmlformats.org/officeDocument/2006/relationships/theme" Target="../theme/theme14.xml"/><Relationship Id="rId11" Type="http://schemas.openxmlformats.org/officeDocument/2006/relationships/slideLayout" Target="../slideLayouts/slideLayout154.xml"/><Relationship Id="rId10" Type="http://schemas.openxmlformats.org/officeDocument/2006/relationships/slideLayout" Target="../slideLayouts/slideLayout153.xml"/><Relationship Id="rId1" Type="http://schemas.openxmlformats.org/officeDocument/2006/relationships/slideLayout" Target="../slideLayouts/slideLayout144.xml"/></Relationships>
</file>

<file path=ppt/slideMasters/_rels/slideMaster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63.xml"/><Relationship Id="rId8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1.xml"/><Relationship Id="rId6" Type="http://schemas.openxmlformats.org/officeDocument/2006/relationships/slideLayout" Target="../slideLayouts/slideLayout160.xml"/><Relationship Id="rId5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56.xml"/><Relationship Id="rId12" Type="http://schemas.openxmlformats.org/officeDocument/2006/relationships/theme" Target="../theme/theme15.xml"/><Relationship Id="rId11" Type="http://schemas.openxmlformats.org/officeDocument/2006/relationships/slideLayout" Target="../slideLayouts/slideLayout165.xml"/><Relationship Id="rId10" Type="http://schemas.openxmlformats.org/officeDocument/2006/relationships/slideLayout" Target="../slideLayouts/slideLayout164.xml"/><Relationship Id="rId1" Type="http://schemas.openxmlformats.org/officeDocument/2006/relationships/slideLayout" Target="../slideLayouts/slideLayout155.xml"/></Relationships>
</file>

<file path=ppt/slideMasters/_rels/slideMaster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4.xml"/><Relationship Id="rId8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2.xml"/><Relationship Id="rId6" Type="http://schemas.openxmlformats.org/officeDocument/2006/relationships/slideLayout" Target="../slideLayouts/slideLayout171.xml"/><Relationship Id="rId5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67.xml"/><Relationship Id="rId12" Type="http://schemas.openxmlformats.org/officeDocument/2006/relationships/theme" Target="../theme/theme16.xml"/><Relationship Id="rId11" Type="http://schemas.openxmlformats.org/officeDocument/2006/relationships/slideLayout" Target="../slideLayouts/slideLayout176.xml"/><Relationship Id="rId10" Type="http://schemas.openxmlformats.org/officeDocument/2006/relationships/slideLayout" Target="../slideLayouts/slideLayout175.xml"/><Relationship Id="rId1" Type="http://schemas.openxmlformats.org/officeDocument/2006/relationships/slideLayout" Target="../slideLayouts/slideLayout166.xml"/></Relationships>
</file>

<file path=ppt/slideMasters/_rels/slideMaster1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5.xml"/><Relationship Id="rId8" Type="http://schemas.openxmlformats.org/officeDocument/2006/relationships/slideLayout" Target="../slideLayouts/slideLayout184.xml"/><Relationship Id="rId7" Type="http://schemas.openxmlformats.org/officeDocument/2006/relationships/slideLayout" Target="../slideLayouts/slideLayout183.xml"/><Relationship Id="rId6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81.xml"/><Relationship Id="rId4" Type="http://schemas.openxmlformats.org/officeDocument/2006/relationships/slideLayout" Target="../slideLayouts/slideLayout180.xml"/><Relationship Id="rId3" Type="http://schemas.openxmlformats.org/officeDocument/2006/relationships/slideLayout" Target="../slideLayouts/slideLayout179.xml"/><Relationship Id="rId2" Type="http://schemas.openxmlformats.org/officeDocument/2006/relationships/slideLayout" Target="../slideLayouts/slideLayout178.xml"/><Relationship Id="rId12" Type="http://schemas.openxmlformats.org/officeDocument/2006/relationships/theme" Target="../theme/theme17.xml"/><Relationship Id="rId11" Type="http://schemas.openxmlformats.org/officeDocument/2006/relationships/slideLayout" Target="../slideLayouts/slideLayout187.xml"/><Relationship Id="rId10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77.xml"/></Relationships>
</file>

<file path=ppt/slideMasters/_rels/slideMaster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6.xml"/><Relationship Id="rId8" Type="http://schemas.openxmlformats.org/officeDocument/2006/relationships/slideLayout" Target="../slideLayouts/slideLayout195.xml"/><Relationship Id="rId7" Type="http://schemas.openxmlformats.org/officeDocument/2006/relationships/slideLayout" Target="../slideLayouts/slideLayout194.xml"/><Relationship Id="rId6" Type="http://schemas.openxmlformats.org/officeDocument/2006/relationships/slideLayout" Target="../slideLayouts/slideLayout193.xml"/><Relationship Id="rId5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91.xml"/><Relationship Id="rId3" Type="http://schemas.openxmlformats.org/officeDocument/2006/relationships/slideLayout" Target="../slideLayouts/slideLayout190.xml"/><Relationship Id="rId2" Type="http://schemas.openxmlformats.org/officeDocument/2006/relationships/slideLayout" Target="../slideLayouts/slideLayout189.xml"/><Relationship Id="rId12" Type="http://schemas.openxmlformats.org/officeDocument/2006/relationships/theme" Target="../theme/theme18.xml"/><Relationship Id="rId11" Type="http://schemas.openxmlformats.org/officeDocument/2006/relationships/slideLayout" Target="../slideLayouts/slideLayout198.xml"/><Relationship Id="rId10" Type="http://schemas.openxmlformats.org/officeDocument/2006/relationships/slideLayout" Target="../slideLayouts/slideLayout197.xml"/><Relationship Id="rId1" Type="http://schemas.openxmlformats.org/officeDocument/2006/relationships/slideLayout" Target="../slideLayouts/slideLayout188.xml"/></Relationships>
</file>

<file path=ppt/slideMasters/_rels/slideMaster1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7.xml"/><Relationship Id="rId8" Type="http://schemas.openxmlformats.org/officeDocument/2006/relationships/slideLayout" Target="../slideLayouts/slideLayout206.xml"/><Relationship Id="rId7" Type="http://schemas.openxmlformats.org/officeDocument/2006/relationships/slideLayout" Target="../slideLayouts/slideLayout205.xml"/><Relationship Id="rId6" Type="http://schemas.openxmlformats.org/officeDocument/2006/relationships/slideLayout" Target="../slideLayouts/slideLayout204.xml"/><Relationship Id="rId5" Type="http://schemas.openxmlformats.org/officeDocument/2006/relationships/slideLayout" Target="../slideLayouts/slideLayout203.xml"/><Relationship Id="rId4" Type="http://schemas.openxmlformats.org/officeDocument/2006/relationships/slideLayout" Target="../slideLayouts/slideLayout202.xml"/><Relationship Id="rId3" Type="http://schemas.openxmlformats.org/officeDocument/2006/relationships/slideLayout" Target="../slideLayouts/slideLayout201.xml"/><Relationship Id="rId2" Type="http://schemas.openxmlformats.org/officeDocument/2006/relationships/slideLayout" Target="../slideLayouts/slideLayout200.xml"/><Relationship Id="rId12" Type="http://schemas.openxmlformats.org/officeDocument/2006/relationships/theme" Target="../theme/theme19.xml"/><Relationship Id="rId11" Type="http://schemas.openxmlformats.org/officeDocument/2006/relationships/slideLayout" Target="../slideLayouts/slideLayout209.xml"/><Relationship Id="rId10" Type="http://schemas.openxmlformats.org/officeDocument/2006/relationships/slideLayout" Target="../slideLayouts/slideLayout208.xml"/><Relationship Id="rId1" Type="http://schemas.openxmlformats.org/officeDocument/2006/relationships/slideLayout" Target="../slideLayouts/slideLayout199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2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8.xml"/><Relationship Id="rId8" Type="http://schemas.openxmlformats.org/officeDocument/2006/relationships/slideLayout" Target="../slideLayouts/slideLayout217.xml"/><Relationship Id="rId7" Type="http://schemas.openxmlformats.org/officeDocument/2006/relationships/slideLayout" Target="../slideLayouts/slideLayout216.xml"/><Relationship Id="rId6" Type="http://schemas.openxmlformats.org/officeDocument/2006/relationships/slideLayout" Target="../slideLayouts/slideLayout215.xml"/><Relationship Id="rId5" Type="http://schemas.openxmlformats.org/officeDocument/2006/relationships/slideLayout" Target="../slideLayouts/slideLayout214.xml"/><Relationship Id="rId4" Type="http://schemas.openxmlformats.org/officeDocument/2006/relationships/slideLayout" Target="../slideLayouts/slideLayout213.xml"/><Relationship Id="rId3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11.xml"/><Relationship Id="rId12" Type="http://schemas.openxmlformats.org/officeDocument/2006/relationships/theme" Target="../theme/theme20.xml"/><Relationship Id="rId11" Type="http://schemas.openxmlformats.org/officeDocument/2006/relationships/slideLayout" Target="../slideLayouts/slideLayout220.xml"/><Relationship Id="rId10" Type="http://schemas.openxmlformats.org/officeDocument/2006/relationships/slideLayout" Target="../slideLayouts/slideLayout219.xml"/><Relationship Id="rId1" Type="http://schemas.openxmlformats.org/officeDocument/2006/relationships/slideLayout" Target="../slideLayouts/slideLayout210.xml"/></Relationships>
</file>

<file path=ppt/slideMasters/_rels/slideMaster2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9.xml"/><Relationship Id="rId8" Type="http://schemas.openxmlformats.org/officeDocument/2006/relationships/slideLayout" Target="../slideLayouts/slideLayout228.xml"/><Relationship Id="rId7" Type="http://schemas.openxmlformats.org/officeDocument/2006/relationships/slideLayout" Target="../slideLayouts/slideLayout227.xml"/><Relationship Id="rId6" Type="http://schemas.openxmlformats.org/officeDocument/2006/relationships/slideLayout" Target="../slideLayouts/slideLayout226.xml"/><Relationship Id="rId5" Type="http://schemas.openxmlformats.org/officeDocument/2006/relationships/slideLayout" Target="../slideLayouts/slideLayout225.xml"/><Relationship Id="rId4" Type="http://schemas.openxmlformats.org/officeDocument/2006/relationships/slideLayout" Target="../slideLayouts/slideLayout224.xml"/><Relationship Id="rId3" Type="http://schemas.openxmlformats.org/officeDocument/2006/relationships/slideLayout" Target="../slideLayouts/slideLayout223.xml"/><Relationship Id="rId2" Type="http://schemas.openxmlformats.org/officeDocument/2006/relationships/slideLayout" Target="../slideLayouts/slideLayout222.xml"/><Relationship Id="rId12" Type="http://schemas.openxmlformats.org/officeDocument/2006/relationships/theme" Target="../theme/theme21.xml"/><Relationship Id="rId11" Type="http://schemas.openxmlformats.org/officeDocument/2006/relationships/slideLayout" Target="../slideLayouts/slideLayout231.xml"/><Relationship Id="rId10" Type="http://schemas.openxmlformats.org/officeDocument/2006/relationships/slideLayout" Target="../slideLayouts/slideLayout230.xml"/><Relationship Id="rId1" Type="http://schemas.openxmlformats.org/officeDocument/2006/relationships/slideLayout" Target="../slideLayouts/slideLayout221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2" Type="http://schemas.openxmlformats.org/officeDocument/2006/relationships/theme" Target="../theme/theme8.xml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2" Type="http://schemas.openxmlformats.org/officeDocument/2006/relationships/theme" Target="../theme/theme9.xml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2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3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4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5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6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7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8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49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0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1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2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3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4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5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6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7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8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59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60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61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62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63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1027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1028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9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0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1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2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3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4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5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6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7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8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39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44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45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46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59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0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1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2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3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4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5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6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7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8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69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0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1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2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3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4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5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6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7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8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279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10243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10247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48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49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0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1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2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3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4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5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6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7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0258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10293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2C1C7EC7-B54A-4DE3-946C-358311F3111C}" type="datetimeFigureOut">
              <a:rPr lang="zh-CN" altLang="en-US"/>
            </a:fld>
            <a:endParaRPr lang="zh-CN" altLang="en-US"/>
          </a:p>
        </p:txBody>
      </p:sp>
      <p:sp>
        <p:nvSpPr>
          <p:cNvPr id="10294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5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658996FF-71F7-4566-BACB-043AFDB7A86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126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126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A3B126-D441-499E-A7D4-64AD4D00FCB0}" type="datetimeFigureOut">
              <a:rPr lang="zh-CN" altLang="en-US"/>
            </a:fld>
            <a:endParaRPr lang="zh-CN" altLang="en-US"/>
          </a:p>
        </p:txBody>
      </p:sp>
      <p:sp>
        <p:nvSpPr>
          <p:cNvPr id="1126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7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DD5D3D7-B558-4C32-BDCE-A6449A610C6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2291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2292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77E40C5-AC3F-4CCB-9100-5C181F8BA2D9}" type="datetimeFigureOut">
              <a:rPr lang="zh-CN" altLang="en-US"/>
            </a:fld>
            <a:endParaRPr lang="zh-CN" altLang="en-US"/>
          </a:p>
        </p:txBody>
      </p:sp>
      <p:sp>
        <p:nvSpPr>
          <p:cNvPr id="12293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2294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A5D523B-3467-48B9-8F8E-4C9F510D24B0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3315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4340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702AD8-496B-4E23-936F-13AE83971965}" type="datetimeFigureOut">
              <a:rPr lang="zh-CN" altLang="en-US"/>
            </a:fld>
            <a:endParaRPr lang="zh-CN" altLang="en-US"/>
          </a:p>
        </p:txBody>
      </p:sp>
      <p:sp>
        <p:nvSpPr>
          <p:cNvPr id="14341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4342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02BD9E2-0F60-43DB-822F-9FF7CA088557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4339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5364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E2D9C1F-F408-4461-AE8E-0A7A826F0B1A}" type="datetimeFigureOut">
              <a:rPr lang="zh-CN" altLang="en-US"/>
            </a:fld>
            <a:endParaRPr lang="zh-CN" altLang="en-US"/>
          </a:p>
        </p:txBody>
      </p:sp>
      <p:sp>
        <p:nvSpPr>
          <p:cNvPr id="15365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5366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910DEF-F57F-4B7F-B5BA-765C210148B2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5363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6388" name="日期占位符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3C959D3-6563-459F-A6B1-122495D7A9A4}" type="datetimeFigureOut">
              <a:rPr lang="zh-CN" altLang="en-US"/>
            </a:fld>
            <a:endParaRPr lang="zh-CN" altLang="en-US"/>
          </a:p>
        </p:txBody>
      </p:sp>
      <p:sp>
        <p:nvSpPr>
          <p:cNvPr id="16389" name="页脚占位符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6390" name="灯片编号占位符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7E4E92-0D91-4F24-B957-4716A169E52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638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7412" name="日期占位符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036F18B-F63D-4635-B6D0-CDAAE59B8F75}" type="datetimeFigureOut">
              <a:rPr lang="zh-CN" altLang="en-US"/>
            </a:fld>
            <a:endParaRPr lang="zh-CN" altLang="en-US"/>
          </a:p>
        </p:txBody>
      </p:sp>
      <p:sp>
        <p:nvSpPr>
          <p:cNvPr id="17413" name="页脚占位符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7414" name="灯片编号占位符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465945C-89FF-498D-B367-895D6661D4D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7411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8436" name="日期占位符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2757994-889E-4205-AE21-BAE0D14DF52E}" type="datetimeFigureOut">
              <a:rPr lang="zh-CN" altLang="en-US"/>
            </a:fld>
            <a:endParaRPr lang="zh-CN" altLang="en-US"/>
          </a:p>
        </p:txBody>
      </p:sp>
      <p:sp>
        <p:nvSpPr>
          <p:cNvPr id="18437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438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9F6310C-0113-4A70-ACDF-611C807A778C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8435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19460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B7F80FE-C0E2-43C4-BD1A-CA4231713E56}" type="datetimeFigureOut">
              <a:rPr lang="zh-CN" altLang="en-US"/>
            </a:fld>
            <a:endParaRPr lang="zh-CN" altLang="en-US"/>
          </a:p>
        </p:txBody>
      </p:sp>
      <p:sp>
        <p:nvSpPr>
          <p:cNvPr id="19461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9462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D76C9D-459A-43BB-BC50-6D0CA8D8029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19459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20484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B4C40D-0093-4798-B740-8BA054599B08}" type="datetimeFigureOut">
              <a:rPr lang="zh-CN" altLang="en-US"/>
            </a:fld>
            <a:endParaRPr lang="zh-CN" altLang="en-US"/>
          </a:p>
        </p:txBody>
      </p:sp>
      <p:sp>
        <p:nvSpPr>
          <p:cNvPr id="20485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486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14B1E61-F485-4C64-8BA6-31F5F2A4A15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52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53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54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67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68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69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0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1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2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3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4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5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6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7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8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79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0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1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2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3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4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5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6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2087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2051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2055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56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57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58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59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60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61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62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63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64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65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066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2101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8443D5E6-CE4E-48EA-BFE4-90D77E7C8E5D}" type="datetimeFigureOut">
              <a:rPr lang="zh-CN" altLang="en-US"/>
            </a:fld>
            <a:endParaRPr lang="zh-CN" altLang="en-US"/>
          </a:p>
        </p:txBody>
      </p:sp>
      <p:sp>
        <p:nvSpPr>
          <p:cNvPr id="2102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103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23EF898F-2B7D-42BB-AEE7-E4182FD22AA0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20483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2150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E7381F-B55B-46EC-B19B-3A9B93A94F0B}" type="datetimeFigureOut">
              <a:rPr lang="zh-CN" altLang="en-US"/>
            </a:fld>
            <a:endParaRPr lang="zh-CN" altLang="en-US"/>
          </a:p>
        </p:txBody>
      </p:sp>
      <p:sp>
        <p:nvSpPr>
          <p:cNvPr id="2150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151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33A6DD-9320-4F8B-8A7A-2FB7BF676CA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zh-CN" smtClean="0"/>
              <a:t>单击此处编辑母版标题样式</a:t>
            </a:r>
            <a:endParaRPr lang="zh-CN" altLang="zh-CN" smtClean="0"/>
          </a:p>
        </p:txBody>
      </p:sp>
      <p:sp>
        <p:nvSpPr>
          <p:cNvPr id="2150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zh-CN" smtClean="0"/>
              <a:t>单击此处编辑母版文本样式</a:t>
            </a:r>
            <a:endParaRPr lang="zh-CN" altLang="zh-CN" smtClean="0"/>
          </a:p>
          <a:p>
            <a:pPr lvl="1"/>
            <a:r>
              <a:rPr lang="zh-CN" altLang="zh-CN" smtClean="0"/>
              <a:t>第二级</a:t>
            </a:r>
            <a:endParaRPr lang="zh-CN" altLang="zh-CN" smtClean="0"/>
          </a:p>
          <a:p>
            <a:pPr lvl="2"/>
            <a:r>
              <a:rPr lang="zh-CN" altLang="zh-CN" smtClean="0"/>
              <a:t>第三级</a:t>
            </a:r>
            <a:endParaRPr lang="zh-CN" altLang="zh-CN" smtClean="0"/>
          </a:p>
          <a:p>
            <a:pPr lvl="3"/>
            <a:r>
              <a:rPr lang="zh-CN" altLang="zh-CN" smtClean="0"/>
              <a:t>第四级</a:t>
            </a:r>
            <a:endParaRPr lang="zh-CN" altLang="zh-CN" smtClean="0"/>
          </a:p>
          <a:p>
            <a:pPr lvl="4"/>
            <a:r>
              <a:rPr lang="zh-CN" altLang="zh-CN" smtClean="0"/>
              <a:t>第五级</a:t>
            </a:r>
            <a:endParaRPr lang="zh-CN" altLang="zh-CN" smtClean="0"/>
          </a:p>
        </p:txBody>
      </p:sp>
      <p:sp>
        <p:nvSpPr>
          <p:cNvPr id="22532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1117614-EB02-4B58-9EC4-09F09F0C8AB2}" type="datetimeFigureOut">
              <a:rPr lang="zh-CN" altLang="en-US"/>
            </a:fld>
            <a:endParaRPr lang="zh-CN" altLang="en-US"/>
          </a:p>
        </p:txBody>
      </p:sp>
      <p:sp>
        <p:nvSpPr>
          <p:cNvPr id="22533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534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2ED24C5-7978-45CE-98C4-D42061C0B04D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76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77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78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1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2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3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4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5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6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7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8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099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0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1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2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3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4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5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6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7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8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09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10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111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3075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3079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0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1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2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3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4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5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6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7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8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89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090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3125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8DB9AF6B-9DBC-4B01-97B9-41D5423C92B3}" type="datetimeFigureOut">
              <a:rPr lang="zh-CN" altLang="en-US"/>
            </a:fld>
            <a:endParaRPr lang="zh-CN" altLang="en-US"/>
          </a:p>
        </p:txBody>
      </p:sp>
      <p:sp>
        <p:nvSpPr>
          <p:cNvPr id="3126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127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B382FB93-3571-4347-8066-ECFE7A7F35CF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00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01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02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15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16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17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18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19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0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1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2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3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4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5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6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7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8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29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30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31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32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33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34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135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4099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4103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04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05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06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07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08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09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10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11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12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13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4114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4149" name="日期占位符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18BF8536-6596-415A-8109-CE9258A5E60C}" type="datetimeFigureOut">
              <a:rPr lang="zh-CN" altLang="en-US"/>
            </a:fld>
            <a:endParaRPr lang="zh-CN" altLang="en-US"/>
          </a:p>
        </p:txBody>
      </p:sp>
      <p:sp>
        <p:nvSpPr>
          <p:cNvPr id="4150" name="页脚占位符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151" name="灯片编号占位符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443A0E4D-B7EF-49FC-911B-CC39EFD42DDA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24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25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26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39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0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1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2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3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4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5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6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7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8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49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0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1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2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3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4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5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6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7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8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159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5123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5127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28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29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0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1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2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3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4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5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6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7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5138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5173" name="日期占位符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12841653-DA80-4617-9883-01A95D6E344E}" type="datetimeFigureOut">
              <a:rPr lang="zh-CN" altLang="en-US"/>
            </a:fld>
            <a:endParaRPr lang="zh-CN" altLang="en-US"/>
          </a:p>
        </p:txBody>
      </p:sp>
      <p:sp>
        <p:nvSpPr>
          <p:cNvPr id="5174" name="页脚占位符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175" name="灯片编号占位符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67E2EF22-4B48-4FE7-8084-10D9828D035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48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49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50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63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64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65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66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67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68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69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0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1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2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3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4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5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6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7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8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79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80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81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82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183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6147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6151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2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3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4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5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6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7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8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59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60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61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6162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6197" name="日期占位符 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972126D3-36F0-4580-B526-897B4522405A}" type="datetimeFigureOut">
              <a:rPr lang="zh-CN" altLang="en-US"/>
            </a:fld>
            <a:endParaRPr lang="zh-CN" altLang="en-US"/>
          </a:p>
        </p:txBody>
      </p:sp>
      <p:sp>
        <p:nvSpPr>
          <p:cNvPr id="6198" name="页脚占位符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199" name="灯片编号占位符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CF12DAB3-923F-4458-B38E-6094BC8DC09A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72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73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74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87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88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89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0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1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2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3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4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5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6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7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8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199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0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1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2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3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4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5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6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207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7171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7175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76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77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78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79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80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81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82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83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84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85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7186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7221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9D5E28A4-7D9B-4CBA-AC1C-44A019F41543}" type="datetimeFigureOut">
              <a:rPr lang="zh-CN" altLang="en-US"/>
            </a:fld>
            <a:endParaRPr lang="zh-CN" altLang="en-US"/>
          </a:p>
        </p:txBody>
      </p:sp>
      <p:sp>
        <p:nvSpPr>
          <p:cNvPr id="7222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223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FF70AFDC-265E-40CF-87F2-C3C840F2D7E6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196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197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198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1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2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3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4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5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6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7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8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19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0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1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2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3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4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5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6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7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8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29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30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231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8195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8199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0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1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2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3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4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5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6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7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8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09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8210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8245" name="日期占位符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1218196A-9B92-423A-AABC-1D382DA05326}" type="datetimeFigureOut">
              <a:rPr lang="zh-CN" altLang="en-US"/>
            </a:fld>
            <a:endParaRPr lang="zh-CN" altLang="en-US"/>
          </a:p>
        </p:txBody>
      </p:sp>
      <p:sp>
        <p:nvSpPr>
          <p:cNvPr id="8246" name="页脚占位符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247" name="灯片编号占位符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691AB00D-B7A6-4F8B-A2BE-5092F947C92A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/>
          <p:nvPr userDrawn="1"/>
        </p:nvGrpSpPr>
        <p:grpSpPr bwMode="auto">
          <a:xfrm>
            <a:off x="-30163" y="0"/>
            <a:ext cx="9301163" cy="5143500"/>
            <a:chOff x="0" y="0"/>
            <a:chExt cx="9306240" cy="5143500"/>
          </a:xfrm>
        </p:grpSpPr>
        <p:sp>
          <p:nvSpPr>
            <p:cNvPr id="2" name="矩形 61"/>
            <p:cNvSpPr>
              <a:spLocks noChangeArrowheads="1"/>
            </p:cNvSpPr>
            <p:nvPr/>
          </p:nvSpPr>
          <p:spPr bwMode="auto">
            <a:xfrm>
              <a:off x="0" y="0"/>
              <a:ext cx="250963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20" name="矩形 62"/>
            <p:cNvSpPr>
              <a:spLocks noChangeArrowheads="1"/>
            </p:cNvSpPr>
            <p:nvPr/>
          </p:nvSpPr>
          <p:spPr bwMode="auto">
            <a:xfrm>
              <a:off x="250963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21" name="矩形 59"/>
            <p:cNvSpPr>
              <a:spLocks noChangeArrowheads="1"/>
            </p:cNvSpPr>
            <p:nvPr/>
          </p:nvSpPr>
          <p:spPr bwMode="auto">
            <a:xfrm>
              <a:off x="503513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22" name="矩形 60"/>
            <p:cNvSpPr>
              <a:spLocks noChangeArrowheads="1"/>
            </p:cNvSpPr>
            <p:nvPr/>
          </p:nvSpPr>
          <p:spPr bwMode="auto">
            <a:xfrm>
              <a:off x="754475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3" name="矩形 57"/>
            <p:cNvSpPr>
              <a:spLocks noChangeArrowheads="1"/>
            </p:cNvSpPr>
            <p:nvPr/>
          </p:nvSpPr>
          <p:spPr bwMode="auto">
            <a:xfrm>
              <a:off x="1007025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4" name="矩形 58"/>
            <p:cNvSpPr>
              <a:spLocks noChangeArrowheads="1"/>
            </p:cNvSpPr>
            <p:nvPr/>
          </p:nvSpPr>
          <p:spPr bwMode="auto">
            <a:xfrm>
              <a:off x="1257987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5" name="矩形 55"/>
            <p:cNvSpPr>
              <a:spLocks noChangeArrowheads="1"/>
            </p:cNvSpPr>
            <p:nvPr/>
          </p:nvSpPr>
          <p:spPr bwMode="auto">
            <a:xfrm>
              <a:off x="1510537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6" name="矩形 56"/>
            <p:cNvSpPr>
              <a:spLocks noChangeArrowheads="1"/>
            </p:cNvSpPr>
            <p:nvPr/>
          </p:nvSpPr>
          <p:spPr bwMode="auto">
            <a:xfrm>
              <a:off x="1759911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7" name="矩形 53"/>
            <p:cNvSpPr>
              <a:spLocks noChangeArrowheads="1"/>
            </p:cNvSpPr>
            <p:nvPr/>
          </p:nvSpPr>
          <p:spPr bwMode="auto">
            <a:xfrm>
              <a:off x="2010873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8" name="矩形 54"/>
            <p:cNvSpPr>
              <a:spLocks noChangeArrowheads="1"/>
            </p:cNvSpPr>
            <p:nvPr/>
          </p:nvSpPr>
          <p:spPr bwMode="auto">
            <a:xfrm>
              <a:off x="2263423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" name="矩形 51"/>
            <p:cNvSpPr>
              <a:spLocks noChangeArrowheads="1"/>
            </p:cNvSpPr>
            <p:nvPr/>
          </p:nvSpPr>
          <p:spPr bwMode="auto">
            <a:xfrm>
              <a:off x="2514385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0" name="矩形 52"/>
            <p:cNvSpPr>
              <a:spLocks noChangeArrowheads="1"/>
            </p:cNvSpPr>
            <p:nvPr/>
          </p:nvSpPr>
          <p:spPr bwMode="auto">
            <a:xfrm>
              <a:off x="2766935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1" name="矩形 49"/>
            <p:cNvSpPr>
              <a:spLocks noChangeArrowheads="1"/>
            </p:cNvSpPr>
            <p:nvPr/>
          </p:nvSpPr>
          <p:spPr bwMode="auto">
            <a:xfrm>
              <a:off x="3017897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2" name="矩形 50"/>
            <p:cNvSpPr>
              <a:spLocks noChangeArrowheads="1"/>
            </p:cNvSpPr>
            <p:nvPr/>
          </p:nvSpPr>
          <p:spPr bwMode="auto">
            <a:xfrm>
              <a:off x="3270447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3" name="矩形 47"/>
            <p:cNvSpPr>
              <a:spLocks noChangeArrowheads="1"/>
            </p:cNvSpPr>
            <p:nvPr/>
          </p:nvSpPr>
          <p:spPr bwMode="auto">
            <a:xfrm>
              <a:off x="3521409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14" name="矩形 48"/>
            <p:cNvSpPr>
              <a:spLocks noChangeArrowheads="1"/>
            </p:cNvSpPr>
            <p:nvPr/>
          </p:nvSpPr>
          <p:spPr bwMode="auto">
            <a:xfrm>
              <a:off x="3772371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35" name="矩形 37"/>
            <p:cNvSpPr>
              <a:spLocks noChangeArrowheads="1"/>
            </p:cNvSpPr>
            <p:nvPr/>
          </p:nvSpPr>
          <p:spPr bwMode="auto">
            <a:xfrm>
              <a:off x="4024922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36" name="矩形 38"/>
            <p:cNvSpPr>
              <a:spLocks noChangeArrowheads="1"/>
            </p:cNvSpPr>
            <p:nvPr/>
          </p:nvSpPr>
          <p:spPr bwMode="auto">
            <a:xfrm>
              <a:off x="427588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37" name="矩形 35"/>
            <p:cNvSpPr>
              <a:spLocks noChangeArrowheads="1"/>
            </p:cNvSpPr>
            <p:nvPr/>
          </p:nvSpPr>
          <p:spPr bwMode="auto">
            <a:xfrm>
              <a:off x="4528433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38" name="矩形 36"/>
            <p:cNvSpPr>
              <a:spLocks noChangeArrowheads="1"/>
            </p:cNvSpPr>
            <p:nvPr/>
          </p:nvSpPr>
          <p:spPr bwMode="auto">
            <a:xfrm>
              <a:off x="477780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39" name="矩形 33"/>
            <p:cNvSpPr>
              <a:spLocks noChangeArrowheads="1"/>
            </p:cNvSpPr>
            <p:nvPr/>
          </p:nvSpPr>
          <p:spPr bwMode="auto">
            <a:xfrm>
              <a:off x="5030357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0" name="矩形 34"/>
            <p:cNvSpPr>
              <a:spLocks noChangeArrowheads="1"/>
            </p:cNvSpPr>
            <p:nvPr/>
          </p:nvSpPr>
          <p:spPr bwMode="auto">
            <a:xfrm>
              <a:off x="5281319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1" name="矩形 31"/>
            <p:cNvSpPr>
              <a:spLocks noChangeArrowheads="1"/>
            </p:cNvSpPr>
            <p:nvPr/>
          </p:nvSpPr>
          <p:spPr bwMode="auto">
            <a:xfrm>
              <a:off x="5533870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2" name="矩形 32"/>
            <p:cNvSpPr>
              <a:spLocks noChangeArrowheads="1"/>
            </p:cNvSpPr>
            <p:nvPr/>
          </p:nvSpPr>
          <p:spPr bwMode="auto">
            <a:xfrm>
              <a:off x="5784832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3" name="矩形 29"/>
            <p:cNvSpPr>
              <a:spLocks noChangeArrowheads="1"/>
            </p:cNvSpPr>
            <p:nvPr/>
          </p:nvSpPr>
          <p:spPr bwMode="auto">
            <a:xfrm>
              <a:off x="6035794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4" name="矩形 30"/>
            <p:cNvSpPr>
              <a:spLocks noChangeArrowheads="1"/>
            </p:cNvSpPr>
            <p:nvPr/>
          </p:nvSpPr>
          <p:spPr bwMode="auto">
            <a:xfrm>
              <a:off x="6288344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5" name="矩形 27"/>
            <p:cNvSpPr>
              <a:spLocks noChangeArrowheads="1"/>
            </p:cNvSpPr>
            <p:nvPr/>
          </p:nvSpPr>
          <p:spPr bwMode="auto">
            <a:xfrm>
              <a:off x="6539306" y="0"/>
              <a:ext cx="252551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6" name="矩形 28"/>
            <p:cNvSpPr>
              <a:spLocks noChangeArrowheads="1"/>
            </p:cNvSpPr>
            <p:nvPr/>
          </p:nvSpPr>
          <p:spPr bwMode="auto">
            <a:xfrm>
              <a:off x="6791856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7" name="矩形 25"/>
            <p:cNvSpPr>
              <a:spLocks noChangeArrowheads="1"/>
            </p:cNvSpPr>
            <p:nvPr/>
          </p:nvSpPr>
          <p:spPr bwMode="auto">
            <a:xfrm>
              <a:off x="7042818" y="0"/>
              <a:ext cx="252550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8" name="矩形 26"/>
            <p:cNvSpPr>
              <a:spLocks noChangeArrowheads="1"/>
            </p:cNvSpPr>
            <p:nvPr/>
          </p:nvSpPr>
          <p:spPr bwMode="auto">
            <a:xfrm>
              <a:off x="7295368" y="0"/>
              <a:ext cx="250962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49" name="矩形 23"/>
            <p:cNvSpPr>
              <a:spLocks noChangeArrowheads="1"/>
            </p:cNvSpPr>
            <p:nvPr/>
          </p:nvSpPr>
          <p:spPr bwMode="auto">
            <a:xfrm>
              <a:off x="7546330" y="0"/>
              <a:ext cx="249374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50" name="矩形 24"/>
            <p:cNvSpPr>
              <a:spLocks noChangeArrowheads="1"/>
            </p:cNvSpPr>
            <p:nvPr/>
          </p:nvSpPr>
          <p:spPr bwMode="auto">
            <a:xfrm>
              <a:off x="7795704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51" name="矩形 21"/>
            <p:cNvSpPr>
              <a:spLocks noChangeArrowheads="1"/>
            </p:cNvSpPr>
            <p:nvPr/>
          </p:nvSpPr>
          <p:spPr bwMode="auto">
            <a:xfrm>
              <a:off x="8048254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52" name="矩形 22"/>
            <p:cNvSpPr>
              <a:spLocks noChangeArrowheads="1"/>
            </p:cNvSpPr>
            <p:nvPr/>
          </p:nvSpPr>
          <p:spPr bwMode="auto">
            <a:xfrm>
              <a:off x="8299216" y="0"/>
              <a:ext cx="252551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53" name="矩形 19"/>
            <p:cNvSpPr>
              <a:spLocks noChangeArrowheads="1"/>
            </p:cNvSpPr>
            <p:nvPr/>
          </p:nvSpPr>
          <p:spPr bwMode="auto">
            <a:xfrm>
              <a:off x="8551766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54" name="矩形 20"/>
            <p:cNvSpPr>
              <a:spLocks noChangeArrowheads="1"/>
            </p:cNvSpPr>
            <p:nvPr/>
          </p:nvSpPr>
          <p:spPr bwMode="auto">
            <a:xfrm>
              <a:off x="8802728" y="0"/>
              <a:ext cx="252550" cy="5143500"/>
            </a:xfrm>
            <a:prstGeom prst="rect">
              <a:avLst/>
            </a:prstGeom>
            <a:solidFill>
              <a:srgbClr val="1F253E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  <p:sp>
          <p:nvSpPr>
            <p:cNvPr id="9255" name="矩形 18"/>
            <p:cNvSpPr>
              <a:spLocks noChangeArrowheads="1"/>
            </p:cNvSpPr>
            <p:nvPr/>
          </p:nvSpPr>
          <p:spPr bwMode="auto">
            <a:xfrm>
              <a:off x="9055278" y="0"/>
              <a:ext cx="250962" cy="5143500"/>
            </a:xfrm>
            <a:prstGeom prst="rect">
              <a:avLst/>
            </a:prstGeom>
            <a:solidFill>
              <a:srgbClr val="222C47"/>
            </a:solidFill>
            <a:ln w="25400" cmpd="sng">
              <a:solidFill>
                <a:srgbClr val="222C47"/>
              </a:solidFill>
              <a:miter lim="800000"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buFont typeface="Arial" panose="020B0604020202020204" pitchFamily="34" charset="0"/>
                <a:buNone/>
                <a:defRPr/>
              </a:pPr>
              <a:endParaRPr lang="zh-CN" altLang="en-US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9219" name="Group 40"/>
          <p:cNvGrpSpPr/>
          <p:nvPr userDrawn="1"/>
        </p:nvGrpSpPr>
        <p:grpSpPr bwMode="auto">
          <a:xfrm>
            <a:off x="-735013" y="-6350"/>
            <a:ext cx="10460038" cy="427038"/>
            <a:chOff x="0" y="0"/>
            <a:chExt cx="10464883" cy="432048"/>
          </a:xfrm>
        </p:grpSpPr>
        <p:sp>
          <p:nvSpPr>
            <p:cNvPr id="9223" name="椭圆 63"/>
            <p:cNvSpPr/>
            <p:nvPr/>
          </p:nvSpPr>
          <p:spPr bwMode="auto">
            <a:xfrm flipV="1">
              <a:off x="0" y="0"/>
              <a:ext cx="864001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24" name="椭圆 63"/>
            <p:cNvSpPr/>
            <p:nvPr/>
          </p:nvSpPr>
          <p:spPr bwMode="auto">
            <a:xfrm flipV="1">
              <a:off x="873530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25" name="椭圆 63"/>
            <p:cNvSpPr/>
            <p:nvPr/>
          </p:nvSpPr>
          <p:spPr bwMode="auto">
            <a:xfrm flipV="1">
              <a:off x="1745471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26" name="椭圆 63"/>
            <p:cNvSpPr/>
            <p:nvPr/>
          </p:nvSpPr>
          <p:spPr bwMode="auto">
            <a:xfrm flipV="1">
              <a:off x="261741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27" name="椭圆 63"/>
            <p:cNvSpPr/>
            <p:nvPr/>
          </p:nvSpPr>
          <p:spPr bwMode="auto">
            <a:xfrm flipV="1">
              <a:off x="3490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28" name="椭圆 63"/>
            <p:cNvSpPr/>
            <p:nvPr/>
          </p:nvSpPr>
          <p:spPr bwMode="auto">
            <a:xfrm flipV="1">
              <a:off x="436447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29" name="椭圆 63"/>
            <p:cNvSpPr/>
            <p:nvPr/>
          </p:nvSpPr>
          <p:spPr bwMode="auto">
            <a:xfrm flipV="1">
              <a:off x="523641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30" name="椭圆 63"/>
            <p:cNvSpPr/>
            <p:nvPr/>
          </p:nvSpPr>
          <p:spPr bwMode="auto">
            <a:xfrm flipV="1">
              <a:off x="6109942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31" name="椭圆 63"/>
            <p:cNvSpPr/>
            <p:nvPr/>
          </p:nvSpPr>
          <p:spPr bwMode="auto">
            <a:xfrm flipV="1">
              <a:off x="6981883" y="0"/>
              <a:ext cx="865588" cy="432048"/>
            </a:xfrm>
            <a:custGeom>
              <a:avLst/>
              <a:gdLst>
                <a:gd name="T0" fmla="*/ 241946 w 1547664"/>
                <a:gd name="T1" fmla="*/ 0 h 773832"/>
                <a:gd name="T2" fmla="*/ 483892 w 1547664"/>
                <a:gd name="T3" fmla="*/ 241222 h 773832"/>
                <a:gd name="T4" fmla="*/ 0 w 1547664"/>
                <a:gd name="T5" fmla="*/ 241222 h 773832"/>
                <a:gd name="T6" fmla="*/ 241946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32" name="椭圆 63"/>
            <p:cNvSpPr/>
            <p:nvPr/>
          </p:nvSpPr>
          <p:spPr bwMode="auto">
            <a:xfrm flipV="1">
              <a:off x="785541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33" name="椭圆 63"/>
            <p:cNvSpPr/>
            <p:nvPr/>
          </p:nvSpPr>
          <p:spPr bwMode="auto">
            <a:xfrm flipV="1">
              <a:off x="8727354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9234" name="椭圆 63"/>
            <p:cNvSpPr/>
            <p:nvPr/>
          </p:nvSpPr>
          <p:spPr bwMode="auto">
            <a:xfrm flipV="1">
              <a:off x="9600883" y="0"/>
              <a:ext cx="864000" cy="432048"/>
            </a:xfrm>
            <a:custGeom>
              <a:avLst/>
              <a:gdLst>
                <a:gd name="T0" fmla="*/ 241059 w 1547664"/>
                <a:gd name="T1" fmla="*/ 0 h 773832"/>
                <a:gd name="T2" fmla="*/ 482118 w 1547664"/>
                <a:gd name="T3" fmla="*/ 241222 h 773832"/>
                <a:gd name="T4" fmla="*/ 0 w 1547664"/>
                <a:gd name="T5" fmla="*/ 241222 h 773832"/>
                <a:gd name="T6" fmla="*/ 241059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9269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45EF603A-57B2-47DD-87D6-98A0DBCF3CA5}" type="datetimeFigureOut">
              <a:rPr lang="zh-CN" altLang="en-US"/>
            </a:fld>
            <a:endParaRPr lang="zh-CN" altLang="en-US"/>
          </a:p>
        </p:txBody>
      </p:sp>
      <p:sp>
        <p:nvSpPr>
          <p:cNvPr id="9270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271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 typeface="Arial" panose="020B0604020202020204" pitchFamily="34" charset="0"/>
              <a:buNone/>
              <a:defRPr smtClean="0"/>
            </a:lvl1pPr>
          </a:lstStyle>
          <a:p>
            <a:pPr>
              <a:defRPr/>
            </a:pPr>
            <a:fld id="{8768618A-032C-4681-B9A1-0E5F50C66389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2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1.emf"/><Relationship Id="rId1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emf"/><Relationship Id="rId1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29"/>
          <p:cNvSpPr>
            <a:spLocks noChangeArrowheads="1"/>
          </p:cNvSpPr>
          <p:nvPr/>
        </p:nvSpPr>
        <p:spPr bwMode="auto">
          <a:xfrm>
            <a:off x="2163763" y="1504950"/>
            <a:ext cx="4929187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8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HEADLINE</a:t>
            </a:r>
            <a:endParaRPr lang="en-US" altLang="zh-CN" sz="88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2531" name="矩形 30"/>
          <p:cNvSpPr>
            <a:spLocks noChangeArrowheads="1"/>
          </p:cNvSpPr>
          <p:nvPr/>
        </p:nvSpPr>
        <p:spPr bwMode="auto">
          <a:xfrm>
            <a:off x="2987675" y="2571750"/>
            <a:ext cx="38893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>
                <a:solidFill>
                  <a:srgbClr val="FFFFFF"/>
                </a:solidFill>
                <a:ea typeface="微软雅黑" panose="020B0503020204020204" pitchFamily="34" charset="-122"/>
                <a:sym typeface="微软雅黑" panose="020B0503020204020204" pitchFamily="34" charset="-122"/>
              </a:rPr>
              <a:t>PowerPoint Template</a:t>
            </a:r>
            <a:endParaRPr lang="zh-CN" altLang="en-US" sz="2800">
              <a:solidFill>
                <a:srgbClr val="FFFFFF"/>
              </a:solidFill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2532" name="Group 5"/>
          <p:cNvGrpSpPr/>
          <p:nvPr/>
        </p:nvGrpSpPr>
        <p:grpSpPr bwMode="auto">
          <a:xfrm flipV="1">
            <a:off x="-895350" y="4732338"/>
            <a:ext cx="10458450" cy="431800"/>
            <a:chOff x="0" y="0"/>
            <a:chExt cx="10464883" cy="432048"/>
          </a:xfrm>
        </p:grpSpPr>
        <p:sp>
          <p:nvSpPr>
            <p:cNvPr id="22533" name="椭圆 63"/>
            <p:cNvSpPr/>
            <p:nvPr/>
          </p:nvSpPr>
          <p:spPr bwMode="auto">
            <a:xfrm flipV="1">
              <a:off x="0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34" name="椭圆 63"/>
            <p:cNvSpPr/>
            <p:nvPr/>
          </p:nvSpPr>
          <p:spPr bwMode="auto">
            <a:xfrm flipV="1">
              <a:off x="873132" y="0"/>
              <a:ext cx="863608" cy="432048"/>
            </a:xfrm>
            <a:custGeom>
              <a:avLst/>
              <a:gdLst>
                <a:gd name="T0" fmla="*/ 134452 w 1547664"/>
                <a:gd name="T1" fmla="*/ 0 h 773832"/>
                <a:gd name="T2" fmla="*/ 268904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35" name="椭圆 63"/>
            <p:cNvSpPr/>
            <p:nvPr/>
          </p:nvSpPr>
          <p:spPr bwMode="auto">
            <a:xfrm flipV="1">
              <a:off x="1746265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36" name="椭圆 63"/>
            <p:cNvSpPr/>
            <p:nvPr/>
          </p:nvSpPr>
          <p:spPr bwMode="auto">
            <a:xfrm flipV="1">
              <a:off x="2617809" y="0"/>
              <a:ext cx="865195" cy="432048"/>
            </a:xfrm>
            <a:custGeom>
              <a:avLst/>
              <a:gdLst>
                <a:gd name="T0" fmla="*/ 135194 w 1547664"/>
                <a:gd name="T1" fmla="*/ 0 h 773832"/>
                <a:gd name="T2" fmla="*/ 270389 w 1547664"/>
                <a:gd name="T3" fmla="*/ 134680 h 773832"/>
                <a:gd name="T4" fmla="*/ 0 w 1547664"/>
                <a:gd name="T5" fmla="*/ 134680 h 773832"/>
                <a:gd name="T6" fmla="*/ 135194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37" name="椭圆 63"/>
            <p:cNvSpPr/>
            <p:nvPr/>
          </p:nvSpPr>
          <p:spPr bwMode="auto">
            <a:xfrm flipV="1">
              <a:off x="3490940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38" name="椭圆 63"/>
            <p:cNvSpPr/>
            <p:nvPr/>
          </p:nvSpPr>
          <p:spPr bwMode="auto">
            <a:xfrm flipV="1">
              <a:off x="4364072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39" name="椭圆 63"/>
            <p:cNvSpPr/>
            <p:nvPr/>
          </p:nvSpPr>
          <p:spPr bwMode="auto">
            <a:xfrm flipV="1">
              <a:off x="5237204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40" name="椭圆 63"/>
            <p:cNvSpPr/>
            <p:nvPr/>
          </p:nvSpPr>
          <p:spPr bwMode="auto">
            <a:xfrm flipV="1">
              <a:off x="6110336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41" name="椭圆 63"/>
            <p:cNvSpPr/>
            <p:nvPr/>
          </p:nvSpPr>
          <p:spPr bwMode="auto">
            <a:xfrm flipV="1">
              <a:off x="6981881" y="0"/>
              <a:ext cx="865194" cy="432048"/>
            </a:xfrm>
            <a:custGeom>
              <a:avLst/>
              <a:gdLst>
                <a:gd name="T0" fmla="*/ 135194 w 1547664"/>
                <a:gd name="T1" fmla="*/ 0 h 773832"/>
                <a:gd name="T2" fmla="*/ 270388 w 1547664"/>
                <a:gd name="T3" fmla="*/ 134680 h 773832"/>
                <a:gd name="T4" fmla="*/ 0 w 1547664"/>
                <a:gd name="T5" fmla="*/ 134680 h 773832"/>
                <a:gd name="T6" fmla="*/ 135194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42" name="椭圆 63"/>
            <p:cNvSpPr/>
            <p:nvPr/>
          </p:nvSpPr>
          <p:spPr bwMode="auto">
            <a:xfrm flipV="1">
              <a:off x="7855013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43" name="椭圆 63"/>
            <p:cNvSpPr/>
            <p:nvPr/>
          </p:nvSpPr>
          <p:spPr bwMode="auto">
            <a:xfrm flipV="1">
              <a:off x="8728144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2544" name="椭圆 63"/>
            <p:cNvSpPr/>
            <p:nvPr/>
          </p:nvSpPr>
          <p:spPr bwMode="auto">
            <a:xfrm flipV="1">
              <a:off x="9601276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746" name="Group 2"/>
          <p:cNvGrpSpPr/>
          <p:nvPr/>
        </p:nvGrpSpPr>
        <p:grpSpPr bwMode="auto">
          <a:xfrm>
            <a:off x="1651000" y="3878263"/>
            <a:ext cx="2498725" cy="1130300"/>
            <a:chOff x="0" y="0"/>
            <a:chExt cx="2498824" cy="1130299"/>
          </a:xfrm>
        </p:grpSpPr>
        <p:sp>
          <p:nvSpPr>
            <p:cNvPr id="31760" name="TextBox 18"/>
            <p:cNvSpPr txBox="1">
              <a:spLocks noChangeArrowheads="1"/>
            </p:cNvSpPr>
            <p:nvPr/>
          </p:nvSpPr>
          <p:spPr bwMode="auto">
            <a:xfrm>
              <a:off x="34926" y="438150"/>
              <a:ext cx="2463898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761" name="TextBox 19"/>
            <p:cNvSpPr txBox="1">
              <a:spLocks noChangeArrowheads="1"/>
            </p:cNvSpPr>
            <p:nvPr/>
          </p:nvSpPr>
          <p:spPr bwMode="auto">
            <a:xfrm>
              <a:off x="0" y="0"/>
              <a:ext cx="24940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1762" name="直接连接符 31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1747" name="Group 6"/>
          <p:cNvGrpSpPr/>
          <p:nvPr/>
        </p:nvGrpSpPr>
        <p:grpSpPr bwMode="auto">
          <a:xfrm>
            <a:off x="5148263" y="3878263"/>
            <a:ext cx="2498725" cy="1130300"/>
            <a:chOff x="0" y="0"/>
            <a:chExt cx="2498824" cy="1130299"/>
          </a:xfrm>
        </p:grpSpPr>
        <p:sp>
          <p:nvSpPr>
            <p:cNvPr id="31757" name="TextBox 22"/>
            <p:cNvSpPr txBox="1">
              <a:spLocks noChangeArrowheads="1"/>
            </p:cNvSpPr>
            <p:nvPr/>
          </p:nvSpPr>
          <p:spPr bwMode="auto">
            <a:xfrm>
              <a:off x="34926" y="438150"/>
              <a:ext cx="2463898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758" name="TextBox 23"/>
            <p:cNvSpPr txBox="1">
              <a:spLocks noChangeArrowheads="1"/>
            </p:cNvSpPr>
            <p:nvPr/>
          </p:nvSpPr>
          <p:spPr bwMode="auto">
            <a:xfrm>
              <a:off x="0" y="0"/>
              <a:ext cx="2494061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1759" name="直接连接符 35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aphicFrame>
        <p:nvGraphicFramePr>
          <p:cNvPr id="31748" name="对象 1"/>
          <p:cNvGraphicFramePr>
            <a:graphicFrameLocks noChangeAspect="1"/>
          </p:cNvGraphicFramePr>
          <p:nvPr/>
        </p:nvGraphicFramePr>
        <p:xfrm>
          <a:off x="-176213" y="1436688"/>
          <a:ext cx="4614863" cy="2589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9" name="" r:id="rId1" imgW="4619625" imgH="2562225" progId="Excel.Chart.8">
                  <p:embed/>
                </p:oleObj>
              </mc:Choice>
              <mc:Fallback>
                <p:oleObj name="" r:id="rId1" imgW="4619625" imgH="2562225" progId="Excel.Char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6213" y="1436688"/>
                        <a:ext cx="4614863" cy="2589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49" name="对象 2"/>
          <p:cNvGraphicFramePr>
            <a:graphicFrameLocks noChangeAspect="1"/>
          </p:cNvGraphicFramePr>
          <p:nvPr/>
        </p:nvGraphicFramePr>
        <p:xfrm>
          <a:off x="4787900" y="1471613"/>
          <a:ext cx="4629150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0" name="" r:id="rId3" imgW="4629150" imgH="2562225" progId="Excel.Chart.8">
                  <p:embed/>
                </p:oleObj>
              </mc:Choice>
              <mc:Fallback>
                <p:oleObj name="" r:id="rId3" imgW="4629150" imgH="2562225" progId="Excel.Chart.8">
                  <p:embed/>
                  <p:pic>
                    <p:nvPicPr>
                      <p:cNvPr id="0" name="对象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471613"/>
                        <a:ext cx="4629150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50" name="Group 12"/>
          <p:cNvGrpSpPr/>
          <p:nvPr/>
        </p:nvGrpSpPr>
        <p:grpSpPr bwMode="auto">
          <a:xfrm>
            <a:off x="4427538" y="4084638"/>
            <a:ext cx="577850" cy="539750"/>
            <a:chOff x="0" y="0"/>
            <a:chExt cx="827408" cy="772806"/>
          </a:xfrm>
        </p:grpSpPr>
        <p:sp>
          <p:nvSpPr>
            <p:cNvPr id="31752" name="Freeform 329"/>
            <p:cNvSpPr/>
            <p:nvPr/>
          </p:nvSpPr>
          <p:spPr bwMode="auto">
            <a:xfrm>
              <a:off x="100016" y="377311"/>
              <a:ext cx="152297" cy="272755"/>
            </a:xfrm>
            <a:custGeom>
              <a:avLst/>
              <a:gdLst>
                <a:gd name="T0" fmla="*/ 2147483646 w 36"/>
                <a:gd name="T1" fmla="*/ 0 h 66"/>
                <a:gd name="T2" fmla="*/ 0 w 36"/>
                <a:gd name="T3" fmla="*/ 2147483646 h 66"/>
                <a:gd name="T4" fmla="*/ 0 w 36"/>
                <a:gd name="T5" fmla="*/ 2147483646 h 66"/>
                <a:gd name="T6" fmla="*/ 2147483646 w 36"/>
                <a:gd name="T7" fmla="*/ 2147483646 h 66"/>
                <a:gd name="T8" fmla="*/ 2147483646 w 36"/>
                <a:gd name="T9" fmla="*/ 2147483646 h 66"/>
                <a:gd name="T10" fmla="*/ 2147483646 w 36"/>
                <a:gd name="T11" fmla="*/ 2147483646 h 66"/>
                <a:gd name="T12" fmla="*/ 2147483646 w 36"/>
                <a:gd name="T13" fmla="*/ 2147483646 h 66"/>
                <a:gd name="T14" fmla="*/ 2147483646 w 36"/>
                <a:gd name="T15" fmla="*/ 0 h 66"/>
                <a:gd name="T16" fmla="*/ 2147483646 w 36"/>
                <a:gd name="T17" fmla="*/ 0 h 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66"/>
                <a:gd name="T29" fmla="*/ 36 w 36"/>
                <a:gd name="T30" fmla="*/ 66 h 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66">
                  <a:moveTo>
                    <a:pt x="9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6"/>
                    <a:pt x="9" y="66"/>
                  </a:cubicBezTo>
                  <a:cubicBezTo>
                    <a:pt x="26" y="66"/>
                    <a:pt x="26" y="66"/>
                    <a:pt x="26" y="66"/>
                  </a:cubicBezTo>
                  <a:cubicBezTo>
                    <a:pt x="31" y="66"/>
                    <a:pt x="36" y="61"/>
                    <a:pt x="36" y="56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4"/>
                    <a:pt x="31" y="0"/>
                    <a:pt x="26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3" name="Freeform 330"/>
            <p:cNvSpPr/>
            <p:nvPr/>
          </p:nvSpPr>
          <p:spPr bwMode="auto">
            <a:xfrm>
              <a:off x="331872" y="479594"/>
              <a:ext cx="150025" cy="170473"/>
            </a:xfrm>
            <a:custGeom>
              <a:avLst/>
              <a:gdLst>
                <a:gd name="T0" fmla="*/ 2147483646 w 36"/>
                <a:gd name="T1" fmla="*/ 0 h 42"/>
                <a:gd name="T2" fmla="*/ 0 w 36"/>
                <a:gd name="T3" fmla="*/ 2147483646 h 42"/>
                <a:gd name="T4" fmla="*/ 0 w 36"/>
                <a:gd name="T5" fmla="*/ 2147483646 h 42"/>
                <a:gd name="T6" fmla="*/ 2147483646 w 36"/>
                <a:gd name="T7" fmla="*/ 2147483646 h 42"/>
                <a:gd name="T8" fmla="*/ 2147483646 w 36"/>
                <a:gd name="T9" fmla="*/ 2147483646 h 42"/>
                <a:gd name="T10" fmla="*/ 2147483646 w 36"/>
                <a:gd name="T11" fmla="*/ 2147483646 h 42"/>
                <a:gd name="T12" fmla="*/ 2147483646 w 36"/>
                <a:gd name="T13" fmla="*/ 2147483646 h 42"/>
                <a:gd name="T14" fmla="*/ 2147483646 w 36"/>
                <a:gd name="T15" fmla="*/ 0 h 42"/>
                <a:gd name="T16" fmla="*/ 2147483646 w 36"/>
                <a:gd name="T17" fmla="*/ 0 h 4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42"/>
                <a:gd name="T29" fmla="*/ 36 w 36"/>
                <a:gd name="T30" fmla="*/ 42 h 4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42">
                  <a:moveTo>
                    <a:pt x="9" y="0"/>
                  </a:moveTo>
                  <a:cubicBezTo>
                    <a:pt x="4" y="0"/>
                    <a:pt x="0" y="4"/>
                    <a:pt x="0" y="9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37"/>
                    <a:pt x="4" y="42"/>
                    <a:pt x="9" y="42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31" y="42"/>
                    <a:pt x="36" y="37"/>
                    <a:pt x="36" y="32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4"/>
                    <a:pt x="31" y="0"/>
                    <a:pt x="26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4" name="Freeform 331"/>
            <p:cNvSpPr/>
            <p:nvPr/>
          </p:nvSpPr>
          <p:spPr bwMode="auto">
            <a:xfrm>
              <a:off x="566001" y="261390"/>
              <a:ext cx="147752" cy="388677"/>
            </a:xfrm>
            <a:custGeom>
              <a:avLst/>
              <a:gdLst>
                <a:gd name="T0" fmla="*/ 2147483646 w 36"/>
                <a:gd name="T1" fmla="*/ 0 h 94"/>
                <a:gd name="T2" fmla="*/ 2147483646 w 36"/>
                <a:gd name="T3" fmla="*/ 0 h 94"/>
                <a:gd name="T4" fmla="*/ 0 w 36"/>
                <a:gd name="T5" fmla="*/ 2147483646 h 94"/>
                <a:gd name="T6" fmla="*/ 0 w 36"/>
                <a:gd name="T7" fmla="*/ 2147483646 h 94"/>
                <a:gd name="T8" fmla="*/ 2147483646 w 36"/>
                <a:gd name="T9" fmla="*/ 2147483646 h 94"/>
                <a:gd name="T10" fmla="*/ 2147483646 w 36"/>
                <a:gd name="T11" fmla="*/ 2147483646 h 94"/>
                <a:gd name="T12" fmla="*/ 2147483646 w 36"/>
                <a:gd name="T13" fmla="*/ 2147483646 h 94"/>
                <a:gd name="T14" fmla="*/ 2147483646 w 36"/>
                <a:gd name="T15" fmla="*/ 2147483646 h 94"/>
                <a:gd name="T16" fmla="*/ 2147483646 w 36"/>
                <a:gd name="T17" fmla="*/ 0 h 9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94"/>
                <a:gd name="T29" fmla="*/ 36 w 36"/>
                <a:gd name="T30" fmla="*/ 94 h 9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94">
                  <a:moveTo>
                    <a:pt x="26" y="0"/>
                  </a:move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9"/>
                    <a:pt x="4" y="94"/>
                    <a:pt x="9" y="94"/>
                  </a:cubicBezTo>
                  <a:cubicBezTo>
                    <a:pt x="26" y="94"/>
                    <a:pt x="26" y="94"/>
                    <a:pt x="26" y="94"/>
                  </a:cubicBezTo>
                  <a:cubicBezTo>
                    <a:pt x="31" y="94"/>
                    <a:pt x="36" y="89"/>
                    <a:pt x="36" y="84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6" y="4"/>
                    <a:pt x="31" y="0"/>
                    <a:pt x="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5" name="Freeform 332"/>
            <p:cNvSpPr/>
            <p:nvPr/>
          </p:nvSpPr>
          <p:spPr bwMode="auto">
            <a:xfrm>
              <a:off x="0" y="704617"/>
              <a:ext cx="827408" cy="68189"/>
            </a:xfrm>
            <a:custGeom>
              <a:avLst/>
              <a:gdLst>
                <a:gd name="T0" fmla="*/ 2147483646 w 199"/>
                <a:gd name="T1" fmla="*/ 0 h 16"/>
                <a:gd name="T2" fmla="*/ 2147483646 w 199"/>
                <a:gd name="T3" fmla="*/ 0 h 16"/>
                <a:gd name="T4" fmla="*/ 0 w 199"/>
                <a:gd name="T5" fmla="*/ 2147483646 h 16"/>
                <a:gd name="T6" fmla="*/ 0 w 199"/>
                <a:gd name="T7" fmla="*/ 2147483646 h 16"/>
                <a:gd name="T8" fmla="*/ 2147483646 w 199"/>
                <a:gd name="T9" fmla="*/ 2147483646 h 16"/>
                <a:gd name="T10" fmla="*/ 2147483646 w 199"/>
                <a:gd name="T11" fmla="*/ 2147483646 h 16"/>
                <a:gd name="T12" fmla="*/ 2147483646 w 199"/>
                <a:gd name="T13" fmla="*/ 2147483646 h 16"/>
                <a:gd name="T14" fmla="*/ 2147483646 w 199"/>
                <a:gd name="T15" fmla="*/ 2147483646 h 16"/>
                <a:gd name="T16" fmla="*/ 2147483646 w 199"/>
                <a:gd name="T17" fmla="*/ 0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9"/>
                <a:gd name="T28" fmla="*/ 0 h 16"/>
                <a:gd name="T29" fmla="*/ 199 w 199"/>
                <a:gd name="T30" fmla="*/ 16 h 1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9" h="16">
                  <a:moveTo>
                    <a:pt x="191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ubicBezTo>
                    <a:pt x="191" y="16"/>
                    <a:pt x="191" y="16"/>
                    <a:pt x="191" y="16"/>
                  </a:cubicBezTo>
                  <a:cubicBezTo>
                    <a:pt x="196" y="16"/>
                    <a:pt x="199" y="13"/>
                    <a:pt x="199" y="8"/>
                  </a:cubicBezTo>
                  <a:cubicBezTo>
                    <a:pt x="199" y="8"/>
                    <a:pt x="199" y="8"/>
                    <a:pt x="199" y="8"/>
                  </a:cubicBezTo>
                  <a:cubicBezTo>
                    <a:pt x="199" y="3"/>
                    <a:pt x="196" y="0"/>
                    <a:pt x="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756" name="Freeform 333"/>
            <p:cNvSpPr/>
            <p:nvPr/>
          </p:nvSpPr>
          <p:spPr bwMode="auto">
            <a:xfrm>
              <a:off x="54554" y="0"/>
              <a:ext cx="693294" cy="322760"/>
            </a:xfrm>
            <a:custGeom>
              <a:avLst/>
              <a:gdLst>
                <a:gd name="T0" fmla="*/ 2147483646 w 167"/>
                <a:gd name="T1" fmla="*/ 2147483646 h 78"/>
                <a:gd name="T2" fmla="*/ 2147483646 w 167"/>
                <a:gd name="T3" fmla="*/ 2147483646 h 78"/>
                <a:gd name="T4" fmla="*/ 2147483646 w 167"/>
                <a:gd name="T5" fmla="*/ 2147483646 h 78"/>
                <a:gd name="T6" fmla="*/ 2147483646 w 167"/>
                <a:gd name="T7" fmla="*/ 2147483646 h 78"/>
                <a:gd name="T8" fmla="*/ 2147483646 w 167"/>
                <a:gd name="T9" fmla="*/ 2147483646 h 78"/>
                <a:gd name="T10" fmla="*/ 2147483646 w 167"/>
                <a:gd name="T11" fmla="*/ 2147483646 h 78"/>
                <a:gd name="T12" fmla="*/ 2147483646 w 167"/>
                <a:gd name="T13" fmla="*/ 2147483646 h 78"/>
                <a:gd name="T14" fmla="*/ 2147483646 w 167"/>
                <a:gd name="T15" fmla="*/ 2147483646 h 78"/>
                <a:gd name="T16" fmla="*/ 2147483646 w 167"/>
                <a:gd name="T17" fmla="*/ 2147483646 h 78"/>
                <a:gd name="T18" fmla="*/ 2147483646 w 167"/>
                <a:gd name="T19" fmla="*/ 2147483646 h 78"/>
                <a:gd name="T20" fmla="*/ 2147483646 w 167"/>
                <a:gd name="T21" fmla="*/ 2147483646 h 78"/>
                <a:gd name="T22" fmla="*/ 2147483646 w 167"/>
                <a:gd name="T23" fmla="*/ 0 h 78"/>
                <a:gd name="T24" fmla="*/ 2147483646 w 167"/>
                <a:gd name="T25" fmla="*/ 0 h 78"/>
                <a:gd name="T26" fmla="*/ 2147483646 w 167"/>
                <a:gd name="T27" fmla="*/ 0 h 78"/>
                <a:gd name="T28" fmla="*/ 2147483646 w 167"/>
                <a:gd name="T29" fmla="*/ 2147483646 h 78"/>
                <a:gd name="T30" fmla="*/ 2147483646 w 167"/>
                <a:gd name="T31" fmla="*/ 2147483646 h 78"/>
                <a:gd name="T32" fmla="*/ 2147483646 w 167"/>
                <a:gd name="T33" fmla="*/ 2147483646 h 78"/>
                <a:gd name="T34" fmla="*/ 2147483646 w 167"/>
                <a:gd name="T35" fmla="*/ 2147483646 h 78"/>
                <a:gd name="T36" fmla="*/ 2147483646 w 167"/>
                <a:gd name="T37" fmla="*/ 2147483646 h 78"/>
                <a:gd name="T38" fmla="*/ 2147483646 w 167"/>
                <a:gd name="T39" fmla="*/ 2147483646 h 78"/>
                <a:gd name="T40" fmla="*/ 2147483646 w 167"/>
                <a:gd name="T41" fmla="*/ 2147483646 h 78"/>
                <a:gd name="T42" fmla="*/ 2147483646 w 167"/>
                <a:gd name="T43" fmla="*/ 2147483646 h 78"/>
                <a:gd name="T44" fmla="*/ 2147483646 w 167"/>
                <a:gd name="T45" fmla="*/ 2147483646 h 78"/>
                <a:gd name="T46" fmla="*/ 2147483646 w 167"/>
                <a:gd name="T47" fmla="*/ 2147483646 h 78"/>
                <a:gd name="T48" fmla="*/ 2147483646 w 167"/>
                <a:gd name="T49" fmla="*/ 2147483646 h 7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7"/>
                <a:gd name="T76" fmla="*/ 0 h 78"/>
                <a:gd name="T77" fmla="*/ 167 w 167"/>
                <a:gd name="T78" fmla="*/ 78 h 7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7" h="78">
                  <a:moveTo>
                    <a:pt x="8" y="68"/>
                  </a:moveTo>
                  <a:cubicBezTo>
                    <a:pt x="28" y="48"/>
                    <a:pt x="28" y="48"/>
                    <a:pt x="28" y="48"/>
                  </a:cubicBezTo>
                  <a:cubicBezTo>
                    <a:pt x="82" y="77"/>
                    <a:pt x="82" y="77"/>
                    <a:pt x="82" y="77"/>
                  </a:cubicBezTo>
                  <a:cubicBezTo>
                    <a:pt x="83" y="78"/>
                    <a:pt x="83" y="78"/>
                    <a:pt x="84" y="78"/>
                  </a:cubicBezTo>
                  <a:cubicBezTo>
                    <a:pt x="85" y="78"/>
                    <a:pt x="86" y="78"/>
                    <a:pt x="87" y="77"/>
                  </a:cubicBezTo>
                  <a:cubicBezTo>
                    <a:pt x="148" y="22"/>
                    <a:pt x="148" y="22"/>
                    <a:pt x="148" y="22"/>
                  </a:cubicBezTo>
                  <a:cubicBezTo>
                    <a:pt x="154" y="28"/>
                    <a:pt x="154" y="28"/>
                    <a:pt x="154" y="28"/>
                  </a:cubicBezTo>
                  <a:cubicBezTo>
                    <a:pt x="154" y="29"/>
                    <a:pt x="154" y="29"/>
                    <a:pt x="155" y="29"/>
                  </a:cubicBezTo>
                  <a:cubicBezTo>
                    <a:pt x="155" y="29"/>
                    <a:pt x="156" y="28"/>
                    <a:pt x="156" y="28"/>
                  </a:cubicBezTo>
                  <a:cubicBezTo>
                    <a:pt x="157" y="27"/>
                    <a:pt x="157" y="26"/>
                    <a:pt x="158" y="26"/>
                  </a:cubicBezTo>
                  <a:cubicBezTo>
                    <a:pt x="158" y="26"/>
                    <a:pt x="163" y="11"/>
                    <a:pt x="166" y="2"/>
                  </a:cubicBezTo>
                  <a:cubicBezTo>
                    <a:pt x="166" y="2"/>
                    <a:pt x="167" y="1"/>
                    <a:pt x="166" y="0"/>
                  </a:cubicBezTo>
                  <a:cubicBezTo>
                    <a:pt x="166" y="0"/>
                    <a:pt x="165" y="0"/>
                    <a:pt x="165" y="0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40" y="9"/>
                    <a:pt x="140" y="9"/>
                    <a:pt x="140" y="9"/>
                  </a:cubicBezTo>
                  <a:cubicBezTo>
                    <a:pt x="140" y="9"/>
                    <a:pt x="139" y="10"/>
                    <a:pt x="139" y="10"/>
                  </a:cubicBezTo>
                  <a:cubicBezTo>
                    <a:pt x="138" y="11"/>
                    <a:pt x="138" y="12"/>
                    <a:pt x="138" y="12"/>
                  </a:cubicBezTo>
                  <a:cubicBezTo>
                    <a:pt x="138" y="12"/>
                    <a:pt x="138" y="13"/>
                    <a:pt x="138" y="13"/>
                  </a:cubicBezTo>
                  <a:cubicBezTo>
                    <a:pt x="142" y="17"/>
                    <a:pt x="142" y="17"/>
                    <a:pt x="142" y="17"/>
                  </a:cubicBezTo>
                  <a:cubicBezTo>
                    <a:pt x="83" y="69"/>
                    <a:pt x="83" y="69"/>
                    <a:pt x="83" y="69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39"/>
                    <a:pt x="26" y="39"/>
                    <a:pt x="25" y="41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0" y="64"/>
                    <a:pt x="0" y="67"/>
                    <a:pt x="2" y="68"/>
                  </a:cubicBezTo>
                  <a:cubicBezTo>
                    <a:pt x="4" y="70"/>
                    <a:pt x="6" y="70"/>
                    <a:pt x="8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1751" name="矩形 24"/>
          <p:cNvSpPr>
            <a:spLocks noChangeArrowheads="1"/>
          </p:cNvSpPr>
          <p:nvPr/>
        </p:nvSpPr>
        <p:spPr bwMode="auto">
          <a:xfrm>
            <a:off x="395288" y="957263"/>
            <a:ext cx="29575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B4F4F"/>
                </a:solidFill>
                <a:ea typeface="微软雅黑" panose="020B0503020204020204" pitchFamily="34" charset="-122"/>
              </a:rPr>
              <a:t>ADD</a:t>
            </a:r>
            <a:r>
              <a:rPr lang="en-US" altLang="zh-CN" sz="2400" b="1">
                <a:solidFill>
                  <a:srgbClr val="FB4F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B4F4F"/>
                </a:solidFill>
                <a:ea typeface="微软雅黑" panose="020B0503020204020204" pitchFamily="34" charset="-122"/>
              </a:rPr>
              <a:t>YOUR</a:t>
            </a:r>
            <a:r>
              <a:rPr lang="en-US" altLang="zh-CN" sz="2400" b="1">
                <a:solidFill>
                  <a:srgbClr val="FB4F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B4F4F"/>
                </a:solidFill>
                <a:ea typeface="微软雅黑" panose="020B0503020204020204" pitchFamily="34" charset="-122"/>
              </a:rPr>
              <a:t>HEADLINE</a:t>
            </a:r>
            <a:endParaRPr lang="zh-CN" altLang="en-US" sz="2400" b="1">
              <a:solidFill>
                <a:srgbClr val="FB4F4F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70" name="对象 3"/>
          <p:cNvGraphicFramePr>
            <a:graphicFrameLocks noChangeAspect="1"/>
          </p:cNvGraphicFramePr>
          <p:nvPr/>
        </p:nvGraphicFramePr>
        <p:xfrm>
          <a:off x="250825" y="1779588"/>
          <a:ext cx="4629150" cy="256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4" name="" r:id="rId1" imgW="4629150" imgH="2562225" progId="Excel.Chart.8">
                  <p:embed/>
                </p:oleObj>
              </mc:Choice>
              <mc:Fallback>
                <p:oleObj name="" r:id="rId1" imgW="4629150" imgH="2562225" progId="Excel.Chart.8">
                  <p:embed/>
                  <p:pic>
                    <p:nvPicPr>
                      <p:cNvPr id="0" name="对象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779588"/>
                        <a:ext cx="4629150" cy="256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771" name="Group 3"/>
          <p:cNvGrpSpPr/>
          <p:nvPr/>
        </p:nvGrpSpPr>
        <p:grpSpPr bwMode="auto">
          <a:xfrm>
            <a:off x="4876800" y="2097088"/>
            <a:ext cx="2498725" cy="1130300"/>
            <a:chOff x="0" y="0"/>
            <a:chExt cx="2498824" cy="1130299"/>
          </a:xfrm>
        </p:grpSpPr>
        <p:sp>
          <p:nvSpPr>
            <p:cNvPr id="32778" name="TextBox 5"/>
            <p:cNvSpPr txBox="1">
              <a:spLocks noChangeArrowheads="1"/>
            </p:cNvSpPr>
            <p:nvPr/>
          </p:nvSpPr>
          <p:spPr bwMode="auto">
            <a:xfrm>
              <a:off x="34926" y="438150"/>
              <a:ext cx="2463898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779" name="TextBox 6"/>
            <p:cNvSpPr txBox="1">
              <a:spLocks noChangeArrowheads="1"/>
            </p:cNvSpPr>
            <p:nvPr/>
          </p:nvSpPr>
          <p:spPr bwMode="auto">
            <a:xfrm>
              <a:off x="0" y="0"/>
              <a:ext cx="24940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2780" name="直接连接符 31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2772" name="Group 7"/>
          <p:cNvGrpSpPr/>
          <p:nvPr/>
        </p:nvGrpSpPr>
        <p:grpSpPr bwMode="auto">
          <a:xfrm>
            <a:off x="4841875" y="3352800"/>
            <a:ext cx="2498725" cy="1130300"/>
            <a:chOff x="0" y="0"/>
            <a:chExt cx="2498824" cy="1130299"/>
          </a:xfrm>
        </p:grpSpPr>
        <p:sp>
          <p:nvSpPr>
            <p:cNvPr id="32775" name="TextBox 9"/>
            <p:cNvSpPr txBox="1">
              <a:spLocks noChangeArrowheads="1"/>
            </p:cNvSpPr>
            <p:nvPr/>
          </p:nvSpPr>
          <p:spPr bwMode="auto">
            <a:xfrm>
              <a:off x="34926" y="438150"/>
              <a:ext cx="2463898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776" name="TextBox 10"/>
            <p:cNvSpPr txBox="1">
              <a:spLocks noChangeArrowheads="1"/>
            </p:cNvSpPr>
            <p:nvPr/>
          </p:nvSpPr>
          <p:spPr bwMode="auto">
            <a:xfrm>
              <a:off x="0" y="0"/>
              <a:ext cx="24940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2777" name="直接连接符 31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773" name="Freeform 201"/>
          <p:cNvSpPr>
            <a:spLocks noEditPoints="1"/>
          </p:cNvSpPr>
          <p:nvPr/>
        </p:nvSpPr>
        <p:spPr bwMode="auto">
          <a:xfrm>
            <a:off x="4938713" y="1292225"/>
            <a:ext cx="703262" cy="588963"/>
          </a:xfrm>
          <a:custGeom>
            <a:avLst/>
            <a:gdLst>
              <a:gd name="T0" fmla="*/ 2147483646 w 222"/>
              <a:gd name="T1" fmla="*/ 2147483646 h 186"/>
              <a:gd name="T2" fmla="*/ 2147483646 w 222"/>
              <a:gd name="T3" fmla="*/ 2147483646 h 186"/>
              <a:gd name="T4" fmla="*/ 2147483646 w 222"/>
              <a:gd name="T5" fmla="*/ 2147483646 h 186"/>
              <a:gd name="T6" fmla="*/ 2147483646 w 222"/>
              <a:gd name="T7" fmla="*/ 2147483646 h 186"/>
              <a:gd name="T8" fmla="*/ 2147483646 w 222"/>
              <a:gd name="T9" fmla="*/ 2147483646 h 186"/>
              <a:gd name="T10" fmla="*/ 2147483646 w 222"/>
              <a:gd name="T11" fmla="*/ 2147483646 h 186"/>
              <a:gd name="T12" fmla="*/ 2147483646 w 222"/>
              <a:gd name="T13" fmla="*/ 0 h 186"/>
              <a:gd name="T14" fmla="*/ 2147483646 w 222"/>
              <a:gd name="T15" fmla="*/ 2147483646 h 186"/>
              <a:gd name="T16" fmla="*/ 2147483646 w 222"/>
              <a:gd name="T17" fmla="*/ 2147483646 h 186"/>
              <a:gd name="T18" fmla="*/ 2147483646 w 222"/>
              <a:gd name="T19" fmla="*/ 2147483646 h 186"/>
              <a:gd name="T20" fmla="*/ 2147483646 w 222"/>
              <a:gd name="T21" fmla="*/ 2147483646 h 186"/>
              <a:gd name="T22" fmla="*/ 2147483646 w 222"/>
              <a:gd name="T23" fmla="*/ 2147483646 h 186"/>
              <a:gd name="T24" fmla="*/ 2147483646 w 222"/>
              <a:gd name="T25" fmla="*/ 2147483646 h 186"/>
              <a:gd name="T26" fmla="*/ 2147483646 w 222"/>
              <a:gd name="T27" fmla="*/ 2147483646 h 186"/>
              <a:gd name="T28" fmla="*/ 2147483646 w 222"/>
              <a:gd name="T29" fmla="*/ 2147483646 h 186"/>
              <a:gd name="T30" fmla="*/ 2147483646 w 222"/>
              <a:gd name="T31" fmla="*/ 2147483646 h 186"/>
              <a:gd name="T32" fmla="*/ 2147483646 w 222"/>
              <a:gd name="T33" fmla="*/ 2147483646 h 186"/>
              <a:gd name="T34" fmla="*/ 2147483646 w 222"/>
              <a:gd name="T35" fmla="*/ 2147483646 h 186"/>
              <a:gd name="T36" fmla="*/ 2147483646 w 222"/>
              <a:gd name="T37" fmla="*/ 2147483646 h 186"/>
              <a:gd name="T38" fmla="*/ 2147483646 w 222"/>
              <a:gd name="T39" fmla="*/ 2147483646 h 186"/>
              <a:gd name="T40" fmla="*/ 2147483646 w 222"/>
              <a:gd name="T41" fmla="*/ 2147483646 h 186"/>
              <a:gd name="T42" fmla="*/ 2147483646 w 222"/>
              <a:gd name="T43" fmla="*/ 2147483646 h 186"/>
              <a:gd name="T44" fmla="*/ 2147483646 w 222"/>
              <a:gd name="T45" fmla="*/ 2147483646 h 186"/>
              <a:gd name="T46" fmla="*/ 2147483646 w 222"/>
              <a:gd name="T47" fmla="*/ 2147483646 h 186"/>
              <a:gd name="T48" fmla="*/ 2147483646 w 222"/>
              <a:gd name="T49" fmla="*/ 2147483646 h 186"/>
              <a:gd name="T50" fmla="*/ 2147483646 w 222"/>
              <a:gd name="T51" fmla="*/ 2147483646 h 186"/>
              <a:gd name="T52" fmla="*/ 2147483646 w 222"/>
              <a:gd name="T53" fmla="*/ 2147483646 h 186"/>
              <a:gd name="T54" fmla="*/ 2147483646 w 222"/>
              <a:gd name="T55" fmla="*/ 2147483646 h 186"/>
              <a:gd name="T56" fmla="*/ 2147483646 w 222"/>
              <a:gd name="T57" fmla="*/ 2147483646 h 186"/>
              <a:gd name="T58" fmla="*/ 2147483646 w 222"/>
              <a:gd name="T59" fmla="*/ 2147483646 h 186"/>
              <a:gd name="T60" fmla="*/ 2147483646 w 222"/>
              <a:gd name="T61" fmla="*/ 2147483646 h 186"/>
              <a:gd name="T62" fmla="*/ 2147483646 w 222"/>
              <a:gd name="T63" fmla="*/ 2147483646 h 186"/>
              <a:gd name="T64" fmla="*/ 2147483646 w 222"/>
              <a:gd name="T65" fmla="*/ 2147483646 h 186"/>
              <a:gd name="T66" fmla="*/ 2147483646 w 222"/>
              <a:gd name="T67" fmla="*/ 2147483646 h 186"/>
              <a:gd name="T68" fmla="*/ 2147483646 w 222"/>
              <a:gd name="T69" fmla="*/ 2147483646 h 186"/>
              <a:gd name="T70" fmla="*/ 2147483646 w 222"/>
              <a:gd name="T71" fmla="*/ 2147483646 h 186"/>
              <a:gd name="T72" fmla="*/ 2147483646 w 222"/>
              <a:gd name="T73" fmla="*/ 2147483646 h 186"/>
              <a:gd name="T74" fmla="*/ 2147483646 w 222"/>
              <a:gd name="T75" fmla="*/ 2147483646 h 186"/>
              <a:gd name="T76" fmla="*/ 2147483646 w 222"/>
              <a:gd name="T77" fmla="*/ 2147483646 h 186"/>
              <a:gd name="T78" fmla="*/ 2147483646 w 222"/>
              <a:gd name="T79" fmla="*/ 2147483646 h 186"/>
              <a:gd name="T80" fmla="*/ 2147483646 w 222"/>
              <a:gd name="T81" fmla="*/ 2147483646 h 186"/>
              <a:gd name="T82" fmla="*/ 2147483646 w 222"/>
              <a:gd name="T83" fmla="*/ 2147483646 h 186"/>
              <a:gd name="T84" fmla="*/ 2147483646 w 222"/>
              <a:gd name="T85" fmla="*/ 2147483646 h 186"/>
              <a:gd name="T86" fmla="*/ 2147483646 w 222"/>
              <a:gd name="T87" fmla="*/ 2147483646 h 186"/>
              <a:gd name="T88" fmla="*/ 2147483646 w 222"/>
              <a:gd name="T89" fmla="*/ 2147483646 h 186"/>
              <a:gd name="T90" fmla="*/ 2147483646 w 222"/>
              <a:gd name="T91" fmla="*/ 2147483646 h 186"/>
              <a:gd name="T92" fmla="*/ 2147483646 w 222"/>
              <a:gd name="T93" fmla="*/ 2147483646 h 186"/>
              <a:gd name="T94" fmla="*/ 0 w 222"/>
              <a:gd name="T95" fmla="*/ 2147483646 h 18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22"/>
              <a:gd name="T145" fmla="*/ 0 h 186"/>
              <a:gd name="T146" fmla="*/ 222 w 222"/>
              <a:gd name="T147" fmla="*/ 186 h 18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22" h="186">
                <a:moveTo>
                  <a:pt x="170" y="6"/>
                </a:moveTo>
                <a:lnTo>
                  <a:pt x="194" y="6"/>
                </a:lnTo>
                <a:lnTo>
                  <a:pt x="194" y="40"/>
                </a:lnTo>
                <a:lnTo>
                  <a:pt x="184" y="44"/>
                </a:lnTo>
                <a:lnTo>
                  <a:pt x="170" y="48"/>
                </a:lnTo>
                <a:lnTo>
                  <a:pt x="170" y="6"/>
                </a:lnTo>
                <a:close/>
                <a:moveTo>
                  <a:pt x="194" y="84"/>
                </a:moveTo>
                <a:lnTo>
                  <a:pt x="194" y="186"/>
                </a:lnTo>
                <a:lnTo>
                  <a:pt x="170" y="186"/>
                </a:lnTo>
                <a:lnTo>
                  <a:pt x="170" y="96"/>
                </a:lnTo>
                <a:lnTo>
                  <a:pt x="186" y="78"/>
                </a:lnTo>
                <a:lnTo>
                  <a:pt x="194" y="84"/>
                </a:lnTo>
                <a:close/>
                <a:moveTo>
                  <a:pt x="198" y="0"/>
                </a:moveTo>
                <a:lnTo>
                  <a:pt x="222" y="0"/>
                </a:lnTo>
                <a:lnTo>
                  <a:pt x="222" y="186"/>
                </a:lnTo>
                <a:lnTo>
                  <a:pt x="198" y="186"/>
                </a:lnTo>
                <a:lnTo>
                  <a:pt x="198" y="82"/>
                </a:lnTo>
                <a:lnTo>
                  <a:pt x="202" y="62"/>
                </a:lnTo>
                <a:lnTo>
                  <a:pt x="210" y="36"/>
                </a:lnTo>
                <a:lnTo>
                  <a:pt x="198" y="40"/>
                </a:lnTo>
                <a:lnTo>
                  <a:pt x="198" y="0"/>
                </a:lnTo>
                <a:close/>
                <a:moveTo>
                  <a:pt x="140" y="30"/>
                </a:moveTo>
                <a:lnTo>
                  <a:pt x="164" y="30"/>
                </a:lnTo>
                <a:lnTo>
                  <a:pt x="164" y="48"/>
                </a:lnTo>
                <a:lnTo>
                  <a:pt x="158" y="50"/>
                </a:lnTo>
                <a:lnTo>
                  <a:pt x="164" y="56"/>
                </a:lnTo>
                <a:lnTo>
                  <a:pt x="164" y="68"/>
                </a:lnTo>
                <a:lnTo>
                  <a:pt x="140" y="92"/>
                </a:lnTo>
                <a:lnTo>
                  <a:pt x="140" y="30"/>
                </a:lnTo>
                <a:close/>
                <a:moveTo>
                  <a:pt x="164" y="100"/>
                </a:moveTo>
                <a:lnTo>
                  <a:pt x="164" y="186"/>
                </a:lnTo>
                <a:lnTo>
                  <a:pt x="140" y="186"/>
                </a:lnTo>
                <a:lnTo>
                  <a:pt x="140" y="126"/>
                </a:lnTo>
                <a:lnTo>
                  <a:pt x="164" y="100"/>
                </a:lnTo>
                <a:close/>
                <a:moveTo>
                  <a:pt x="112" y="44"/>
                </a:moveTo>
                <a:lnTo>
                  <a:pt x="136" y="44"/>
                </a:lnTo>
                <a:lnTo>
                  <a:pt x="136" y="98"/>
                </a:lnTo>
                <a:lnTo>
                  <a:pt x="126" y="108"/>
                </a:lnTo>
                <a:lnTo>
                  <a:pt x="122" y="102"/>
                </a:lnTo>
                <a:lnTo>
                  <a:pt x="116" y="94"/>
                </a:lnTo>
                <a:lnTo>
                  <a:pt x="112" y="94"/>
                </a:lnTo>
                <a:lnTo>
                  <a:pt x="112" y="44"/>
                </a:lnTo>
                <a:close/>
                <a:moveTo>
                  <a:pt x="136" y="130"/>
                </a:moveTo>
                <a:lnTo>
                  <a:pt x="136" y="186"/>
                </a:lnTo>
                <a:lnTo>
                  <a:pt x="112" y="186"/>
                </a:lnTo>
                <a:lnTo>
                  <a:pt x="112" y="126"/>
                </a:lnTo>
                <a:lnTo>
                  <a:pt x="116" y="132"/>
                </a:lnTo>
                <a:lnTo>
                  <a:pt x="124" y="142"/>
                </a:lnTo>
                <a:lnTo>
                  <a:pt x="134" y="132"/>
                </a:lnTo>
                <a:lnTo>
                  <a:pt x="136" y="130"/>
                </a:lnTo>
                <a:close/>
                <a:moveTo>
                  <a:pt x="84" y="62"/>
                </a:moveTo>
                <a:lnTo>
                  <a:pt x="108" y="62"/>
                </a:lnTo>
                <a:lnTo>
                  <a:pt x="108" y="98"/>
                </a:lnTo>
                <a:lnTo>
                  <a:pt x="106" y="98"/>
                </a:lnTo>
                <a:lnTo>
                  <a:pt x="84" y="112"/>
                </a:lnTo>
                <a:lnTo>
                  <a:pt x="84" y="62"/>
                </a:lnTo>
                <a:close/>
                <a:moveTo>
                  <a:pt x="108" y="124"/>
                </a:moveTo>
                <a:lnTo>
                  <a:pt x="108" y="186"/>
                </a:lnTo>
                <a:lnTo>
                  <a:pt x="84" y="186"/>
                </a:lnTo>
                <a:lnTo>
                  <a:pt x="84" y="140"/>
                </a:lnTo>
                <a:lnTo>
                  <a:pt x="108" y="124"/>
                </a:lnTo>
                <a:close/>
                <a:moveTo>
                  <a:pt x="56" y="78"/>
                </a:moveTo>
                <a:lnTo>
                  <a:pt x="80" y="78"/>
                </a:lnTo>
                <a:lnTo>
                  <a:pt x="80" y="116"/>
                </a:lnTo>
                <a:lnTo>
                  <a:pt x="64" y="126"/>
                </a:lnTo>
                <a:lnTo>
                  <a:pt x="56" y="118"/>
                </a:lnTo>
                <a:lnTo>
                  <a:pt x="56" y="78"/>
                </a:lnTo>
                <a:close/>
                <a:moveTo>
                  <a:pt x="80" y="142"/>
                </a:moveTo>
                <a:lnTo>
                  <a:pt x="80" y="186"/>
                </a:lnTo>
                <a:lnTo>
                  <a:pt x="56" y="186"/>
                </a:lnTo>
                <a:lnTo>
                  <a:pt x="56" y="150"/>
                </a:lnTo>
                <a:lnTo>
                  <a:pt x="60" y="156"/>
                </a:lnTo>
                <a:lnTo>
                  <a:pt x="68" y="150"/>
                </a:lnTo>
                <a:lnTo>
                  <a:pt x="80" y="142"/>
                </a:lnTo>
                <a:close/>
                <a:moveTo>
                  <a:pt x="28" y="66"/>
                </a:moveTo>
                <a:lnTo>
                  <a:pt x="52" y="66"/>
                </a:lnTo>
                <a:lnTo>
                  <a:pt x="52" y="114"/>
                </a:lnTo>
                <a:lnTo>
                  <a:pt x="50" y="114"/>
                </a:lnTo>
                <a:lnTo>
                  <a:pt x="44" y="108"/>
                </a:lnTo>
                <a:lnTo>
                  <a:pt x="38" y="112"/>
                </a:lnTo>
                <a:lnTo>
                  <a:pt x="28" y="118"/>
                </a:lnTo>
                <a:lnTo>
                  <a:pt x="28" y="66"/>
                </a:lnTo>
                <a:close/>
                <a:moveTo>
                  <a:pt x="52" y="146"/>
                </a:moveTo>
                <a:lnTo>
                  <a:pt x="52" y="186"/>
                </a:lnTo>
                <a:lnTo>
                  <a:pt x="28" y="186"/>
                </a:lnTo>
                <a:lnTo>
                  <a:pt x="28" y="144"/>
                </a:lnTo>
                <a:lnTo>
                  <a:pt x="42" y="136"/>
                </a:lnTo>
                <a:lnTo>
                  <a:pt x="52" y="146"/>
                </a:lnTo>
                <a:close/>
                <a:moveTo>
                  <a:pt x="0" y="88"/>
                </a:moveTo>
                <a:lnTo>
                  <a:pt x="24" y="88"/>
                </a:lnTo>
                <a:lnTo>
                  <a:pt x="24" y="120"/>
                </a:lnTo>
                <a:lnTo>
                  <a:pt x="10" y="128"/>
                </a:lnTo>
                <a:lnTo>
                  <a:pt x="20" y="148"/>
                </a:lnTo>
                <a:lnTo>
                  <a:pt x="24" y="146"/>
                </a:lnTo>
                <a:lnTo>
                  <a:pt x="24" y="186"/>
                </a:lnTo>
                <a:lnTo>
                  <a:pt x="0" y="186"/>
                </a:lnTo>
                <a:lnTo>
                  <a:pt x="0" y="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2774" name="矩形 13"/>
          <p:cNvSpPr>
            <a:spLocks noChangeArrowheads="1"/>
          </p:cNvSpPr>
          <p:nvPr/>
        </p:nvSpPr>
        <p:spPr bwMode="auto">
          <a:xfrm>
            <a:off x="1331913" y="1419225"/>
            <a:ext cx="2955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B4F4F"/>
                </a:solidFill>
                <a:ea typeface="微软雅黑" panose="020B0503020204020204" pitchFamily="34" charset="-122"/>
              </a:rPr>
              <a:t>ADD</a:t>
            </a:r>
            <a:r>
              <a:rPr lang="en-US" altLang="zh-CN" sz="2400" b="1">
                <a:solidFill>
                  <a:srgbClr val="FB4F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B4F4F"/>
                </a:solidFill>
                <a:ea typeface="微软雅黑" panose="020B0503020204020204" pitchFamily="34" charset="-122"/>
              </a:rPr>
              <a:t>YOUR</a:t>
            </a:r>
            <a:r>
              <a:rPr lang="en-US" altLang="zh-CN" sz="2400" b="1">
                <a:solidFill>
                  <a:srgbClr val="FB4F4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b="1">
                <a:solidFill>
                  <a:srgbClr val="FB4F4F"/>
                </a:solidFill>
                <a:ea typeface="微软雅黑" panose="020B0503020204020204" pitchFamily="34" charset="-122"/>
              </a:rPr>
              <a:t>HEADLINE</a:t>
            </a:r>
            <a:endParaRPr lang="zh-CN" altLang="en-US" sz="2400" b="1">
              <a:solidFill>
                <a:srgbClr val="FB4F4F"/>
              </a:solidFill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/>
          <p:nvPr/>
        </p:nvGrpSpPr>
        <p:grpSpPr bwMode="auto">
          <a:xfrm>
            <a:off x="130175" y="1276350"/>
            <a:ext cx="2714625" cy="2303463"/>
            <a:chOff x="0" y="0"/>
            <a:chExt cx="2717635" cy="2304256"/>
          </a:xfrm>
        </p:grpSpPr>
        <p:sp>
          <p:nvSpPr>
            <p:cNvPr id="33815" name="椭圆 3"/>
            <p:cNvSpPr>
              <a:spLocks noChangeArrowheads="1"/>
            </p:cNvSpPr>
            <p:nvPr/>
          </p:nvSpPr>
          <p:spPr bwMode="auto">
            <a:xfrm>
              <a:off x="468149" y="576461"/>
              <a:ext cx="1367946" cy="1367308"/>
            </a:xfrm>
            <a:prstGeom prst="ellipse">
              <a:avLst/>
            </a:prstGeom>
            <a:solidFill>
              <a:srgbClr val="2AC9D6"/>
            </a:solidFill>
            <a:ln w="25400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3816" name="饼形 4"/>
            <p:cNvSpPr/>
            <p:nvPr/>
          </p:nvSpPr>
          <p:spPr bwMode="auto">
            <a:xfrm rot="8113459">
              <a:off x="0" y="0"/>
              <a:ext cx="2304243" cy="2304256"/>
            </a:xfrm>
            <a:custGeom>
              <a:avLst/>
              <a:gdLst>
                <a:gd name="T0" fmla="*/ 337560 w 2304243"/>
                <a:gd name="T1" fmla="*/ 1966917 h 2304256"/>
                <a:gd name="T2" fmla="*/ 87668 w 2304243"/>
                <a:gd name="T3" fmla="*/ 711304 h 2304256"/>
                <a:gd name="T4" fmla="*/ 1152123 w 2304243"/>
                <a:gd name="T5" fmla="*/ 0 h 2304256"/>
                <a:gd name="T6" fmla="*/ 1152123 w 2304243"/>
                <a:gd name="T7" fmla="*/ 1152128 h 2304256"/>
                <a:gd name="T8" fmla="*/ 337560 w 2304243"/>
                <a:gd name="T9" fmla="*/ 1966917 h 2304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04243"/>
                <a:gd name="T16" fmla="*/ 0 h 2304256"/>
                <a:gd name="T17" fmla="*/ 2304243 w 2304243"/>
                <a:gd name="T18" fmla="*/ 2304256 h 2304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04243" h="2304256">
                  <a:moveTo>
                    <a:pt x="337560" y="1966917"/>
                  </a:moveTo>
                  <a:cubicBezTo>
                    <a:pt x="7991" y="1637436"/>
                    <a:pt x="-90638" y="1141863"/>
                    <a:pt x="87668" y="711304"/>
                  </a:cubicBezTo>
                  <a:cubicBezTo>
                    <a:pt x="265975" y="280743"/>
                    <a:pt x="686102" y="0"/>
                    <a:pt x="1152122" y="0"/>
                  </a:cubicBezTo>
                  <a:lnTo>
                    <a:pt x="1152122" y="1152128"/>
                  </a:lnTo>
                  <a:lnTo>
                    <a:pt x="337560" y="1966917"/>
                  </a:lnTo>
                  <a:close/>
                </a:path>
              </a:pathLst>
            </a:custGeom>
            <a:solidFill>
              <a:srgbClr val="FB4F4F"/>
            </a:solidFill>
            <a:ln w="254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3817" name="TextBox 5"/>
            <p:cNvSpPr txBox="1">
              <a:spLocks noChangeArrowheads="1"/>
            </p:cNvSpPr>
            <p:nvPr/>
          </p:nvSpPr>
          <p:spPr bwMode="auto">
            <a:xfrm>
              <a:off x="1114311" y="648072"/>
              <a:ext cx="1603324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400" b="1">
                  <a:solidFill>
                    <a:schemeClr val="bg1"/>
                  </a:solidFill>
                </a:rPr>
                <a:t>37.5%</a:t>
              </a:r>
              <a:endParaRPr lang="zh-CN" altLang="en-US" sz="4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3795" name="Group 6"/>
          <p:cNvGrpSpPr/>
          <p:nvPr/>
        </p:nvGrpSpPr>
        <p:grpSpPr bwMode="auto">
          <a:xfrm>
            <a:off x="3325813" y="1276350"/>
            <a:ext cx="2781300" cy="2303463"/>
            <a:chOff x="0" y="0"/>
            <a:chExt cx="2781471" cy="2304256"/>
          </a:xfrm>
        </p:grpSpPr>
        <p:sp>
          <p:nvSpPr>
            <p:cNvPr id="33812" name="椭圆 6"/>
            <p:cNvSpPr>
              <a:spLocks noChangeArrowheads="1"/>
            </p:cNvSpPr>
            <p:nvPr/>
          </p:nvSpPr>
          <p:spPr bwMode="auto">
            <a:xfrm>
              <a:off x="468341" y="517703"/>
              <a:ext cx="1368509" cy="1367309"/>
            </a:xfrm>
            <a:prstGeom prst="ellipse">
              <a:avLst/>
            </a:prstGeom>
            <a:solidFill>
              <a:srgbClr val="2AC9D6"/>
            </a:solidFill>
            <a:ln w="25400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3813" name="饼形 7"/>
            <p:cNvSpPr/>
            <p:nvPr/>
          </p:nvSpPr>
          <p:spPr bwMode="auto">
            <a:xfrm rot="8113459">
              <a:off x="0" y="0"/>
              <a:ext cx="2303604" cy="2304256"/>
            </a:xfrm>
            <a:custGeom>
              <a:avLst/>
              <a:gdLst>
                <a:gd name="T0" fmla="*/ 337353 w 2303604"/>
                <a:gd name="T1" fmla="*/ 1966804 h 2304256"/>
                <a:gd name="T2" fmla="*/ 329777 w 2303604"/>
                <a:gd name="T3" fmla="*/ 345101 h 2304256"/>
                <a:gd name="T4" fmla="*/ 1951349 w 2303604"/>
                <a:gd name="T5" fmla="*/ 322815 h 2304256"/>
                <a:gd name="T6" fmla="*/ 1151802 w 2303604"/>
                <a:gd name="T7" fmla="*/ 1152128 h 2304256"/>
                <a:gd name="T8" fmla="*/ 337353 w 2303604"/>
                <a:gd name="T9" fmla="*/ 1966804 h 2304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303604"/>
                <a:gd name="T16" fmla="*/ 0 h 2304256"/>
                <a:gd name="T17" fmla="*/ 2303604 w 2303604"/>
                <a:gd name="T18" fmla="*/ 2304256 h 2304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303604" h="2304256">
                  <a:moveTo>
                    <a:pt x="337353" y="1966804"/>
                  </a:moveTo>
                  <a:cubicBezTo>
                    <a:pt x="-109482" y="1519841"/>
                    <a:pt x="-112862" y="796222"/>
                    <a:pt x="329777" y="345101"/>
                  </a:cubicBezTo>
                  <a:cubicBezTo>
                    <a:pt x="772595" y="-106201"/>
                    <a:pt x="1496303" y="-116147"/>
                    <a:pt x="1951349" y="322815"/>
                  </a:cubicBezTo>
                  <a:lnTo>
                    <a:pt x="1151802" y="1152128"/>
                  </a:lnTo>
                  <a:lnTo>
                    <a:pt x="337353" y="1966804"/>
                  </a:lnTo>
                  <a:close/>
                </a:path>
              </a:pathLst>
            </a:custGeom>
            <a:solidFill>
              <a:srgbClr val="FB4F4F"/>
            </a:solidFill>
            <a:ln w="254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3814" name="TextBox 8"/>
            <p:cNvSpPr txBox="1">
              <a:spLocks noChangeArrowheads="1"/>
            </p:cNvSpPr>
            <p:nvPr/>
          </p:nvSpPr>
          <p:spPr bwMode="auto">
            <a:xfrm>
              <a:off x="1614164" y="734708"/>
              <a:ext cx="1167307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400" b="1">
                  <a:solidFill>
                    <a:schemeClr val="bg1"/>
                  </a:solidFill>
                </a:rPr>
                <a:t>50%</a:t>
              </a:r>
              <a:endParaRPr lang="zh-CN" altLang="en-US" sz="4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3796" name="Group 10"/>
          <p:cNvGrpSpPr/>
          <p:nvPr/>
        </p:nvGrpSpPr>
        <p:grpSpPr bwMode="auto">
          <a:xfrm>
            <a:off x="6362700" y="1276350"/>
            <a:ext cx="2832100" cy="2303463"/>
            <a:chOff x="0" y="0"/>
            <a:chExt cx="2833286" cy="2304256"/>
          </a:xfrm>
        </p:grpSpPr>
        <p:sp>
          <p:nvSpPr>
            <p:cNvPr id="33809" name="椭圆 10"/>
            <p:cNvSpPr>
              <a:spLocks noChangeArrowheads="1"/>
            </p:cNvSpPr>
            <p:nvPr/>
          </p:nvSpPr>
          <p:spPr bwMode="auto">
            <a:xfrm>
              <a:off x="468509" y="468474"/>
              <a:ext cx="1367409" cy="1367308"/>
            </a:xfrm>
            <a:prstGeom prst="ellipse">
              <a:avLst/>
            </a:prstGeom>
            <a:solidFill>
              <a:srgbClr val="2AC9D6"/>
            </a:solidFill>
            <a:ln w="25400">
              <a:solidFill>
                <a:schemeClr val="bg1"/>
              </a:solidFill>
              <a:round/>
            </a:ln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3810" name="饼形 9"/>
            <p:cNvSpPr/>
            <p:nvPr/>
          </p:nvSpPr>
          <p:spPr bwMode="auto">
            <a:xfrm rot="8113459">
              <a:off x="0" y="0"/>
              <a:ext cx="2304428" cy="2304256"/>
            </a:xfrm>
            <a:custGeom>
              <a:avLst/>
              <a:gdLst>
                <a:gd name="T0" fmla="*/ 337620 w 2304428"/>
                <a:gd name="T1" fmla="*/ 1966950 h 2304256"/>
                <a:gd name="T2" fmla="*/ 159605 w 2304428"/>
                <a:gd name="T3" fmla="*/ 567087 h 2304256"/>
                <a:gd name="T4" fmla="*/ 1470519 w 2304428"/>
                <a:gd name="T5" fmla="*/ 44836 h 2304256"/>
                <a:gd name="T6" fmla="*/ 2304000 w 2304428"/>
                <a:gd name="T7" fmla="*/ 1183515 h 2304256"/>
                <a:gd name="T8" fmla="*/ 1152214 w 2304428"/>
                <a:gd name="T9" fmla="*/ 1152128 h 2304256"/>
                <a:gd name="T10" fmla="*/ 337620 w 2304428"/>
                <a:gd name="T11" fmla="*/ 1966950 h 23042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04428"/>
                <a:gd name="T19" fmla="*/ 0 h 2304256"/>
                <a:gd name="T20" fmla="*/ 2304428 w 2304428"/>
                <a:gd name="T21" fmla="*/ 2304256 h 23042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04428" h="2304256">
                  <a:moveTo>
                    <a:pt x="337620" y="1966950"/>
                  </a:moveTo>
                  <a:cubicBezTo>
                    <a:pt x="-33989" y="1595500"/>
                    <a:pt x="-107210" y="1019711"/>
                    <a:pt x="159605" y="567087"/>
                  </a:cubicBezTo>
                  <a:cubicBezTo>
                    <a:pt x="426393" y="114509"/>
                    <a:pt x="965576" y="-100295"/>
                    <a:pt x="1470519" y="44836"/>
                  </a:cubicBezTo>
                  <a:cubicBezTo>
                    <a:pt x="1975493" y="189976"/>
                    <a:pt x="2318314" y="658329"/>
                    <a:pt x="2304000" y="1183515"/>
                  </a:cubicBezTo>
                  <a:lnTo>
                    <a:pt x="1152214" y="1152128"/>
                  </a:lnTo>
                  <a:lnTo>
                    <a:pt x="337620" y="1966950"/>
                  </a:lnTo>
                  <a:close/>
                </a:path>
              </a:pathLst>
            </a:custGeom>
            <a:solidFill>
              <a:srgbClr val="FB4F4F"/>
            </a:solidFill>
            <a:ln w="25400">
              <a:solidFill>
                <a:schemeClr val="bg1"/>
              </a:solidFill>
              <a:round/>
            </a:ln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3811" name="TextBox 13"/>
            <p:cNvSpPr txBox="1">
              <a:spLocks noChangeArrowheads="1"/>
            </p:cNvSpPr>
            <p:nvPr/>
          </p:nvSpPr>
          <p:spPr bwMode="auto">
            <a:xfrm>
              <a:off x="1229962" y="857865"/>
              <a:ext cx="1603324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400" b="1">
                  <a:solidFill>
                    <a:schemeClr val="bg1"/>
                  </a:solidFill>
                </a:rPr>
                <a:t>62.5%</a:t>
              </a:r>
              <a:endParaRPr lang="zh-CN" altLang="en-US" sz="44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33797" name="Group 14"/>
          <p:cNvGrpSpPr/>
          <p:nvPr/>
        </p:nvGrpSpPr>
        <p:grpSpPr bwMode="auto">
          <a:xfrm>
            <a:off x="793750" y="3609975"/>
            <a:ext cx="2498725" cy="1130300"/>
            <a:chOff x="0" y="0"/>
            <a:chExt cx="2498824" cy="1130299"/>
          </a:xfrm>
        </p:grpSpPr>
        <p:sp>
          <p:nvSpPr>
            <p:cNvPr id="33806" name="TextBox 16"/>
            <p:cNvSpPr txBox="1">
              <a:spLocks noChangeArrowheads="1"/>
            </p:cNvSpPr>
            <p:nvPr/>
          </p:nvSpPr>
          <p:spPr bwMode="auto">
            <a:xfrm>
              <a:off x="34926" y="438150"/>
              <a:ext cx="2463898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807" name="TextBox 17"/>
            <p:cNvSpPr txBox="1">
              <a:spLocks noChangeArrowheads="1"/>
            </p:cNvSpPr>
            <p:nvPr/>
          </p:nvSpPr>
          <p:spPr bwMode="auto">
            <a:xfrm>
              <a:off x="0" y="0"/>
              <a:ext cx="24940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3808" name="直接连接符 31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798" name="Group 18"/>
          <p:cNvGrpSpPr/>
          <p:nvPr/>
        </p:nvGrpSpPr>
        <p:grpSpPr bwMode="auto">
          <a:xfrm>
            <a:off x="3719513" y="3609975"/>
            <a:ext cx="2498725" cy="1130300"/>
            <a:chOff x="0" y="0"/>
            <a:chExt cx="2498824" cy="1130299"/>
          </a:xfrm>
        </p:grpSpPr>
        <p:sp>
          <p:nvSpPr>
            <p:cNvPr id="33803" name="TextBox 20"/>
            <p:cNvSpPr txBox="1">
              <a:spLocks noChangeArrowheads="1"/>
            </p:cNvSpPr>
            <p:nvPr/>
          </p:nvSpPr>
          <p:spPr bwMode="auto">
            <a:xfrm>
              <a:off x="34926" y="438150"/>
              <a:ext cx="2463898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804" name="TextBox 21"/>
            <p:cNvSpPr txBox="1">
              <a:spLocks noChangeArrowheads="1"/>
            </p:cNvSpPr>
            <p:nvPr/>
          </p:nvSpPr>
          <p:spPr bwMode="auto">
            <a:xfrm>
              <a:off x="0" y="0"/>
              <a:ext cx="2494061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3805" name="直接连接符 31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3799" name="Group 22"/>
          <p:cNvGrpSpPr/>
          <p:nvPr/>
        </p:nvGrpSpPr>
        <p:grpSpPr bwMode="auto">
          <a:xfrm>
            <a:off x="6645275" y="3609975"/>
            <a:ext cx="2498725" cy="1130300"/>
            <a:chOff x="0" y="0"/>
            <a:chExt cx="2498824" cy="1130299"/>
          </a:xfrm>
        </p:grpSpPr>
        <p:sp>
          <p:nvSpPr>
            <p:cNvPr id="33800" name="TextBox 24"/>
            <p:cNvSpPr txBox="1">
              <a:spLocks noChangeArrowheads="1"/>
            </p:cNvSpPr>
            <p:nvPr/>
          </p:nvSpPr>
          <p:spPr bwMode="auto">
            <a:xfrm>
              <a:off x="34926" y="438150"/>
              <a:ext cx="2463898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801" name="TextBox 25"/>
            <p:cNvSpPr txBox="1">
              <a:spLocks noChangeArrowheads="1"/>
            </p:cNvSpPr>
            <p:nvPr/>
          </p:nvSpPr>
          <p:spPr bwMode="auto">
            <a:xfrm>
              <a:off x="0" y="0"/>
              <a:ext cx="24940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3802" name="直接连接符 31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29"/>
          <p:cNvSpPr>
            <a:spLocks noChangeArrowheads="1"/>
          </p:cNvSpPr>
          <p:nvPr/>
        </p:nvSpPr>
        <p:spPr bwMode="auto">
          <a:xfrm>
            <a:off x="2384078" y="1504950"/>
            <a:ext cx="4348162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88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THANKS</a:t>
            </a:r>
            <a:endParaRPr lang="en-US" altLang="zh-CN" sz="88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34819" name="矩形 30"/>
          <p:cNvSpPr>
            <a:spLocks noChangeArrowheads="1"/>
          </p:cNvSpPr>
          <p:nvPr/>
        </p:nvSpPr>
        <p:spPr bwMode="auto">
          <a:xfrm>
            <a:off x="2698849" y="2593975"/>
            <a:ext cx="38893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 dirty="0">
                <a:solidFill>
                  <a:srgbClr val="FFFFFF"/>
                </a:solidFill>
                <a:ea typeface="微软雅黑" panose="020B0503020204020204" pitchFamily="34" charset="-122"/>
                <a:sym typeface="微软雅黑" panose="020B0503020204020204" pitchFamily="34" charset="-122"/>
              </a:rPr>
              <a:t>PowerPoint Template</a:t>
            </a:r>
            <a:endParaRPr lang="zh-CN" altLang="en-US" sz="2800" dirty="0">
              <a:solidFill>
                <a:srgbClr val="FFFFFF"/>
              </a:solidFill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34821" name="Group 5"/>
          <p:cNvGrpSpPr/>
          <p:nvPr/>
        </p:nvGrpSpPr>
        <p:grpSpPr bwMode="auto">
          <a:xfrm flipV="1">
            <a:off x="-898525" y="4706938"/>
            <a:ext cx="10460038" cy="431800"/>
            <a:chOff x="0" y="0"/>
            <a:chExt cx="10464883" cy="432048"/>
          </a:xfrm>
        </p:grpSpPr>
        <p:sp>
          <p:nvSpPr>
            <p:cNvPr id="34822" name="椭圆 63"/>
            <p:cNvSpPr/>
            <p:nvPr/>
          </p:nvSpPr>
          <p:spPr bwMode="auto">
            <a:xfrm flipV="1">
              <a:off x="0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23" name="椭圆 63"/>
            <p:cNvSpPr/>
            <p:nvPr/>
          </p:nvSpPr>
          <p:spPr bwMode="auto">
            <a:xfrm flipV="1">
              <a:off x="873132" y="0"/>
              <a:ext cx="863608" cy="432048"/>
            </a:xfrm>
            <a:custGeom>
              <a:avLst/>
              <a:gdLst>
                <a:gd name="T0" fmla="*/ 134452 w 1547664"/>
                <a:gd name="T1" fmla="*/ 0 h 773832"/>
                <a:gd name="T2" fmla="*/ 268904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24" name="椭圆 63"/>
            <p:cNvSpPr/>
            <p:nvPr/>
          </p:nvSpPr>
          <p:spPr bwMode="auto">
            <a:xfrm flipV="1">
              <a:off x="1746265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25" name="椭圆 63"/>
            <p:cNvSpPr/>
            <p:nvPr/>
          </p:nvSpPr>
          <p:spPr bwMode="auto">
            <a:xfrm flipV="1">
              <a:off x="2617809" y="0"/>
              <a:ext cx="865195" cy="432048"/>
            </a:xfrm>
            <a:custGeom>
              <a:avLst/>
              <a:gdLst>
                <a:gd name="T0" fmla="*/ 135194 w 1547664"/>
                <a:gd name="T1" fmla="*/ 0 h 773832"/>
                <a:gd name="T2" fmla="*/ 270389 w 1547664"/>
                <a:gd name="T3" fmla="*/ 134680 h 773832"/>
                <a:gd name="T4" fmla="*/ 0 w 1547664"/>
                <a:gd name="T5" fmla="*/ 134680 h 773832"/>
                <a:gd name="T6" fmla="*/ 135194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26" name="椭圆 63"/>
            <p:cNvSpPr/>
            <p:nvPr/>
          </p:nvSpPr>
          <p:spPr bwMode="auto">
            <a:xfrm flipV="1">
              <a:off x="3490940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27" name="椭圆 63"/>
            <p:cNvSpPr/>
            <p:nvPr/>
          </p:nvSpPr>
          <p:spPr bwMode="auto">
            <a:xfrm flipV="1">
              <a:off x="4364072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28" name="椭圆 63"/>
            <p:cNvSpPr/>
            <p:nvPr/>
          </p:nvSpPr>
          <p:spPr bwMode="auto">
            <a:xfrm flipV="1">
              <a:off x="5237204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29" name="椭圆 63"/>
            <p:cNvSpPr/>
            <p:nvPr/>
          </p:nvSpPr>
          <p:spPr bwMode="auto">
            <a:xfrm flipV="1">
              <a:off x="6110336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30" name="椭圆 63"/>
            <p:cNvSpPr/>
            <p:nvPr/>
          </p:nvSpPr>
          <p:spPr bwMode="auto">
            <a:xfrm flipV="1">
              <a:off x="6981881" y="0"/>
              <a:ext cx="865194" cy="432048"/>
            </a:xfrm>
            <a:custGeom>
              <a:avLst/>
              <a:gdLst>
                <a:gd name="T0" fmla="*/ 135194 w 1547664"/>
                <a:gd name="T1" fmla="*/ 0 h 773832"/>
                <a:gd name="T2" fmla="*/ 270388 w 1547664"/>
                <a:gd name="T3" fmla="*/ 134680 h 773832"/>
                <a:gd name="T4" fmla="*/ 0 w 1547664"/>
                <a:gd name="T5" fmla="*/ 134680 h 773832"/>
                <a:gd name="T6" fmla="*/ 135194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31" name="椭圆 63"/>
            <p:cNvSpPr/>
            <p:nvPr/>
          </p:nvSpPr>
          <p:spPr bwMode="auto">
            <a:xfrm flipV="1">
              <a:off x="7855013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32" name="椭圆 63"/>
            <p:cNvSpPr/>
            <p:nvPr/>
          </p:nvSpPr>
          <p:spPr bwMode="auto">
            <a:xfrm flipV="1">
              <a:off x="8728144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4833" name="椭圆 63"/>
            <p:cNvSpPr/>
            <p:nvPr/>
          </p:nvSpPr>
          <p:spPr bwMode="auto">
            <a:xfrm flipV="1">
              <a:off x="9601276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7144" y="-27146"/>
            <a:ext cx="9136856" cy="51706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050"/>
          </a:p>
        </p:txBody>
      </p:sp>
      <p:sp>
        <p:nvSpPr>
          <p:cNvPr id="7" name="矩形 6"/>
          <p:cNvSpPr/>
          <p:nvPr/>
        </p:nvSpPr>
        <p:spPr>
          <a:xfrm>
            <a:off x="476" y="1940243"/>
            <a:ext cx="9143524" cy="92821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1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085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08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080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2359" y="1050131"/>
            <a:ext cx="1878806" cy="5715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150394" y="3100864"/>
            <a:ext cx="2850356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24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24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椭圆 18"/>
          <p:cNvSpPr/>
          <p:nvPr/>
        </p:nvSpPr>
        <p:spPr bwMode="auto">
          <a:xfrm>
            <a:off x="1185863" y="3479800"/>
            <a:ext cx="936625" cy="184150"/>
          </a:xfrm>
          <a:custGeom>
            <a:avLst/>
            <a:gdLst>
              <a:gd name="T0" fmla="*/ 468312 w 936626"/>
              <a:gd name="T1" fmla="*/ 23352 h 184150"/>
              <a:gd name="T2" fmla="*/ 158314 w 936626"/>
              <a:gd name="T3" fmla="*/ 69390 h 184150"/>
              <a:gd name="T4" fmla="*/ 468312 w 936626"/>
              <a:gd name="T5" fmla="*/ 115428 h 184150"/>
              <a:gd name="T6" fmla="*/ 778307 w 936626"/>
              <a:gd name="T7" fmla="*/ 69390 h 184150"/>
              <a:gd name="T8" fmla="*/ 468312 w 936626"/>
              <a:gd name="T9" fmla="*/ 23352 h 184150"/>
              <a:gd name="T10" fmla="*/ 468313 w 936626"/>
              <a:gd name="T11" fmla="*/ 0 h 184150"/>
              <a:gd name="T12" fmla="*/ 936623 w 936626"/>
              <a:gd name="T13" fmla="*/ 92075 h 184150"/>
              <a:gd name="T14" fmla="*/ 468313 w 936626"/>
              <a:gd name="T15" fmla="*/ 184150 h 184150"/>
              <a:gd name="T16" fmla="*/ 0 w 936626"/>
              <a:gd name="T17" fmla="*/ 92075 h 184150"/>
              <a:gd name="T18" fmla="*/ 468313 w 936626"/>
              <a:gd name="T19" fmla="*/ 0 h 1841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6626"/>
              <a:gd name="T31" fmla="*/ 0 h 184150"/>
              <a:gd name="T32" fmla="*/ 936626 w 936626"/>
              <a:gd name="T33" fmla="*/ 184150 h 18415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6626" h="184150">
                <a:moveTo>
                  <a:pt x="468312" y="23352"/>
                </a:moveTo>
                <a:cubicBezTo>
                  <a:pt x="297105" y="23352"/>
                  <a:pt x="158314" y="43964"/>
                  <a:pt x="158314" y="69390"/>
                </a:cubicBezTo>
                <a:cubicBezTo>
                  <a:pt x="158314" y="94816"/>
                  <a:pt x="297105" y="115428"/>
                  <a:pt x="468312" y="115428"/>
                </a:cubicBezTo>
                <a:cubicBezTo>
                  <a:pt x="639519" y="115428"/>
                  <a:pt x="778310" y="94816"/>
                  <a:pt x="778310" y="69390"/>
                </a:cubicBezTo>
                <a:cubicBezTo>
                  <a:pt x="778310" y="43964"/>
                  <a:pt x="639519" y="23352"/>
                  <a:pt x="468312" y="23352"/>
                </a:cubicBezTo>
                <a:close/>
                <a:moveTo>
                  <a:pt x="468313" y="0"/>
                </a:moveTo>
                <a:cubicBezTo>
                  <a:pt x="726955" y="0"/>
                  <a:pt x="936626" y="41223"/>
                  <a:pt x="936626" y="92075"/>
                </a:cubicBezTo>
                <a:cubicBezTo>
                  <a:pt x="936626" y="142927"/>
                  <a:pt x="726955" y="184150"/>
                  <a:pt x="468313" y="184150"/>
                </a:cubicBezTo>
                <a:cubicBezTo>
                  <a:pt x="209671" y="184150"/>
                  <a:pt x="0" y="142927"/>
                  <a:pt x="0" y="92075"/>
                </a:cubicBezTo>
                <a:cubicBezTo>
                  <a:pt x="0" y="41223"/>
                  <a:pt x="209671" y="0"/>
                  <a:pt x="468313" y="0"/>
                </a:cubicBezTo>
                <a:close/>
              </a:path>
            </a:pathLst>
          </a:custGeom>
          <a:solidFill>
            <a:srgbClr val="7F7F7F"/>
          </a:solidFill>
          <a:ln w="25400">
            <a:solidFill>
              <a:srgbClr val="7F7F7F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55" name="椭圆 18"/>
          <p:cNvSpPr/>
          <p:nvPr/>
        </p:nvSpPr>
        <p:spPr bwMode="auto">
          <a:xfrm>
            <a:off x="3357563" y="3479800"/>
            <a:ext cx="936625" cy="184150"/>
          </a:xfrm>
          <a:custGeom>
            <a:avLst/>
            <a:gdLst>
              <a:gd name="T0" fmla="*/ 468312 w 936626"/>
              <a:gd name="T1" fmla="*/ 23352 h 184150"/>
              <a:gd name="T2" fmla="*/ 158314 w 936626"/>
              <a:gd name="T3" fmla="*/ 69390 h 184150"/>
              <a:gd name="T4" fmla="*/ 468312 w 936626"/>
              <a:gd name="T5" fmla="*/ 115428 h 184150"/>
              <a:gd name="T6" fmla="*/ 778307 w 936626"/>
              <a:gd name="T7" fmla="*/ 69390 h 184150"/>
              <a:gd name="T8" fmla="*/ 468312 w 936626"/>
              <a:gd name="T9" fmla="*/ 23352 h 184150"/>
              <a:gd name="T10" fmla="*/ 468313 w 936626"/>
              <a:gd name="T11" fmla="*/ 0 h 184150"/>
              <a:gd name="T12" fmla="*/ 936623 w 936626"/>
              <a:gd name="T13" fmla="*/ 92075 h 184150"/>
              <a:gd name="T14" fmla="*/ 468313 w 936626"/>
              <a:gd name="T15" fmla="*/ 184150 h 184150"/>
              <a:gd name="T16" fmla="*/ 0 w 936626"/>
              <a:gd name="T17" fmla="*/ 92075 h 184150"/>
              <a:gd name="T18" fmla="*/ 468313 w 936626"/>
              <a:gd name="T19" fmla="*/ 0 h 1841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6626"/>
              <a:gd name="T31" fmla="*/ 0 h 184150"/>
              <a:gd name="T32" fmla="*/ 936626 w 936626"/>
              <a:gd name="T33" fmla="*/ 184150 h 18415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6626" h="184150">
                <a:moveTo>
                  <a:pt x="468312" y="23352"/>
                </a:moveTo>
                <a:cubicBezTo>
                  <a:pt x="297105" y="23352"/>
                  <a:pt x="158314" y="43964"/>
                  <a:pt x="158314" y="69390"/>
                </a:cubicBezTo>
                <a:cubicBezTo>
                  <a:pt x="158314" y="94816"/>
                  <a:pt x="297105" y="115428"/>
                  <a:pt x="468312" y="115428"/>
                </a:cubicBezTo>
                <a:cubicBezTo>
                  <a:pt x="639519" y="115428"/>
                  <a:pt x="778310" y="94816"/>
                  <a:pt x="778310" y="69390"/>
                </a:cubicBezTo>
                <a:cubicBezTo>
                  <a:pt x="778310" y="43964"/>
                  <a:pt x="639519" y="23352"/>
                  <a:pt x="468312" y="23352"/>
                </a:cubicBezTo>
                <a:close/>
                <a:moveTo>
                  <a:pt x="468313" y="0"/>
                </a:moveTo>
                <a:cubicBezTo>
                  <a:pt x="726955" y="0"/>
                  <a:pt x="936626" y="41223"/>
                  <a:pt x="936626" y="92075"/>
                </a:cubicBezTo>
                <a:cubicBezTo>
                  <a:pt x="936626" y="142927"/>
                  <a:pt x="726955" y="184150"/>
                  <a:pt x="468313" y="184150"/>
                </a:cubicBezTo>
                <a:cubicBezTo>
                  <a:pt x="209671" y="184150"/>
                  <a:pt x="0" y="142927"/>
                  <a:pt x="0" y="92075"/>
                </a:cubicBezTo>
                <a:cubicBezTo>
                  <a:pt x="0" y="41223"/>
                  <a:pt x="209671" y="0"/>
                  <a:pt x="468313" y="0"/>
                </a:cubicBezTo>
                <a:close/>
              </a:path>
            </a:pathLst>
          </a:custGeom>
          <a:solidFill>
            <a:srgbClr val="7F7F7F"/>
          </a:solidFill>
          <a:ln w="25400">
            <a:solidFill>
              <a:srgbClr val="7F7F7F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56" name="椭圆 18"/>
          <p:cNvSpPr/>
          <p:nvPr/>
        </p:nvSpPr>
        <p:spPr bwMode="auto">
          <a:xfrm>
            <a:off x="5530850" y="3479800"/>
            <a:ext cx="936625" cy="184150"/>
          </a:xfrm>
          <a:custGeom>
            <a:avLst/>
            <a:gdLst>
              <a:gd name="T0" fmla="*/ 468312 w 936626"/>
              <a:gd name="T1" fmla="*/ 23352 h 184150"/>
              <a:gd name="T2" fmla="*/ 158314 w 936626"/>
              <a:gd name="T3" fmla="*/ 69390 h 184150"/>
              <a:gd name="T4" fmla="*/ 468312 w 936626"/>
              <a:gd name="T5" fmla="*/ 115428 h 184150"/>
              <a:gd name="T6" fmla="*/ 778307 w 936626"/>
              <a:gd name="T7" fmla="*/ 69390 h 184150"/>
              <a:gd name="T8" fmla="*/ 468312 w 936626"/>
              <a:gd name="T9" fmla="*/ 23352 h 184150"/>
              <a:gd name="T10" fmla="*/ 468313 w 936626"/>
              <a:gd name="T11" fmla="*/ 0 h 184150"/>
              <a:gd name="T12" fmla="*/ 936623 w 936626"/>
              <a:gd name="T13" fmla="*/ 92075 h 184150"/>
              <a:gd name="T14" fmla="*/ 468313 w 936626"/>
              <a:gd name="T15" fmla="*/ 184150 h 184150"/>
              <a:gd name="T16" fmla="*/ 0 w 936626"/>
              <a:gd name="T17" fmla="*/ 92075 h 184150"/>
              <a:gd name="T18" fmla="*/ 468313 w 936626"/>
              <a:gd name="T19" fmla="*/ 0 h 1841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6626"/>
              <a:gd name="T31" fmla="*/ 0 h 184150"/>
              <a:gd name="T32" fmla="*/ 936626 w 936626"/>
              <a:gd name="T33" fmla="*/ 184150 h 18415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6626" h="184150">
                <a:moveTo>
                  <a:pt x="468312" y="23352"/>
                </a:moveTo>
                <a:cubicBezTo>
                  <a:pt x="297105" y="23352"/>
                  <a:pt x="158314" y="43964"/>
                  <a:pt x="158314" y="69390"/>
                </a:cubicBezTo>
                <a:cubicBezTo>
                  <a:pt x="158314" y="94816"/>
                  <a:pt x="297105" y="115428"/>
                  <a:pt x="468312" y="115428"/>
                </a:cubicBezTo>
                <a:cubicBezTo>
                  <a:pt x="639519" y="115428"/>
                  <a:pt x="778310" y="94816"/>
                  <a:pt x="778310" y="69390"/>
                </a:cubicBezTo>
                <a:cubicBezTo>
                  <a:pt x="778310" y="43964"/>
                  <a:pt x="639519" y="23352"/>
                  <a:pt x="468312" y="23352"/>
                </a:cubicBezTo>
                <a:close/>
                <a:moveTo>
                  <a:pt x="468313" y="0"/>
                </a:moveTo>
                <a:cubicBezTo>
                  <a:pt x="726955" y="0"/>
                  <a:pt x="936626" y="41223"/>
                  <a:pt x="936626" y="92075"/>
                </a:cubicBezTo>
                <a:cubicBezTo>
                  <a:pt x="936626" y="142927"/>
                  <a:pt x="726955" y="184150"/>
                  <a:pt x="468313" y="184150"/>
                </a:cubicBezTo>
                <a:cubicBezTo>
                  <a:pt x="209671" y="184150"/>
                  <a:pt x="0" y="142927"/>
                  <a:pt x="0" y="92075"/>
                </a:cubicBezTo>
                <a:cubicBezTo>
                  <a:pt x="0" y="41223"/>
                  <a:pt x="209671" y="0"/>
                  <a:pt x="468313" y="0"/>
                </a:cubicBezTo>
                <a:close/>
              </a:path>
            </a:pathLst>
          </a:custGeom>
          <a:solidFill>
            <a:srgbClr val="7F7F7F"/>
          </a:solidFill>
          <a:ln w="25400">
            <a:solidFill>
              <a:srgbClr val="7F7F7F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57" name="椭圆 18"/>
          <p:cNvSpPr/>
          <p:nvPr/>
        </p:nvSpPr>
        <p:spPr bwMode="auto">
          <a:xfrm>
            <a:off x="7702550" y="3479800"/>
            <a:ext cx="936625" cy="184150"/>
          </a:xfrm>
          <a:custGeom>
            <a:avLst/>
            <a:gdLst>
              <a:gd name="T0" fmla="*/ 468312 w 936626"/>
              <a:gd name="T1" fmla="*/ 23352 h 184150"/>
              <a:gd name="T2" fmla="*/ 158314 w 936626"/>
              <a:gd name="T3" fmla="*/ 69390 h 184150"/>
              <a:gd name="T4" fmla="*/ 468312 w 936626"/>
              <a:gd name="T5" fmla="*/ 115428 h 184150"/>
              <a:gd name="T6" fmla="*/ 778307 w 936626"/>
              <a:gd name="T7" fmla="*/ 69390 h 184150"/>
              <a:gd name="T8" fmla="*/ 468312 w 936626"/>
              <a:gd name="T9" fmla="*/ 23352 h 184150"/>
              <a:gd name="T10" fmla="*/ 468313 w 936626"/>
              <a:gd name="T11" fmla="*/ 0 h 184150"/>
              <a:gd name="T12" fmla="*/ 936623 w 936626"/>
              <a:gd name="T13" fmla="*/ 92075 h 184150"/>
              <a:gd name="T14" fmla="*/ 468313 w 936626"/>
              <a:gd name="T15" fmla="*/ 184150 h 184150"/>
              <a:gd name="T16" fmla="*/ 0 w 936626"/>
              <a:gd name="T17" fmla="*/ 92075 h 184150"/>
              <a:gd name="T18" fmla="*/ 468313 w 936626"/>
              <a:gd name="T19" fmla="*/ 0 h 18415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36626"/>
              <a:gd name="T31" fmla="*/ 0 h 184150"/>
              <a:gd name="T32" fmla="*/ 936626 w 936626"/>
              <a:gd name="T33" fmla="*/ 184150 h 18415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36626" h="184150">
                <a:moveTo>
                  <a:pt x="468312" y="23352"/>
                </a:moveTo>
                <a:cubicBezTo>
                  <a:pt x="297105" y="23352"/>
                  <a:pt x="158314" y="43964"/>
                  <a:pt x="158314" y="69390"/>
                </a:cubicBezTo>
                <a:cubicBezTo>
                  <a:pt x="158314" y="94816"/>
                  <a:pt x="297105" y="115428"/>
                  <a:pt x="468312" y="115428"/>
                </a:cubicBezTo>
                <a:cubicBezTo>
                  <a:pt x="639519" y="115428"/>
                  <a:pt x="778310" y="94816"/>
                  <a:pt x="778310" y="69390"/>
                </a:cubicBezTo>
                <a:cubicBezTo>
                  <a:pt x="778310" y="43964"/>
                  <a:pt x="639519" y="23352"/>
                  <a:pt x="468312" y="23352"/>
                </a:cubicBezTo>
                <a:close/>
                <a:moveTo>
                  <a:pt x="468313" y="0"/>
                </a:moveTo>
                <a:cubicBezTo>
                  <a:pt x="726955" y="0"/>
                  <a:pt x="936626" y="41223"/>
                  <a:pt x="936626" y="92075"/>
                </a:cubicBezTo>
                <a:cubicBezTo>
                  <a:pt x="936626" y="142927"/>
                  <a:pt x="726955" y="184150"/>
                  <a:pt x="468313" y="184150"/>
                </a:cubicBezTo>
                <a:cubicBezTo>
                  <a:pt x="209671" y="184150"/>
                  <a:pt x="0" y="142927"/>
                  <a:pt x="0" y="92075"/>
                </a:cubicBezTo>
                <a:cubicBezTo>
                  <a:pt x="0" y="41223"/>
                  <a:pt x="209671" y="0"/>
                  <a:pt x="468313" y="0"/>
                </a:cubicBezTo>
                <a:close/>
              </a:path>
            </a:pathLst>
          </a:custGeom>
          <a:solidFill>
            <a:srgbClr val="7F7F7F"/>
          </a:solidFill>
          <a:ln w="25400">
            <a:solidFill>
              <a:srgbClr val="7F7F7F"/>
            </a:solidFill>
            <a:rou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58" name="椭圆 6"/>
          <p:cNvSpPr/>
          <p:nvPr/>
        </p:nvSpPr>
        <p:spPr bwMode="auto">
          <a:xfrm>
            <a:off x="1258888" y="2278063"/>
            <a:ext cx="790575" cy="1293812"/>
          </a:xfrm>
          <a:custGeom>
            <a:avLst/>
            <a:gdLst>
              <a:gd name="T0" fmla="*/ 396803 w 789064"/>
              <a:gd name="T1" fmla="*/ 148637 h 1293120"/>
              <a:gd name="T2" fmla="*/ 143324 w 789064"/>
              <a:gd name="T3" fmla="*/ 401071 h 1293120"/>
              <a:gd name="T4" fmla="*/ 396803 w 789064"/>
              <a:gd name="T5" fmla="*/ 653504 h 1293120"/>
              <a:gd name="T6" fmla="*/ 650282 w 789064"/>
              <a:gd name="T7" fmla="*/ 401071 h 1293120"/>
              <a:gd name="T8" fmla="*/ 396803 w 789064"/>
              <a:gd name="T9" fmla="*/ 148637 h 1293120"/>
              <a:gd name="T10" fmla="*/ 396803 w 789064"/>
              <a:gd name="T11" fmla="*/ 0 h 1293120"/>
              <a:gd name="T12" fmla="*/ 793606 w 789064"/>
              <a:gd name="T13" fmla="*/ 395165 h 1293120"/>
              <a:gd name="T14" fmla="*/ 788593 w 789064"/>
              <a:gd name="T15" fmla="*/ 444675 h 1293120"/>
              <a:gd name="T16" fmla="*/ 396803 w 789064"/>
              <a:gd name="T17" fmla="*/ 1295197 h 1293120"/>
              <a:gd name="T18" fmla="*/ 5013 w 789064"/>
              <a:gd name="T19" fmla="*/ 444675 h 1293120"/>
              <a:gd name="T20" fmla="*/ 0 w 789064"/>
              <a:gd name="T21" fmla="*/ 395165 h 1293120"/>
              <a:gd name="T22" fmla="*/ 396803 w 789064"/>
              <a:gd name="T23" fmla="*/ 0 h 12931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89064"/>
              <a:gd name="T37" fmla="*/ 0 h 1293120"/>
              <a:gd name="T38" fmla="*/ 789064 w 789064"/>
              <a:gd name="T39" fmla="*/ 1293120 h 12931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89064" h="1293120">
                <a:moveTo>
                  <a:pt x="394532" y="148400"/>
                </a:moveTo>
                <a:cubicBezTo>
                  <a:pt x="255341" y="148400"/>
                  <a:pt x="142504" y="261237"/>
                  <a:pt x="142504" y="400428"/>
                </a:cubicBezTo>
                <a:cubicBezTo>
                  <a:pt x="142504" y="539619"/>
                  <a:pt x="255341" y="652456"/>
                  <a:pt x="394532" y="652456"/>
                </a:cubicBezTo>
                <a:cubicBezTo>
                  <a:pt x="533723" y="652456"/>
                  <a:pt x="646560" y="539619"/>
                  <a:pt x="646560" y="400428"/>
                </a:cubicBezTo>
                <a:cubicBezTo>
                  <a:pt x="646560" y="261237"/>
                  <a:pt x="533723" y="148400"/>
                  <a:pt x="394532" y="148400"/>
                </a:cubicBezTo>
                <a:close/>
                <a:moveTo>
                  <a:pt x="394532" y="0"/>
                </a:moveTo>
                <a:cubicBezTo>
                  <a:pt x="612426" y="0"/>
                  <a:pt x="789064" y="176638"/>
                  <a:pt x="789064" y="394532"/>
                </a:cubicBezTo>
                <a:lnTo>
                  <a:pt x="784081" y="443961"/>
                </a:lnTo>
                <a:cubicBezTo>
                  <a:pt x="825708" y="615955"/>
                  <a:pt x="519344" y="1293120"/>
                  <a:pt x="394532" y="1293120"/>
                </a:cubicBezTo>
                <a:cubicBezTo>
                  <a:pt x="269721" y="1293120"/>
                  <a:pt x="-36644" y="615955"/>
                  <a:pt x="4983" y="443961"/>
                </a:cubicBezTo>
                <a:cubicBezTo>
                  <a:pt x="1053" y="427930"/>
                  <a:pt x="0" y="411354"/>
                  <a:pt x="0" y="394532"/>
                </a:cubicBezTo>
                <a:cubicBezTo>
                  <a:pt x="0" y="176638"/>
                  <a:pt x="176638" y="0"/>
                  <a:pt x="39453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59" name="椭圆 6"/>
          <p:cNvSpPr/>
          <p:nvPr/>
        </p:nvSpPr>
        <p:spPr bwMode="auto">
          <a:xfrm>
            <a:off x="3406775" y="2278063"/>
            <a:ext cx="790575" cy="1293812"/>
          </a:xfrm>
          <a:custGeom>
            <a:avLst/>
            <a:gdLst>
              <a:gd name="T0" fmla="*/ 396803 w 789064"/>
              <a:gd name="T1" fmla="*/ 148637 h 1293120"/>
              <a:gd name="T2" fmla="*/ 143324 w 789064"/>
              <a:gd name="T3" fmla="*/ 401071 h 1293120"/>
              <a:gd name="T4" fmla="*/ 396803 w 789064"/>
              <a:gd name="T5" fmla="*/ 653504 h 1293120"/>
              <a:gd name="T6" fmla="*/ 650282 w 789064"/>
              <a:gd name="T7" fmla="*/ 401071 h 1293120"/>
              <a:gd name="T8" fmla="*/ 396803 w 789064"/>
              <a:gd name="T9" fmla="*/ 148637 h 1293120"/>
              <a:gd name="T10" fmla="*/ 396803 w 789064"/>
              <a:gd name="T11" fmla="*/ 0 h 1293120"/>
              <a:gd name="T12" fmla="*/ 793606 w 789064"/>
              <a:gd name="T13" fmla="*/ 395165 h 1293120"/>
              <a:gd name="T14" fmla="*/ 788593 w 789064"/>
              <a:gd name="T15" fmla="*/ 444675 h 1293120"/>
              <a:gd name="T16" fmla="*/ 396803 w 789064"/>
              <a:gd name="T17" fmla="*/ 1295197 h 1293120"/>
              <a:gd name="T18" fmla="*/ 5013 w 789064"/>
              <a:gd name="T19" fmla="*/ 444675 h 1293120"/>
              <a:gd name="T20" fmla="*/ 0 w 789064"/>
              <a:gd name="T21" fmla="*/ 395165 h 1293120"/>
              <a:gd name="T22" fmla="*/ 396803 w 789064"/>
              <a:gd name="T23" fmla="*/ 0 h 12931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89064"/>
              <a:gd name="T37" fmla="*/ 0 h 1293120"/>
              <a:gd name="T38" fmla="*/ 789064 w 789064"/>
              <a:gd name="T39" fmla="*/ 1293120 h 12931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89064" h="1293120">
                <a:moveTo>
                  <a:pt x="394532" y="148400"/>
                </a:moveTo>
                <a:cubicBezTo>
                  <a:pt x="255341" y="148400"/>
                  <a:pt x="142504" y="261237"/>
                  <a:pt x="142504" y="400428"/>
                </a:cubicBezTo>
                <a:cubicBezTo>
                  <a:pt x="142504" y="539619"/>
                  <a:pt x="255341" y="652456"/>
                  <a:pt x="394532" y="652456"/>
                </a:cubicBezTo>
                <a:cubicBezTo>
                  <a:pt x="533723" y="652456"/>
                  <a:pt x="646560" y="539619"/>
                  <a:pt x="646560" y="400428"/>
                </a:cubicBezTo>
                <a:cubicBezTo>
                  <a:pt x="646560" y="261237"/>
                  <a:pt x="533723" y="148400"/>
                  <a:pt x="394532" y="148400"/>
                </a:cubicBezTo>
                <a:close/>
                <a:moveTo>
                  <a:pt x="394532" y="0"/>
                </a:moveTo>
                <a:cubicBezTo>
                  <a:pt x="612426" y="0"/>
                  <a:pt x="789064" y="176638"/>
                  <a:pt x="789064" y="394532"/>
                </a:cubicBezTo>
                <a:lnTo>
                  <a:pt x="784081" y="443961"/>
                </a:lnTo>
                <a:cubicBezTo>
                  <a:pt x="825708" y="615955"/>
                  <a:pt x="519344" y="1293120"/>
                  <a:pt x="394532" y="1293120"/>
                </a:cubicBezTo>
                <a:cubicBezTo>
                  <a:pt x="269721" y="1293120"/>
                  <a:pt x="-36644" y="615955"/>
                  <a:pt x="4983" y="443961"/>
                </a:cubicBezTo>
                <a:cubicBezTo>
                  <a:pt x="1053" y="427930"/>
                  <a:pt x="0" y="411354"/>
                  <a:pt x="0" y="394532"/>
                </a:cubicBezTo>
                <a:cubicBezTo>
                  <a:pt x="0" y="176638"/>
                  <a:pt x="176638" y="0"/>
                  <a:pt x="394532" y="0"/>
                </a:cubicBezTo>
                <a:close/>
              </a:path>
            </a:pathLst>
          </a:cu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60" name="椭圆 6"/>
          <p:cNvSpPr/>
          <p:nvPr/>
        </p:nvSpPr>
        <p:spPr bwMode="auto">
          <a:xfrm>
            <a:off x="5556250" y="2278063"/>
            <a:ext cx="788988" cy="1293812"/>
          </a:xfrm>
          <a:custGeom>
            <a:avLst/>
            <a:gdLst>
              <a:gd name="T0" fmla="*/ 394418 w 789064"/>
              <a:gd name="T1" fmla="*/ 148637 h 1293120"/>
              <a:gd name="T2" fmla="*/ 142462 w 789064"/>
              <a:gd name="T3" fmla="*/ 401071 h 1293120"/>
              <a:gd name="T4" fmla="*/ 394418 w 789064"/>
              <a:gd name="T5" fmla="*/ 653504 h 1293120"/>
              <a:gd name="T6" fmla="*/ 646374 w 789064"/>
              <a:gd name="T7" fmla="*/ 401071 h 1293120"/>
              <a:gd name="T8" fmla="*/ 394418 w 789064"/>
              <a:gd name="T9" fmla="*/ 148637 h 1293120"/>
              <a:gd name="T10" fmla="*/ 394418 w 789064"/>
              <a:gd name="T11" fmla="*/ 0 h 1293120"/>
              <a:gd name="T12" fmla="*/ 788836 w 789064"/>
              <a:gd name="T13" fmla="*/ 395165 h 1293120"/>
              <a:gd name="T14" fmla="*/ 783853 w 789064"/>
              <a:gd name="T15" fmla="*/ 444675 h 1293120"/>
              <a:gd name="T16" fmla="*/ 394418 w 789064"/>
              <a:gd name="T17" fmla="*/ 1295197 h 1293120"/>
              <a:gd name="T18" fmla="*/ 4983 w 789064"/>
              <a:gd name="T19" fmla="*/ 444675 h 1293120"/>
              <a:gd name="T20" fmla="*/ 0 w 789064"/>
              <a:gd name="T21" fmla="*/ 395165 h 1293120"/>
              <a:gd name="T22" fmla="*/ 394418 w 789064"/>
              <a:gd name="T23" fmla="*/ 0 h 12931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89064"/>
              <a:gd name="T37" fmla="*/ 0 h 1293120"/>
              <a:gd name="T38" fmla="*/ 789064 w 789064"/>
              <a:gd name="T39" fmla="*/ 1293120 h 12931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89064" h="1293120">
                <a:moveTo>
                  <a:pt x="394532" y="148400"/>
                </a:moveTo>
                <a:cubicBezTo>
                  <a:pt x="255341" y="148400"/>
                  <a:pt x="142504" y="261237"/>
                  <a:pt x="142504" y="400428"/>
                </a:cubicBezTo>
                <a:cubicBezTo>
                  <a:pt x="142504" y="539619"/>
                  <a:pt x="255341" y="652456"/>
                  <a:pt x="394532" y="652456"/>
                </a:cubicBezTo>
                <a:cubicBezTo>
                  <a:pt x="533723" y="652456"/>
                  <a:pt x="646560" y="539619"/>
                  <a:pt x="646560" y="400428"/>
                </a:cubicBezTo>
                <a:cubicBezTo>
                  <a:pt x="646560" y="261237"/>
                  <a:pt x="533723" y="148400"/>
                  <a:pt x="394532" y="148400"/>
                </a:cubicBezTo>
                <a:close/>
                <a:moveTo>
                  <a:pt x="394532" y="0"/>
                </a:moveTo>
                <a:cubicBezTo>
                  <a:pt x="612426" y="0"/>
                  <a:pt x="789064" y="176638"/>
                  <a:pt x="789064" y="394532"/>
                </a:cubicBezTo>
                <a:lnTo>
                  <a:pt x="784081" y="443961"/>
                </a:lnTo>
                <a:cubicBezTo>
                  <a:pt x="825708" y="615955"/>
                  <a:pt x="519344" y="1293120"/>
                  <a:pt x="394532" y="1293120"/>
                </a:cubicBezTo>
                <a:cubicBezTo>
                  <a:pt x="269721" y="1293120"/>
                  <a:pt x="-36644" y="615955"/>
                  <a:pt x="4983" y="443961"/>
                </a:cubicBezTo>
                <a:cubicBezTo>
                  <a:pt x="1053" y="427930"/>
                  <a:pt x="0" y="411354"/>
                  <a:pt x="0" y="394532"/>
                </a:cubicBezTo>
                <a:cubicBezTo>
                  <a:pt x="0" y="176638"/>
                  <a:pt x="176638" y="0"/>
                  <a:pt x="394532" y="0"/>
                </a:cubicBezTo>
                <a:close/>
              </a:path>
            </a:pathLst>
          </a:cu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61" name="椭圆 6"/>
          <p:cNvSpPr/>
          <p:nvPr/>
        </p:nvSpPr>
        <p:spPr bwMode="auto">
          <a:xfrm>
            <a:off x="7777163" y="2278063"/>
            <a:ext cx="788987" cy="1293812"/>
          </a:xfrm>
          <a:custGeom>
            <a:avLst/>
            <a:gdLst>
              <a:gd name="T0" fmla="*/ 394418 w 789064"/>
              <a:gd name="T1" fmla="*/ 148637 h 1293120"/>
              <a:gd name="T2" fmla="*/ 142462 w 789064"/>
              <a:gd name="T3" fmla="*/ 401071 h 1293120"/>
              <a:gd name="T4" fmla="*/ 394418 w 789064"/>
              <a:gd name="T5" fmla="*/ 653504 h 1293120"/>
              <a:gd name="T6" fmla="*/ 646371 w 789064"/>
              <a:gd name="T7" fmla="*/ 401071 h 1293120"/>
              <a:gd name="T8" fmla="*/ 394418 w 789064"/>
              <a:gd name="T9" fmla="*/ 148637 h 1293120"/>
              <a:gd name="T10" fmla="*/ 394418 w 789064"/>
              <a:gd name="T11" fmla="*/ 0 h 1293120"/>
              <a:gd name="T12" fmla="*/ 788833 w 789064"/>
              <a:gd name="T13" fmla="*/ 395165 h 1293120"/>
              <a:gd name="T14" fmla="*/ 783851 w 789064"/>
              <a:gd name="T15" fmla="*/ 444675 h 1293120"/>
              <a:gd name="T16" fmla="*/ 394418 w 789064"/>
              <a:gd name="T17" fmla="*/ 1295197 h 1293120"/>
              <a:gd name="T18" fmla="*/ 4983 w 789064"/>
              <a:gd name="T19" fmla="*/ 444675 h 1293120"/>
              <a:gd name="T20" fmla="*/ 0 w 789064"/>
              <a:gd name="T21" fmla="*/ 395165 h 1293120"/>
              <a:gd name="T22" fmla="*/ 394418 w 789064"/>
              <a:gd name="T23" fmla="*/ 0 h 129312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89064"/>
              <a:gd name="T37" fmla="*/ 0 h 1293120"/>
              <a:gd name="T38" fmla="*/ 789064 w 789064"/>
              <a:gd name="T39" fmla="*/ 1293120 h 129312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89064" h="1293120">
                <a:moveTo>
                  <a:pt x="394532" y="148400"/>
                </a:moveTo>
                <a:cubicBezTo>
                  <a:pt x="255341" y="148400"/>
                  <a:pt x="142504" y="261237"/>
                  <a:pt x="142504" y="400428"/>
                </a:cubicBezTo>
                <a:cubicBezTo>
                  <a:pt x="142504" y="539619"/>
                  <a:pt x="255341" y="652456"/>
                  <a:pt x="394532" y="652456"/>
                </a:cubicBezTo>
                <a:cubicBezTo>
                  <a:pt x="533723" y="652456"/>
                  <a:pt x="646560" y="539619"/>
                  <a:pt x="646560" y="400428"/>
                </a:cubicBezTo>
                <a:cubicBezTo>
                  <a:pt x="646560" y="261237"/>
                  <a:pt x="533723" y="148400"/>
                  <a:pt x="394532" y="148400"/>
                </a:cubicBezTo>
                <a:close/>
                <a:moveTo>
                  <a:pt x="394532" y="0"/>
                </a:moveTo>
                <a:cubicBezTo>
                  <a:pt x="612426" y="0"/>
                  <a:pt x="789064" y="176638"/>
                  <a:pt x="789064" y="394532"/>
                </a:cubicBezTo>
                <a:lnTo>
                  <a:pt x="784081" y="443961"/>
                </a:lnTo>
                <a:cubicBezTo>
                  <a:pt x="825708" y="615955"/>
                  <a:pt x="519344" y="1293120"/>
                  <a:pt x="394532" y="1293120"/>
                </a:cubicBezTo>
                <a:cubicBezTo>
                  <a:pt x="269721" y="1293120"/>
                  <a:pt x="-36644" y="615955"/>
                  <a:pt x="4983" y="443961"/>
                </a:cubicBezTo>
                <a:cubicBezTo>
                  <a:pt x="1053" y="427930"/>
                  <a:pt x="0" y="411354"/>
                  <a:pt x="0" y="394532"/>
                </a:cubicBezTo>
                <a:cubicBezTo>
                  <a:pt x="0" y="176638"/>
                  <a:pt x="176638" y="0"/>
                  <a:pt x="39453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62" name="矩形 29"/>
          <p:cNvSpPr>
            <a:spLocks noChangeArrowheads="1"/>
          </p:cNvSpPr>
          <p:nvPr/>
        </p:nvSpPr>
        <p:spPr bwMode="auto">
          <a:xfrm>
            <a:off x="120650" y="673100"/>
            <a:ext cx="41497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66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CONTENTS</a:t>
            </a:r>
            <a:endParaRPr lang="en-US" altLang="zh-CN" sz="66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3563" name="矩形 13"/>
          <p:cNvSpPr>
            <a:spLocks noChangeArrowheads="1"/>
          </p:cNvSpPr>
          <p:nvPr/>
        </p:nvSpPr>
        <p:spPr bwMode="auto">
          <a:xfrm>
            <a:off x="900113" y="3724275"/>
            <a:ext cx="1735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PART 01</a:t>
            </a:r>
            <a:endParaRPr lang="en-US" altLang="zh-CN" sz="36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3564" name="矩形 14"/>
          <p:cNvSpPr>
            <a:spLocks noChangeArrowheads="1"/>
          </p:cNvSpPr>
          <p:nvPr/>
        </p:nvSpPr>
        <p:spPr bwMode="auto">
          <a:xfrm>
            <a:off x="2963863" y="3724275"/>
            <a:ext cx="17351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PART 02</a:t>
            </a:r>
            <a:endParaRPr lang="en-US" altLang="zh-CN" sz="36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3565" name="矩形 15"/>
          <p:cNvSpPr>
            <a:spLocks noChangeArrowheads="1"/>
          </p:cNvSpPr>
          <p:nvPr/>
        </p:nvSpPr>
        <p:spPr bwMode="auto">
          <a:xfrm>
            <a:off x="5027613" y="3724275"/>
            <a:ext cx="1736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PART 03</a:t>
            </a:r>
            <a:endParaRPr lang="en-US" altLang="zh-CN" sz="36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3566" name="矩形 16"/>
          <p:cNvSpPr>
            <a:spLocks noChangeArrowheads="1"/>
          </p:cNvSpPr>
          <p:nvPr/>
        </p:nvSpPr>
        <p:spPr bwMode="auto">
          <a:xfrm>
            <a:off x="7229475" y="3724275"/>
            <a:ext cx="17367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PART 04</a:t>
            </a:r>
            <a:endParaRPr lang="en-US" altLang="zh-CN" sz="36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/>
          <p:nvPr/>
        </p:nvGrpSpPr>
        <p:grpSpPr bwMode="auto">
          <a:xfrm flipV="1">
            <a:off x="-896938" y="4732338"/>
            <a:ext cx="10458451" cy="431800"/>
            <a:chOff x="0" y="0"/>
            <a:chExt cx="10464883" cy="432048"/>
          </a:xfrm>
        </p:grpSpPr>
        <p:sp>
          <p:nvSpPr>
            <p:cNvPr id="24581" name="椭圆 63"/>
            <p:cNvSpPr/>
            <p:nvPr/>
          </p:nvSpPr>
          <p:spPr bwMode="auto">
            <a:xfrm flipV="1">
              <a:off x="0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2" name="椭圆 63"/>
            <p:cNvSpPr/>
            <p:nvPr/>
          </p:nvSpPr>
          <p:spPr bwMode="auto">
            <a:xfrm flipV="1">
              <a:off x="873132" y="0"/>
              <a:ext cx="863608" cy="432048"/>
            </a:xfrm>
            <a:custGeom>
              <a:avLst/>
              <a:gdLst>
                <a:gd name="T0" fmla="*/ 134452 w 1547664"/>
                <a:gd name="T1" fmla="*/ 0 h 773832"/>
                <a:gd name="T2" fmla="*/ 268904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3" name="椭圆 63"/>
            <p:cNvSpPr/>
            <p:nvPr/>
          </p:nvSpPr>
          <p:spPr bwMode="auto">
            <a:xfrm flipV="1">
              <a:off x="1746265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4" name="椭圆 63"/>
            <p:cNvSpPr/>
            <p:nvPr/>
          </p:nvSpPr>
          <p:spPr bwMode="auto">
            <a:xfrm flipV="1">
              <a:off x="2617809" y="0"/>
              <a:ext cx="865195" cy="432048"/>
            </a:xfrm>
            <a:custGeom>
              <a:avLst/>
              <a:gdLst>
                <a:gd name="T0" fmla="*/ 135194 w 1547664"/>
                <a:gd name="T1" fmla="*/ 0 h 773832"/>
                <a:gd name="T2" fmla="*/ 270389 w 1547664"/>
                <a:gd name="T3" fmla="*/ 134680 h 773832"/>
                <a:gd name="T4" fmla="*/ 0 w 1547664"/>
                <a:gd name="T5" fmla="*/ 134680 h 773832"/>
                <a:gd name="T6" fmla="*/ 135194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5" name="椭圆 63"/>
            <p:cNvSpPr/>
            <p:nvPr/>
          </p:nvSpPr>
          <p:spPr bwMode="auto">
            <a:xfrm flipV="1">
              <a:off x="3490940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6" name="椭圆 63"/>
            <p:cNvSpPr/>
            <p:nvPr/>
          </p:nvSpPr>
          <p:spPr bwMode="auto">
            <a:xfrm flipV="1">
              <a:off x="4364072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7" name="椭圆 63"/>
            <p:cNvSpPr/>
            <p:nvPr/>
          </p:nvSpPr>
          <p:spPr bwMode="auto">
            <a:xfrm flipV="1">
              <a:off x="5237204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8" name="椭圆 63"/>
            <p:cNvSpPr/>
            <p:nvPr/>
          </p:nvSpPr>
          <p:spPr bwMode="auto">
            <a:xfrm flipV="1">
              <a:off x="6110336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89" name="椭圆 63"/>
            <p:cNvSpPr/>
            <p:nvPr/>
          </p:nvSpPr>
          <p:spPr bwMode="auto">
            <a:xfrm flipV="1">
              <a:off x="6981881" y="0"/>
              <a:ext cx="865194" cy="432048"/>
            </a:xfrm>
            <a:custGeom>
              <a:avLst/>
              <a:gdLst>
                <a:gd name="T0" fmla="*/ 135194 w 1547664"/>
                <a:gd name="T1" fmla="*/ 0 h 773832"/>
                <a:gd name="T2" fmla="*/ 270388 w 1547664"/>
                <a:gd name="T3" fmla="*/ 134680 h 773832"/>
                <a:gd name="T4" fmla="*/ 0 w 1547664"/>
                <a:gd name="T5" fmla="*/ 134680 h 773832"/>
                <a:gd name="T6" fmla="*/ 135194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90" name="椭圆 63"/>
            <p:cNvSpPr/>
            <p:nvPr/>
          </p:nvSpPr>
          <p:spPr bwMode="auto">
            <a:xfrm flipV="1">
              <a:off x="7855013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91" name="椭圆 63"/>
            <p:cNvSpPr/>
            <p:nvPr/>
          </p:nvSpPr>
          <p:spPr bwMode="auto">
            <a:xfrm flipV="1">
              <a:off x="8728144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24592" name="椭圆 63"/>
            <p:cNvSpPr/>
            <p:nvPr/>
          </p:nvSpPr>
          <p:spPr bwMode="auto">
            <a:xfrm flipV="1">
              <a:off x="9601276" y="0"/>
              <a:ext cx="863607" cy="432048"/>
            </a:xfrm>
            <a:custGeom>
              <a:avLst/>
              <a:gdLst>
                <a:gd name="T0" fmla="*/ 134452 w 1547664"/>
                <a:gd name="T1" fmla="*/ 0 h 773832"/>
                <a:gd name="T2" fmla="*/ 268903 w 1547664"/>
                <a:gd name="T3" fmla="*/ 134680 h 773832"/>
                <a:gd name="T4" fmla="*/ 0 w 1547664"/>
                <a:gd name="T5" fmla="*/ 134680 h 773832"/>
                <a:gd name="T6" fmla="*/ 134452 w 1547664"/>
                <a:gd name="T7" fmla="*/ 0 h 773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47664"/>
                <a:gd name="T13" fmla="*/ 0 h 773832"/>
                <a:gd name="T14" fmla="*/ 1547664 w 1547664"/>
                <a:gd name="T15" fmla="*/ 773832 h 773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47664" h="773832">
                  <a:moveTo>
                    <a:pt x="773832" y="0"/>
                  </a:moveTo>
                  <a:cubicBezTo>
                    <a:pt x="1201208" y="0"/>
                    <a:pt x="1547664" y="346456"/>
                    <a:pt x="1547664" y="773832"/>
                  </a:cubicBezTo>
                  <a:lnTo>
                    <a:pt x="0" y="773832"/>
                  </a:lnTo>
                  <a:cubicBezTo>
                    <a:pt x="0" y="346456"/>
                    <a:pt x="346456" y="0"/>
                    <a:pt x="773832" y="0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24579" name="矩形 29"/>
          <p:cNvSpPr>
            <a:spLocks noChangeArrowheads="1"/>
          </p:cNvSpPr>
          <p:nvPr/>
        </p:nvSpPr>
        <p:spPr bwMode="auto">
          <a:xfrm>
            <a:off x="2295525" y="1554163"/>
            <a:ext cx="5516563" cy="155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9600" b="1">
                <a:solidFill>
                  <a:srgbClr val="FFFFFF"/>
                </a:solidFill>
                <a:ea typeface="微软雅黑" panose="020B0503020204020204" pitchFamily="34" charset="-122"/>
                <a:sym typeface="Calibri" panose="020F0502020204030204" pitchFamily="34" charset="0"/>
              </a:rPr>
              <a:t>PART 01</a:t>
            </a:r>
            <a:endParaRPr lang="en-US" altLang="zh-CN" sz="9600" b="1">
              <a:solidFill>
                <a:srgbClr val="FFFFFF"/>
              </a:solidFill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4580" name="矩形 30"/>
          <p:cNvSpPr>
            <a:spLocks noChangeArrowheads="1"/>
          </p:cNvSpPr>
          <p:nvPr/>
        </p:nvSpPr>
        <p:spPr bwMode="auto">
          <a:xfrm>
            <a:off x="2339975" y="2787650"/>
            <a:ext cx="3889375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800">
                <a:solidFill>
                  <a:srgbClr val="FFFFFF"/>
                </a:solidFill>
                <a:ea typeface="微软雅黑" panose="020B0503020204020204" pitchFamily="34" charset="-122"/>
                <a:sym typeface="微软雅黑" panose="020B0503020204020204" pitchFamily="34" charset="-122"/>
              </a:rPr>
              <a:t>PowerPoint Template</a:t>
            </a:r>
            <a:endParaRPr lang="zh-CN" altLang="en-US" sz="2800">
              <a:solidFill>
                <a:srgbClr val="FFFFFF"/>
              </a:solidFill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/>
          <p:nvPr/>
        </p:nvGrpSpPr>
        <p:grpSpPr bwMode="auto">
          <a:xfrm>
            <a:off x="393700" y="1514475"/>
            <a:ext cx="1089025" cy="1089025"/>
            <a:chOff x="0" y="0"/>
            <a:chExt cx="864096" cy="864096"/>
          </a:xfrm>
        </p:grpSpPr>
        <p:sp>
          <p:nvSpPr>
            <p:cNvPr id="25628" name="椭圆 1"/>
            <p:cNvSpPr>
              <a:spLocks noChangeArrowheads="1"/>
            </p:cNvSpPr>
            <p:nvPr/>
          </p:nvSpPr>
          <p:spPr bwMode="auto">
            <a:xfrm>
              <a:off x="0" y="0"/>
              <a:ext cx="864096" cy="864096"/>
            </a:xfrm>
            <a:prstGeom prst="ellipse">
              <a:avLst/>
            </a:pr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pic>
          <p:nvPicPr>
            <p:cNvPr id="25629" name="组合 5"/>
            <p:cNvPicPr>
              <a:picLocks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003" y="254241"/>
              <a:ext cx="444997" cy="3579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603" name="Group 5"/>
          <p:cNvGrpSpPr/>
          <p:nvPr/>
        </p:nvGrpSpPr>
        <p:grpSpPr bwMode="auto">
          <a:xfrm>
            <a:off x="5308600" y="1444625"/>
            <a:ext cx="1069975" cy="1069975"/>
            <a:chOff x="0" y="0"/>
            <a:chExt cx="864096" cy="864096"/>
          </a:xfrm>
        </p:grpSpPr>
        <p:sp>
          <p:nvSpPr>
            <p:cNvPr id="25626" name="椭圆 3"/>
            <p:cNvSpPr>
              <a:spLocks noChangeArrowheads="1"/>
            </p:cNvSpPr>
            <p:nvPr/>
          </p:nvSpPr>
          <p:spPr bwMode="auto">
            <a:xfrm>
              <a:off x="0" y="0"/>
              <a:ext cx="864096" cy="864096"/>
            </a:xfrm>
            <a:prstGeom prst="ellipse">
              <a:avLst/>
            </a:pr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pic>
          <p:nvPicPr>
            <p:cNvPr id="25627" name="组合 1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2973" y="201947"/>
              <a:ext cx="497227" cy="457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604" name="Group 8"/>
          <p:cNvGrpSpPr/>
          <p:nvPr/>
        </p:nvGrpSpPr>
        <p:grpSpPr bwMode="auto">
          <a:xfrm>
            <a:off x="414338" y="3209925"/>
            <a:ext cx="1114425" cy="1116013"/>
            <a:chOff x="0" y="0"/>
            <a:chExt cx="864096" cy="864096"/>
          </a:xfrm>
        </p:grpSpPr>
        <p:sp>
          <p:nvSpPr>
            <p:cNvPr id="25624" name="椭圆 2"/>
            <p:cNvSpPr>
              <a:spLocks noChangeArrowheads="1"/>
            </p:cNvSpPr>
            <p:nvPr/>
          </p:nvSpPr>
          <p:spPr bwMode="auto">
            <a:xfrm>
              <a:off x="0" y="0"/>
              <a:ext cx="864096" cy="864096"/>
            </a:xfrm>
            <a:prstGeom prst="ellipse">
              <a:avLst/>
            </a:pr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pic>
          <p:nvPicPr>
            <p:cNvPr id="25625" name="组合 17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9214" y="209743"/>
              <a:ext cx="482121" cy="443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605" name="Group 11"/>
          <p:cNvGrpSpPr/>
          <p:nvPr/>
        </p:nvGrpSpPr>
        <p:grpSpPr bwMode="auto">
          <a:xfrm>
            <a:off x="5300663" y="3275013"/>
            <a:ext cx="1114425" cy="1116012"/>
            <a:chOff x="0" y="0"/>
            <a:chExt cx="864096" cy="864096"/>
          </a:xfrm>
        </p:grpSpPr>
        <p:sp>
          <p:nvSpPr>
            <p:cNvPr id="25622" name="椭圆 4"/>
            <p:cNvSpPr>
              <a:spLocks noChangeArrowheads="1"/>
            </p:cNvSpPr>
            <p:nvPr/>
          </p:nvSpPr>
          <p:spPr bwMode="auto">
            <a:xfrm>
              <a:off x="0" y="0"/>
              <a:ext cx="864096" cy="864096"/>
            </a:xfrm>
            <a:prstGeom prst="ellipse">
              <a:avLst/>
            </a:pr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pic>
          <p:nvPicPr>
            <p:cNvPr id="25623" name="组合 20"/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6556" y="206547"/>
              <a:ext cx="486848" cy="453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606" name="Group 14"/>
          <p:cNvGrpSpPr/>
          <p:nvPr/>
        </p:nvGrpSpPr>
        <p:grpSpPr bwMode="auto">
          <a:xfrm>
            <a:off x="1574800" y="1473200"/>
            <a:ext cx="2500313" cy="1130300"/>
            <a:chOff x="0" y="0"/>
            <a:chExt cx="2498824" cy="1130299"/>
          </a:xfrm>
        </p:grpSpPr>
        <p:sp>
          <p:nvSpPr>
            <p:cNvPr id="25619" name="TextBox 31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620" name="TextBox 32"/>
            <p:cNvSpPr txBox="1">
              <a:spLocks noChangeArrowheads="1"/>
            </p:cNvSpPr>
            <p:nvPr/>
          </p:nvSpPr>
          <p:spPr bwMode="auto">
            <a:xfrm>
              <a:off x="0" y="0"/>
              <a:ext cx="2494064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5621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607" name="Group 18"/>
          <p:cNvGrpSpPr/>
          <p:nvPr/>
        </p:nvGrpSpPr>
        <p:grpSpPr bwMode="auto">
          <a:xfrm>
            <a:off x="1574800" y="3360738"/>
            <a:ext cx="2495550" cy="1130300"/>
            <a:chOff x="0" y="0"/>
            <a:chExt cx="2494064" cy="1130299"/>
          </a:xfrm>
        </p:grpSpPr>
        <p:sp>
          <p:nvSpPr>
            <p:cNvPr id="25616" name="TextBox 35"/>
            <p:cNvSpPr txBox="1">
              <a:spLocks noChangeArrowheads="1"/>
            </p:cNvSpPr>
            <p:nvPr/>
          </p:nvSpPr>
          <p:spPr bwMode="auto">
            <a:xfrm>
              <a:off x="0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617" name="TextBox 36"/>
            <p:cNvSpPr txBox="1">
              <a:spLocks noChangeArrowheads="1"/>
            </p:cNvSpPr>
            <p:nvPr/>
          </p:nvSpPr>
          <p:spPr bwMode="auto">
            <a:xfrm>
              <a:off x="0" y="0"/>
              <a:ext cx="2494064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5618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608" name="Group 22"/>
          <p:cNvGrpSpPr/>
          <p:nvPr/>
        </p:nvGrpSpPr>
        <p:grpSpPr bwMode="auto">
          <a:xfrm>
            <a:off x="6516688" y="1503363"/>
            <a:ext cx="2500312" cy="1130300"/>
            <a:chOff x="0" y="0"/>
            <a:chExt cx="2498824" cy="1130299"/>
          </a:xfrm>
        </p:grpSpPr>
        <p:sp>
          <p:nvSpPr>
            <p:cNvPr id="25613" name="TextBox 39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614" name="TextBox 40"/>
            <p:cNvSpPr txBox="1">
              <a:spLocks noChangeArrowheads="1"/>
            </p:cNvSpPr>
            <p:nvPr/>
          </p:nvSpPr>
          <p:spPr bwMode="auto">
            <a:xfrm>
              <a:off x="0" y="0"/>
              <a:ext cx="249406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5615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5609" name="Group 26"/>
          <p:cNvGrpSpPr/>
          <p:nvPr/>
        </p:nvGrpSpPr>
        <p:grpSpPr bwMode="auto">
          <a:xfrm>
            <a:off x="6516688" y="3360738"/>
            <a:ext cx="2500312" cy="1130300"/>
            <a:chOff x="0" y="0"/>
            <a:chExt cx="2498824" cy="1130299"/>
          </a:xfrm>
        </p:grpSpPr>
        <p:sp>
          <p:nvSpPr>
            <p:cNvPr id="25610" name="TextBox 43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611" name="TextBox 44"/>
            <p:cNvSpPr txBox="1">
              <a:spLocks noChangeArrowheads="1"/>
            </p:cNvSpPr>
            <p:nvPr/>
          </p:nvSpPr>
          <p:spPr bwMode="auto">
            <a:xfrm>
              <a:off x="0" y="0"/>
              <a:ext cx="249406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5612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274"/>
          <p:cNvSpPr>
            <a:spLocks noChangeArrowheads="1"/>
          </p:cNvSpPr>
          <p:nvPr/>
        </p:nvSpPr>
        <p:spPr bwMode="auto">
          <a:xfrm>
            <a:off x="5462588" y="877888"/>
            <a:ext cx="1651000" cy="1655762"/>
          </a:xfrm>
          <a:prstGeom prst="ellipse">
            <a:avLst/>
          </a:pr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627" name="Oval 276"/>
          <p:cNvSpPr>
            <a:spLocks noChangeArrowheads="1"/>
          </p:cNvSpPr>
          <p:nvPr/>
        </p:nvSpPr>
        <p:spPr bwMode="auto">
          <a:xfrm>
            <a:off x="7005638" y="782638"/>
            <a:ext cx="2016125" cy="2016125"/>
          </a:xfrm>
          <a:prstGeom prst="ellipse">
            <a:avLst/>
          </a:pr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628" name="Oval 277"/>
          <p:cNvSpPr>
            <a:spLocks noChangeArrowheads="1"/>
          </p:cNvSpPr>
          <p:nvPr/>
        </p:nvSpPr>
        <p:spPr bwMode="auto">
          <a:xfrm>
            <a:off x="6011863" y="1995488"/>
            <a:ext cx="1695450" cy="16922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26629" name="矩形 11"/>
          <p:cNvSpPr>
            <a:spLocks noChangeArrowheads="1"/>
          </p:cNvSpPr>
          <p:nvPr/>
        </p:nvSpPr>
        <p:spPr bwMode="auto">
          <a:xfrm>
            <a:off x="6080125" y="2657475"/>
            <a:ext cx="177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404040"/>
                </a:solidFill>
                <a:ea typeface="微软雅黑" panose="020B0503020204020204" pitchFamily="34" charset="-122"/>
              </a:rPr>
              <a:t>3.YOUR</a:t>
            </a:r>
            <a:r>
              <a:rPr lang="en-US" altLang="zh-CN" sz="20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>
                <a:solidFill>
                  <a:srgbClr val="404040"/>
                </a:solidFill>
                <a:ea typeface="微软雅黑" panose="020B0503020204020204" pitchFamily="34" charset="-122"/>
              </a:rPr>
              <a:t>TEXT</a:t>
            </a:r>
            <a:endParaRPr lang="zh-CN" altLang="en-US" sz="2000" b="1">
              <a:solidFill>
                <a:srgbClr val="404040"/>
              </a:solidFill>
              <a:ea typeface="微软雅黑" panose="020B0503020204020204" pitchFamily="34" charset="-122"/>
            </a:endParaRPr>
          </a:p>
        </p:txBody>
      </p:sp>
      <p:sp>
        <p:nvSpPr>
          <p:cNvPr id="26630" name="椭圆 13"/>
          <p:cNvSpPr>
            <a:spLocks noChangeArrowheads="1"/>
          </p:cNvSpPr>
          <p:nvPr/>
        </p:nvSpPr>
        <p:spPr bwMode="auto">
          <a:xfrm>
            <a:off x="612775" y="781050"/>
            <a:ext cx="1296988" cy="1295400"/>
          </a:xfrm>
          <a:prstGeom prst="ellipse">
            <a:avLst/>
          </a:pr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6631" name="椭圆 14"/>
          <p:cNvSpPr>
            <a:spLocks noChangeArrowheads="1"/>
          </p:cNvSpPr>
          <p:nvPr/>
        </p:nvSpPr>
        <p:spPr bwMode="auto">
          <a:xfrm>
            <a:off x="612775" y="2743200"/>
            <a:ext cx="1296988" cy="1296988"/>
          </a:xfrm>
          <a:prstGeom prst="ellipse">
            <a:avLst/>
          </a:pr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6632" name="椭圆 15"/>
          <p:cNvSpPr>
            <a:spLocks noChangeArrowheads="1"/>
          </p:cNvSpPr>
          <p:nvPr/>
        </p:nvSpPr>
        <p:spPr bwMode="auto">
          <a:xfrm>
            <a:off x="2844800" y="1779588"/>
            <a:ext cx="1296988" cy="1295400"/>
          </a:xfrm>
          <a:prstGeom prst="ellipse">
            <a:avLst/>
          </a:pr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6633" name="椭圆 16"/>
          <p:cNvSpPr>
            <a:spLocks noChangeArrowheads="1"/>
          </p:cNvSpPr>
          <p:nvPr/>
        </p:nvSpPr>
        <p:spPr bwMode="auto">
          <a:xfrm>
            <a:off x="2701925" y="1608138"/>
            <a:ext cx="1584325" cy="1584325"/>
          </a:xfrm>
          <a:prstGeom prst="ellipse">
            <a:avLst/>
          </a:prstGeom>
          <a:noFill/>
          <a:ln w="38100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6634" name="椭圆 17"/>
          <p:cNvSpPr>
            <a:spLocks noChangeArrowheads="1"/>
          </p:cNvSpPr>
          <p:nvPr/>
        </p:nvSpPr>
        <p:spPr bwMode="auto">
          <a:xfrm>
            <a:off x="469900" y="2600325"/>
            <a:ext cx="1584325" cy="1582738"/>
          </a:xfrm>
          <a:prstGeom prst="ellipse">
            <a:avLst/>
          </a:prstGeom>
          <a:noFill/>
          <a:ln w="2857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6635" name="椭圆 18"/>
          <p:cNvSpPr>
            <a:spLocks noChangeArrowheads="1"/>
          </p:cNvSpPr>
          <p:nvPr/>
        </p:nvSpPr>
        <p:spPr bwMode="auto">
          <a:xfrm>
            <a:off x="469900" y="636588"/>
            <a:ext cx="1584325" cy="1584325"/>
          </a:xfrm>
          <a:prstGeom prst="ellipse">
            <a:avLst/>
          </a:prstGeom>
          <a:noFill/>
          <a:ln w="2857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cxnSp>
        <p:nvCxnSpPr>
          <p:cNvPr id="26636" name="AutoShape 12"/>
          <p:cNvCxnSpPr>
            <a:cxnSpLocks noChangeShapeType="1"/>
            <a:stCxn id="26635" idx="7"/>
            <a:endCxn id="26633" idx="0"/>
          </p:cNvCxnSpPr>
          <p:nvPr/>
        </p:nvCxnSpPr>
        <p:spPr bwMode="auto">
          <a:xfrm>
            <a:off x="1822450" y="868363"/>
            <a:ext cx="1671638" cy="739775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7" name="AutoShape 13"/>
          <p:cNvCxnSpPr>
            <a:cxnSpLocks noChangeShapeType="1"/>
            <a:stCxn id="26634" idx="6"/>
            <a:endCxn id="26633" idx="5"/>
          </p:cNvCxnSpPr>
          <p:nvPr/>
        </p:nvCxnSpPr>
        <p:spPr bwMode="auto">
          <a:xfrm flipV="1">
            <a:off x="1822450" y="3192463"/>
            <a:ext cx="1671638" cy="758825"/>
          </a:xfrm>
          <a:prstGeom prst="straightConnector1">
            <a:avLst/>
          </a:prstGeom>
          <a:noFill/>
          <a:ln w="28575">
            <a:solidFill>
              <a:schemeClr val="bg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8" name="矩形 27"/>
          <p:cNvSpPr>
            <a:spLocks noChangeArrowheads="1"/>
          </p:cNvSpPr>
          <p:nvPr/>
        </p:nvSpPr>
        <p:spPr bwMode="auto">
          <a:xfrm>
            <a:off x="2714625" y="2198688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>
                <a:solidFill>
                  <a:schemeClr val="bg1"/>
                </a:solidFill>
                <a:ea typeface="微软雅黑" panose="020B0503020204020204" pitchFamily="34" charset="-122"/>
              </a:rPr>
              <a:t>YOUR  TEXT</a:t>
            </a:r>
            <a:endParaRPr lang="zh-CN" altLang="en-US" sz="2000" b="1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6639" name="矩形 28"/>
          <p:cNvSpPr>
            <a:spLocks noChangeArrowheads="1"/>
          </p:cNvSpPr>
          <p:nvPr/>
        </p:nvSpPr>
        <p:spPr bwMode="auto">
          <a:xfrm>
            <a:off x="482600" y="1200150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>
                <a:solidFill>
                  <a:schemeClr val="bg1"/>
                </a:solidFill>
                <a:ea typeface="微软雅黑" panose="020B0503020204020204" pitchFamily="34" charset="-122"/>
              </a:rPr>
              <a:t>YOUR  TEXT</a:t>
            </a:r>
            <a:endParaRPr lang="zh-CN" altLang="en-US" sz="2000" b="1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6640" name="矩形 29"/>
          <p:cNvSpPr>
            <a:spLocks noChangeArrowheads="1"/>
          </p:cNvSpPr>
          <p:nvPr/>
        </p:nvSpPr>
        <p:spPr bwMode="auto">
          <a:xfrm>
            <a:off x="490538" y="3192463"/>
            <a:ext cx="1571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>
                <a:solidFill>
                  <a:schemeClr val="bg1"/>
                </a:solidFill>
                <a:ea typeface="微软雅黑" panose="020B0503020204020204" pitchFamily="34" charset="-122"/>
              </a:rPr>
              <a:t>YOUR  TEXT</a:t>
            </a:r>
            <a:endParaRPr lang="zh-CN" altLang="en-US" sz="2000" b="1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sp>
        <p:nvSpPr>
          <p:cNvPr id="26641" name="矩形 30"/>
          <p:cNvSpPr>
            <a:spLocks noChangeArrowheads="1"/>
          </p:cNvSpPr>
          <p:nvPr/>
        </p:nvSpPr>
        <p:spPr bwMode="auto">
          <a:xfrm>
            <a:off x="7307263" y="1593850"/>
            <a:ext cx="1776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404040"/>
                </a:solidFill>
                <a:ea typeface="微软雅黑" panose="020B0503020204020204" pitchFamily="34" charset="-122"/>
              </a:rPr>
              <a:t>1.YOUR</a:t>
            </a:r>
            <a:r>
              <a:rPr lang="en-US" altLang="zh-CN" sz="20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>
                <a:solidFill>
                  <a:srgbClr val="404040"/>
                </a:solidFill>
                <a:ea typeface="微软雅黑" panose="020B0503020204020204" pitchFamily="34" charset="-122"/>
              </a:rPr>
              <a:t>TEXT</a:t>
            </a:r>
            <a:endParaRPr lang="zh-CN" altLang="en-US" sz="2000" b="1">
              <a:solidFill>
                <a:srgbClr val="404040"/>
              </a:solidFill>
              <a:ea typeface="微软雅黑" panose="020B0503020204020204" pitchFamily="34" charset="-122"/>
            </a:endParaRPr>
          </a:p>
        </p:txBody>
      </p:sp>
      <p:sp>
        <p:nvSpPr>
          <p:cNvPr id="26642" name="矩形 31"/>
          <p:cNvSpPr>
            <a:spLocks noChangeArrowheads="1"/>
          </p:cNvSpPr>
          <p:nvPr/>
        </p:nvSpPr>
        <p:spPr bwMode="auto">
          <a:xfrm>
            <a:off x="5464175" y="1498600"/>
            <a:ext cx="17478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b="1">
                <a:solidFill>
                  <a:srgbClr val="404040"/>
                </a:solidFill>
                <a:ea typeface="微软雅黑" panose="020B0503020204020204" pitchFamily="34" charset="-122"/>
              </a:rPr>
              <a:t>2.YOUR</a:t>
            </a:r>
            <a:r>
              <a:rPr lang="en-US" altLang="zh-CN" sz="200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000" b="1">
                <a:solidFill>
                  <a:srgbClr val="404040"/>
                </a:solidFill>
                <a:ea typeface="微软雅黑" panose="020B0503020204020204" pitchFamily="34" charset="-122"/>
              </a:rPr>
              <a:t>TEXT</a:t>
            </a:r>
            <a:endParaRPr lang="zh-CN" altLang="en-US" sz="2000" b="1">
              <a:solidFill>
                <a:srgbClr val="404040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6643" name="Group 19"/>
          <p:cNvGrpSpPr/>
          <p:nvPr/>
        </p:nvGrpSpPr>
        <p:grpSpPr bwMode="auto">
          <a:xfrm>
            <a:off x="2124075" y="3867150"/>
            <a:ext cx="2500313" cy="1130300"/>
            <a:chOff x="0" y="0"/>
            <a:chExt cx="2498824" cy="1130299"/>
          </a:xfrm>
        </p:grpSpPr>
        <p:sp>
          <p:nvSpPr>
            <p:cNvPr id="26648" name="TextBox 31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649" name="TextBox 32"/>
            <p:cNvSpPr txBox="1">
              <a:spLocks noChangeArrowheads="1"/>
            </p:cNvSpPr>
            <p:nvPr/>
          </p:nvSpPr>
          <p:spPr bwMode="auto">
            <a:xfrm>
              <a:off x="0" y="0"/>
              <a:ext cx="2494064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6650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6644" name="Group 23"/>
          <p:cNvGrpSpPr/>
          <p:nvPr/>
        </p:nvGrpSpPr>
        <p:grpSpPr bwMode="auto">
          <a:xfrm>
            <a:off x="6227763" y="3867150"/>
            <a:ext cx="2500312" cy="1130300"/>
            <a:chOff x="0" y="0"/>
            <a:chExt cx="2498824" cy="1130299"/>
          </a:xfrm>
        </p:grpSpPr>
        <p:sp>
          <p:nvSpPr>
            <p:cNvPr id="26645" name="TextBox 31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646" name="TextBox 32"/>
            <p:cNvSpPr txBox="1">
              <a:spLocks noChangeArrowheads="1"/>
            </p:cNvSpPr>
            <p:nvPr/>
          </p:nvSpPr>
          <p:spPr bwMode="auto">
            <a:xfrm>
              <a:off x="0" y="0"/>
              <a:ext cx="2494064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6647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/>
          <p:nvPr/>
        </p:nvGrpSpPr>
        <p:grpSpPr bwMode="auto">
          <a:xfrm>
            <a:off x="2757488" y="892175"/>
            <a:ext cx="3717925" cy="3417888"/>
            <a:chOff x="0" y="0"/>
            <a:chExt cx="4418240" cy="4062787"/>
          </a:xfrm>
        </p:grpSpPr>
        <p:sp>
          <p:nvSpPr>
            <p:cNvPr id="27666" name="任意多边形 20"/>
            <p:cNvSpPr/>
            <p:nvPr/>
          </p:nvSpPr>
          <p:spPr bwMode="auto">
            <a:xfrm>
              <a:off x="1326226" y="0"/>
              <a:ext cx="1765787" cy="1764378"/>
            </a:xfrm>
            <a:custGeom>
              <a:avLst/>
              <a:gdLst>
                <a:gd name="T0" fmla="*/ 0 w 1765101"/>
                <a:gd name="T1" fmla="*/ 881467 h 1765101"/>
                <a:gd name="T2" fmla="*/ 883580 w 1765101"/>
                <a:gd name="T3" fmla="*/ 0 h 1765101"/>
                <a:gd name="T4" fmla="*/ 1767161 w 1765101"/>
                <a:gd name="T5" fmla="*/ 881467 h 1765101"/>
                <a:gd name="T6" fmla="*/ 883580 w 1765101"/>
                <a:gd name="T7" fmla="*/ 1762934 h 1765101"/>
                <a:gd name="T8" fmla="*/ 0 w 1765101"/>
                <a:gd name="T9" fmla="*/ 881467 h 1765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5101"/>
                <a:gd name="T16" fmla="*/ 0 h 1765101"/>
                <a:gd name="T17" fmla="*/ 1765101 w 1765101"/>
                <a:gd name="T18" fmla="*/ 1765101 h 1765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5101" h="1765101">
                  <a:moveTo>
                    <a:pt x="0" y="882551"/>
                  </a:moveTo>
                  <a:cubicBezTo>
                    <a:pt x="0" y="395132"/>
                    <a:pt x="395132" y="0"/>
                    <a:pt x="882551" y="0"/>
                  </a:cubicBezTo>
                  <a:cubicBezTo>
                    <a:pt x="1369970" y="0"/>
                    <a:pt x="1765102" y="395132"/>
                    <a:pt x="1765102" y="882551"/>
                  </a:cubicBezTo>
                  <a:cubicBezTo>
                    <a:pt x="1765102" y="1369970"/>
                    <a:pt x="1369970" y="1765102"/>
                    <a:pt x="882551" y="1765102"/>
                  </a:cubicBezTo>
                  <a:cubicBezTo>
                    <a:pt x="395132" y="1765102"/>
                    <a:pt x="0" y="1369970"/>
                    <a:pt x="0" y="882551"/>
                  </a:cubicBez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308023" tIns="308023" rIns="308023" bIns="308023" anchor="ctr"/>
            <a:lstStyle/>
            <a:p>
              <a:endParaRPr lang="zh-CN" altLang="en-US"/>
            </a:p>
          </p:txBody>
        </p:sp>
        <p:sp>
          <p:nvSpPr>
            <p:cNvPr id="27667" name="任意多边形 21"/>
            <p:cNvSpPr/>
            <p:nvPr/>
          </p:nvSpPr>
          <p:spPr bwMode="auto">
            <a:xfrm rot="3600000">
              <a:off x="2630694" y="1722000"/>
              <a:ext cx="469872" cy="596142"/>
            </a:xfrm>
            <a:custGeom>
              <a:avLst/>
              <a:gdLst>
                <a:gd name="T0" fmla="*/ 0 w 470660"/>
                <a:gd name="T1" fmla="*/ 119396 h 595721"/>
                <a:gd name="T2" fmla="*/ 234150 w 470660"/>
                <a:gd name="T3" fmla="*/ 119396 h 595721"/>
                <a:gd name="T4" fmla="*/ 234150 w 470660"/>
                <a:gd name="T5" fmla="*/ 0 h 595721"/>
                <a:gd name="T6" fmla="*/ 468300 w 470660"/>
                <a:gd name="T7" fmla="*/ 298494 h 595721"/>
                <a:gd name="T8" fmla="*/ 234150 w 470660"/>
                <a:gd name="T9" fmla="*/ 596985 h 595721"/>
                <a:gd name="T10" fmla="*/ 234150 w 470660"/>
                <a:gd name="T11" fmla="*/ 477588 h 595721"/>
                <a:gd name="T12" fmla="*/ 0 w 470660"/>
                <a:gd name="T13" fmla="*/ 477588 h 595721"/>
                <a:gd name="T14" fmla="*/ 0 w 470660"/>
                <a:gd name="T15" fmla="*/ 119396 h 5957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0660"/>
                <a:gd name="T25" fmla="*/ 0 h 595721"/>
                <a:gd name="T26" fmla="*/ 470660 w 470660"/>
                <a:gd name="T27" fmla="*/ 595721 h 5957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0660" h="595721">
                  <a:moveTo>
                    <a:pt x="0" y="119144"/>
                  </a:moveTo>
                  <a:lnTo>
                    <a:pt x="235330" y="119144"/>
                  </a:lnTo>
                  <a:lnTo>
                    <a:pt x="235330" y="0"/>
                  </a:lnTo>
                  <a:lnTo>
                    <a:pt x="470660" y="297861"/>
                  </a:lnTo>
                  <a:lnTo>
                    <a:pt x="235330" y="595721"/>
                  </a:lnTo>
                  <a:lnTo>
                    <a:pt x="235330" y="476577"/>
                  </a:lnTo>
                  <a:lnTo>
                    <a:pt x="0" y="476577"/>
                  </a:lnTo>
                  <a:lnTo>
                    <a:pt x="0" y="119144"/>
                  </a:lnTo>
                  <a:close/>
                </a:path>
              </a:pathLst>
            </a:cu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0" tIns="119143" rIns="141197" bIns="119144" anchor="ctr"/>
            <a:lstStyle/>
            <a:p>
              <a:endParaRPr lang="zh-CN" altLang="en-US"/>
            </a:p>
          </p:txBody>
        </p:sp>
        <p:sp>
          <p:nvSpPr>
            <p:cNvPr id="27668" name="任意多边形 22"/>
            <p:cNvSpPr/>
            <p:nvPr/>
          </p:nvSpPr>
          <p:spPr bwMode="auto">
            <a:xfrm>
              <a:off x="2652453" y="2298409"/>
              <a:ext cx="1765787" cy="1764378"/>
            </a:xfrm>
            <a:custGeom>
              <a:avLst/>
              <a:gdLst>
                <a:gd name="T0" fmla="*/ 0 w 1765101"/>
                <a:gd name="T1" fmla="*/ 881467 h 1765101"/>
                <a:gd name="T2" fmla="*/ 883580 w 1765101"/>
                <a:gd name="T3" fmla="*/ 0 h 1765101"/>
                <a:gd name="T4" fmla="*/ 1767161 w 1765101"/>
                <a:gd name="T5" fmla="*/ 881467 h 1765101"/>
                <a:gd name="T6" fmla="*/ 883580 w 1765101"/>
                <a:gd name="T7" fmla="*/ 1762934 h 1765101"/>
                <a:gd name="T8" fmla="*/ 0 w 1765101"/>
                <a:gd name="T9" fmla="*/ 881467 h 1765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5101"/>
                <a:gd name="T16" fmla="*/ 0 h 1765101"/>
                <a:gd name="T17" fmla="*/ 1765101 w 1765101"/>
                <a:gd name="T18" fmla="*/ 1765101 h 1765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5101" h="1765101">
                  <a:moveTo>
                    <a:pt x="0" y="882551"/>
                  </a:moveTo>
                  <a:cubicBezTo>
                    <a:pt x="0" y="395132"/>
                    <a:pt x="395132" y="0"/>
                    <a:pt x="882551" y="0"/>
                  </a:cubicBezTo>
                  <a:cubicBezTo>
                    <a:pt x="1369970" y="0"/>
                    <a:pt x="1765102" y="395132"/>
                    <a:pt x="1765102" y="882551"/>
                  </a:cubicBezTo>
                  <a:cubicBezTo>
                    <a:pt x="1765102" y="1369970"/>
                    <a:pt x="1369970" y="1765102"/>
                    <a:pt x="882551" y="1765102"/>
                  </a:cubicBezTo>
                  <a:cubicBezTo>
                    <a:pt x="395132" y="1765102"/>
                    <a:pt x="0" y="1369970"/>
                    <a:pt x="0" y="882551"/>
                  </a:cubicBez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308023" tIns="308023" rIns="308023" bIns="308023" anchor="ctr"/>
            <a:lstStyle/>
            <a:p>
              <a:endParaRPr lang="zh-CN" altLang="en-US"/>
            </a:p>
          </p:txBody>
        </p:sp>
        <p:sp>
          <p:nvSpPr>
            <p:cNvPr id="27669" name="任意多边形 23"/>
            <p:cNvSpPr/>
            <p:nvPr/>
          </p:nvSpPr>
          <p:spPr bwMode="auto">
            <a:xfrm>
              <a:off x="1986510" y="2881503"/>
              <a:ext cx="471631" cy="596303"/>
            </a:xfrm>
            <a:custGeom>
              <a:avLst/>
              <a:gdLst>
                <a:gd name="T0" fmla="*/ 473579 w 470660"/>
                <a:gd name="T1" fmla="*/ 477976 h 595721"/>
                <a:gd name="T2" fmla="*/ 236791 w 470660"/>
                <a:gd name="T3" fmla="*/ 477976 h 595721"/>
                <a:gd name="T4" fmla="*/ 236791 w 470660"/>
                <a:gd name="T5" fmla="*/ 597469 h 595721"/>
                <a:gd name="T6" fmla="*/ 0 w 470660"/>
                <a:gd name="T7" fmla="*/ 298734 h 595721"/>
                <a:gd name="T8" fmla="*/ 236791 w 470660"/>
                <a:gd name="T9" fmla="*/ 0 h 595721"/>
                <a:gd name="T10" fmla="*/ 236791 w 470660"/>
                <a:gd name="T11" fmla="*/ 119493 h 595721"/>
                <a:gd name="T12" fmla="*/ 473579 w 470660"/>
                <a:gd name="T13" fmla="*/ 119493 h 595721"/>
                <a:gd name="T14" fmla="*/ 473579 w 470660"/>
                <a:gd name="T15" fmla="*/ 477976 h 5957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0660"/>
                <a:gd name="T25" fmla="*/ 0 h 595721"/>
                <a:gd name="T26" fmla="*/ 470660 w 470660"/>
                <a:gd name="T27" fmla="*/ 595721 h 5957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0660" h="595721">
                  <a:moveTo>
                    <a:pt x="470660" y="476577"/>
                  </a:moveTo>
                  <a:lnTo>
                    <a:pt x="235330" y="476577"/>
                  </a:lnTo>
                  <a:lnTo>
                    <a:pt x="235330" y="595721"/>
                  </a:lnTo>
                  <a:lnTo>
                    <a:pt x="0" y="297860"/>
                  </a:lnTo>
                  <a:lnTo>
                    <a:pt x="235330" y="0"/>
                  </a:lnTo>
                  <a:lnTo>
                    <a:pt x="235330" y="119144"/>
                  </a:lnTo>
                  <a:lnTo>
                    <a:pt x="470660" y="119144"/>
                  </a:lnTo>
                  <a:lnTo>
                    <a:pt x="470660" y="476577"/>
                  </a:lnTo>
                  <a:close/>
                </a:path>
              </a:pathLst>
            </a:custGeom>
            <a:solidFill>
              <a:srgbClr val="2AC9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141198" tIns="119145" rIns="1" bIns="119144" anchor="ctr"/>
            <a:lstStyle/>
            <a:p>
              <a:endParaRPr lang="zh-CN" altLang="en-US"/>
            </a:p>
          </p:txBody>
        </p:sp>
        <p:sp>
          <p:nvSpPr>
            <p:cNvPr id="27670" name="任意多边形 24"/>
            <p:cNvSpPr/>
            <p:nvPr/>
          </p:nvSpPr>
          <p:spPr bwMode="auto">
            <a:xfrm>
              <a:off x="0" y="2298409"/>
              <a:ext cx="1765787" cy="1764378"/>
            </a:xfrm>
            <a:custGeom>
              <a:avLst/>
              <a:gdLst>
                <a:gd name="T0" fmla="*/ 0 w 1765101"/>
                <a:gd name="T1" fmla="*/ 881467 h 1765101"/>
                <a:gd name="T2" fmla="*/ 883580 w 1765101"/>
                <a:gd name="T3" fmla="*/ 0 h 1765101"/>
                <a:gd name="T4" fmla="*/ 1767161 w 1765101"/>
                <a:gd name="T5" fmla="*/ 881467 h 1765101"/>
                <a:gd name="T6" fmla="*/ 883580 w 1765101"/>
                <a:gd name="T7" fmla="*/ 1762934 h 1765101"/>
                <a:gd name="T8" fmla="*/ 0 w 1765101"/>
                <a:gd name="T9" fmla="*/ 881467 h 17651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65101"/>
                <a:gd name="T16" fmla="*/ 0 h 1765101"/>
                <a:gd name="T17" fmla="*/ 1765101 w 1765101"/>
                <a:gd name="T18" fmla="*/ 1765101 h 17651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65101" h="1765101">
                  <a:moveTo>
                    <a:pt x="0" y="882551"/>
                  </a:moveTo>
                  <a:cubicBezTo>
                    <a:pt x="0" y="395132"/>
                    <a:pt x="395132" y="0"/>
                    <a:pt x="882551" y="0"/>
                  </a:cubicBezTo>
                  <a:cubicBezTo>
                    <a:pt x="1369970" y="0"/>
                    <a:pt x="1765102" y="395132"/>
                    <a:pt x="1765102" y="882551"/>
                  </a:cubicBezTo>
                  <a:cubicBezTo>
                    <a:pt x="1765102" y="1369970"/>
                    <a:pt x="1369970" y="1765102"/>
                    <a:pt x="882551" y="1765102"/>
                  </a:cubicBezTo>
                  <a:cubicBezTo>
                    <a:pt x="395132" y="1765102"/>
                    <a:pt x="0" y="1369970"/>
                    <a:pt x="0" y="88255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308023" tIns="308023" rIns="308023" bIns="308023" anchor="ctr"/>
            <a:lstStyle/>
            <a:p>
              <a:endParaRPr lang="zh-CN" altLang="en-US"/>
            </a:p>
          </p:txBody>
        </p:sp>
        <p:sp>
          <p:nvSpPr>
            <p:cNvPr id="27671" name="任意多边形 25"/>
            <p:cNvSpPr/>
            <p:nvPr/>
          </p:nvSpPr>
          <p:spPr bwMode="auto">
            <a:xfrm rot="-3600000">
              <a:off x="1304468" y="1744645"/>
              <a:ext cx="469872" cy="596142"/>
            </a:xfrm>
            <a:custGeom>
              <a:avLst/>
              <a:gdLst>
                <a:gd name="T0" fmla="*/ 0 w 470660"/>
                <a:gd name="T1" fmla="*/ 119396 h 595721"/>
                <a:gd name="T2" fmla="*/ 234150 w 470660"/>
                <a:gd name="T3" fmla="*/ 119396 h 595721"/>
                <a:gd name="T4" fmla="*/ 234150 w 470660"/>
                <a:gd name="T5" fmla="*/ 0 h 595721"/>
                <a:gd name="T6" fmla="*/ 468300 w 470660"/>
                <a:gd name="T7" fmla="*/ 298494 h 595721"/>
                <a:gd name="T8" fmla="*/ 234150 w 470660"/>
                <a:gd name="T9" fmla="*/ 596985 h 595721"/>
                <a:gd name="T10" fmla="*/ 234150 w 470660"/>
                <a:gd name="T11" fmla="*/ 477588 h 595721"/>
                <a:gd name="T12" fmla="*/ 0 w 470660"/>
                <a:gd name="T13" fmla="*/ 477588 h 595721"/>
                <a:gd name="T14" fmla="*/ 0 w 470660"/>
                <a:gd name="T15" fmla="*/ 119396 h 59572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0660"/>
                <a:gd name="T25" fmla="*/ 0 h 595721"/>
                <a:gd name="T26" fmla="*/ 470660 w 470660"/>
                <a:gd name="T27" fmla="*/ 595721 h 59572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0660" h="595721">
                  <a:moveTo>
                    <a:pt x="0" y="119144"/>
                  </a:moveTo>
                  <a:lnTo>
                    <a:pt x="235330" y="119144"/>
                  </a:lnTo>
                  <a:lnTo>
                    <a:pt x="235330" y="0"/>
                  </a:lnTo>
                  <a:lnTo>
                    <a:pt x="470660" y="297861"/>
                  </a:lnTo>
                  <a:lnTo>
                    <a:pt x="235330" y="595721"/>
                  </a:lnTo>
                  <a:lnTo>
                    <a:pt x="235330" y="476577"/>
                  </a:lnTo>
                  <a:lnTo>
                    <a:pt x="0" y="476577"/>
                  </a:lnTo>
                  <a:lnTo>
                    <a:pt x="0" y="11914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-1" tIns="119144" rIns="141198" bIns="119143" anchor="ctr"/>
            <a:lstStyle/>
            <a:p>
              <a:endParaRPr lang="zh-CN" altLang="en-US"/>
            </a:p>
          </p:txBody>
        </p:sp>
      </p:grpSp>
      <p:pic>
        <p:nvPicPr>
          <p:cNvPr id="27651" name="组合 31"/>
          <p:cNvPicPr>
            <a:picLocks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206500"/>
            <a:ext cx="738188" cy="67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2" name="组合 37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650" y="3133725"/>
            <a:ext cx="811213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Freeform 31"/>
          <p:cNvSpPr>
            <a:spLocks noEditPoints="1"/>
          </p:cNvSpPr>
          <p:nvPr/>
        </p:nvSpPr>
        <p:spPr bwMode="auto">
          <a:xfrm>
            <a:off x="3117850" y="3254375"/>
            <a:ext cx="765175" cy="601663"/>
          </a:xfrm>
          <a:custGeom>
            <a:avLst/>
            <a:gdLst>
              <a:gd name="T0" fmla="*/ 2147483646 w 360"/>
              <a:gd name="T1" fmla="*/ 2147483646 h 284"/>
              <a:gd name="T2" fmla="*/ 2147483646 w 360"/>
              <a:gd name="T3" fmla="*/ 2147483646 h 284"/>
              <a:gd name="T4" fmla="*/ 2147483646 w 360"/>
              <a:gd name="T5" fmla="*/ 2147483646 h 284"/>
              <a:gd name="T6" fmla="*/ 2147483646 w 360"/>
              <a:gd name="T7" fmla="*/ 2147483646 h 284"/>
              <a:gd name="T8" fmla="*/ 2147483646 w 360"/>
              <a:gd name="T9" fmla="*/ 2147483646 h 284"/>
              <a:gd name="T10" fmla="*/ 2147483646 w 360"/>
              <a:gd name="T11" fmla="*/ 2147483646 h 284"/>
              <a:gd name="T12" fmla="*/ 2147483646 w 360"/>
              <a:gd name="T13" fmla="*/ 2147483646 h 284"/>
              <a:gd name="T14" fmla="*/ 0 w 360"/>
              <a:gd name="T15" fmla="*/ 2147483646 h 284"/>
              <a:gd name="T16" fmla="*/ 2147483646 w 360"/>
              <a:gd name="T17" fmla="*/ 2147483646 h 284"/>
              <a:gd name="T18" fmla="*/ 2147483646 w 360"/>
              <a:gd name="T19" fmla="*/ 2147483646 h 284"/>
              <a:gd name="T20" fmla="*/ 2147483646 w 360"/>
              <a:gd name="T21" fmla="*/ 2147483646 h 284"/>
              <a:gd name="T22" fmla="*/ 2147483646 w 360"/>
              <a:gd name="T23" fmla="*/ 2147483646 h 284"/>
              <a:gd name="T24" fmla="*/ 2147483646 w 360"/>
              <a:gd name="T25" fmla="*/ 2147483646 h 284"/>
              <a:gd name="T26" fmla="*/ 2147483646 w 360"/>
              <a:gd name="T27" fmla="*/ 2147483646 h 284"/>
              <a:gd name="T28" fmla="*/ 2147483646 w 360"/>
              <a:gd name="T29" fmla="*/ 2147483646 h 284"/>
              <a:gd name="T30" fmla="*/ 2147483646 w 360"/>
              <a:gd name="T31" fmla="*/ 2147483646 h 284"/>
              <a:gd name="T32" fmla="*/ 2147483646 w 360"/>
              <a:gd name="T33" fmla="*/ 2147483646 h 284"/>
              <a:gd name="T34" fmla="*/ 2147483646 w 360"/>
              <a:gd name="T35" fmla="*/ 2147483646 h 284"/>
              <a:gd name="T36" fmla="*/ 2147483646 w 360"/>
              <a:gd name="T37" fmla="*/ 2147483646 h 284"/>
              <a:gd name="T38" fmla="*/ 2147483646 w 360"/>
              <a:gd name="T39" fmla="*/ 2147483646 h 284"/>
              <a:gd name="T40" fmla="*/ 2147483646 w 360"/>
              <a:gd name="T41" fmla="*/ 2147483646 h 284"/>
              <a:gd name="T42" fmla="*/ 2147483646 w 360"/>
              <a:gd name="T43" fmla="*/ 2147483646 h 284"/>
              <a:gd name="T44" fmla="*/ 2147483646 w 360"/>
              <a:gd name="T45" fmla="*/ 2147483646 h 284"/>
              <a:gd name="T46" fmla="*/ 2147483646 w 360"/>
              <a:gd name="T47" fmla="*/ 2147483646 h 284"/>
              <a:gd name="T48" fmla="*/ 2147483646 w 360"/>
              <a:gd name="T49" fmla="*/ 2147483646 h 284"/>
              <a:gd name="T50" fmla="*/ 2147483646 w 360"/>
              <a:gd name="T51" fmla="*/ 2147483646 h 284"/>
              <a:gd name="T52" fmla="*/ 2147483646 w 360"/>
              <a:gd name="T53" fmla="*/ 2147483646 h 284"/>
              <a:gd name="T54" fmla="*/ 2147483646 w 360"/>
              <a:gd name="T55" fmla="*/ 2147483646 h 284"/>
              <a:gd name="T56" fmla="*/ 2147483646 w 360"/>
              <a:gd name="T57" fmla="*/ 2147483646 h 284"/>
              <a:gd name="T58" fmla="*/ 2147483646 w 360"/>
              <a:gd name="T59" fmla="*/ 2147483646 h 284"/>
              <a:gd name="T60" fmla="*/ 2147483646 w 360"/>
              <a:gd name="T61" fmla="*/ 2147483646 h 284"/>
              <a:gd name="T62" fmla="*/ 2147483646 w 360"/>
              <a:gd name="T63" fmla="*/ 2147483646 h 284"/>
              <a:gd name="T64" fmla="*/ 2147483646 w 360"/>
              <a:gd name="T65" fmla="*/ 2147483646 h 28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360"/>
              <a:gd name="T100" fmla="*/ 0 h 284"/>
              <a:gd name="T101" fmla="*/ 360 w 360"/>
              <a:gd name="T102" fmla="*/ 284 h 28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360" h="284">
                <a:moveTo>
                  <a:pt x="341" y="216"/>
                </a:moveTo>
                <a:cubicBezTo>
                  <a:pt x="297" y="195"/>
                  <a:pt x="297" y="195"/>
                  <a:pt x="297" y="195"/>
                </a:cubicBezTo>
                <a:cubicBezTo>
                  <a:pt x="294" y="194"/>
                  <a:pt x="292" y="191"/>
                  <a:pt x="292" y="189"/>
                </a:cubicBezTo>
                <a:cubicBezTo>
                  <a:pt x="291" y="186"/>
                  <a:pt x="291" y="183"/>
                  <a:pt x="293" y="181"/>
                </a:cubicBezTo>
                <a:cubicBezTo>
                  <a:pt x="304" y="163"/>
                  <a:pt x="308" y="140"/>
                  <a:pt x="308" y="126"/>
                </a:cubicBezTo>
                <a:cubicBezTo>
                  <a:pt x="308" y="98"/>
                  <a:pt x="308" y="98"/>
                  <a:pt x="308" y="98"/>
                </a:cubicBezTo>
                <a:cubicBezTo>
                  <a:pt x="308" y="50"/>
                  <a:pt x="271" y="28"/>
                  <a:pt x="234" y="28"/>
                </a:cubicBezTo>
                <a:cubicBezTo>
                  <a:pt x="226" y="28"/>
                  <a:pt x="217" y="29"/>
                  <a:pt x="210" y="31"/>
                </a:cubicBezTo>
                <a:cubicBezTo>
                  <a:pt x="194" y="10"/>
                  <a:pt x="167" y="0"/>
                  <a:pt x="140" y="0"/>
                </a:cubicBezTo>
                <a:cubicBezTo>
                  <a:pt x="98" y="0"/>
                  <a:pt x="56" y="24"/>
                  <a:pt x="56" y="77"/>
                </a:cubicBezTo>
                <a:cubicBezTo>
                  <a:pt x="56" y="108"/>
                  <a:pt x="56" y="108"/>
                  <a:pt x="56" y="108"/>
                </a:cubicBezTo>
                <a:cubicBezTo>
                  <a:pt x="56" y="124"/>
                  <a:pt x="62" y="149"/>
                  <a:pt x="74" y="169"/>
                </a:cubicBezTo>
                <a:cubicBezTo>
                  <a:pt x="76" y="172"/>
                  <a:pt x="76" y="175"/>
                  <a:pt x="75" y="179"/>
                </a:cubicBezTo>
                <a:cubicBezTo>
                  <a:pt x="74" y="182"/>
                  <a:pt x="72" y="185"/>
                  <a:pt x="69" y="186"/>
                </a:cubicBezTo>
                <a:cubicBezTo>
                  <a:pt x="20" y="210"/>
                  <a:pt x="20" y="210"/>
                  <a:pt x="20" y="210"/>
                </a:cubicBezTo>
                <a:cubicBezTo>
                  <a:pt x="17" y="211"/>
                  <a:pt x="0" y="220"/>
                  <a:pt x="0" y="234"/>
                </a:cubicBezTo>
                <a:cubicBezTo>
                  <a:pt x="0" y="259"/>
                  <a:pt x="0" y="259"/>
                  <a:pt x="0" y="259"/>
                </a:cubicBezTo>
                <a:cubicBezTo>
                  <a:pt x="0" y="273"/>
                  <a:pt x="10" y="284"/>
                  <a:pt x="23" y="284"/>
                </a:cubicBezTo>
                <a:cubicBezTo>
                  <a:pt x="248" y="284"/>
                  <a:pt x="248" y="284"/>
                  <a:pt x="248" y="284"/>
                </a:cubicBezTo>
                <a:cubicBezTo>
                  <a:pt x="256" y="284"/>
                  <a:pt x="256" y="284"/>
                  <a:pt x="256" y="284"/>
                </a:cubicBezTo>
                <a:cubicBezTo>
                  <a:pt x="337" y="284"/>
                  <a:pt x="337" y="284"/>
                  <a:pt x="337" y="284"/>
                </a:cubicBezTo>
                <a:cubicBezTo>
                  <a:pt x="350" y="284"/>
                  <a:pt x="360" y="273"/>
                  <a:pt x="360" y="260"/>
                </a:cubicBezTo>
                <a:cubicBezTo>
                  <a:pt x="360" y="238"/>
                  <a:pt x="360" y="238"/>
                  <a:pt x="360" y="238"/>
                </a:cubicBezTo>
                <a:cubicBezTo>
                  <a:pt x="360" y="224"/>
                  <a:pt x="344" y="217"/>
                  <a:pt x="341" y="216"/>
                </a:cubicBezTo>
                <a:moveTo>
                  <a:pt x="248" y="268"/>
                </a:moveTo>
                <a:cubicBezTo>
                  <a:pt x="23" y="268"/>
                  <a:pt x="23" y="268"/>
                  <a:pt x="23" y="268"/>
                </a:cubicBezTo>
                <a:cubicBezTo>
                  <a:pt x="17" y="268"/>
                  <a:pt x="16" y="262"/>
                  <a:pt x="16" y="259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6" y="232"/>
                  <a:pt x="21" y="227"/>
                  <a:pt x="27" y="224"/>
                </a:cubicBezTo>
                <a:cubicBezTo>
                  <a:pt x="76" y="201"/>
                  <a:pt x="76" y="201"/>
                  <a:pt x="76" y="201"/>
                </a:cubicBezTo>
                <a:cubicBezTo>
                  <a:pt x="83" y="197"/>
                  <a:pt x="88" y="191"/>
                  <a:pt x="91" y="183"/>
                </a:cubicBezTo>
                <a:cubicBezTo>
                  <a:pt x="93" y="176"/>
                  <a:pt x="92" y="167"/>
                  <a:pt x="88" y="161"/>
                </a:cubicBezTo>
                <a:cubicBezTo>
                  <a:pt x="77" y="144"/>
                  <a:pt x="72" y="122"/>
                  <a:pt x="72" y="108"/>
                </a:cubicBezTo>
                <a:cubicBezTo>
                  <a:pt x="72" y="77"/>
                  <a:pt x="72" y="77"/>
                  <a:pt x="72" y="77"/>
                </a:cubicBezTo>
                <a:cubicBezTo>
                  <a:pt x="72" y="32"/>
                  <a:pt x="109" y="16"/>
                  <a:pt x="140" y="16"/>
                </a:cubicBezTo>
                <a:cubicBezTo>
                  <a:pt x="171" y="16"/>
                  <a:pt x="208" y="32"/>
                  <a:pt x="208" y="77"/>
                </a:cubicBezTo>
                <a:cubicBezTo>
                  <a:pt x="208" y="108"/>
                  <a:pt x="208" y="108"/>
                  <a:pt x="208" y="108"/>
                </a:cubicBezTo>
                <a:cubicBezTo>
                  <a:pt x="208" y="122"/>
                  <a:pt x="203" y="144"/>
                  <a:pt x="193" y="161"/>
                </a:cubicBezTo>
                <a:cubicBezTo>
                  <a:pt x="188" y="168"/>
                  <a:pt x="187" y="176"/>
                  <a:pt x="189" y="184"/>
                </a:cubicBezTo>
                <a:cubicBezTo>
                  <a:pt x="191" y="192"/>
                  <a:pt x="197" y="198"/>
                  <a:pt x="204" y="201"/>
                </a:cubicBezTo>
                <a:cubicBezTo>
                  <a:pt x="253" y="224"/>
                  <a:pt x="253" y="224"/>
                  <a:pt x="253" y="224"/>
                </a:cubicBezTo>
                <a:cubicBezTo>
                  <a:pt x="258" y="227"/>
                  <a:pt x="264" y="231"/>
                  <a:pt x="264" y="234"/>
                </a:cubicBezTo>
                <a:cubicBezTo>
                  <a:pt x="264" y="259"/>
                  <a:pt x="264" y="259"/>
                  <a:pt x="264" y="259"/>
                </a:cubicBezTo>
                <a:cubicBezTo>
                  <a:pt x="264" y="263"/>
                  <a:pt x="261" y="268"/>
                  <a:pt x="256" y="268"/>
                </a:cubicBezTo>
                <a:lnTo>
                  <a:pt x="248" y="268"/>
                </a:lnTo>
                <a:close/>
                <a:moveTo>
                  <a:pt x="344" y="260"/>
                </a:moveTo>
                <a:cubicBezTo>
                  <a:pt x="344" y="264"/>
                  <a:pt x="341" y="268"/>
                  <a:pt x="337" y="268"/>
                </a:cubicBezTo>
                <a:cubicBezTo>
                  <a:pt x="278" y="268"/>
                  <a:pt x="278" y="268"/>
                  <a:pt x="278" y="268"/>
                </a:cubicBezTo>
                <a:cubicBezTo>
                  <a:pt x="279" y="265"/>
                  <a:pt x="280" y="262"/>
                  <a:pt x="280" y="259"/>
                </a:cubicBezTo>
                <a:cubicBezTo>
                  <a:pt x="280" y="234"/>
                  <a:pt x="280" y="234"/>
                  <a:pt x="280" y="234"/>
                </a:cubicBezTo>
                <a:cubicBezTo>
                  <a:pt x="280" y="219"/>
                  <a:pt x="262" y="211"/>
                  <a:pt x="259" y="210"/>
                </a:cubicBezTo>
                <a:cubicBezTo>
                  <a:pt x="210" y="186"/>
                  <a:pt x="210" y="186"/>
                  <a:pt x="210" y="186"/>
                </a:cubicBezTo>
                <a:cubicBezTo>
                  <a:pt x="208" y="185"/>
                  <a:pt x="206" y="183"/>
                  <a:pt x="205" y="180"/>
                </a:cubicBezTo>
                <a:cubicBezTo>
                  <a:pt x="204" y="176"/>
                  <a:pt x="204" y="173"/>
                  <a:pt x="206" y="169"/>
                </a:cubicBezTo>
                <a:cubicBezTo>
                  <a:pt x="218" y="150"/>
                  <a:pt x="224" y="125"/>
                  <a:pt x="224" y="108"/>
                </a:cubicBezTo>
                <a:cubicBezTo>
                  <a:pt x="224" y="77"/>
                  <a:pt x="224" y="77"/>
                  <a:pt x="224" y="77"/>
                </a:cubicBezTo>
                <a:cubicBezTo>
                  <a:pt x="224" y="65"/>
                  <a:pt x="222" y="55"/>
                  <a:pt x="218" y="46"/>
                </a:cubicBezTo>
                <a:cubicBezTo>
                  <a:pt x="223" y="45"/>
                  <a:pt x="229" y="44"/>
                  <a:pt x="234" y="44"/>
                </a:cubicBezTo>
                <a:cubicBezTo>
                  <a:pt x="262" y="44"/>
                  <a:pt x="292" y="58"/>
                  <a:pt x="292" y="98"/>
                </a:cubicBezTo>
                <a:cubicBezTo>
                  <a:pt x="292" y="126"/>
                  <a:pt x="292" y="126"/>
                  <a:pt x="292" y="126"/>
                </a:cubicBezTo>
                <a:cubicBezTo>
                  <a:pt x="292" y="138"/>
                  <a:pt x="289" y="157"/>
                  <a:pt x="279" y="173"/>
                </a:cubicBezTo>
                <a:cubicBezTo>
                  <a:pt x="275" y="179"/>
                  <a:pt x="274" y="186"/>
                  <a:pt x="276" y="193"/>
                </a:cubicBezTo>
                <a:cubicBezTo>
                  <a:pt x="278" y="200"/>
                  <a:pt x="283" y="206"/>
                  <a:pt x="290" y="209"/>
                </a:cubicBezTo>
                <a:cubicBezTo>
                  <a:pt x="334" y="230"/>
                  <a:pt x="334" y="230"/>
                  <a:pt x="334" y="230"/>
                </a:cubicBezTo>
                <a:cubicBezTo>
                  <a:pt x="339" y="232"/>
                  <a:pt x="344" y="236"/>
                  <a:pt x="344" y="238"/>
                </a:cubicBezTo>
                <a:lnTo>
                  <a:pt x="344" y="260"/>
                </a:lnTo>
                <a:close/>
              </a:path>
            </a:pathLst>
          </a:cu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7654" name="Group 12"/>
          <p:cNvGrpSpPr/>
          <p:nvPr/>
        </p:nvGrpSpPr>
        <p:grpSpPr bwMode="auto">
          <a:xfrm>
            <a:off x="5453063" y="1112838"/>
            <a:ext cx="2500312" cy="1130300"/>
            <a:chOff x="0" y="0"/>
            <a:chExt cx="2498824" cy="1130299"/>
          </a:xfrm>
        </p:grpSpPr>
        <p:sp>
          <p:nvSpPr>
            <p:cNvPr id="27663" name="TextBox 58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664" name="TextBox 59"/>
            <p:cNvSpPr txBox="1">
              <a:spLocks noChangeArrowheads="1"/>
            </p:cNvSpPr>
            <p:nvPr/>
          </p:nvSpPr>
          <p:spPr bwMode="auto">
            <a:xfrm>
              <a:off x="0" y="0"/>
              <a:ext cx="249406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7665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7655" name="Group 16"/>
          <p:cNvGrpSpPr/>
          <p:nvPr/>
        </p:nvGrpSpPr>
        <p:grpSpPr bwMode="auto">
          <a:xfrm>
            <a:off x="179388" y="2919413"/>
            <a:ext cx="2500312" cy="1130300"/>
            <a:chOff x="0" y="0"/>
            <a:chExt cx="2498824" cy="1130299"/>
          </a:xfrm>
        </p:grpSpPr>
        <p:sp>
          <p:nvSpPr>
            <p:cNvPr id="27660" name="TextBox 62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661" name="TextBox 63"/>
            <p:cNvSpPr txBox="1">
              <a:spLocks noChangeArrowheads="1"/>
            </p:cNvSpPr>
            <p:nvPr/>
          </p:nvSpPr>
          <p:spPr bwMode="auto">
            <a:xfrm>
              <a:off x="0" y="0"/>
              <a:ext cx="249406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7662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7656" name="Group 20"/>
          <p:cNvGrpSpPr/>
          <p:nvPr/>
        </p:nvGrpSpPr>
        <p:grpSpPr bwMode="auto">
          <a:xfrm>
            <a:off x="6569075" y="2994025"/>
            <a:ext cx="2500313" cy="1130300"/>
            <a:chOff x="0" y="0"/>
            <a:chExt cx="2498824" cy="1130299"/>
          </a:xfrm>
        </p:grpSpPr>
        <p:sp>
          <p:nvSpPr>
            <p:cNvPr id="27657" name="TextBox 66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658" name="TextBox 67"/>
            <p:cNvSpPr txBox="1">
              <a:spLocks noChangeArrowheads="1"/>
            </p:cNvSpPr>
            <p:nvPr/>
          </p:nvSpPr>
          <p:spPr bwMode="auto">
            <a:xfrm>
              <a:off x="0" y="0"/>
              <a:ext cx="2494064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7659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674" name="直接连接符 18"/>
          <p:cNvCxnSpPr>
            <a:cxnSpLocks noChangeShapeType="1"/>
          </p:cNvCxnSpPr>
          <p:nvPr/>
        </p:nvCxnSpPr>
        <p:spPr bwMode="auto">
          <a:xfrm>
            <a:off x="611188" y="2624138"/>
            <a:ext cx="8108950" cy="0"/>
          </a:xfrm>
          <a:prstGeom prst="line">
            <a:avLst/>
          </a:prstGeom>
          <a:noFill/>
          <a:ln w="38100">
            <a:solidFill>
              <a:srgbClr val="2AC9D6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5" name="椭圆 19"/>
          <p:cNvSpPr>
            <a:spLocks noChangeArrowheads="1"/>
          </p:cNvSpPr>
          <p:nvPr/>
        </p:nvSpPr>
        <p:spPr bwMode="auto">
          <a:xfrm>
            <a:off x="3986213" y="1905000"/>
            <a:ext cx="1441450" cy="1439863"/>
          </a:xfrm>
          <a:prstGeom prst="ellipse">
            <a:avLst/>
          </a:prstGeom>
          <a:solidFill>
            <a:srgbClr val="1F253E"/>
          </a:solidFill>
          <a:ln w="57150">
            <a:solidFill>
              <a:srgbClr val="01B0F1"/>
            </a:solidFill>
            <a:rou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01B0F1"/>
              </a:solidFill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  <p:cxnSp>
        <p:nvCxnSpPr>
          <p:cNvPr id="28676" name="直接连接符 20"/>
          <p:cNvCxnSpPr>
            <a:cxnSpLocks noChangeShapeType="1"/>
          </p:cNvCxnSpPr>
          <p:nvPr/>
        </p:nvCxnSpPr>
        <p:spPr bwMode="auto">
          <a:xfrm>
            <a:off x="611188" y="2297113"/>
            <a:ext cx="0" cy="654050"/>
          </a:xfrm>
          <a:prstGeom prst="line">
            <a:avLst/>
          </a:prstGeom>
          <a:noFill/>
          <a:ln w="38100">
            <a:solidFill>
              <a:srgbClr val="01B0F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677" name="直接连接符 21"/>
          <p:cNvCxnSpPr>
            <a:cxnSpLocks noChangeShapeType="1"/>
          </p:cNvCxnSpPr>
          <p:nvPr/>
        </p:nvCxnSpPr>
        <p:spPr bwMode="auto">
          <a:xfrm>
            <a:off x="8720138" y="2297113"/>
            <a:ext cx="0" cy="654050"/>
          </a:xfrm>
          <a:prstGeom prst="line">
            <a:avLst/>
          </a:prstGeom>
          <a:noFill/>
          <a:ln w="38100">
            <a:solidFill>
              <a:srgbClr val="01B0F1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78" name="椭圆 39"/>
          <p:cNvSpPr>
            <a:spLocks noChangeArrowheads="1"/>
          </p:cNvSpPr>
          <p:nvPr/>
        </p:nvSpPr>
        <p:spPr bwMode="auto">
          <a:xfrm>
            <a:off x="2006600" y="2084388"/>
            <a:ext cx="1081088" cy="1079500"/>
          </a:xfrm>
          <a:prstGeom prst="ellipse">
            <a:avLst/>
          </a:pr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  <p:sp>
        <p:nvSpPr>
          <p:cNvPr id="28679" name="椭圆 42"/>
          <p:cNvSpPr>
            <a:spLocks noChangeArrowheads="1"/>
          </p:cNvSpPr>
          <p:nvPr/>
        </p:nvSpPr>
        <p:spPr bwMode="auto">
          <a:xfrm>
            <a:off x="6329363" y="2084388"/>
            <a:ext cx="1081087" cy="1079500"/>
          </a:xfrm>
          <a:prstGeom prst="ellipse">
            <a:avLst/>
          </a:pr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  <a:latin typeface="造字工房悦黑体验版纤细体" pitchFamily="50" charset="-122"/>
              <a:ea typeface="造字工房悦黑体验版纤细体" pitchFamily="50" charset="-122"/>
            </a:endParaRPr>
          </a:p>
        </p:txBody>
      </p:sp>
      <p:sp>
        <p:nvSpPr>
          <p:cNvPr id="28680" name="椭圆 54"/>
          <p:cNvSpPr>
            <a:spLocks noChangeArrowheads="1"/>
          </p:cNvSpPr>
          <p:nvPr/>
        </p:nvSpPr>
        <p:spPr bwMode="auto">
          <a:xfrm>
            <a:off x="179388" y="1298575"/>
            <a:ext cx="863600" cy="863600"/>
          </a:xfrm>
          <a:prstGeom prst="ellipse">
            <a:avLst/>
          </a:pr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8681" name="椭圆 56"/>
          <p:cNvSpPr>
            <a:spLocks noChangeArrowheads="1"/>
          </p:cNvSpPr>
          <p:nvPr/>
        </p:nvSpPr>
        <p:spPr bwMode="auto">
          <a:xfrm>
            <a:off x="179388" y="3163888"/>
            <a:ext cx="863600" cy="863600"/>
          </a:xfrm>
          <a:prstGeom prst="ellipse">
            <a:avLst/>
          </a:pr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8682" name="椭圆 57"/>
          <p:cNvSpPr>
            <a:spLocks noChangeArrowheads="1"/>
          </p:cNvSpPr>
          <p:nvPr/>
        </p:nvSpPr>
        <p:spPr bwMode="auto">
          <a:xfrm>
            <a:off x="8286750" y="3076575"/>
            <a:ext cx="865188" cy="863600"/>
          </a:xfrm>
          <a:prstGeom prst="ellipse">
            <a:avLst/>
          </a:pr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8683" name="椭圆 59"/>
          <p:cNvSpPr>
            <a:spLocks noChangeArrowheads="1"/>
          </p:cNvSpPr>
          <p:nvPr/>
        </p:nvSpPr>
        <p:spPr bwMode="auto">
          <a:xfrm>
            <a:off x="8274050" y="1298575"/>
            <a:ext cx="863600" cy="863600"/>
          </a:xfrm>
          <a:prstGeom prst="ellipse">
            <a:avLst/>
          </a:pr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grpSp>
        <p:nvGrpSpPr>
          <p:cNvPr id="28684" name="Group 12"/>
          <p:cNvGrpSpPr/>
          <p:nvPr/>
        </p:nvGrpSpPr>
        <p:grpSpPr bwMode="auto">
          <a:xfrm>
            <a:off x="4252913" y="2085975"/>
            <a:ext cx="976312" cy="1077913"/>
            <a:chOff x="0" y="0"/>
            <a:chExt cx="258763" cy="285751"/>
          </a:xfrm>
        </p:grpSpPr>
        <p:sp>
          <p:nvSpPr>
            <p:cNvPr id="28708" name="Freeform 36"/>
            <p:cNvSpPr/>
            <p:nvPr/>
          </p:nvSpPr>
          <p:spPr bwMode="auto">
            <a:xfrm>
              <a:off x="0" y="46038"/>
              <a:ext cx="258763" cy="239713"/>
            </a:xfrm>
            <a:custGeom>
              <a:avLst/>
              <a:gdLst>
                <a:gd name="T0" fmla="*/ 2147483646 w 69"/>
                <a:gd name="T1" fmla="*/ 2147483646 h 64"/>
                <a:gd name="T2" fmla="*/ 2147483646 w 69"/>
                <a:gd name="T3" fmla="*/ 2147483646 h 64"/>
                <a:gd name="T4" fmla="*/ 2147483646 w 69"/>
                <a:gd name="T5" fmla="*/ 0 h 64"/>
                <a:gd name="T6" fmla="*/ 2147483646 w 69"/>
                <a:gd name="T7" fmla="*/ 2147483646 h 64"/>
                <a:gd name="T8" fmla="*/ 0 w 69"/>
                <a:gd name="T9" fmla="*/ 2147483646 h 64"/>
                <a:gd name="T10" fmla="*/ 2147483646 w 69"/>
                <a:gd name="T11" fmla="*/ 2147483646 h 64"/>
                <a:gd name="T12" fmla="*/ 2147483646 w 69"/>
                <a:gd name="T13" fmla="*/ 2147483646 h 64"/>
                <a:gd name="T14" fmla="*/ 2147483646 w 69"/>
                <a:gd name="T15" fmla="*/ 2147483646 h 64"/>
                <a:gd name="T16" fmla="*/ 2147483646 w 69"/>
                <a:gd name="T17" fmla="*/ 2147483646 h 64"/>
                <a:gd name="T18" fmla="*/ 2147483646 w 69"/>
                <a:gd name="T19" fmla="*/ 2147483646 h 64"/>
                <a:gd name="T20" fmla="*/ 2147483646 w 69"/>
                <a:gd name="T21" fmla="*/ 2147483646 h 64"/>
                <a:gd name="T22" fmla="*/ 2147483646 w 69"/>
                <a:gd name="T23" fmla="*/ 2147483646 h 64"/>
                <a:gd name="T24" fmla="*/ 2147483646 w 69"/>
                <a:gd name="T25" fmla="*/ 2147483646 h 64"/>
                <a:gd name="T26" fmla="*/ 2147483646 w 69"/>
                <a:gd name="T27" fmla="*/ 2147483646 h 64"/>
                <a:gd name="T28" fmla="*/ 2147483646 w 69"/>
                <a:gd name="T29" fmla="*/ 2147483646 h 64"/>
                <a:gd name="T30" fmla="*/ 2147483646 w 69"/>
                <a:gd name="T31" fmla="*/ 2147483646 h 64"/>
                <a:gd name="T32" fmla="*/ 2147483646 w 69"/>
                <a:gd name="T33" fmla="*/ 2147483646 h 64"/>
                <a:gd name="T34" fmla="*/ 2147483646 w 69"/>
                <a:gd name="T35" fmla="*/ 2147483646 h 64"/>
                <a:gd name="T36" fmla="*/ 2147483646 w 69"/>
                <a:gd name="T37" fmla="*/ 2147483646 h 6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9"/>
                <a:gd name="T58" fmla="*/ 0 h 64"/>
                <a:gd name="T59" fmla="*/ 69 w 69"/>
                <a:gd name="T60" fmla="*/ 64 h 6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9" h="64">
                  <a:moveTo>
                    <a:pt x="23" y="6"/>
                  </a:moveTo>
                  <a:cubicBezTo>
                    <a:pt x="24" y="5"/>
                    <a:pt x="25" y="3"/>
                    <a:pt x="24" y="2"/>
                  </a:cubicBezTo>
                  <a:cubicBezTo>
                    <a:pt x="24" y="0"/>
                    <a:pt x="22" y="0"/>
                    <a:pt x="21" y="0"/>
                  </a:cubicBezTo>
                  <a:cubicBezTo>
                    <a:pt x="16" y="2"/>
                    <a:pt x="13" y="4"/>
                    <a:pt x="10" y="7"/>
                  </a:cubicBezTo>
                  <a:cubicBezTo>
                    <a:pt x="3" y="14"/>
                    <a:pt x="0" y="22"/>
                    <a:pt x="0" y="31"/>
                  </a:cubicBezTo>
                  <a:cubicBezTo>
                    <a:pt x="0" y="40"/>
                    <a:pt x="3" y="48"/>
                    <a:pt x="10" y="54"/>
                  </a:cubicBezTo>
                  <a:cubicBezTo>
                    <a:pt x="16" y="60"/>
                    <a:pt x="24" y="64"/>
                    <a:pt x="33" y="64"/>
                  </a:cubicBezTo>
                  <a:cubicBezTo>
                    <a:pt x="42" y="64"/>
                    <a:pt x="50" y="60"/>
                    <a:pt x="56" y="54"/>
                  </a:cubicBezTo>
                  <a:cubicBezTo>
                    <a:pt x="69" y="41"/>
                    <a:pt x="69" y="20"/>
                    <a:pt x="56" y="7"/>
                  </a:cubicBezTo>
                  <a:cubicBezTo>
                    <a:pt x="53" y="5"/>
                    <a:pt x="50" y="2"/>
                    <a:pt x="46" y="1"/>
                  </a:cubicBezTo>
                  <a:cubicBezTo>
                    <a:pt x="45" y="0"/>
                    <a:pt x="43" y="1"/>
                    <a:pt x="43" y="2"/>
                  </a:cubicBezTo>
                  <a:cubicBezTo>
                    <a:pt x="42" y="4"/>
                    <a:pt x="42" y="6"/>
                    <a:pt x="44" y="6"/>
                  </a:cubicBezTo>
                  <a:cubicBezTo>
                    <a:pt x="47" y="8"/>
                    <a:pt x="50" y="9"/>
                    <a:pt x="52" y="12"/>
                  </a:cubicBezTo>
                  <a:cubicBezTo>
                    <a:pt x="62" y="22"/>
                    <a:pt x="62" y="39"/>
                    <a:pt x="52" y="50"/>
                  </a:cubicBezTo>
                  <a:cubicBezTo>
                    <a:pt x="47" y="55"/>
                    <a:pt x="40" y="58"/>
                    <a:pt x="33" y="58"/>
                  </a:cubicBezTo>
                  <a:cubicBezTo>
                    <a:pt x="26" y="58"/>
                    <a:pt x="19" y="55"/>
                    <a:pt x="14" y="50"/>
                  </a:cubicBezTo>
                  <a:cubicBezTo>
                    <a:pt x="9" y="45"/>
                    <a:pt x="6" y="38"/>
                    <a:pt x="6" y="31"/>
                  </a:cubicBezTo>
                  <a:cubicBezTo>
                    <a:pt x="6" y="24"/>
                    <a:pt x="9" y="17"/>
                    <a:pt x="14" y="12"/>
                  </a:cubicBezTo>
                  <a:cubicBezTo>
                    <a:pt x="16" y="9"/>
                    <a:pt x="19" y="7"/>
                    <a:pt x="23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9" name="Freeform 37"/>
            <p:cNvSpPr/>
            <p:nvPr/>
          </p:nvSpPr>
          <p:spPr bwMode="auto">
            <a:xfrm>
              <a:off x="115887" y="0"/>
              <a:ext cx="22225" cy="106363"/>
            </a:xfrm>
            <a:custGeom>
              <a:avLst/>
              <a:gdLst>
                <a:gd name="T0" fmla="*/ 2147483646 w 6"/>
                <a:gd name="T1" fmla="*/ 2147483646 h 28"/>
                <a:gd name="T2" fmla="*/ 2147483646 w 6"/>
                <a:gd name="T3" fmla="*/ 2147483646 h 28"/>
                <a:gd name="T4" fmla="*/ 2147483646 w 6"/>
                <a:gd name="T5" fmla="*/ 0 h 28"/>
                <a:gd name="T6" fmla="*/ 0 w 6"/>
                <a:gd name="T7" fmla="*/ 2147483646 h 28"/>
                <a:gd name="T8" fmla="*/ 0 w 6"/>
                <a:gd name="T9" fmla="*/ 2147483646 h 28"/>
                <a:gd name="T10" fmla="*/ 2147483646 w 6"/>
                <a:gd name="T11" fmla="*/ 2147483646 h 28"/>
                <a:gd name="T12" fmla="*/ 2147483646 w 6"/>
                <a:gd name="T13" fmla="*/ 2147483646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"/>
                <a:gd name="T22" fmla="*/ 0 h 28"/>
                <a:gd name="T23" fmla="*/ 6 w 6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" h="28">
                  <a:moveTo>
                    <a:pt x="6" y="25"/>
                  </a:moveTo>
                  <a:cubicBezTo>
                    <a:pt x="6" y="3"/>
                    <a:pt x="6" y="3"/>
                    <a:pt x="6" y="3"/>
                  </a:cubicBezTo>
                  <a:cubicBezTo>
                    <a:pt x="6" y="1"/>
                    <a:pt x="5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7"/>
                    <a:pt x="1" y="28"/>
                    <a:pt x="3" y="28"/>
                  </a:cubicBezTo>
                  <a:cubicBezTo>
                    <a:pt x="5" y="28"/>
                    <a:pt x="6" y="27"/>
                    <a:pt x="6" y="2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85" name="Group 15"/>
          <p:cNvGrpSpPr/>
          <p:nvPr/>
        </p:nvGrpSpPr>
        <p:grpSpPr bwMode="auto">
          <a:xfrm>
            <a:off x="6567488" y="2259013"/>
            <a:ext cx="606425" cy="728662"/>
            <a:chOff x="0" y="0"/>
            <a:chExt cx="244476" cy="293688"/>
          </a:xfrm>
        </p:grpSpPr>
        <p:sp>
          <p:nvSpPr>
            <p:cNvPr id="28706" name="Freeform 58"/>
            <p:cNvSpPr/>
            <p:nvPr/>
          </p:nvSpPr>
          <p:spPr bwMode="auto">
            <a:xfrm>
              <a:off x="52388" y="98425"/>
              <a:ext cx="192088" cy="195263"/>
            </a:xfrm>
            <a:custGeom>
              <a:avLst/>
              <a:gdLst>
                <a:gd name="T0" fmla="*/ 2147483646 w 51"/>
                <a:gd name="T1" fmla="*/ 2147483646 h 52"/>
                <a:gd name="T2" fmla="*/ 2147483646 w 51"/>
                <a:gd name="T3" fmla="*/ 2147483646 h 52"/>
                <a:gd name="T4" fmla="*/ 2147483646 w 51"/>
                <a:gd name="T5" fmla="*/ 2147483646 h 52"/>
                <a:gd name="T6" fmla="*/ 2147483646 w 51"/>
                <a:gd name="T7" fmla="*/ 2147483646 h 52"/>
                <a:gd name="T8" fmla="*/ 2147483646 w 51"/>
                <a:gd name="T9" fmla="*/ 2147483646 h 52"/>
                <a:gd name="T10" fmla="*/ 2147483646 w 51"/>
                <a:gd name="T11" fmla="*/ 2147483646 h 52"/>
                <a:gd name="T12" fmla="*/ 0 w 51"/>
                <a:gd name="T13" fmla="*/ 2147483646 h 52"/>
                <a:gd name="T14" fmla="*/ 2147483646 w 51"/>
                <a:gd name="T15" fmla="*/ 2147483646 h 52"/>
                <a:gd name="T16" fmla="*/ 2147483646 w 51"/>
                <a:gd name="T17" fmla="*/ 2147483646 h 52"/>
                <a:gd name="T18" fmla="*/ 2147483646 w 51"/>
                <a:gd name="T19" fmla="*/ 2147483646 h 52"/>
                <a:gd name="T20" fmla="*/ 2147483646 w 51"/>
                <a:gd name="T21" fmla="*/ 2147483646 h 52"/>
                <a:gd name="T22" fmla="*/ 2147483646 w 51"/>
                <a:gd name="T23" fmla="*/ 2147483646 h 52"/>
                <a:gd name="T24" fmla="*/ 2147483646 w 51"/>
                <a:gd name="T25" fmla="*/ 2147483646 h 52"/>
                <a:gd name="T26" fmla="*/ 2147483646 w 51"/>
                <a:gd name="T27" fmla="*/ 2147483646 h 52"/>
                <a:gd name="T28" fmla="*/ 2147483646 w 51"/>
                <a:gd name="T29" fmla="*/ 2147483646 h 52"/>
                <a:gd name="T30" fmla="*/ 2147483646 w 51"/>
                <a:gd name="T31" fmla="*/ 0 h 52"/>
                <a:gd name="T32" fmla="*/ 2147483646 w 51"/>
                <a:gd name="T33" fmla="*/ 2147483646 h 52"/>
                <a:gd name="T34" fmla="*/ 2147483646 w 51"/>
                <a:gd name="T35" fmla="*/ 2147483646 h 52"/>
                <a:gd name="T36" fmla="*/ 2147483646 w 51"/>
                <a:gd name="T37" fmla="*/ 2147483646 h 5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1"/>
                <a:gd name="T58" fmla="*/ 0 h 52"/>
                <a:gd name="T59" fmla="*/ 51 w 51"/>
                <a:gd name="T60" fmla="*/ 52 h 52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1" h="52">
                  <a:moveTo>
                    <a:pt x="18" y="40"/>
                  </a:moveTo>
                  <a:cubicBezTo>
                    <a:pt x="15" y="40"/>
                    <a:pt x="12" y="40"/>
                    <a:pt x="9" y="39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6" y="36"/>
                    <a:pt x="16" y="34"/>
                    <a:pt x="16" y="32"/>
                  </a:cubicBezTo>
                  <a:cubicBezTo>
                    <a:pt x="15" y="31"/>
                    <a:pt x="13" y="30"/>
                    <a:pt x="12" y="31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0" y="37"/>
                    <a:pt x="0" y="39"/>
                    <a:pt x="0" y="40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6" y="52"/>
                    <a:pt x="7" y="52"/>
                    <a:pt x="8" y="52"/>
                  </a:cubicBezTo>
                  <a:cubicBezTo>
                    <a:pt x="9" y="52"/>
                    <a:pt x="9" y="52"/>
                    <a:pt x="10" y="52"/>
                  </a:cubicBezTo>
                  <a:cubicBezTo>
                    <a:pt x="11" y="51"/>
                    <a:pt x="12" y="49"/>
                    <a:pt x="11" y="48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3" y="46"/>
                    <a:pt x="15" y="46"/>
                    <a:pt x="18" y="46"/>
                  </a:cubicBezTo>
                  <a:cubicBezTo>
                    <a:pt x="36" y="46"/>
                    <a:pt x="51" y="32"/>
                    <a:pt x="51" y="14"/>
                  </a:cubicBezTo>
                  <a:cubicBezTo>
                    <a:pt x="51" y="10"/>
                    <a:pt x="50" y="6"/>
                    <a:pt x="48" y="2"/>
                  </a:cubicBezTo>
                  <a:cubicBezTo>
                    <a:pt x="48" y="0"/>
                    <a:pt x="46" y="0"/>
                    <a:pt x="44" y="0"/>
                  </a:cubicBezTo>
                  <a:cubicBezTo>
                    <a:pt x="43" y="1"/>
                    <a:pt x="42" y="3"/>
                    <a:pt x="43" y="4"/>
                  </a:cubicBezTo>
                  <a:cubicBezTo>
                    <a:pt x="44" y="7"/>
                    <a:pt x="45" y="11"/>
                    <a:pt x="45" y="14"/>
                  </a:cubicBezTo>
                  <a:cubicBezTo>
                    <a:pt x="45" y="29"/>
                    <a:pt x="33" y="40"/>
                    <a:pt x="18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7" name="Freeform 59"/>
            <p:cNvSpPr/>
            <p:nvPr/>
          </p:nvSpPr>
          <p:spPr bwMode="auto">
            <a:xfrm>
              <a:off x="0" y="0"/>
              <a:ext cx="187325" cy="207963"/>
            </a:xfrm>
            <a:custGeom>
              <a:avLst/>
              <a:gdLst>
                <a:gd name="T0" fmla="*/ 0 w 50"/>
                <a:gd name="T1" fmla="*/ 2147483646 h 55"/>
                <a:gd name="T2" fmla="*/ 2147483646 w 50"/>
                <a:gd name="T3" fmla="*/ 2147483646 h 55"/>
                <a:gd name="T4" fmla="*/ 2147483646 w 50"/>
                <a:gd name="T5" fmla="*/ 2147483646 h 55"/>
                <a:gd name="T6" fmla="*/ 2147483646 w 50"/>
                <a:gd name="T7" fmla="*/ 2147483646 h 55"/>
                <a:gd name="T8" fmla="*/ 2147483646 w 50"/>
                <a:gd name="T9" fmla="*/ 2147483646 h 55"/>
                <a:gd name="T10" fmla="*/ 2147483646 w 50"/>
                <a:gd name="T11" fmla="*/ 2147483646 h 55"/>
                <a:gd name="T12" fmla="*/ 2147483646 w 50"/>
                <a:gd name="T13" fmla="*/ 2147483646 h 55"/>
                <a:gd name="T14" fmla="*/ 2147483646 w 50"/>
                <a:gd name="T15" fmla="*/ 2147483646 h 55"/>
                <a:gd name="T16" fmla="*/ 2147483646 w 50"/>
                <a:gd name="T17" fmla="*/ 2147483646 h 55"/>
                <a:gd name="T18" fmla="*/ 2147483646 w 50"/>
                <a:gd name="T19" fmla="*/ 2147483646 h 55"/>
                <a:gd name="T20" fmla="*/ 2147483646 w 50"/>
                <a:gd name="T21" fmla="*/ 2147483646 h 55"/>
                <a:gd name="T22" fmla="*/ 2147483646 w 50"/>
                <a:gd name="T23" fmla="*/ 2147483646 h 55"/>
                <a:gd name="T24" fmla="*/ 2147483646 w 50"/>
                <a:gd name="T25" fmla="*/ 2147483646 h 55"/>
                <a:gd name="T26" fmla="*/ 2147483646 w 50"/>
                <a:gd name="T27" fmla="*/ 2147483646 h 55"/>
                <a:gd name="T28" fmla="*/ 2147483646 w 50"/>
                <a:gd name="T29" fmla="*/ 2147483646 h 55"/>
                <a:gd name="T30" fmla="*/ 2147483646 w 50"/>
                <a:gd name="T31" fmla="*/ 0 h 55"/>
                <a:gd name="T32" fmla="*/ 2147483646 w 50"/>
                <a:gd name="T33" fmla="*/ 2147483646 h 55"/>
                <a:gd name="T34" fmla="*/ 2147483646 w 50"/>
                <a:gd name="T35" fmla="*/ 2147483646 h 55"/>
                <a:gd name="T36" fmla="*/ 2147483646 w 50"/>
                <a:gd name="T37" fmla="*/ 2147483646 h 55"/>
                <a:gd name="T38" fmla="*/ 0 w 50"/>
                <a:gd name="T39" fmla="*/ 2147483646 h 5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0"/>
                <a:gd name="T61" fmla="*/ 0 h 55"/>
                <a:gd name="T62" fmla="*/ 50 w 50"/>
                <a:gd name="T63" fmla="*/ 55 h 5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0" h="55">
                  <a:moveTo>
                    <a:pt x="0" y="40"/>
                  </a:moveTo>
                  <a:cubicBezTo>
                    <a:pt x="0" y="45"/>
                    <a:pt x="1" y="49"/>
                    <a:pt x="3" y="53"/>
                  </a:cubicBezTo>
                  <a:cubicBezTo>
                    <a:pt x="3" y="54"/>
                    <a:pt x="4" y="55"/>
                    <a:pt x="5" y="55"/>
                  </a:cubicBezTo>
                  <a:cubicBezTo>
                    <a:pt x="6" y="55"/>
                    <a:pt x="6" y="55"/>
                    <a:pt x="7" y="55"/>
                  </a:cubicBezTo>
                  <a:cubicBezTo>
                    <a:pt x="8" y="54"/>
                    <a:pt x="9" y="52"/>
                    <a:pt x="8" y="51"/>
                  </a:cubicBezTo>
                  <a:cubicBezTo>
                    <a:pt x="7" y="47"/>
                    <a:pt x="6" y="44"/>
                    <a:pt x="6" y="40"/>
                  </a:cubicBezTo>
                  <a:cubicBezTo>
                    <a:pt x="6" y="26"/>
                    <a:pt x="18" y="14"/>
                    <a:pt x="32" y="14"/>
                  </a:cubicBezTo>
                  <a:cubicBezTo>
                    <a:pt x="34" y="14"/>
                    <a:pt x="36" y="14"/>
                    <a:pt x="38" y="14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3" y="16"/>
                    <a:pt x="33" y="18"/>
                    <a:pt x="33" y="19"/>
                  </a:cubicBezTo>
                  <a:cubicBezTo>
                    <a:pt x="34" y="20"/>
                    <a:pt x="35" y="21"/>
                    <a:pt x="36" y="21"/>
                  </a:cubicBezTo>
                  <a:cubicBezTo>
                    <a:pt x="36" y="21"/>
                    <a:pt x="37" y="21"/>
                    <a:pt x="37" y="21"/>
                  </a:cubicBezTo>
                  <a:cubicBezTo>
                    <a:pt x="47" y="17"/>
                    <a:pt x="47" y="17"/>
                    <a:pt x="47" y="17"/>
                  </a:cubicBezTo>
                  <a:cubicBezTo>
                    <a:pt x="49" y="16"/>
                    <a:pt x="50" y="14"/>
                    <a:pt x="49" y="13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44" y="1"/>
                    <a:pt x="42" y="0"/>
                    <a:pt x="41" y="0"/>
                  </a:cubicBezTo>
                  <a:cubicBezTo>
                    <a:pt x="39" y="1"/>
                    <a:pt x="39" y="3"/>
                    <a:pt x="39" y="4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38" y="8"/>
                    <a:pt x="35" y="8"/>
                    <a:pt x="32" y="8"/>
                  </a:cubicBezTo>
                  <a:cubicBezTo>
                    <a:pt x="14" y="8"/>
                    <a:pt x="0" y="22"/>
                    <a:pt x="0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8686" name="Freeform 16"/>
          <p:cNvSpPr>
            <a:spLocks noEditPoints="1"/>
          </p:cNvSpPr>
          <p:nvPr/>
        </p:nvSpPr>
        <p:spPr bwMode="auto">
          <a:xfrm>
            <a:off x="2228850" y="2425700"/>
            <a:ext cx="636588" cy="396875"/>
          </a:xfrm>
          <a:custGeom>
            <a:avLst/>
            <a:gdLst>
              <a:gd name="T0" fmla="*/ 2147483646 w 106"/>
              <a:gd name="T1" fmla="*/ 2147483646 h 66"/>
              <a:gd name="T2" fmla="*/ 2147483646 w 106"/>
              <a:gd name="T3" fmla="*/ 2147483646 h 66"/>
              <a:gd name="T4" fmla="*/ 2147483646 w 106"/>
              <a:gd name="T5" fmla="*/ 0 h 66"/>
              <a:gd name="T6" fmla="*/ 2147483646 w 106"/>
              <a:gd name="T7" fmla="*/ 2147483646 h 66"/>
              <a:gd name="T8" fmla="*/ 2147483646 w 106"/>
              <a:gd name="T9" fmla="*/ 2147483646 h 66"/>
              <a:gd name="T10" fmla="*/ 0 w 106"/>
              <a:gd name="T11" fmla="*/ 2147483646 h 66"/>
              <a:gd name="T12" fmla="*/ 2147483646 w 106"/>
              <a:gd name="T13" fmla="*/ 2147483646 h 66"/>
              <a:gd name="T14" fmla="*/ 2147483646 w 106"/>
              <a:gd name="T15" fmla="*/ 2147483646 h 66"/>
              <a:gd name="T16" fmla="*/ 2147483646 w 106"/>
              <a:gd name="T17" fmla="*/ 2147483646 h 66"/>
              <a:gd name="T18" fmla="*/ 2147483646 w 106"/>
              <a:gd name="T19" fmla="*/ 2147483646 h 66"/>
              <a:gd name="T20" fmla="*/ 2147483646 w 106"/>
              <a:gd name="T21" fmla="*/ 2147483646 h 66"/>
              <a:gd name="T22" fmla="*/ 2147483646 w 106"/>
              <a:gd name="T23" fmla="*/ 2147483646 h 66"/>
              <a:gd name="T24" fmla="*/ 2147483646 w 106"/>
              <a:gd name="T25" fmla="*/ 2147483646 h 66"/>
              <a:gd name="T26" fmla="*/ 2147483646 w 106"/>
              <a:gd name="T27" fmla="*/ 2147483646 h 66"/>
              <a:gd name="T28" fmla="*/ 2147483646 w 106"/>
              <a:gd name="T29" fmla="*/ 2147483646 h 66"/>
              <a:gd name="T30" fmla="*/ 2147483646 w 106"/>
              <a:gd name="T31" fmla="*/ 2147483646 h 66"/>
              <a:gd name="T32" fmla="*/ 2147483646 w 106"/>
              <a:gd name="T33" fmla="*/ 2147483646 h 66"/>
              <a:gd name="T34" fmla="*/ 2147483646 w 106"/>
              <a:gd name="T35" fmla="*/ 2147483646 h 66"/>
              <a:gd name="T36" fmla="*/ 2147483646 w 106"/>
              <a:gd name="T37" fmla="*/ 2147483646 h 66"/>
              <a:gd name="T38" fmla="*/ 2147483646 w 106"/>
              <a:gd name="T39" fmla="*/ 2147483646 h 66"/>
              <a:gd name="T40" fmla="*/ 2147483646 w 106"/>
              <a:gd name="T41" fmla="*/ 2147483646 h 66"/>
              <a:gd name="T42" fmla="*/ 2147483646 w 106"/>
              <a:gd name="T43" fmla="*/ 2147483646 h 66"/>
              <a:gd name="T44" fmla="*/ 2147483646 w 106"/>
              <a:gd name="T45" fmla="*/ 2147483646 h 66"/>
              <a:gd name="T46" fmla="*/ 2147483646 w 106"/>
              <a:gd name="T47" fmla="*/ 2147483646 h 66"/>
              <a:gd name="T48" fmla="*/ 2147483646 w 106"/>
              <a:gd name="T49" fmla="*/ 2147483646 h 66"/>
              <a:gd name="T50" fmla="*/ 2147483646 w 106"/>
              <a:gd name="T51" fmla="*/ 2147483646 h 6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106"/>
              <a:gd name="T79" fmla="*/ 0 h 66"/>
              <a:gd name="T80" fmla="*/ 106 w 106"/>
              <a:gd name="T81" fmla="*/ 66 h 6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106" h="66">
                <a:moveTo>
                  <a:pt x="88" y="28"/>
                </a:moveTo>
                <a:cubicBezTo>
                  <a:pt x="87" y="28"/>
                  <a:pt x="85" y="29"/>
                  <a:pt x="84" y="29"/>
                </a:cubicBezTo>
                <a:cubicBezTo>
                  <a:pt x="82" y="13"/>
                  <a:pt x="69" y="0"/>
                  <a:pt x="53" y="0"/>
                </a:cubicBezTo>
                <a:cubicBezTo>
                  <a:pt x="41" y="0"/>
                  <a:pt x="30" y="8"/>
                  <a:pt x="25" y="20"/>
                </a:cubicBezTo>
                <a:cubicBezTo>
                  <a:pt x="24" y="20"/>
                  <a:pt x="23" y="20"/>
                  <a:pt x="21" y="20"/>
                </a:cubicBezTo>
                <a:cubicBezTo>
                  <a:pt x="9" y="20"/>
                  <a:pt x="0" y="30"/>
                  <a:pt x="0" y="43"/>
                </a:cubicBezTo>
                <a:cubicBezTo>
                  <a:pt x="0" y="56"/>
                  <a:pt x="9" y="66"/>
                  <a:pt x="21" y="66"/>
                </a:cubicBezTo>
                <a:cubicBezTo>
                  <a:pt x="88" y="66"/>
                  <a:pt x="88" y="66"/>
                  <a:pt x="88" y="66"/>
                </a:cubicBezTo>
                <a:cubicBezTo>
                  <a:pt x="98" y="66"/>
                  <a:pt x="106" y="58"/>
                  <a:pt x="106" y="47"/>
                </a:cubicBezTo>
                <a:cubicBezTo>
                  <a:pt x="106" y="37"/>
                  <a:pt x="98" y="28"/>
                  <a:pt x="88" y="28"/>
                </a:cubicBezTo>
                <a:close/>
                <a:moveTo>
                  <a:pt x="88" y="60"/>
                </a:moveTo>
                <a:cubicBezTo>
                  <a:pt x="21" y="60"/>
                  <a:pt x="21" y="60"/>
                  <a:pt x="21" y="60"/>
                </a:cubicBezTo>
                <a:cubicBezTo>
                  <a:pt x="13" y="60"/>
                  <a:pt x="6" y="52"/>
                  <a:pt x="6" y="43"/>
                </a:cubicBezTo>
                <a:cubicBezTo>
                  <a:pt x="6" y="33"/>
                  <a:pt x="13" y="26"/>
                  <a:pt x="21" y="26"/>
                </a:cubicBezTo>
                <a:cubicBezTo>
                  <a:pt x="23" y="26"/>
                  <a:pt x="24" y="26"/>
                  <a:pt x="26" y="26"/>
                </a:cubicBezTo>
                <a:cubicBezTo>
                  <a:pt x="27" y="27"/>
                  <a:pt x="28" y="27"/>
                  <a:pt x="29" y="26"/>
                </a:cubicBezTo>
                <a:cubicBezTo>
                  <a:pt x="29" y="26"/>
                  <a:pt x="30" y="25"/>
                  <a:pt x="30" y="24"/>
                </a:cubicBezTo>
                <a:cubicBezTo>
                  <a:pt x="33" y="13"/>
                  <a:pt x="43" y="6"/>
                  <a:pt x="53" y="6"/>
                </a:cubicBezTo>
                <a:cubicBezTo>
                  <a:pt x="67" y="6"/>
                  <a:pt x="78" y="18"/>
                  <a:pt x="78" y="32"/>
                </a:cubicBezTo>
                <a:cubicBezTo>
                  <a:pt x="78" y="32"/>
                  <a:pt x="78" y="33"/>
                  <a:pt x="78" y="33"/>
                </a:cubicBezTo>
                <a:cubicBezTo>
                  <a:pt x="78" y="34"/>
                  <a:pt x="78" y="34"/>
                  <a:pt x="78" y="34"/>
                </a:cubicBezTo>
                <a:cubicBezTo>
                  <a:pt x="78" y="35"/>
                  <a:pt x="78" y="36"/>
                  <a:pt x="79" y="36"/>
                </a:cubicBezTo>
                <a:cubicBezTo>
                  <a:pt x="80" y="37"/>
                  <a:pt x="81" y="37"/>
                  <a:pt x="82" y="36"/>
                </a:cubicBezTo>
                <a:cubicBezTo>
                  <a:pt x="84" y="35"/>
                  <a:pt x="86" y="34"/>
                  <a:pt x="88" y="34"/>
                </a:cubicBezTo>
                <a:cubicBezTo>
                  <a:pt x="95" y="34"/>
                  <a:pt x="100" y="40"/>
                  <a:pt x="100" y="47"/>
                </a:cubicBezTo>
                <a:cubicBezTo>
                  <a:pt x="100" y="54"/>
                  <a:pt x="95" y="60"/>
                  <a:pt x="88" y="6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687" name="Freeform 26"/>
          <p:cNvSpPr>
            <a:spLocks noEditPoints="1"/>
          </p:cNvSpPr>
          <p:nvPr/>
        </p:nvSpPr>
        <p:spPr bwMode="auto">
          <a:xfrm>
            <a:off x="8470900" y="1574800"/>
            <a:ext cx="496888" cy="330200"/>
          </a:xfrm>
          <a:custGeom>
            <a:avLst/>
            <a:gdLst>
              <a:gd name="T0" fmla="*/ 2147483646 w 78"/>
              <a:gd name="T1" fmla="*/ 2147483646 h 68"/>
              <a:gd name="T2" fmla="*/ 2147483646 w 78"/>
              <a:gd name="T3" fmla="*/ 2147483646 h 68"/>
              <a:gd name="T4" fmla="*/ 2147483646 w 78"/>
              <a:gd name="T5" fmla="*/ 2147483646 h 68"/>
              <a:gd name="T6" fmla="*/ 2147483646 w 78"/>
              <a:gd name="T7" fmla="*/ 2147483646 h 68"/>
              <a:gd name="T8" fmla="*/ 2147483646 w 78"/>
              <a:gd name="T9" fmla="*/ 2147483646 h 68"/>
              <a:gd name="T10" fmla="*/ 2147483646 w 78"/>
              <a:gd name="T11" fmla="*/ 2147483646 h 68"/>
              <a:gd name="T12" fmla="*/ 2147483646 w 78"/>
              <a:gd name="T13" fmla="*/ 2147483646 h 68"/>
              <a:gd name="T14" fmla="*/ 2147483646 w 78"/>
              <a:gd name="T15" fmla="*/ 2147483646 h 68"/>
              <a:gd name="T16" fmla="*/ 2147483646 w 78"/>
              <a:gd name="T17" fmla="*/ 2147483646 h 68"/>
              <a:gd name="T18" fmla="*/ 2147483646 w 78"/>
              <a:gd name="T19" fmla="*/ 0 h 68"/>
              <a:gd name="T20" fmla="*/ 2147483646 w 78"/>
              <a:gd name="T21" fmla="*/ 0 h 68"/>
              <a:gd name="T22" fmla="*/ 2147483646 w 78"/>
              <a:gd name="T23" fmla="*/ 0 h 68"/>
              <a:gd name="T24" fmla="*/ 2147483646 w 78"/>
              <a:gd name="T25" fmla="*/ 0 h 68"/>
              <a:gd name="T26" fmla="*/ 2147483646 w 78"/>
              <a:gd name="T27" fmla="*/ 0 h 68"/>
              <a:gd name="T28" fmla="*/ 2147483646 w 78"/>
              <a:gd name="T29" fmla="*/ 0 h 68"/>
              <a:gd name="T30" fmla="*/ 2147483646 w 78"/>
              <a:gd name="T31" fmla="*/ 0 h 68"/>
              <a:gd name="T32" fmla="*/ 2147483646 w 78"/>
              <a:gd name="T33" fmla="*/ 0 h 68"/>
              <a:gd name="T34" fmla="*/ 2147483646 w 78"/>
              <a:gd name="T35" fmla="*/ 0 h 68"/>
              <a:gd name="T36" fmla="*/ 2147483646 w 78"/>
              <a:gd name="T37" fmla="*/ 0 h 68"/>
              <a:gd name="T38" fmla="*/ 2147483646 w 78"/>
              <a:gd name="T39" fmla="*/ 2147483646 h 68"/>
              <a:gd name="T40" fmla="*/ 2147483646 w 78"/>
              <a:gd name="T41" fmla="*/ 2147483646 h 68"/>
              <a:gd name="T42" fmla="*/ 2147483646 w 78"/>
              <a:gd name="T43" fmla="*/ 2147483646 h 68"/>
              <a:gd name="T44" fmla="*/ 0 w 78"/>
              <a:gd name="T45" fmla="*/ 2147483646 h 68"/>
              <a:gd name="T46" fmla="*/ 0 w 78"/>
              <a:gd name="T47" fmla="*/ 2147483646 h 68"/>
              <a:gd name="T48" fmla="*/ 0 w 78"/>
              <a:gd name="T49" fmla="*/ 2147483646 h 68"/>
              <a:gd name="T50" fmla="*/ 0 w 78"/>
              <a:gd name="T51" fmla="*/ 2147483646 h 68"/>
              <a:gd name="T52" fmla="*/ 2147483646 w 78"/>
              <a:gd name="T53" fmla="*/ 2147483646 h 68"/>
              <a:gd name="T54" fmla="*/ 2147483646 w 78"/>
              <a:gd name="T55" fmla="*/ 2147483646 h 68"/>
              <a:gd name="T56" fmla="*/ 2147483646 w 78"/>
              <a:gd name="T57" fmla="*/ 2147483646 h 68"/>
              <a:gd name="T58" fmla="*/ 2147483646 w 78"/>
              <a:gd name="T59" fmla="*/ 2147483646 h 68"/>
              <a:gd name="T60" fmla="*/ 2147483646 w 78"/>
              <a:gd name="T61" fmla="*/ 2147483646 h 68"/>
              <a:gd name="T62" fmla="*/ 2147483646 w 78"/>
              <a:gd name="T63" fmla="*/ 2147483646 h 68"/>
              <a:gd name="T64" fmla="*/ 2147483646 w 78"/>
              <a:gd name="T65" fmla="*/ 2147483646 h 68"/>
              <a:gd name="T66" fmla="*/ 2147483646 w 78"/>
              <a:gd name="T67" fmla="*/ 2147483646 h 68"/>
              <a:gd name="T68" fmla="*/ 2147483646 w 78"/>
              <a:gd name="T69" fmla="*/ 2147483646 h 68"/>
              <a:gd name="T70" fmla="*/ 2147483646 w 78"/>
              <a:gd name="T71" fmla="*/ 2147483646 h 68"/>
              <a:gd name="T72" fmla="*/ 2147483646 w 78"/>
              <a:gd name="T73" fmla="*/ 2147483646 h 68"/>
              <a:gd name="T74" fmla="*/ 2147483646 w 78"/>
              <a:gd name="T75" fmla="*/ 2147483646 h 68"/>
              <a:gd name="T76" fmla="*/ 2147483646 w 78"/>
              <a:gd name="T77" fmla="*/ 2147483646 h 6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78"/>
              <a:gd name="T118" fmla="*/ 0 h 68"/>
              <a:gd name="T119" fmla="*/ 78 w 78"/>
              <a:gd name="T120" fmla="*/ 68 h 6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78" h="68">
                <a:moveTo>
                  <a:pt x="3" y="68"/>
                </a:moveTo>
                <a:cubicBezTo>
                  <a:pt x="75" y="68"/>
                  <a:pt x="75" y="68"/>
                  <a:pt x="75" y="68"/>
                </a:cubicBezTo>
                <a:cubicBezTo>
                  <a:pt x="77" y="68"/>
                  <a:pt x="78" y="67"/>
                  <a:pt x="78" y="65"/>
                </a:cubicBezTo>
                <a:cubicBezTo>
                  <a:pt x="78" y="3"/>
                  <a:pt x="78" y="3"/>
                  <a:pt x="78" y="3"/>
                </a:cubicBezTo>
                <a:cubicBezTo>
                  <a:pt x="78" y="3"/>
                  <a:pt x="78" y="2"/>
                  <a:pt x="78" y="2"/>
                </a:cubicBezTo>
                <a:cubicBezTo>
                  <a:pt x="78" y="2"/>
                  <a:pt x="78" y="2"/>
                  <a:pt x="78" y="2"/>
                </a:cubicBezTo>
                <a:cubicBezTo>
                  <a:pt x="78" y="2"/>
                  <a:pt x="78" y="1"/>
                  <a:pt x="78" y="1"/>
                </a:cubicBezTo>
                <a:cubicBezTo>
                  <a:pt x="78" y="1"/>
                  <a:pt x="78" y="1"/>
                  <a:pt x="77" y="1"/>
                </a:cubicBezTo>
                <a:cubicBezTo>
                  <a:pt x="77" y="1"/>
                  <a:pt x="77" y="1"/>
                  <a:pt x="77" y="1"/>
                </a:cubicBezTo>
                <a:cubicBezTo>
                  <a:pt x="77" y="1"/>
                  <a:pt x="77" y="0"/>
                  <a:pt x="77" y="0"/>
                </a:cubicBezTo>
                <a:cubicBezTo>
                  <a:pt x="77" y="0"/>
                  <a:pt x="77" y="0"/>
                  <a:pt x="7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6" y="0"/>
                  <a:pt x="76" y="0"/>
                  <a:pt x="75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1" y="0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3"/>
                  <a:pt x="0" y="3"/>
                </a:cubicBezTo>
                <a:cubicBezTo>
                  <a:pt x="0" y="65"/>
                  <a:pt x="0" y="65"/>
                  <a:pt x="0" y="65"/>
                </a:cubicBezTo>
                <a:cubicBezTo>
                  <a:pt x="0" y="67"/>
                  <a:pt x="2" y="68"/>
                  <a:pt x="3" y="68"/>
                </a:cubicBezTo>
                <a:close/>
                <a:moveTo>
                  <a:pt x="6" y="62"/>
                </a:moveTo>
                <a:cubicBezTo>
                  <a:pt x="6" y="9"/>
                  <a:pt x="6" y="9"/>
                  <a:pt x="6" y="9"/>
                </a:cubicBezTo>
                <a:cubicBezTo>
                  <a:pt x="37" y="36"/>
                  <a:pt x="37" y="36"/>
                  <a:pt x="37" y="36"/>
                </a:cubicBezTo>
                <a:cubicBezTo>
                  <a:pt x="38" y="37"/>
                  <a:pt x="39" y="37"/>
                  <a:pt x="39" y="37"/>
                </a:cubicBezTo>
                <a:cubicBezTo>
                  <a:pt x="40" y="37"/>
                  <a:pt x="41" y="37"/>
                  <a:pt x="41" y="36"/>
                </a:cubicBezTo>
                <a:cubicBezTo>
                  <a:pt x="72" y="9"/>
                  <a:pt x="72" y="9"/>
                  <a:pt x="72" y="9"/>
                </a:cubicBezTo>
                <a:cubicBezTo>
                  <a:pt x="72" y="62"/>
                  <a:pt x="72" y="62"/>
                  <a:pt x="72" y="62"/>
                </a:cubicBezTo>
                <a:lnTo>
                  <a:pt x="6" y="62"/>
                </a:lnTo>
                <a:close/>
                <a:moveTo>
                  <a:pt x="11" y="6"/>
                </a:moveTo>
                <a:cubicBezTo>
                  <a:pt x="67" y="6"/>
                  <a:pt x="67" y="6"/>
                  <a:pt x="67" y="6"/>
                </a:cubicBezTo>
                <a:cubicBezTo>
                  <a:pt x="39" y="30"/>
                  <a:pt x="39" y="30"/>
                  <a:pt x="39" y="30"/>
                </a:cubicBezTo>
                <a:lnTo>
                  <a:pt x="11" y="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8688" name="Group 20"/>
          <p:cNvGrpSpPr/>
          <p:nvPr/>
        </p:nvGrpSpPr>
        <p:grpSpPr bwMode="auto">
          <a:xfrm>
            <a:off x="423863" y="3351213"/>
            <a:ext cx="395287" cy="488950"/>
            <a:chOff x="0" y="0"/>
            <a:chExt cx="233363" cy="288925"/>
          </a:xfrm>
        </p:grpSpPr>
        <p:sp>
          <p:nvSpPr>
            <p:cNvPr id="28703" name="Freeform 44"/>
            <p:cNvSpPr/>
            <p:nvPr/>
          </p:nvSpPr>
          <p:spPr bwMode="auto">
            <a:xfrm>
              <a:off x="19050" y="85725"/>
              <a:ext cx="190500" cy="203200"/>
            </a:xfrm>
            <a:custGeom>
              <a:avLst/>
              <a:gdLst>
                <a:gd name="T0" fmla="*/ 0 w 120"/>
                <a:gd name="T1" fmla="*/ 0 h 128"/>
                <a:gd name="T2" fmla="*/ 0 w 120"/>
                <a:gd name="T3" fmla="*/ 2147483646 h 128"/>
                <a:gd name="T4" fmla="*/ 2147483646 w 120"/>
                <a:gd name="T5" fmla="*/ 2147483646 h 128"/>
                <a:gd name="T6" fmla="*/ 2147483646 w 120"/>
                <a:gd name="T7" fmla="*/ 0 h 128"/>
                <a:gd name="T8" fmla="*/ 2147483646 w 120"/>
                <a:gd name="T9" fmla="*/ 0 h 128"/>
                <a:gd name="T10" fmla="*/ 2147483646 w 120"/>
                <a:gd name="T11" fmla="*/ 2147483646 h 128"/>
                <a:gd name="T12" fmla="*/ 2147483646 w 120"/>
                <a:gd name="T13" fmla="*/ 2147483646 h 128"/>
                <a:gd name="T14" fmla="*/ 2147483646 w 120"/>
                <a:gd name="T15" fmla="*/ 2147483646 h 128"/>
                <a:gd name="T16" fmla="*/ 2147483646 w 120"/>
                <a:gd name="T17" fmla="*/ 2147483646 h 128"/>
                <a:gd name="T18" fmla="*/ 2147483646 w 120"/>
                <a:gd name="T19" fmla="*/ 2147483646 h 128"/>
                <a:gd name="T20" fmla="*/ 2147483646 w 120"/>
                <a:gd name="T21" fmla="*/ 2147483646 h 128"/>
                <a:gd name="T22" fmla="*/ 2147483646 w 120"/>
                <a:gd name="T23" fmla="*/ 2147483646 h 128"/>
                <a:gd name="T24" fmla="*/ 2147483646 w 120"/>
                <a:gd name="T25" fmla="*/ 2147483646 h 128"/>
                <a:gd name="T26" fmla="*/ 2147483646 w 120"/>
                <a:gd name="T27" fmla="*/ 2147483646 h 128"/>
                <a:gd name="T28" fmla="*/ 2147483646 w 120"/>
                <a:gd name="T29" fmla="*/ 2147483646 h 128"/>
                <a:gd name="T30" fmla="*/ 2147483646 w 120"/>
                <a:gd name="T31" fmla="*/ 0 h 128"/>
                <a:gd name="T32" fmla="*/ 0 w 120"/>
                <a:gd name="T33" fmla="*/ 0 h 1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128"/>
                <a:gd name="T53" fmla="*/ 120 w 120"/>
                <a:gd name="T54" fmla="*/ 128 h 1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128">
                  <a:moveTo>
                    <a:pt x="0" y="0"/>
                  </a:moveTo>
                  <a:lnTo>
                    <a:pt x="0" y="128"/>
                  </a:lnTo>
                  <a:lnTo>
                    <a:pt x="120" y="128"/>
                  </a:lnTo>
                  <a:lnTo>
                    <a:pt x="120" y="0"/>
                  </a:lnTo>
                  <a:lnTo>
                    <a:pt x="106" y="0"/>
                  </a:lnTo>
                  <a:lnTo>
                    <a:pt x="106" y="114"/>
                  </a:lnTo>
                  <a:lnTo>
                    <a:pt x="83" y="114"/>
                  </a:lnTo>
                  <a:lnTo>
                    <a:pt x="83" y="3"/>
                  </a:lnTo>
                  <a:lnTo>
                    <a:pt x="68" y="3"/>
                  </a:lnTo>
                  <a:lnTo>
                    <a:pt x="68" y="114"/>
                  </a:lnTo>
                  <a:lnTo>
                    <a:pt x="47" y="114"/>
                  </a:lnTo>
                  <a:lnTo>
                    <a:pt x="47" y="3"/>
                  </a:lnTo>
                  <a:lnTo>
                    <a:pt x="33" y="3"/>
                  </a:lnTo>
                  <a:lnTo>
                    <a:pt x="33" y="114"/>
                  </a:lnTo>
                  <a:lnTo>
                    <a:pt x="14" y="114"/>
                  </a:ln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4" name="Rectangle 45"/>
            <p:cNvSpPr>
              <a:spLocks noChangeArrowheads="1"/>
            </p:cNvSpPr>
            <p:nvPr/>
          </p:nvSpPr>
          <p:spPr bwMode="auto">
            <a:xfrm>
              <a:off x="0" y="38100"/>
              <a:ext cx="233363" cy="22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8705" name="Rectangle 46"/>
            <p:cNvSpPr>
              <a:spLocks noChangeArrowheads="1"/>
            </p:cNvSpPr>
            <p:nvPr/>
          </p:nvSpPr>
          <p:spPr bwMode="auto">
            <a:xfrm>
              <a:off x="74613" y="0"/>
              <a:ext cx="82550" cy="222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28689" name="Group 24"/>
          <p:cNvGrpSpPr/>
          <p:nvPr/>
        </p:nvGrpSpPr>
        <p:grpSpPr bwMode="auto">
          <a:xfrm>
            <a:off x="374650" y="1443038"/>
            <a:ext cx="471488" cy="574675"/>
            <a:chOff x="0" y="0"/>
            <a:chExt cx="241300" cy="293688"/>
          </a:xfrm>
        </p:grpSpPr>
        <p:sp>
          <p:nvSpPr>
            <p:cNvPr id="28701" name="Freeform 56"/>
            <p:cNvSpPr/>
            <p:nvPr/>
          </p:nvSpPr>
          <p:spPr bwMode="auto">
            <a:xfrm>
              <a:off x="38100" y="0"/>
              <a:ext cx="165100" cy="211138"/>
            </a:xfrm>
            <a:custGeom>
              <a:avLst/>
              <a:gdLst>
                <a:gd name="T0" fmla="*/ 2147483646 w 44"/>
                <a:gd name="T1" fmla="*/ 0 h 56"/>
                <a:gd name="T2" fmla="*/ 2147483646 w 44"/>
                <a:gd name="T3" fmla="*/ 2147483646 h 56"/>
                <a:gd name="T4" fmla="*/ 2147483646 w 44"/>
                <a:gd name="T5" fmla="*/ 2147483646 h 56"/>
                <a:gd name="T6" fmla="*/ 2147483646 w 44"/>
                <a:gd name="T7" fmla="*/ 2147483646 h 56"/>
                <a:gd name="T8" fmla="*/ 2147483646 w 44"/>
                <a:gd name="T9" fmla="*/ 2147483646 h 56"/>
                <a:gd name="T10" fmla="*/ 2147483646 w 44"/>
                <a:gd name="T11" fmla="*/ 2147483646 h 56"/>
                <a:gd name="T12" fmla="*/ 2147483646 w 44"/>
                <a:gd name="T13" fmla="*/ 2147483646 h 56"/>
                <a:gd name="T14" fmla="*/ 2147483646 w 44"/>
                <a:gd name="T15" fmla="*/ 2147483646 h 56"/>
                <a:gd name="T16" fmla="*/ 2147483646 w 44"/>
                <a:gd name="T17" fmla="*/ 2147483646 h 56"/>
                <a:gd name="T18" fmla="*/ 2147483646 w 44"/>
                <a:gd name="T19" fmla="*/ 2147483646 h 56"/>
                <a:gd name="T20" fmla="*/ 2147483646 w 44"/>
                <a:gd name="T21" fmla="*/ 2147483646 h 56"/>
                <a:gd name="T22" fmla="*/ 2147483646 w 44"/>
                <a:gd name="T23" fmla="*/ 2147483646 h 56"/>
                <a:gd name="T24" fmla="*/ 2147483646 w 44"/>
                <a:gd name="T25" fmla="*/ 2147483646 h 56"/>
                <a:gd name="T26" fmla="*/ 2147483646 w 44"/>
                <a:gd name="T27" fmla="*/ 2147483646 h 56"/>
                <a:gd name="T28" fmla="*/ 2147483646 w 44"/>
                <a:gd name="T29" fmla="*/ 0 h 5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44"/>
                <a:gd name="T46" fmla="*/ 0 h 56"/>
                <a:gd name="T47" fmla="*/ 44 w 44"/>
                <a:gd name="T48" fmla="*/ 56 h 5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44" h="56">
                  <a:moveTo>
                    <a:pt x="22" y="0"/>
                  </a:moveTo>
                  <a:cubicBezTo>
                    <a:pt x="20" y="0"/>
                    <a:pt x="19" y="1"/>
                    <a:pt x="19" y="3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6" y="33"/>
                    <a:pt x="6" y="33"/>
                    <a:pt x="6" y="33"/>
                  </a:cubicBezTo>
                  <a:cubicBezTo>
                    <a:pt x="5" y="32"/>
                    <a:pt x="3" y="32"/>
                    <a:pt x="1" y="33"/>
                  </a:cubicBezTo>
                  <a:cubicBezTo>
                    <a:pt x="0" y="34"/>
                    <a:pt x="0" y="36"/>
                    <a:pt x="1" y="37"/>
                  </a:cubicBezTo>
                  <a:cubicBezTo>
                    <a:pt x="20" y="55"/>
                    <a:pt x="20" y="55"/>
                    <a:pt x="20" y="55"/>
                  </a:cubicBezTo>
                  <a:cubicBezTo>
                    <a:pt x="20" y="56"/>
                    <a:pt x="21" y="56"/>
                    <a:pt x="22" y="56"/>
                  </a:cubicBezTo>
                  <a:cubicBezTo>
                    <a:pt x="22" y="56"/>
                    <a:pt x="23" y="56"/>
                    <a:pt x="24" y="55"/>
                  </a:cubicBezTo>
                  <a:cubicBezTo>
                    <a:pt x="43" y="36"/>
                    <a:pt x="43" y="36"/>
                    <a:pt x="43" y="36"/>
                  </a:cubicBezTo>
                  <a:cubicBezTo>
                    <a:pt x="44" y="35"/>
                    <a:pt x="44" y="33"/>
                    <a:pt x="43" y="32"/>
                  </a:cubicBezTo>
                  <a:cubicBezTo>
                    <a:pt x="41" y="31"/>
                    <a:pt x="40" y="31"/>
                    <a:pt x="38" y="32"/>
                  </a:cubicBezTo>
                  <a:cubicBezTo>
                    <a:pt x="25" y="45"/>
                    <a:pt x="25" y="45"/>
                    <a:pt x="25" y="45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1"/>
                    <a:pt x="24" y="0"/>
                    <a:pt x="2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2" name="Freeform 57"/>
            <p:cNvSpPr/>
            <p:nvPr/>
          </p:nvSpPr>
          <p:spPr bwMode="auto">
            <a:xfrm>
              <a:off x="0" y="200025"/>
              <a:ext cx="241300" cy="93663"/>
            </a:xfrm>
            <a:custGeom>
              <a:avLst/>
              <a:gdLst>
                <a:gd name="T0" fmla="*/ 2147483646 w 64"/>
                <a:gd name="T1" fmla="*/ 0 h 25"/>
                <a:gd name="T2" fmla="*/ 0 w 64"/>
                <a:gd name="T3" fmla="*/ 2147483646 h 25"/>
                <a:gd name="T4" fmla="*/ 0 w 64"/>
                <a:gd name="T5" fmla="*/ 2147483646 h 25"/>
                <a:gd name="T6" fmla="*/ 2147483646 w 64"/>
                <a:gd name="T7" fmla="*/ 2147483646 h 25"/>
                <a:gd name="T8" fmla="*/ 2147483646 w 64"/>
                <a:gd name="T9" fmla="*/ 2147483646 h 25"/>
                <a:gd name="T10" fmla="*/ 2147483646 w 64"/>
                <a:gd name="T11" fmla="*/ 2147483646 h 25"/>
                <a:gd name="T12" fmla="*/ 2147483646 w 64"/>
                <a:gd name="T13" fmla="*/ 2147483646 h 25"/>
                <a:gd name="T14" fmla="*/ 2147483646 w 64"/>
                <a:gd name="T15" fmla="*/ 0 h 25"/>
                <a:gd name="T16" fmla="*/ 2147483646 w 64"/>
                <a:gd name="T17" fmla="*/ 2147483646 h 25"/>
                <a:gd name="T18" fmla="*/ 2147483646 w 64"/>
                <a:gd name="T19" fmla="*/ 2147483646 h 25"/>
                <a:gd name="T20" fmla="*/ 2147483646 w 64"/>
                <a:gd name="T21" fmla="*/ 2147483646 h 25"/>
                <a:gd name="T22" fmla="*/ 2147483646 w 64"/>
                <a:gd name="T23" fmla="*/ 2147483646 h 25"/>
                <a:gd name="T24" fmla="*/ 2147483646 w 64"/>
                <a:gd name="T25" fmla="*/ 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4"/>
                <a:gd name="T40" fmla="*/ 0 h 25"/>
                <a:gd name="T41" fmla="*/ 64 w 64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4" h="25">
                  <a:moveTo>
                    <a:pt x="3" y="0"/>
                  </a:moveTo>
                  <a:cubicBezTo>
                    <a:pt x="1" y="0"/>
                    <a:pt x="0" y="2"/>
                    <a:pt x="0" y="3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1" y="25"/>
                    <a:pt x="3" y="25"/>
                  </a:cubicBezTo>
                  <a:cubicBezTo>
                    <a:pt x="61" y="25"/>
                    <a:pt x="61" y="25"/>
                    <a:pt x="61" y="25"/>
                  </a:cubicBezTo>
                  <a:cubicBezTo>
                    <a:pt x="62" y="25"/>
                    <a:pt x="64" y="23"/>
                    <a:pt x="64" y="22"/>
                  </a:cubicBezTo>
                  <a:cubicBezTo>
                    <a:pt x="64" y="3"/>
                    <a:pt x="64" y="3"/>
                    <a:pt x="64" y="3"/>
                  </a:cubicBezTo>
                  <a:cubicBezTo>
                    <a:pt x="64" y="2"/>
                    <a:pt x="62" y="0"/>
                    <a:pt x="61" y="0"/>
                  </a:cubicBezTo>
                  <a:cubicBezTo>
                    <a:pt x="59" y="0"/>
                    <a:pt x="58" y="2"/>
                    <a:pt x="58" y="3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4" y="0"/>
                    <a:pt x="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90" name="Group 27"/>
          <p:cNvGrpSpPr/>
          <p:nvPr/>
        </p:nvGrpSpPr>
        <p:grpSpPr bwMode="auto">
          <a:xfrm>
            <a:off x="8405813" y="3187700"/>
            <a:ext cx="627062" cy="619125"/>
            <a:chOff x="0" y="0"/>
            <a:chExt cx="292100" cy="288925"/>
          </a:xfrm>
        </p:grpSpPr>
        <p:sp>
          <p:nvSpPr>
            <p:cNvPr id="28699" name="Freeform 42"/>
            <p:cNvSpPr>
              <a:spLocks noEditPoints="1"/>
            </p:cNvSpPr>
            <p:nvPr/>
          </p:nvSpPr>
          <p:spPr bwMode="auto">
            <a:xfrm>
              <a:off x="93663" y="90488"/>
              <a:ext cx="107950" cy="107950"/>
            </a:xfrm>
            <a:custGeom>
              <a:avLst/>
              <a:gdLst>
                <a:gd name="T0" fmla="*/ 2147483646 w 29"/>
                <a:gd name="T1" fmla="*/ 2147483646 h 29"/>
                <a:gd name="T2" fmla="*/ 2147483646 w 29"/>
                <a:gd name="T3" fmla="*/ 2147483646 h 29"/>
                <a:gd name="T4" fmla="*/ 2147483646 w 29"/>
                <a:gd name="T5" fmla="*/ 0 h 29"/>
                <a:gd name="T6" fmla="*/ 0 w 29"/>
                <a:gd name="T7" fmla="*/ 2147483646 h 29"/>
                <a:gd name="T8" fmla="*/ 2147483646 w 29"/>
                <a:gd name="T9" fmla="*/ 2147483646 h 29"/>
                <a:gd name="T10" fmla="*/ 2147483646 w 29"/>
                <a:gd name="T11" fmla="*/ 2147483646 h 29"/>
                <a:gd name="T12" fmla="*/ 2147483646 w 29"/>
                <a:gd name="T13" fmla="*/ 2147483646 h 29"/>
                <a:gd name="T14" fmla="*/ 2147483646 w 29"/>
                <a:gd name="T15" fmla="*/ 2147483646 h 29"/>
                <a:gd name="T16" fmla="*/ 2147483646 w 29"/>
                <a:gd name="T17" fmla="*/ 2147483646 h 29"/>
                <a:gd name="T18" fmla="*/ 2147483646 w 29"/>
                <a:gd name="T19" fmla="*/ 2147483646 h 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9"/>
                <a:gd name="T31" fmla="*/ 0 h 29"/>
                <a:gd name="T32" fmla="*/ 29 w 29"/>
                <a:gd name="T33" fmla="*/ 29 h 2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9" h="29">
                  <a:moveTo>
                    <a:pt x="14" y="29"/>
                  </a:moveTo>
                  <a:cubicBezTo>
                    <a:pt x="22" y="29"/>
                    <a:pt x="29" y="23"/>
                    <a:pt x="29" y="15"/>
                  </a:cubicBezTo>
                  <a:cubicBezTo>
                    <a:pt x="29" y="7"/>
                    <a:pt x="22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23"/>
                    <a:pt x="6" y="29"/>
                    <a:pt x="14" y="29"/>
                  </a:cubicBezTo>
                  <a:close/>
                  <a:moveTo>
                    <a:pt x="14" y="6"/>
                  </a:moveTo>
                  <a:cubicBezTo>
                    <a:pt x="19" y="6"/>
                    <a:pt x="23" y="10"/>
                    <a:pt x="23" y="15"/>
                  </a:cubicBezTo>
                  <a:cubicBezTo>
                    <a:pt x="23" y="19"/>
                    <a:pt x="19" y="23"/>
                    <a:pt x="14" y="23"/>
                  </a:cubicBezTo>
                  <a:cubicBezTo>
                    <a:pt x="9" y="23"/>
                    <a:pt x="6" y="19"/>
                    <a:pt x="6" y="15"/>
                  </a:cubicBezTo>
                  <a:cubicBezTo>
                    <a:pt x="6" y="10"/>
                    <a:pt x="9" y="6"/>
                    <a:pt x="14" y="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8700" name="Freeform 43"/>
            <p:cNvSpPr>
              <a:spLocks noEditPoints="1"/>
            </p:cNvSpPr>
            <p:nvPr/>
          </p:nvSpPr>
          <p:spPr bwMode="auto">
            <a:xfrm>
              <a:off x="0" y="0"/>
              <a:ext cx="292100" cy="288925"/>
            </a:xfrm>
            <a:custGeom>
              <a:avLst/>
              <a:gdLst>
                <a:gd name="T0" fmla="*/ 2147483646 w 78"/>
                <a:gd name="T1" fmla="*/ 2147483646 h 77"/>
                <a:gd name="T2" fmla="*/ 2147483646 w 78"/>
                <a:gd name="T3" fmla="*/ 2147483646 h 77"/>
                <a:gd name="T4" fmla="*/ 2147483646 w 78"/>
                <a:gd name="T5" fmla="*/ 2147483646 h 77"/>
                <a:gd name="T6" fmla="*/ 2147483646 w 78"/>
                <a:gd name="T7" fmla="*/ 2147483646 h 77"/>
                <a:gd name="T8" fmla="*/ 2147483646 w 78"/>
                <a:gd name="T9" fmla="*/ 2147483646 h 77"/>
                <a:gd name="T10" fmla="*/ 2147483646 w 78"/>
                <a:gd name="T11" fmla="*/ 2147483646 h 77"/>
                <a:gd name="T12" fmla="*/ 2147483646 w 78"/>
                <a:gd name="T13" fmla="*/ 2147483646 h 77"/>
                <a:gd name="T14" fmla="*/ 2147483646 w 78"/>
                <a:gd name="T15" fmla="*/ 2147483646 h 77"/>
                <a:gd name="T16" fmla="*/ 2147483646 w 78"/>
                <a:gd name="T17" fmla="*/ 2147483646 h 77"/>
                <a:gd name="T18" fmla="*/ 2147483646 w 78"/>
                <a:gd name="T19" fmla="*/ 2147483646 h 77"/>
                <a:gd name="T20" fmla="*/ 2147483646 w 78"/>
                <a:gd name="T21" fmla="*/ 2147483646 h 77"/>
                <a:gd name="T22" fmla="*/ 2147483646 w 78"/>
                <a:gd name="T23" fmla="*/ 2147483646 h 77"/>
                <a:gd name="T24" fmla="*/ 2147483646 w 78"/>
                <a:gd name="T25" fmla="*/ 2147483646 h 77"/>
                <a:gd name="T26" fmla="*/ 2147483646 w 78"/>
                <a:gd name="T27" fmla="*/ 0 h 77"/>
                <a:gd name="T28" fmla="*/ 2147483646 w 78"/>
                <a:gd name="T29" fmla="*/ 2147483646 h 77"/>
                <a:gd name="T30" fmla="*/ 2147483646 w 78"/>
                <a:gd name="T31" fmla="*/ 2147483646 h 77"/>
                <a:gd name="T32" fmla="*/ 2147483646 w 78"/>
                <a:gd name="T33" fmla="*/ 2147483646 h 77"/>
                <a:gd name="T34" fmla="*/ 2147483646 w 78"/>
                <a:gd name="T35" fmla="*/ 2147483646 h 77"/>
                <a:gd name="T36" fmla="*/ 0 w 78"/>
                <a:gd name="T37" fmla="*/ 2147483646 h 77"/>
                <a:gd name="T38" fmla="*/ 2147483646 w 78"/>
                <a:gd name="T39" fmla="*/ 2147483646 h 77"/>
                <a:gd name="T40" fmla="*/ 2147483646 w 78"/>
                <a:gd name="T41" fmla="*/ 2147483646 h 77"/>
                <a:gd name="T42" fmla="*/ 2147483646 w 78"/>
                <a:gd name="T43" fmla="*/ 2147483646 h 77"/>
                <a:gd name="T44" fmla="*/ 2147483646 w 78"/>
                <a:gd name="T45" fmla="*/ 2147483646 h 77"/>
                <a:gd name="T46" fmla="*/ 2147483646 w 78"/>
                <a:gd name="T47" fmla="*/ 2147483646 h 77"/>
                <a:gd name="T48" fmla="*/ 2147483646 w 78"/>
                <a:gd name="T49" fmla="*/ 2147483646 h 77"/>
                <a:gd name="T50" fmla="*/ 2147483646 w 78"/>
                <a:gd name="T51" fmla="*/ 2147483646 h 77"/>
                <a:gd name="T52" fmla="*/ 2147483646 w 78"/>
                <a:gd name="T53" fmla="*/ 2147483646 h 77"/>
                <a:gd name="T54" fmla="*/ 2147483646 w 78"/>
                <a:gd name="T55" fmla="*/ 2147483646 h 77"/>
                <a:gd name="T56" fmla="*/ 2147483646 w 78"/>
                <a:gd name="T57" fmla="*/ 2147483646 h 77"/>
                <a:gd name="T58" fmla="*/ 2147483646 w 78"/>
                <a:gd name="T59" fmla="*/ 2147483646 h 77"/>
                <a:gd name="T60" fmla="*/ 2147483646 w 78"/>
                <a:gd name="T61" fmla="*/ 2147483646 h 77"/>
                <a:gd name="T62" fmla="*/ 2147483646 w 78"/>
                <a:gd name="T63" fmla="*/ 2147483646 h 77"/>
                <a:gd name="T64" fmla="*/ 2147483646 w 78"/>
                <a:gd name="T65" fmla="*/ 2147483646 h 77"/>
                <a:gd name="T66" fmla="*/ 2147483646 w 78"/>
                <a:gd name="T67" fmla="*/ 2147483646 h 77"/>
                <a:gd name="T68" fmla="*/ 2147483646 w 78"/>
                <a:gd name="T69" fmla="*/ 2147483646 h 77"/>
                <a:gd name="T70" fmla="*/ 2147483646 w 78"/>
                <a:gd name="T71" fmla="*/ 2147483646 h 77"/>
                <a:gd name="T72" fmla="*/ 2147483646 w 78"/>
                <a:gd name="T73" fmla="*/ 2147483646 h 77"/>
                <a:gd name="T74" fmla="*/ 2147483646 w 78"/>
                <a:gd name="T75" fmla="*/ 2147483646 h 77"/>
                <a:gd name="T76" fmla="*/ 2147483646 w 78"/>
                <a:gd name="T77" fmla="*/ 2147483646 h 77"/>
                <a:gd name="T78" fmla="*/ 2147483646 w 78"/>
                <a:gd name="T79" fmla="*/ 2147483646 h 77"/>
                <a:gd name="T80" fmla="*/ 2147483646 w 78"/>
                <a:gd name="T81" fmla="*/ 2147483646 h 77"/>
                <a:gd name="T82" fmla="*/ 2147483646 w 78"/>
                <a:gd name="T83" fmla="*/ 2147483646 h 77"/>
                <a:gd name="T84" fmla="*/ 2147483646 w 78"/>
                <a:gd name="T85" fmla="*/ 2147483646 h 77"/>
                <a:gd name="T86" fmla="*/ 2147483646 w 78"/>
                <a:gd name="T87" fmla="*/ 2147483646 h 7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78"/>
                <a:gd name="T133" fmla="*/ 0 h 77"/>
                <a:gd name="T134" fmla="*/ 78 w 78"/>
                <a:gd name="T135" fmla="*/ 77 h 77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78" h="77">
                  <a:moveTo>
                    <a:pt x="11" y="49"/>
                  </a:moveTo>
                  <a:cubicBezTo>
                    <a:pt x="12" y="51"/>
                    <a:pt x="12" y="51"/>
                    <a:pt x="12" y="51"/>
                  </a:cubicBezTo>
                  <a:cubicBezTo>
                    <a:pt x="7" y="61"/>
                    <a:pt x="7" y="62"/>
                    <a:pt x="9" y="63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17" y="69"/>
                    <a:pt x="18" y="69"/>
                    <a:pt x="27" y="66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33" y="77"/>
                    <a:pt x="33" y="77"/>
                    <a:pt x="35" y="77"/>
                  </a:cubicBezTo>
                  <a:cubicBezTo>
                    <a:pt x="43" y="77"/>
                    <a:pt x="43" y="77"/>
                    <a:pt x="43" y="77"/>
                  </a:cubicBezTo>
                  <a:cubicBezTo>
                    <a:pt x="46" y="77"/>
                    <a:pt x="46" y="76"/>
                    <a:pt x="50" y="66"/>
                  </a:cubicBezTo>
                  <a:cubicBezTo>
                    <a:pt x="52" y="66"/>
                    <a:pt x="52" y="66"/>
                    <a:pt x="52" y="66"/>
                  </a:cubicBezTo>
                  <a:cubicBezTo>
                    <a:pt x="60" y="69"/>
                    <a:pt x="61" y="69"/>
                    <a:pt x="62" y="69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70" y="63"/>
                    <a:pt x="70" y="63"/>
                    <a:pt x="70" y="63"/>
                  </a:cubicBezTo>
                  <a:cubicBezTo>
                    <a:pt x="71" y="61"/>
                    <a:pt x="71" y="60"/>
                    <a:pt x="67" y="51"/>
                  </a:cubicBezTo>
                  <a:cubicBezTo>
                    <a:pt x="68" y="49"/>
                    <a:pt x="68" y="49"/>
                    <a:pt x="68" y="49"/>
                  </a:cubicBezTo>
                  <a:cubicBezTo>
                    <a:pt x="78" y="45"/>
                    <a:pt x="78" y="45"/>
                    <a:pt x="78" y="42"/>
                  </a:cubicBezTo>
                  <a:cubicBezTo>
                    <a:pt x="78" y="35"/>
                    <a:pt x="78" y="35"/>
                    <a:pt x="78" y="35"/>
                  </a:cubicBezTo>
                  <a:cubicBezTo>
                    <a:pt x="78" y="32"/>
                    <a:pt x="78" y="32"/>
                    <a:pt x="68" y="28"/>
                  </a:cubicBezTo>
                  <a:cubicBezTo>
                    <a:pt x="67" y="26"/>
                    <a:pt x="67" y="26"/>
                    <a:pt x="67" y="26"/>
                  </a:cubicBezTo>
                  <a:cubicBezTo>
                    <a:pt x="71" y="17"/>
                    <a:pt x="71" y="16"/>
                    <a:pt x="69" y="14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3" y="8"/>
                    <a:pt x="63" y="8"/>
                    <a:pt x="63" y="8"/>
                  </a:cubicBezTo>
                  <a:cubicBezTo>
                    <a:pt x="62" y="8"/>
                    <a:pt x="62" y="8"/>
                    <a:pt x="62" y="8"/>
                  </a:cubicBezTo>
                  <a:cubicBezTo>
                    <a:pt x="61" y="8"/>
                    <a:pt x="60" y="8"/>
                    <a:pt x="52" y="12"/>
                  </a:cubicBezTo>
                  <a:cubicBezTo>
                    <a:pt x="50" y="11"/>
                    <a:pt x="50" y="11"/>
                    <a:pt x="50" y="11"/>
                  </a:cubicBezTo>
                  <a:cubicBezTo>
                    <a:pt x="46" y="1"/>
                    <a:pt x="45" y="0"/>
                    <a:pt x="43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33" y="0"/>
                    <a:pt x="32" y="1"/>
                    <a:pt x="29" y="11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18" y="8"/>
                    <a:pt x="17" y="8"/>
                    <a:pt x="16" y="8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7" y="16"/>
                    <a:pt x="7" y="17"/>
                    <a:pt x="12" y="26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" y="32"/>
                    <a:pt x="0" y="33"/>
                    <a:pt x="0" y="35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0" y="45"/>
                    <a:pt x="1" y="46"/>
                    <a:pt x="11" y="49"/>
                  </a:cubicBezTo>
                  <a:close/>
                  <a:moveTo>
                    <a:pt x="6" y="37"/>
                  </a:moveTo>
                  <a:cubicBezTo>
                    <a:pt x="8" y="36"/>
                    <a:pt x="11" y="35"/>
                    <a:pt x="14" y="33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6" y="22"/>
                    <a:pt x="15" y="19"/>
                    <a:pt x="14" y="17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9" y="15"/>
                    <a:pt x="22" y="16"/>
                    <a:pt x="25" y="18"/>
                  </a:cubicBezTo>
                  <a:cubicBezTo>
                    <a:pt x="26" y="18"/>
                    <a:pt x="26" y="18"/>
                    <a:pt x="26" y="18"/>
                  </a:cubicBezTo>
                  <a:cubicBezTo>
                    <a:pt x="33" y="15"/>
                    <a:pt x="33" y="15"/>
                    <a:pt x="33" y="15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5" y="11"/>
                    <a:pt x="36" y="8"/>
                    <a:pt x="37" y="6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2" y="8"/>
                    <a:pt x="43" y="11"/>
                    <a:pt x="45" y="14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6" y="16"/>
                    <a:pt x="59" y="15"/>
                    <a:pt x="61" y="14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3" y="19"/>
                    <a:pt x="62" y="22"/>
                    <a:pt x="61" y="25"/>
                  </a:cubicBezTo>
                  <a:cubicBezTo>
                    <a:pt x="60" y="26"/>
                    <a:pt x="60" y="26"/>
                    <a:pt x="60" y="26"/>
                  </a:cubicBezTo>
                  <a:cubicBezTo>
                    <a:pt x="63" y="33"/>
                    <a:pt x="63" y="33"/>
                    <a:pt x="63" y="33"/>
                  </a:cubicBezTo>
                  <a:cubicBezTo>
                    <a:pt x="64" y="33"/>
                    <a:pt x="64" y="33"/>
                    <a:pt x="64" y="33"/>
                  </a:cubicBezTo>
                  <a:cubicBezTo>
                    <a:pt x="67" y="34"/>
                    <a:pt x="70" y="36"/>
                    <a:pt x="72" y="36"/>
                  </a:cubicBezTo>
                  <a:cubicBezTo>
                    <a:pt x="72" y="41"/>
                    <a:pt x="72" y="41"/>
                    <a:pt x="72" y="41"/>
                  </a:cubicBezTo>
                  <a:cubicBezTo>
                    <a:pt x="70" y="41"/>
                    <a:pt x="67" y="43"/>
                    <a:pt x="64" y="44"/>
                  </a:cubicBezTo>
                  <a:cubicBezTo>
                    <a:pt x="63" y="44"/>
                    <a:pt x="63" y="44"/>
                    <a:pt x="63" y="44"/>
                  </a:cubicBezTo>
                  <a:cubicBezTo>
                    <a:pt x="60" y="51"/>
                    <a:pt x="60" y="51"/>
                    <a:pt x="60" y="51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62" y="55"/>
                    <a:pt x="63" y="58"/>
                    <a:pt x="64" y="60"/>
                  </a:cubicBezTo>
                  <a:cubicBezTo>
                    <a:pt x="61" y="63"/>
                    <a:pt x="61" y="63"/>
                    <a:pt x="61" y="63"/>
                  </a:cubicBezTo>
                  <a:cubicBezTo>
                    <a:pt x="59" y="62"/>
                    <a:pt x="56" y="61"/>
                    <a:pt x="53" y="60"/>
                  </a:cubicBezTo>
                  <a:cubicBezTo>
                    <a:pt x="52" y="59"/>
                    <a:pt x="52" y="59"/>
                    <a:pt x="52" y="59"/>
                  </a:cubicBezTo>
                  <a:cubicBezTo>
                    <a:pt x="45" y="62"/>
                    <a:pt x="45" y="62"/>
                    <a:pt x="45" y="62"/>
                  </a:cubicBezTo>
                  <a:cubicBezTo>
                    <a:pt x="45" y="63"/>
                    <a:pt x="45" y="63"/>
                    <a:pt x="45" y="63"/>
                  </a:cubicBezTo>
                  <a:cubicBezTo>
                    <a:pt x="44" y="66"/>
                    <a:pt x="42" y="69"/>
                    <a:pt x="42" y="7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6" y="69"/>
                    <a:pt x="35" y="66"/>
                    <a:pt x="34" y="63"/>
                  </a:cubicBezTo>
                  <a:cubicBezTo>
                    <a:pt x="33" y="62"/>
                    <a:pt x="33" y="62"/>
                    <a:pt x="33" y="62"/>
                  </a:cubicBezTo>
                  <a:cubicBezTo>
                    <a:pt x="26" y="59"/>
                    <a:pt x="26" y="59"/>
                    <a:pt x="26" y="59"/>
                  </a:cubicBezTo>
                  <a:cubicBezTo>
                    <a:pt x="25" y="60"/>
                    <a:pt x="25" y="60"/>
                    <a:pt x="25" y="60"/>
                  </a:cubicBezTo>
                  <a:cubicBezTo>
                    <a:pt x="23" y="61"/>
                    <a:pt x="19" y="62"/>
                    <a:pt x="17" y="63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15" y="58"/>
                    <a:pt x="16" y="55"/>
                    <a:pt x="18" y="52"/>
                  </a:cubicBezTo>
                  <a:cubicBezTo>
                    <a:pt x="18" y="51"/>
                    <a:pt x="18" y="51"/>
                    <a:pt x="18" y="51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1" y="43"/>
                    <a:pt x="8" y="42"/>
                    <a:pt x="6" y="41"/>
                  </a:cubicBezTo>
                  <a:lnTo>
                    <a:pt x="6" y="3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8691" name="Group 30"/>
          <p:cNvGrpSpPr/>
          <p:nvPr/>
        </p:nvGrpSpPr>
        <p:grpSpPr bwMode="auto">
          <a:xfrm>
            <a:off x="1671638" y="3595688"/>
            <a:ext cx="2500312" cy="1130300"/>
            <a:chOff x="0" y="0"/>
            <a:chExt cx="2498824" cy="1130299"/>
          </a:xfrm>
        </p:grpSpPr>
        <p:sp>
          <p:nvSpPr>
            <p:cNvPr id="28696" name="TextBox 79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697" name="TextBox 80"/>
            <p:cNvSpPr txBox="1">
              <a:spLocks noChangeArrowheads="1"/>
            </p:cNvSpPr>
            <p:nvPr/>
          </p:nvSpPr>
          <p:spPr bwMode="auto">
            <a:xfrm>
              <a:off x="0" y="0"/>
              <a:ext cx="249406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8698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8692" name="Group 34"/>
          <p:cNvGrpSpPr/>
          <p:nvPr/>
        </p:nvGrpSpPr>
        <p:grpSpPr bwMode="auto">
          <a:xfrm>
            <a:off x="5648325" y="3611563"/>
            <a:ext cx="2500313" cy="1130300"/>
            <a:chOff x="0" y="0"/>
            <a:chExt cx="2498824" cy="1130299"/>
          </a:xfrm>
        </p:grpSpPr>
        <p:sp>
          <p:nvSpPr>
            <p:cNvPr id="28693" name="TextBox 83"/>
            <p:cNvSpPr txBox="1">
              <a:spLocks noChangeArrowheads="1"/>
            </p:cNvSpPr>
            <p:nvPr/>
          </p:nvSpPr>
          <p:spPr bwMode="auto">
            <a:xfrm>
              <a:off x="34904" y="438150"/>
              <a:ext cx="2463920" cy="6921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4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694" name="TextBox 84"/>
            <p:cNvSpPr txBox="1">
              <a:spLocks noChangeArrowheads="1"/>
            </p:cNvSpPr>
            <p:nvPr/>
          </p:nvSpPr>
          <p:spPr bwMode="auto">
            <a:xfrm>
              <a:off x="0" y="0"/>
              <a:ext cx="2494064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20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2000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sz="2000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8695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698" name="直接连接符 9"/>
          <p:cNvCxnSpPr>
            <a:cxnSpLocks noChangeShapeType="1"/>
          </p:cNvCxnSpPr>
          <p:nvPr/>
        </p:nvCxnSpPr>
        <p:spPr bwMode="auto">
          <a:xfrm flipV="1">
            <a:off x="585788" y="2482850"/>
            <a:ext cx="8331200" cy="0"/>
          </a:xfrm>
          <a:prstGeom prst="line">
            <a:avLst/>
          </a:prstGeom>
          <a:noFill/>
          <a:ln w="19050">
            <a:solidFill>
              <a:srgbClr val="2AC9D6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699" name="椭圆 3"/>
          <p:cNvSpPr>
            <a:spLocks noChangeArrowheads="1"/>
          </p:cNvSpPr>
          <p:nvPr/>
        </p:nvSpPr>
        <p:spPr bwMode="auto">
          <a:xfrm>
            <a:off x="1116013" y="2066925"/>
            <a:ext cx="935037" cy="936625"/>
          </a:xfrm>
          <a:prstGeom prst="ellipse">
            <a:avLst/>
          </a:prstGeom>
          <a:blipFill dpi="0" rotWithShape="1">
            <a:blip r:embed="rId1"/>
            <a:srcRect/>
            <a:stretch>
              <a:fillRect/>
            </a:stretch>
          </a:blipFill>
          <a:ln w="25400">
            <a:solidFill>
              <a:srgbClr val="2AC9D6"/>
            </a:solidFill>
            <a:rou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9700" name="椭圆 5"/>
          <p:cNvSpPr>
            <a:spLocks noChangeArrowheads="1"/>
          </p:cNvSpPr>
          <p:nvPr/>
        </p:nvSpPr>
        <p:spPr bwMode="auto">
          <a:xfrm>
            <a:off x="3227388" y="2066925"/>
            <a:ext cx="936625" cy="936625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25400">
            <a:solidFill>
              <a:srgbClr val="2AC9D6"/>
            </a:solidFill>
            <a:rou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9701" name="椭圆 6"/>
          <p:cNvSpPr>
            <a:spLocks noChangeArrowheads="1"/>
          </p:cNvSpPr>
          <p:nvPr/>
        </p:nvSpPr>
        <p:spPr bwMode="auto">
          <a:xfrm>
            <a:off x="5340350" y="2066925"/>
            <a:ext cx="936625" cy="936625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25400">
            <a:solidFill>
              <a:srgbClr val="2AC9D6"/>
            </a:solidFill>
            <a:rou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9702" name="椭圆 7"/>
          <p:cNvSpPr>
            <a:spLocks noChangeArrowheads="1"/>
          </p:cNvSpPr>
          <p:nvPr/>
        </p:nvSpPr>
        <p:spPr bwMode="auto">
          <a:xfrm>
            <a:off x="7451725" y="2066925"/>
            <a:ext cx="936625" cy="936625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25400">
            <a:solidFill>
              <a:srgbClr val="2AC9D6"/>
            </a:solidFill>
            <a:rou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9703" name="矩形 11"/>
          <p:cNvSpPr>
            <a:spLocks noChangeArrowheads="1"/>
          </p:cNvSpPr>
          <p:nvPr/>
        </p:nvSpPr>
        <p:spPr bwMode="auto">
          <a:xfrm>
            <a:off x="971550" y="3363913"/>
            <a:ext cx="1223963" cy="431800"/>
          </a:xfrm>
          <a:prstGeom prst="rect">
            <a:avLst/>
          </a:pr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>
              <a:solidFill>
                <a:srgbClr val="FFFFFF"/>
              </a:solidFill>
            </a:endParaRPr>
          </a:p>
        </p:txBody>
      </p:sp>
      <p:sp>
        <p:nvSpPr>
          <p:cNvPr id="29704" name="TextBox 12"/>
          <p:cNvSpPr txBox="1">
            <a:spLocks noChangeArrowheads="1"/>
          </p:cNvSpPr>
          <p:nvPr/>
        </p:nvSpPr>
        <p:spPr bwMode="auto">
          <a:xfrm>
            <a:off x="1074738" y="3287713"/>
            <a:ext cx="10175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b="1">
                <a:solidFill>
                  <a:schemeClr val="bg1"/>
                </a:solidFill>
              </a:rPr>
              <a:t>2011</a:t>
            </a:r>
            <a:endParaRPr lang="zh-CN" altLang="en-US" sz="3200" b="1">
              <a:solidFill>
                <a:schemeClr val="bg1"/>
              </a:solidFill>
            </a:endParaRPr>
          </a:p>
        </p:txBody>
      </p:sp>
      <p:grpSp>
        <p:nvGrpSpPr>
          <p:cNvPr id="29705" name="Group 9"/>
          <p:cNvGrpSpPr/>
          <p:nvPr/>
        </p:nvGrpSpPr>
        <p:grpSpPr bwMode="auto">
          <a:xfrm>
            <a:off x="534988" y="1057275"/>
            <a:ext cx="2500312" cy="906463"/>
            <a:chOff x="0" y="0"/>
            <a:chExt cx="2498824" cy="906868"/>
          </a:xfrm>
        </p:grpSpPr>
        <p:sp>
          <p:nvSpPr>
            <p:cNvPr id="29727" name="TextBox 14"/>
            <p:cNvSpPr txBox="1">
              <a:spLocks noChangeArrowheads="1"/>
            </p:cNvSpPr>
            <p:nvPr/>
          </p:nvSpPr>
          <p:spPr bwMode="auto">
            <a:xfrm>
              <a:off x="34904" y="438346"/>
              <a:ext cx="2463920" cy="468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728" name="TextBox 15"/>
            <p:cNvSpPr txBox="1">
              <a:spLocks noChangeArrowheads="1"/>
            </p:cNvSpPr>
            <p:nvPr/>
          </p:nvSpPr>
          <p:spPr bwMode="auto">
            <a:xfrm>
              <a:off x="0" y="0"/>
              <a:ext cx="2264014" cy="370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9729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706" name="Group 13"/>
          <p:cNvGrpSpPr/>
          <p:nvPr/>
        </p:nvGrpSpPr>
        <p:grpSpPr bwMode="auto">
          <a:xfrm>
            <a:off x="2481263" y="3103563"/>
            <a:ext cx="2465387" cy="930275"/>
            <a:chOff x="0" y="0"/>
            <a:chExt cx="2463920" cy="930487"/>
          </a:xfrm>
        </p:grpSpPr>
        <p:sp>
          <p:nvSpPr>
            <p:cNvPr id="29724" name="TextBox 19"/>
            <p:cNvSpPr txBox="1">
              <a:spLocks noChangeArrowheads="1"/>
            </p:cNvSpPr>
            <p:nvPr/>
          </p:nvSpPr>
          <p:spPr bwMode="auto">
            <a:xfrm>
              <a:off x="0" y="462067"/>
              <a:ext cx="2463920" cy="468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725" name="TextBox 20"/>
            <p:cNvSpPr txBox="1">
              <a:spLocks noChangeArrowheads="1"/>
            </p:cNvSpPr>
            <p:nvPr/>
          </p:nvSpPr>
          <p:spPr bwMode="auto">
            <a:xfrm>
              <a:off x="26971" y="0"/>
              <a:ext cx="2264015" cy="3699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9726" name="直接连接符 47"/>
            <p:cNvCxnSpPr>
              <a:cxnSpLocks noChangeShapeType="1"/>
            </p:cNvCxnSpPr>
            <p:nvPr/>
          </p:nvCxnSpPr>
          <p:spPr bwMode="auto">
            <a:xfrm>
              <a:off x="26826" y="389194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707" name="Group 17"/>
          <p:cNvGrpSpPr/>
          <p:nvPr/>
        </p:nvGrpSpPr>
        <p:grpSpPr bwMode="auto">
          <a:xfrm>
            <a:off x="3084513" y="1379538"/>
            <a:ext cx="1223962" cy="584200"/>
            <a:chOff x="0" y="0"/>
            <a:chExt cx="1224136" cy="584775"/>
          </a:xfrm>
        </p:grpSpPr>
        <p:sp>
          <p:nvSpPr>
            <p:cNvPr id="29722" name="矩形 17"/>
            <p:cNvSpPr>
              <a:spLocks noChangeArrowheads="1"/>
            </p:cNvSpPr>
            <p:nvPr/>
          </p:nvSpPr>
          <p:spPr bwMode="auto">
            <a:xfrm>
              <a:off x="0" y="92166"/>
              <a:ext cx="1224136" cy="432225"/>
            </a:xfrm>
            <a:prstGeom prst="rect">
              <a:avLst/>
            </a:pr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9723" name="TextBox 22"/>
            <p:cNvSpPr txBox="1">
              <a:spLocks noChangeArrowheads="1"/>
            </p:cNvSpPr>
            <p:nvPr/>
          </p:nvSpPr>
          <p:spPr bwMode="auto">
            <a:xfrm>
              <a:off x="102954" y="0"/>
              <a:ext cx="101822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>
                  <a:solidFill>
                    <a:schemeClr val="bg1"/>
                  </a:solidFill>
                </a:rPr>
                <a:t>2012</a:t>
              </a:r>
              <a:endParaRPr lang="zh-CN" altLang="en-US" sz="32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9708" name="Group 20"/>
          <p:cNvGrpSpPr/>
          <p:nvPr/>
        </p:nvGrpSpPr>
        <p:grpSpPr bwMode="auto">
          <a:xfrm>
            <a:off x="4751388" y="1057275"/>
            <a:ext cx="2465387" cy="930275"/>
            <a:chOff x="0" y="0"/>
            <a:chExt cx="2463920" cy="930487"/>
          </a:xfrm>
        </p:grpSpPr>
        <p:sp>
          <p:nvSpPr>
            <p:cNvPr id="29719" name="TextBox 24"/>
            <p:cNvSpPr txBox="1">
              <a:spLocks noChangeArrowheads="1"/>
            </p:cNvSpPr>
            <p:nvPr/>
          </p:nvSpPr>
          <p:spPr bwMode="auto">
            <a:xfrm>
              <a:off x="0" y="462068"/>
              <a:ext cx="2463920" cy="46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720" name="TextBox 25"/>
            <p:cNvSpPr txBox="1">
              <a:spLocks noChangeArrowheads="1"/>
            </p:cNvSpPr>
            <p:nvPr/>
          </p:nvSpPr>
          <p:spPr bwMode="auto">
            <a:xfrm>
              <a:off x="26971" y="0"/>
              <a:ext cx="2264015" cy="369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9721" name="直接连接符 47"/>
            <p:cNvCxnSpPr>
              <a:cxnSpLocks noChangeShapeType="1"/>
            </p:cNvCxnSpPr>
            <p:nvPr/>
          </p:nvCxnSpPr>
          <p:spPr bwMode="auto">
            <a:xfrm>
              <a:off x="26826" y="389194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709" name="Group 24"/>
          <p:cNvGrpSpPr/>
          <p:nvPr/>
        </p:nvGrpSpPr>
        <p:grpSpPr bwMode="auto">
          <a:xfrm>
            <a:off x="5195888" y="3241675"/>
            <a:ext cx="1223962" cy="585788"/>
            <a:chOff x="0" y="0"/>
            <a:chExt cx="1224136" cy="584775"/>
          </a:xfrm>
        </p:grpSpPr>
        <p:sp>
          <p:nvSpPr>
            <p:cNvPr id="29717" name="矩形 29"/>
            <p:cNvSpPr>
              <a:spLocks noChangeArrowheads="1"/>
            </p:cNvSpPr>
            <p:nvPr/>
          </p:nvSpPr>
          <p:spPr bwMode="auto">
            <a:xfrm>
              <a:off x="0" y="91916"/>
              <a:ext cx="1224136" cy="432639"/>
            </a:xfrm>
            <a:prstGeom prst="rect">
              <a:avLst/>
            </a:pr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9718" name="TextBox 30"/>
            <p:cNvSpPr txBox="1">
              <a:spLocks noChangeArrowheads="1"/>
            </p:cNvSpPr>
            <p:nvPr/>
          </p:nvSpPr>
          <p:spPr bwMode="auto">
            <a:xfrm>
              <a:off x="102954" y="0"/>
              <a:ext cx="101822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>
                  <a:solidFill>
                    <a:schemeClr val="bg1"/>
                  </a:solidFill>
                </a:rPr>
                <a:t>2013</a:t>
              </a:r>
              <a:endParaRPr lang="zh-CN" altLang="en-US" sz="3200" b="1">
                <a:solidFill>
                  <a:schemeClr val="bg1"/>
                </a:solidFill>
              </a:endParaRPr>
            </a:p>
          </p:txBody>
        </p:sp>
      </p:grpSp>
      <p:grpSp>
        <p:nvGrpSpPr>
          <p:cNvPr id="29710" name="Group 27"/>
          <p:cNvGrpSpPr/>
          <p:nvPr/>
        </p:nvGrpSpPr>
        <p:grpSpPr bwMode="auto">
          <a:xfrm>
            <a:off x="6688138" y="3241675"/>
            <a:ext cx="2465387" cy="930275"/>
            <a:chOff x="0" y="0"/>
            <a:chExt cx="2463920" cy="930487"/>
          </a:xfrm>
        </p:grpSpPr>
        <p:sp>
          <p:nvSpPr>
            <p:cNvPr id="29714" name="TextBox 32"/>
            <p:cNvSpPr txBox="1">
              <a:spLocks noChangeArrowheads="1"/>
            </p:cNvSpPr>
            <p:nvPr/>
          </p:nvSpPr>
          <p:spPr bwMode="auto">
            <a:xfrm>
              <a:off x="0" y="462068"/>
              <a:ext cx="2463920" cy="4684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715" name="TextBox 33"/>
            <p:cNvSpPr txBox="1">
              <a:spLocks noChangeArrowheads="1"/>
            </p:cNvSpPr>
            <p:nvPr/>
          </p:nvSpPr>
          <p:spPr bwMode="auto">
            <a:xfrm>
              <a:off x="26971" y="0"/>
              <a:ext cx="2264015" cy="3699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9716" name="直接连接符 47"/>
            <p:cNvCxnSpPr>
              <a:cxnSpLocks noChangeShapeType="1"/>
            </p:cNvCxnSpPr>
            <p:nvPr/>
          </p:nvCxnSpPr>
          <p:spPr bwMode="auto">
            <a:xfrm>
              <a:off x="26826" y="389194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9711" name="Group 31"/>
          <p:cNvGrpSpPr/>
          <p:nvPr/>
        </p:nvGrpSpPr>
        <p:grpSpPr bwMode="auto">
          <a:xfrm>
            <a:off x="7308850" y="1377950"/>
            <a:ext cx="1223963" cy="584200"/>
            <a:chOff x="0" y="0"/>
            <a:chExt cx="1224136" cy="584775"/>
          </a:xfrm>
        </p:grpSpPr>
        <p:sp>
          <p:nvSpPr>
            <p:cNvPr id="29712" name="矩形 36"/>
            <p:cNvSpPr>
              <a:spLocks noChangeArrowheads="1"/>
            </p:cNvSpPr>
            <p:nvPr/>
          </p:nvSpPr>
          <p:spPr bwMode="auto">
            <a:xfrm>
              <a:off x="0" y="92166"/>
              <a:ext cx="1224136" cy="432225"/>
            </a:xfrm>
            <a:prstGeom prst="rect">
              <a:avLst/>
            </a:prstGeom>
            <a:solidFill>
              <a:srgbClr val="FB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29713" name="TextBox 37"/>
            <p:cNvSpPr txBox="1">
              <a:spLocks noChangeArrowheads="1"/>
            </p:cNvSpPr>
            <p:nvPr/>
          </p:nvSpPr>
          <p:spPr bwMode="auto">
            <a:xfrm>
              <a:off x="102954" y="0"/>
              <a:ext cx="1018227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>
                  <a:solidFill>
                    <a:schemeClr val="bg1"/>
                  </a:solidFill>
                </a:rPr>
                <a:t>2014</a:t>
              </a:r>
              <a:endParaRPr lang="zh-CN" altLang="en-US" sz="32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形状 35"/>
          <p:cNvSpPr/>
          <p:nvPr/>
        </p:nvSpPr>
        <p:spPr bwMode="auto">
          <a:xfrm>
            <a:off x="1601788" y="3508375"/>
            <a:ext cx="2241550" cy="1401763"/>
          </a:xfrm>
          <a:custGeom>
            <a:avLst/>
            <a:gdLst>
              <a:gd name="T0" fmla="*/ 0 w 2241550"/>
              <a:gd name="T1" fmla="*/ 1401763 h 1401763"/>
              <a:gd name="T2" fmla="*/ 1891109 w 2241550"/>
              <a:gd name="T3" fmla="*/ 175220 h 1401763"/>
              <a:gd name="T4" fmla="*/ 1871367 w 2241550"/>
              <a:gd name="T5" fmla="*/ 0 h 1401763"/>
              <a:gd name="T6" fmla="*/ 2241550 w 2241550"/>
              <a:gd name="T7" fmla="*/ 280353 h 1401763"/>
              <a:gd name="T8" fmla="*/ 1950337 w 2241550"/>
              <a:gd name="T9" fmla="*/ 700882 h 1401763"/>
              <a:gd name="T10" fmla="*/ 1930594 w 2241550"/>
              <a:gd name="T11" fmla="*/ 525661 h 1401763"/>
              <a:gd name="T12" fmla="*/ 0 w 2241550"/>
              <a:gd name="T13" fmla="*/ 1401763 h 14017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41550"/>
              <a:gd name="T22" fmla="*/ 0 h 1401763"/>
              <a:gd name="T23" fmla="*/ 2241550 w 2241550"/>
              <a:gd name="T24" fmla="*/ 1401763 h 14017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41550" h="1401763">
                <a:moveTo>
                  <a:pt x="0" y="1401763"/>
                </a:moveTo>
                <a:cubicBezTo>
                  <a:pt x="249061" y="778757"/>
                  <a:pt x="879431" y="369909"/>
                  <a:pt x="1891109" y="175220"/>
                </a:cubicBezTo>
                <a:lnTo>
                  <a:pt x="1871367" y="0"/>
                </a:lnTo>
                <a:lnTo>
                  <a:pt x="2241550" y="280353"/>
                </a:lnTo>
                <a:lnTo>
                  <a:pt x="1950337" y="700882"/>
                </a:lnTo>
                <a:lnTo>
                  <a:pt x="1930594" y="525661"/>
                </a:lnTo>
                <a:cubicBezTo>
                  <a:pt x="1017123" y="603537"/>
                  <a:pt x="373592" y="895571"/>
                  <a:pt x="0" y="140176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3" name="形状 36"/>
          <p:cNvSpPr/>
          <p:nvPr/>
        </p:nvSpPr>
        <p:spPr bwMode="auto">
          <a:xfrm>
            <a:off x="2968625" y="2127250"/>
            <a:ext cx="2241550" cy="1401763"/>
          </a:xfrm>
          <a:custGeom>
            <a:avLst/>
            <a:gdLst>
              <a:gd name="T0" fmla="*/ 0 w 2241550"/>
              <a:gd name="T1" fmla="*/ 1401763 h 1401763"/>
              <a:gd name="T2" fmla="*/ 1891109 w 2241550"/>
              <a:gd name="T3" fmla="*/ 175220 h 1401763"/>
              <a:gd name="T4" fmla="*/ 1871367 w 2241550"/>
              <a:gd name="T5" fmla="*/ 0 h 1401763"/>
              <a:gd name="T6" fmla="*/ 2241550 w 2241550"/>
              <a:gd name="T7" fmla="*/ 280353 h 1401763"/>
              <a:gd name="T8" fmla="*/ 1950337 w 2241550"/>
              <a:gd name="T9" fmla="*/ 700882 h 1401763"/>
              <a:gd name="T10" fmla="*/ 1930594 w 2241550"/>
              <a:gd name="T11" fmla="*/ 525661 h 1401763"/>
              <a:gd name="T12" fmla="*/ 0 w 2241550"/>
              <a:gd name="T13" fmla="*/ 1401763 h 140176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41550"/>
              <a:gd name="T22" fmla="*/ 0 h 1401763"/>
              <a:gd name="T23" fmla="*/ 2241550 w 2241550"/>
              <a:gd name="T24" fmla="*/ 1401763 h 1401763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41550" h="1401763">
                <a:moveTo>
                  <a:pt x="0" y="1401763"/>
                </a:moveTo>
                <a:cubicBezTo>
                  <a:pt x="249061" y="778757"/>
                  <a:pt x="879431" y="369909"/>
                  <a:pt x="1891109" y="175220"/>
                </a:cubicBezTo>
                <a:lnTo>
                  <a:pt x="1871367" y="0"/>
                </a:lnTo>
                <a:lnTo>
                  <a:pt x="2241550" y="280353"/>
                </a:lnTo>
                <a:lnTo>
                  <a:pt x="1950337" y="700882"/>
                </a:lnTo>
                <a:lnTo>
                  <a:pt x="1930594" y="525661"/>
                </a:lnTo>
                <a:cubicBezTo>
                  <a:pt x="1017123" y="603537"/>
                  <a:pt x="373592" y="895571"/>
                  <a:pt x="0" y="1401763"/>
                </a:cubicBezTo>
                <a:close/>
              </a:path>
            </a:pathLst>
          </a:custGeom>
          <a:solidFill>
            <a:srgbClr val="2AC9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24" name="形状 37"/>
          <p:cNvSpPr/>
          <p:nvPr/>
        </p:nvSpPr>
        <p:spPr bwMode="auto">
          <a:xfrm rot="359212">
            <a:off x="4775200" y="684213"/>
            <a:ext cx="2239963" cy="1400175"/>
          </a:xfrm>
          <a:custGeom>
            <a:avLst/>
            <a:gdLst>
              <a:gd name="T0" fmla="*/ 0 w 2239963"/>
              <a:gd name="T1" fmla="*/ 1400175 h 1400175"/>
              <a:gd name="T2" fmla="*/ 1889920 w 2239963"/>
              <a:gd name="T3" fmla="*/ 175022 h 1400175"/>
              <a:gd name="T4" fmla="*/ 1870200 w 2239963"/>
              <a:gd name="T5" fmla="*/ 0 h 1400175"/>
              <a:gd name="T6" fmla="*/ 2239963 w 2239963"/>
              <a:gd name="T7" fmla="*/ 280035 h 1400175"/>
              <a:gd name="T8" fmla="*/ 1949081 w 2239963"/>
              <a:gd name="T9" fmla="*/ 700088 h 1400175"/>
              <a:gd name="T10" fmla="*/ 1929361 w 2239963"/>
              <a:gd name="T11" fmla="*/ 525066 h 1400175"/>
              <a:gd name="T12" fmla="*/ 0 w 2239963"/>
              <a:gd name="T13" fmla="*/ 1400175 h 140017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39963"/>
              <a:gd name="T22" fmla="*/ 0 h 1400175"/>
              <a:gd name="T23" fmla="*/ 2239963 w 2239963"/>
              <a:gd name="T24" fmla="*/ 1400175 h 140017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39963" h="1400175">
                <a:moveTo>
                  <a:pt x="0" y="1400175"/>
                </a:moveTo>
                <a:cubicBezTo>
                  <a:pt x="248885" y="777875"/>
                  <a:pt x="878858" y="369491"/>
                  <a:pt x="1889919" y="175022"/>
                </a:cubicBezTo>
                <a:lnTo>
                  <a:pt x="1870199" y="0"/>
                </a:lnTo>
                <a:lnTo>
                  <a:pt x="2239963" y="280035"/>
                </a:lnTo>
                <a:lnTo>
                  <a:pt x="1949080" y="700088"/>
                </a:lnTo>
                <a:lnTo>
                  <a:pt x="1929360" y="525066"/>
                </a:lnTo>
                <a:cubicBezTo>
                  <a:pt x="1016447" y="602853"/>
                  <a:pt x="373327" y="894556"/>
                  <a:pt x="0" y="1400175"/>
                </a:cubicBezTo>
                <a:close/>
              </a:path>
            </a:pathLst>
          </a:custGeom>
          <a:solidFill>
            <a:srgbClr val="FB4F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0725" name="Group 5"/>
          <p:cNvGrpSpPr/>
          <p:nvPr/>
        </p:nvGrpSpPr>
        <p:grpSpPr bwMode="auto">
          <a:xfrm>
            <a:off x="3821113" y="4124325"/>
            <a:ext cx="2500312" cy="906463"/>
            <a:chOff x="0" y="0"/>
            <a:chExt cx="2498824" cy="906868"/>
          </a:xfrm>
        </p:grpSpPr>
        <p:sp>
          <p:nvSpPr>
            <p:cNvPr id="30743" name="TextBox 39"/>
            <p:cNvSpPr txBox="1">
              <a:spLocks noChangeArrowheads="1"/>
            </p:cNvSpPr>
            <p:nvPr/>
          </p:nvSpPr>
          <p:spPr bwMode="auto">
            <a:xfrm>
              <a:off x="34904" y="438346"/>
              <a:ext cx="2463920" cy="468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744" name="TextBox 40"/>
            <p:cNvSpPr txBox="1">
              <a:spLocks noChangeArrowheads="1"/>
            </p:cNvSpPr>
            <p:nvPr/>
          </p:nvSpPr>
          <p:spPr bwMode="auto">
            <a:xfrm>
              <a:off x="0" y="0"/>
              <a:ext cx="2264014" cy="370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0745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726" name="Group 9"/>
          <p:cNvGrpSpPr/>
          <p:nvPr/>
        </p:nvGrpSpPr>
        <p:grpSpPr bwMode="auto">
          <a:xfrm>
            <a:off x="5445125" y="2873375"/>
            <a:ext cx="2500313" cy="906463"/>
            <a:chOff x="0" y="0"/>
            <a:chExt cx="2498824" cy="906868"/>
          </a:xfrm>
        </p:grpSpPr>
        <p:sp>
          <p:nvSpPr>
            <p:cNvPr id="30740" name="TextBox 43"/>
            <p:cNvSpPr txBox="1">
              <a:spLocks noChangeArrowheads="1"/>
            </p:cNvSpPr>
            <p:nvPr/>
          </p:nvSpPr>
          <p:spPr bwMode="auto">
            <a:xfrm>
              <a:off x="34904" y="438346"/>
              <a:ext cx="2463920" cy="468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741" name="TextBox 44"/>
            <p:cNvSpPr txBox="1">
              <a:spLocks noChangeArrowheads="1"/>
            </p:cNvSpPr>
            <p:nvPr/>
          </p:nvSpPr>
          <p:spPr bwMode="auto">
            <a:xfrm>
              <a:off x="0" y="0"/>
              <a:ext cx="2264014" cy="370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0742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727" name="Group 13"/>
          <p:cNvGrpSpPr/>
          <p:nvPr/>
        </p:nvGrpSpPr>
        <p:grpSpPr bwMode="auto">
          <a:xfrm>
            <a:off x="6673850" y="1476375"/>
            <a:ext cx="2500313" cy="906463"/>
            <a:chOff x="0" y="0"/>
            <a:chExt cx="2498824" cy="906868"/>
          </a:xfrm>
        </p:grpSpPr>
        <p:sp>
          <p:nvSpPr>
            <p:cNvPr id="30737" name="TextBox 47"/>
            <p:cNvSpPr txBox="1">
              <a:spLocks noChangeArrowheads="1"/>
            </p:cNvSpPr>
            <p:nvPr/>
          </p:nvSpPr>
          <p:spPr bwMode="auto">
            <a:xfrm>
              <a:off x="34904" y="438346"/>
              <a:ext cx="2463920" cy="468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This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is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example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.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Go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ahead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and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replace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it. Add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text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200">
                  <a:solidFill>
                    <a:srgbClr val="FFFFFF"/>
                  </a:solidFill>
                  <a:ea typeface="微软雅黑" panose="020B0503020204020204" pitchFamily="34" charset="-122"/>
                </a:rPr>
                <a:t>here</a:t>
              </a:r>
              <a:r>
                <a:rPr lang="en-US" altLang="zh-CN" sz="120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2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738" name="TextBox 48"/>
            <p:cNvSpPr txBox="1">
              <a:spLocks noChangeArrowheads="1"/>
            </p:cNvSpPr>
            <p:nvPr/>
          </p:nvSpPr>
          <p:spPr bwMode="auto">
            <a:xfrm>
              <a:off x="0" y="0"/>
              <a:ext cx="2264014" cy="3700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ADD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YOUR</a:t>
              </a:r>
              <a:r>
                <a:rPr lang="en-US" altLang="zh-CN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b="1">
                  <a:solidFill>
                    <a:srgbClr val="FFFFFF"/>
                  </a:solidFill>
                  <a:ea typeface="微软雅黑" panose="020B0503020204020204" pitchFamily="34" charset="-122"/>
                </a:rPr>
                <a:t>HEADLINE</a:t>
              </a:r>
              <a:endParaRPr lang="zh-CN" altLang="en-US" b="1">
                <a:solidFill>
                  <a:srgbClr val="FFFFFF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0739" name="直接连接符 47"/>
            <p:cNvCxnSpPr>
              <a:cxnSpLocks noChangeShapeType="1"/>
            </p:cNvCxnSpPr>
            <p:nvPr/>
          </p:nvCxnSpPr>
          <p:spPr bwMode="auto">
            <a:xfrm>
              <a:off x="61730" y="365575"/>
              <a:ext cx="2302886" cy="0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0728" name="Group 17"/>
          <p:cNvGrpSpPr/>
          <p:nvPr/>
        </p:nvGrpSpPr>
        <p:grpSpPr bwMode="auto">
          <a:xfrm>
            <a:off x="2411413" y="4210050"/>
            <a:ext cx="884237" cy="884238"/>
            <a:chOff x="0" y="0"/>
            <a:chExt cx="884414" cy="884414"/>
          </a:xfrm>
        </p:grpSpPr>
        <p:sp>
          <p:nvSpPr>
            <p:cNvPr id="30735" name="椭圆 50"/>
            <p:cNvSpPr>
              <a:spLocks noChangeArrowheads="1"/>
            </p:cNvSpPr>
            <p:nvPr/>
          </p:nvSpPr>
          <p:spPr bwMode="auto">
            <a:xfrm>
              <a:off x="0" y="0"/>
              <a:ext cx="884414" cy="88441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0736" name="矩形 51"/>
            <p:cNvSpPr>
              <a:spLocks noChangeArrowheads="1"/>
            </p:cNvSpPr>
            <p:nvPr/>
          </p:nvSpPr>
          <p:spPr bwMode="auto">
            <a:xfrm>
              <a:off x="37289" y="37724"/>
              <a:ext cx="80983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>
                  <a:solidFill>
                    <a:srgbClr val="1F253E"/>
                  </a:solidFill>
                  <a:ea typeface="微软雅黑" panose="020B0503020204020204" pitchFamily="34" charset="-122"/>
                  <a:sym typeface="Calibri" panose="020F0502020204030204" pitchFamily="34" charset="0"/>
                </a:rPr>
                <a:t>01</a:t>
              </a:r>
              <a:endParaRPr lang="en-US" altLang="zh-CN" sz="4800" b="1">
                <a:solidFill>
                  <a:srgbClr val="1F253E"/>
                </a:solidFill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</p:grpSp>
      <p:grpSp>
        <p:nvGrpSpPr>
          <p:cNvPr id="30729" name="Group 20"/>
          <p:cNvGrpSpPr/>
          <p:nvPr/>
        </p:nvGrpSpPr>
        <p:grpSpPr bwMode="auto">
          <a:xfrm>
            <a:off x="3786188" y="2836863"/>
            <a:ext cx="884237" cy="884237"/>
            <a:chOff x="0" y="0"/>
            <a:chExt cx="884414" cy="884414"/>
          </a:xfrm>
        </p:grpSpPr>
        <p:sp>
          <p:nvSpPr>
            <p:cNvPr id="30733" name="椭圆 54"/>
            <p:cNvSpPr>
              <a:spLocks noChangeArrowheads="1"/>
            </p:cNvSpPr>
            <p:nvPr/>
          </p:nvSpPr>
          <p:spPr bwMode="auto">
            <a:xfrm>
              <a:off x="0" y="0"/>
              <a:ext cx="884414" cy="88441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0734" name="矩形 55"/>
            <p:cNvSpPr>
              <a:spLocks noChangeArrowheads="1"/>
            </p:cNvSpPr>
            <p:nvPr/>
          </p:nvSpPr>
          <p:spPr bwMode="auto">
            <a:xfrm>
              <a:off x="37289" y="37724"/>
              <a:ext cx="80983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>
                  <a:solidFill>
                    <a:srgbClr val="1F253E"/>
                  </a:solidFill>
                  <a:ea typeface="微软雅黑" panose="020B0503020204020204" pitchFamily="34" charset="-122"/>
                  <a:sym typeface="Calibri" panose="020F0502020204030204" pitchFamily="34" charset="0"/>
                </a:rPr>
                <a:t>02</a:t>
              </a:r>
              <a:endParaRPr lang="en-US" altLang="zh-CN" sz="4800" b="1">
                <a:solidFill>
                  <a:srgbClr val="1F253E"/>
                </a:solidFill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</p:grpSp>
      <p:grpSp>
        <p:nvGrpSpPr>
          <p:cNvPr id="30730" name="Group 23"/>
          <p:cNvGrpSpPr/>
          <p:nvPr/>
        </p:nvGrpSpPr>
        <p:grpSpPr bwMode="auto">
          <a:xfrm>
            <a:off x="5524500" y="1438275"/>
            <a:ext cx="884238" cy="885825"/>
            <a:chOff x="0" y="0"/>
            <a:chExt cx="884414" cy="884414"/>
          </a:xfrm>
        </p:grpSpPr>
        <p:sp>
          <p:nvSpPr>
            <p:cNvPr id="30731" name="椭圆 57"/>
            <p:cNvSpPr>
              <a:spLocks noChangeArrowheads="1"/>
            </p:cNvSpPr>
            <p:nvPr/>
          </p:nvSpPr>
          <p:spPr bwMode="auto">
            <a:xfrm>
              <a:off x="0" y="0"/>
              <a:ext cx="884414" cy="88441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>
                <a:solidFill>
                  <a:srgbClr val="FFFFFF"/>
                </a:solidFill>
              </a:endParaRPr>
            </a:p>
          </p:txBody>
        </p:sp>
        <p:sp>
          <p:nvSpPr>
            <p:cNvPr id="30732" name="矩形 58"/>
            <p:cNvSpPr>
              <a:spLocks noChangeArrowheads="1"/>
            </p:cNvSpPr>
            <p:nvPr/>
          </p:nvSpPr>
          <p:spPr bwMode="auto">
            <a:xfrm>
              <a:off x="37289" y="37724"/>
              <a:ext cx="80983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>
                  <a:solidFill>
                    <a:srgbClr val="1F253E"/>
                  </a:solidFill>
                  <a:ea typeface="微软雅黑" panose="020B0503020204020204" pitchFamily="34" charset="-122"/>
                  <a:sym typeface="Calibri" panose="020F0502020204030204" pitchFamily="34" charset="0"/>
                </a:rPr>
                <a:t>03</a:t>
              </a:r>
              <a:endParaRPr lang="en-US" altLang="zh-CN" sz="4800" b="1">
                <a:solidFill>
                  <a:srgbClr val="1F253E"/>
                </a:solidFill>
                <a:ea typeface="微软雅黑" panose="020B0503020204020204" pitchFamily="34" charset="-122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YTQ3YTc2YjBlNWRhYjQ0NTA0MDBkN2E0YWM4YTZjZGMifQ=="/>
</p:tagLst>
</file>

<file path=ppt/theme/theme1.xml><?xml version="1.0" encoding="utf-8"?>
<a:theme xmlns:a="http://schemas.openxmlformats.org/drawingml/2006/main" name="Office 主题​​">
  <a:themeElements>
    <a:clrScheme name="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Office 主题​​">
  <a:themeElements>
    <a:clrScheme name="9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9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9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Office 主题​​">
  <a:themeElements>
    <a:clrScheme name="10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0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0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Office 主题​​">
  <a:themeElements>
    <a:clrScheme name="11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1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1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3_Office 主题​​">
  <a:themeElements>
    <a:clrScheme name="13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3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4_Office 主题​​">
  <a:themeElements>
    <a:clrScheme name="14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4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4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5_Office 主题​​">
  <a:themeElements>
    <a:clrScheme name="15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5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5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16_Office 主题​​">
  <a:themeElements>
    <a:clrScheme name="16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6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6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7_Office 主题​​">
  <a:themeElements>
    <a:clrScheme name="17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7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7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8_Office 主题​​">
  <a:themeElements>
    <a:clrScheme name="18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8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8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9_Office 主题​​">
  <a:themeElements>
    <a:clrScheme name="19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9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9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1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20_Office 主题​​">
  <a:themeElements>
    <a:clrScheme name="20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0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0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21_Office 主题​​">
  <a:themeElements>
    <a:clrScheme name="21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1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1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2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2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主题​​">
  <a:themeElements>
    <a:clrScheme name="3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3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3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主题​​">
  <a:themeElements>
    <a:clrScheme name="4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4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4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Office 主题​​">
  <a:themeElements>
    <a:clrScheme name="5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5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5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Office 主题​​">
  <a:themeElements>
    <a:clrScheme name="6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6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6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Office 主题​​">
  <a:themeElements>
    <a:clrScheme name="7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7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Office 主题​​">
  <a:themeElements>
    <a:clrScheme name="8_Office 主题​​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8_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8_Office 主题​​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2463</Words>
  <Application>WPS 演示</Application>
  <PresentationFormat>全屏显示(16:9)</PresentationFormat>
  <Paragraphs>163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14</vt:i4>
      </vt:variant>
    </vt:vector>
  </HeadingPairs>
  <TitlesOfParts>
    <vt:vector size="51" baseType="lpstr">
      <vt:lpstr>Arial</vt:lpstr>
      <vt:lpstr>宋体</vt:lpstr>
      <vt:lpstr>Wingdings</vt:lpstr>
      <vt:lpstr>Calibri</vt:lpstr>
      <vt:lpstr>Calibri</vt:lpstr>
      <vt:lpstr>微软雅黑</vt:lpstr>
      <vt:lpstr>造字工房悦黑体验版纤细体</vt:lpstr>
      <vt:lpstr>Meiryo</vt:lpstr>
      <vt:lpstr>Yu Gothic UI</vt:lpstr>
      <vt:lpstr>Arial Narrow</vt:lpstr>
      <vt:lpstr>Arial Unicode MS</vt:lpstr>
      <vt:lpstr>Calibri Light</vt:lpstr>
      <vt:lpstr>黑体</vt:lpstr>
      <vt:lpstr>Office 主题​​</vt:lpstr>
      <vt:lpstr>1_Office 主题​​</vt:lpstr>
      <vt:lpstr>2_Office 主题​​</vt:lpstr>
      <vt:lpstr>3_Office 主题​​</vt:lpstr>
      <vt:lpstr>4_Office 主题​​</vt:lpstr>
      <vt:lpstr>5_Office 主题​​</vt:lpstr>
      <vt:lpstr>6_Office 主题​​</vt:lpstr>
      <vt:lpstr>7_Office 主题​​</vt:lpstr>
      <vt:lpstr>8_Office 主题​​</vt:lpstr>
      <vt:lpstr>9_Office 主题​​</vt:lpstr>
      <vt:lpstr>10_Office 主题​​</vt:lpstr>
      <vt:lpstr>11_Office 主题​​</vt:lpstr>
      <vt:lpstr>13_Office 主题​​</vt:lpstr>
      <vt:lpstr>14_Office 主题​​</vt:lpstr>
      <vt:lpstr>15_Office 主题​​</vt:lpstr>
      <vt:lpstr>16_Office 主题​​</vt:lpstr>
      <vt:lpstr>17_Office 主题​​</vt:lpstr>
      <vt:lpstr>18_Office 主题​​</vt:lpstr>
      <vt:lpstr>19_Office 主题​​</vt:lpstr>
      <vt:lpstr>20_Office 主题​​</vt:lpstr>
      <vt:lpstr>21_Office 主题​​</vt:lpstr>
      <vt:lpstr>Excel.Chart.8</vt:lpstr>
      <vt:lpstr>Excel.Chart.8</vt:lpstr>
      <vt:lpstr>Excel.Chart.8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kan</dc:creator>
  <cp:lastModifiedBy>Years later</cp:lastModifiedBy>
  <cp:revision>44</cp:revision>
  <dcterms:created xsi:type="dcterms:W3CDTF">2014-06-22T16:38:00Z</dcterms:created>
  <dcterms:modified xsi:type="dcterms:W3CDTF">2024-05-03T04:59:43Z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2052-12.1.0.16417</vt:lpwstr>
  </property>
  <property fmtid="{D5CDD505-2E9C-101B-9397-08002B2CF9AE}" pid="3" name="ICV">
    <vt:lpwstr>77DD24A2D7F54FFFAE0B577DE3127BD6_13</vt:lpwstr>
  </property>
</Properties>
</file>