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2" r:id="rId3"/>
    <p:sldId id="296" r:id="rId4"/>
    <p:sldId id="278" r:id="rId5"/>
    <p:sldId id="286" r:id="rId6"/>
    <p:sldId id="294" r:id="rId7"/>
    <p:sldId id="297" r:id="rId8"/>
    <p:sldId id="298" r:id="rId9"/>
    <p:sldId id="268" r:id="rId10"/>
    <p:sldId id="264" r:id="rId11"/>
    <p:sldId id="295" r:id="rId12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146"/>
    <a:srgbClr val="1A3A51"/>
    <a:srgbClr val="363533"/>
    <a:srgbClr val="2C4E73"/>
    <a:srgbClr val="2790B0"/>
    <a:srgbClr val="6B933F"/>
    <a:srgbClr val="4E4D49"/>
    <a:srgbClr val="242322"/>
    <a:srgbClr val="243C5A"/>
    <a:srgbClr val="1D1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04" y="84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explosion val="0"/>
          <c:dPt>
            <c:idx val="0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explosion val="0"/>
          <c:dPt>
            <c:idx val="0"/>
            <c:bubble3D val="0"/>
            <c:spPr>
              <a:solidFill>
                <a:srgbClr val="2790B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explosion val="0"/>
          <c:dPt>
            <c:idx val="0"/>
            <c:bubble3D val="0"/>
            <c:spPr>
              <a:solidFill>
                <a:srgbClr val="2C4E7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B933F"/>
            </a:solidFill>
          </c:spPr>
          <c:explosion val="0"/>
          <c:dPt>
            <c:idx val="0"/>
            <c:bubble3D val="0"/>
            <c:spPr>
              <a:solidFill>
                <a:srgbClr val="24232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6B933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4652-639F-41AA-AE44-311CD6A737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64FA-8F26-4BA9-B943-E067924DCB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3CA60A-A647-4146-B525-0DA95724F65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8861-D69C-404E-9273-4613F2D431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A9FA-6B30-4994-8A3C-EBA125F3E9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5487"/>
            <a:ext cx="12192000" cy="68995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295"/>
            <a:ext cx="12192000" cy="6858000"/>
          </a:xfrm>
          <a:prstGeom prst="rect">
            <a:avLst/>
          </a:prstGeom>
          <a:solidFill>
            <a:srgbClr val="18283C">
              <a:alpha val="76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779800" y="1980859"/>
            <a:ext cx="6443714" cy="2834334"/>
          </a:xfrm>
          <a:prstGeom prst="rect">
            <a:avLst/>
          </a:prstGeom>
          <a:solidFill>
            <a:srgbClr val="4975A4">
              <a:alpha val="38039"/>
            </a:srgbClr>
          </a:solidFill>
          <a:ln w="57150">
            <a:solidFill>
              <a:schemeClr val="bg1">
                <a:lumMod val="85000"/>
                <a:alpha val="8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75A4"/>
              </a:solidFill>
              <a:cs typeface="+mn-ea"/>
              <a:sym typeface="+mn-lt"/>
            </a:endParaRPr>
          </a:p>
        </p:txBody>
      </p:sp>
      <p:sp>
        <p:nvSpPr>
          <p:cNvPr id="43" name="KSO_CT2"/>
          <p:cNvSpPr txBox="1"/>
          <p:nvPr/>
        </p:nvSpPr>
        <p:spPr>
          <a:xfrm>
            <a:off x="3660992" y="4076525"/>
            <a:ext cx="4681330" cy="4672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单击此处添加您的副标题</a:t>
            </a:r>
            <a:endParaRPr lang="zh-CN" altLang="en-US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KSO_CT1"/>
          <p:cNvSpPr>
            <a:spLocks noGrp="1"/>
          </p:cNvSpPr>
          <p:nvPr>
            <p:ph type="title" hasCustomPrompt="1"/>
          </p:nvPr>
        </p:nvSpPr>
        <p:spPr>
          <a:xfrm>
            <a:off x="3660992" y="2276707"/>
            <a:ext cx="4681330" cy="1415363"/>
          </a:xfrm>
        </p:spPr>
        <p:txBody>
          <a:bodyPr anchor="b" anchorCtr="0">
            <a:noAutofit/>
          </a:bodyPr>
          <a:lstStyle>
            <a:lvl1pPr algn="ctr">
              <a:defRPr sz="360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信息安全</a:t>
            </a:r>
            <a:r>
              <a:rPr lang="zh-CN" altLang="en-US" sz="4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行业工作</a:t>
            </a:r>
            <a:br>
              <a:rPr lang="en-US" altLang="zh-CN" sz="4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</a:t>
            </a:r>
            <a:r>
              <a:rPr lang="en-US" altLang="zh-CN" sz="44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60992" y="3851618"/>
            <a:ext cx="4681330" cy="45719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72748"/>
          </a:xfrm>
          <a:prstGeom prst="rect">
            <a:avLst/>
          </a:prstGeom>
          <a:solidFill>
            <a:schemeClr val="bg1">
              <a:alpha val="33000"/>
            </a:schemeClr>
          </a:solidFill>
        </p:spPr>
      </p:pic>
      <p:sp>
        <p:nvSpPr>
          <p:cNvPr id="5" name="矩形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8283C">
              <a:alpha val="9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4143" y="2011833"/>
            <a:ext cx="6443714" cy="2834334"/>
          </a:xfrm>
          <a:prstGeom prst="rect">
            <a:avLst/>
          </a:prstGeom>
          <a:solidFill>
            <a:srgbClr val="4975A4">
              <a:alpha val="38039"/>
            </a:srgbClr>
          </a:solidFill>
          <a:ln w="57150">
            <a:solidFill>
              <a:schemeClr val="bg1">
                <a:lumMod val="85000"/>
                <a:alpha val="8313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975A4"/>
              </a:solidFill>
              <a:cs typeface="+mn-ea"/>
              <a:sym typeface="+mn-lt"/>
            </a:endParaRPr>
          </a:p>
        </p:txBody>
      </p:sp>
      <p:sp>
        <p:nvSpPr>
          <p:cNvPr id="11" name="KSO_CT1"/>
          <p:cNvSpPr txBox="1"/>
          <p:nvPr/>
        </p:nvSpPr>
        <p:spPr>
          <a:xfrm>
            <a:off x="4131360" y="3628828"/>
            <a:ext cx="3929281" cy="76455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6600" spc="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谢谢观赏</a:t>
            </a:r>
            <a:endParaRPr lang="zh-CN" altLang="en-US" sz="6600" spc="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131360" y="2338186"/>
            <a:ext cx="3929281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1500">
                <a:solidFill>
                  <a:schemeClr val="bg1"/>
                </a:solidFill>
                <a:effectLst>
                  <a:outerShdw blurRad="25400" dist="25400" algn="l" rotWithShape="0">
                    <a:prstClr val="black">
                      <a:alpha val="61000"/>
                    </a:prstClr>
                  </a:outerShdw>
                </a:effectLst>
                <a:latin typeface="Edwardian Script ITC" pitchFamily="66" charset="0"/>
                <a:ea typeface="叶根友刀锋黑草" pitchFamily="2" charset="-122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7200" b="0" dirty="0" smtClean="0">
                <a:ln w="12700">
                  <a:noFill/>
                </a:ln>
                <a:effectLst/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7200" b="0" dirty="0">
              <a:ln w="12700">
                <a:noFill/>
              </a:ln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049" y="-16470"/>
            <a:ext cx="6671687" cy="6886901"/>
          </a:xfrm>
          <a:prstGeom prst="rect">
            <a:avLst/>
          </a:prstGeom>
        </p:spPr>
      </p:pic>
      <p:sp>
        <p:nvSpPr>
          <p:cNvPr id="24" name="矩形 5"/>
          <p:cNvSpPr/>
          <p:nvPr/>
        </p:nvSpPr>
        <p:spPr>
          <a:xfrm>
            <a:off x="4798580" y="-31155"/>
            <a:ext cx="7393420" cy="6928276"/>
          </a:xfrm>
          <a:custGeom>
            <a:avLst/>
            <a:gdLst>
              <a:gd name="connsiteX0" fmla="*/ 0 w 5436096"/>
              <a:gd name="connsiteY0" fmla="*/ 0 h 5142453"/>
              <a:gd name="connsiteX1" fmla="*/ 5436096 w 5436096"/>
              <a:gd name="connsiteY1" fmla="*/ 0 h 5142453"/>
              <a:gd name="connsiteX2" fmla="*/ 5436096 w 5436096"/>
              <a:gd name="connsiteY2" fmla="*/ 5142453 h 5142453"/>
              <a:gd name="connsiteX3" fmla="*/ 0 w 5436096"/>
              <a:gd name="connsiteY3" fmla="*/ 5142453 h 5142453"/>
              <a:gd name="connsiteX4" fmla="*/ 0 w 5436096"/>
              <a:gd name="connsiteY4" fmla="*/ 0 h 5142453"/>
              <a:gd name="connsiteX0-1" fmla="*/ 0 w 5436096"/>
              <a:gd name="connsiteY0-2" fmla="*/ 0 h 5152502"/>
              <a:gd name="connsiteX1-3" fmla="*/ 5436096 w 5436096"/>
              <a:gd name="connsiteY1-4" fmla="*/ 0 h 5152502"/>
              <a:gd name="connsiteX2-5" fmla="*/ 5436096 w 5436096"/>
              <a:gd name="connsiteY2-6" fmla="*/ 5142453 h 5152502"/>
              <a:gd name="connsiteX3-7" fmla="*/ 1808703 w 5436096"/>
              <a:gd name="connsiteY3-8" fmla="*/ 5152502 h 5152502"/>
              <a:gd name="connsiteX4-9" fmla="*/ 0 w 5436096"/>
              <a:gd name="connsiteY4-10" fmla="*/ 0 h 5152502"/>
              <a:gd name="connsiteX0-11" fmla="*/ 0 w 4823147"/>
              <a:gd name="connsiteY0-12" fmla="*/ 10049 h 5152502"/>
              <a:gd name="connsiteX1-13" fmla="*/ 4823147 w 4823147"/>
              <a:gd name="connsiteY1-14" fmla="*/ 0 h 5152502"/>
              <a:gd name="connsiteX2-15" fmla="*/ 4823147 w 4823147"/>
              <a:gd name="connsiteY2-16" fmla="*/ 5142453 h 5152502"/>
              <a:gd name="connsiteX3-17" fmla="*/ 1195754 w 4823147"/>
              <a:gd name="connsiteY3-18" fmla="*/ 5152502 h 5152502"/>
              <a:gd name="connsiteX4-19" fmla="*/ 0 w 4823147"/>
              <a:gd name="connsiteY4-20" fmla="*/ 10049 h 5152502"/>
              <a:gd name="connsiteX0-21" fmla="*/ 0 w 4578898"/>
              <a:gd name="connsiteY0-22" fmla="*/ 125 h 5152502"/>
              <a:gd name="connsiteX1-23" fmla="*/ 4578898 w 4578898"/>
              <a:gd name="connsiteY1-24" fmla="*/ 0 h 5152502"/>
              <a:gd name="connsiteX2-25" fmla="*/ 4578898 w 4578898"/>
              <a:gd name="connsiteY2-26" fmla="*/ 5142453 h 5152502"/>
              <a:gd name="connsiteX3-27" fmla="*/ 951505 w 4578898"/>
              <a:gd name="connsiteY3-28" fmla="*/ 5152502 h 5152502"/>
              <a:gd name="connsiteX4-29" fmla="*/ 0 w 4578898"/>
              <a:gd name="connsiteY4-30" fmla="*/ 125 h 5152502"/>
              <a:gd name="connsiteX0-31" fmla="*/ 0 w 4663122"/>
              <a:gd name="connsiteY0-32" fmla="*/ 10050 h 5152502"/>
              <a:gd name="connsiteX1-33" fmla="*/ 4663122 w 4663122"/>
              <a:gd name="connsiteY1-34" fmla="*/ 0 h 5152502"/>
              <a:gd name="connsiteX2-35" fmla="*/ 4663122 w 4663122"/>
              <a:gd name="connsiteY2-36" fmla="*/ 5142453 h 5152502"/>
              <a:gd name="connsiteX3-37" fmla="*/ 1035729 w 4663122"/>
              <a:gd name="connsiteY3-38" fmla="*/ 5152502 h 5152502"/>
              <a:gd name="connsiteX4-39" fmla="*/ 0 w 4663122"/>
              <a:gd name="connsiteY4-40" fmla="*/ 10050 h 5152502"/>
              <a:gd name="connsiteX0-41" fmla="*/ 0 w 4663122"/>
              <a:gd name="connsiteY0-42" fmla="*/ 10050 h 5152502"/>
              <a:gd name="connsiteX1-43" fmla="*/ 4663122 w 4663122"/>
              <a:gd name="connsiteY1-44" fmla="*/ 0 h 5152502"/>
              <a:gd name="connsiteX2-45" fmla="*/ 4663122 w 4663122"/>
              <a:gd name="connsiteY2-46" fmla="*/ 5142453 h 5152502"/>
              <a:gd name="connsiteX3-47" fmla="*/ 1002507 w 4663122"/>
              <a:gd name="connsiteY3-48" fmla="*/ 5152502 h 5152502"/>
              <a:gd name="connsiteX4-49" fmla="*/ 0 w 4663122"/>
              <a:gd name="connsiteY4-50" fmla="*/ 10050 h 5152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63122" h="5152502">
                <a:moveTo>
                  <a:pt x="0" y="10050"/>
                </a:moveTo>
                <a:lnTo>
                  <a:pt x="4663122" y="0"/>
                </a:lnTo>
                <a:lnTo>
                  <a:pt x="4663122" y="5142453"/>
                </a:lnTo>
                <a:lnTo>
                  <a:pt x="1002507" y="5152502"/>
                </a:lnTo>
                <a:lnTo>
                  <a:pt x="0" y="10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1445" y="269834"/>
            <a:ext cx="478148" cy="478148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4052" y="465099"/>
            <a:ext cx="385483" cy="38548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  <a:cs typeface="+mn-ea"/>
              <a:sym typeface="+mn-lt"/>
            </a:endParaRPr>
          </a:p>
        </p:txBody>
      </p:sp>
      <p:pic>
        <p:nvPicPr>
          <p:cNvPr id="36" name="1" descr="D:\360data\重要数据\桌面\66666666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2" descr="D:\360data\重要数据\桌面\55555555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" descr="D:\360data\重要数据\桌面\444444444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4" descr="D:\360data\重要数据\桌面\333333333333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5" descr="D:\360data\重要数据\桌面\22222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6" descr="D:\360data\重要数据\桌面\1111111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83802" y="2086798"/>
            <a:ext cx="2587452" cy="2587452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圆角矩形 43"/>
          <p:cNvSpPr/>
          <p:nvPr/>
        </p:nvSpPr>
        <p:spPr>
          <a:xfrm rot="19006218">
            <a:off x="5836025" y="1318411"/>
            <a:ext cx="735237" cy="735237"/>
          </a:xfrm>
          <a:prstGeom prst="roundRect">
            <a:avLst/>
          </a:prstGeom>
          <a:solidFill>
            <a:srgbClr val="91B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圆角矩形 44"/>
          <p:cNvSpPr/>
          <p:nvPr/>
        </p:nvSpPr>
        <p:spPr>
          <a:xfrm rot="19006218">
            <a:off x="6090025" y="2492768"/>
            <a:ext cx="735237" cy="735237"/>
          </a:xfrm>
          <a:prstGeom prst="roundRect">
            <a:avLst/>
          </a:prstGeom>
          <a:solidFill>
            <a:srgbClr val="279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圆角矩形 45"/>
          <p:cNvSpPr/>
          <p:nvPr/>
        </p:nvSpPr>
        <p:spPr>
          <a:xfrm rot="19006218">
            <a:off x="6344026" y="3667126"/>
            <a:ext cx="735237" cy="735237"/>
          </a:xfrm>
          <a:prstGeom prst="roundRect">
            <a:avLst/>
          </a:prstGeom>
          <a:solidFill>
            <a:srgbClr val="2C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圆角矩形 46"/>
          <p:cNvSpPr/>
          <p:nvPr/>
        </p:nvSpPr>
        <p:spPr>
          <a:xfrm rot="19006218">
            <a:off x="6598025" y="4841482"/>
            <a:ext cx="735237" cy="735237"/>
          </a:xfrm>
          <a:prstGeom prst="roundRect">
            <a:avLst/>
          </a:prstGeom>
          <a:solidFill>
            <a:srgbClr val="35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57676" y="1455196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6032739" y="1509183"/>
            <a:ext cx="375629" cy="427018"/>
          </a:xfrm>
          <a:custGeom>
            <a:avLst/>
            <a:gdLst>
              <a:gd name="T0" fmla="*/ 124 w 127"/>
              <a:gd name="T1" fmla="*/ 17 h 145"/>
              <a:gd name="T2" fmla="*/ 64 w 127"/>
              <a:gd name="T3" fmla="*/ 1 h 145"/>
              <a:gd name="T4" fmla="*/ 3 w 127"/>
              <a:gd name="T5" fmla="*/ 17 h 145"/>
              <a:gd name="T6" fmla="*/ 3 w 127"/>
              <a:gd name="T7" fmla="*/ 42 h 145"/>
              <a:gd name="T8" fmla="*/ 24 w 127"/>
              <a:gd name="T9" fmla="*/ 103 h 145"/>
              <a:gd name="T10" fmla="*/ 40 w 127"/>
              <a:gd name="T11" fmla="*/ 123 h 145"/>
              <a:gd name="T12" fmla="*/ 56 w 127"/>
              <a:gd name="T13" fmla="*/ 139 h 145"/>
              <a:gd name="T14" fmla="*/ 64 w 127"/>
              <a:gd name="T15" fmla="*/ 145 h 145"/>
              <a:gd name="T16" fmla="*/ 71 w 127"/>
              <a:gd name="T17" fmla="*/ 139 h 145"/>
              <a:gd name="T18" fmla="*/ 87 w 127"/>
              <a:gd name="T19" fmla="*/ 123 h 145"/>
              <a:gd name="T20" fmla="*/ 103 w 127"/>
              <a:gd name="T21" fmla="*/ 103 h 145"/>
              <a:gd name="T22" fmla="*/ 124 w 127"/>
              <a:gd name="T23" fmla="*/ 42 h 145"/>
              <a:gd name="T24" fmla="*/ 124 w 127"/>
              <a:gd name="T25" fmla="*/ 17 h 145"/>
              <a:gd name="T26" fmla="*/ 75 w 127"/>
              <a:gd name="T27" fmla="*/ 112 h 145"/>
              <a:gd name="T28" fmla="*/ 64 w 127"/>
              <a:gd name="T29" fmla="*/ 124 h 145"/>
              <a:gd name="T30" fmla="*/ 64 w 127"/>
              <a:gd name="T31" fmla="*/ 73 h 145"/>
              <a:gd name="T32" fmla="*/ 27 w 127"/>
              <a:gd name="T33" fmla="*/ 73 h 145"/>
              <a:gd name="T34" fmla="*/ 19 w 127"/>
              <a:gd name="T35" fmla="*/ 40 h 145"/>
              <a:gd name="T36" fmla="*/ 19 w 127"/>
              <a:gd name="T37" fmla="*/ 39 h 145"/>
              <a:gd name="T38" fmla="*/ 18 w 127"/>
              <a:gd name="T39" fmla="*/ 27 h 145"/>
              <a:gd name="T40" fmla="*/ 59 w 127"/>
              <a:gd name="T41" fmla="*/ 18 h 145"/>
              <a:gd name="T42" fmla="*/ 64 w 127"/>
              <a:gd name="T43" fmla="*/ 18 h 145"/>
              <a:gd name="T44" fmla="*/ 64 w 127"/>
              <a:gd name="T45" fmla="*/ 73 h 145"/>
              <a:gd name="T46" fmla="*/ 100 w 127"/>
              <a:gd name="T47" fmla="*/ 73 h 145"/>
              <a:gd name="T48" fmla="*/ 90 w 127"/>
              <a:gd name="T49" fmla="*/ 94 h 145"/>
              <a:gd name="T50" fmla="*/ 75 w 127"/>
              <a:gd name="T51" fmla="*/ 1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7" h="145">
                <a:moveTo>
                  <a:pt x="124" y="17"/>
                </a:moveTo>
                <a:cubicBezTo>
                  <a:pt x="124" y="17"/>
                  <a:pt x="100" y="0"/>
                  <a:pt x="64" y="1"/>
                </a:cubicBezTo>
                <a:cubicBezTo>
                  <a:pt x="27" y="0"/>
                  <a:pt x="3" y="17"/>
                  <a:pt x="3" y="17"/>
                </a:cubicBezTo>
                <a:cubicBezTo>
                  <a:pt x="0" y="19"/>
                  <a:pt x="2" y="38"/>
                  <a:pt x="3" y="42"/>
                </a:cubicBezTo>
                <a:cubicBezTo>
                  <a:pt x="5" y="63"/>
                  <a:pt x="12" y="86"/>
                  <a:pt x="24" y="103"/>
                </a:cubicBezTo>
                <a:cubicBezTo>
                  <a:pt x="29" y="111"/>
                  <a:pt x="34" y="117"/>
                  <a:pt x="40" y="123"/>
                </a:cubicBezTo>
                <a:cubicBezTo>
                  <a:pt x="45" y="129"/>
                  <a:pt x="51" y="134"/>
                  <a:pt x="56" y="139"/>
                </a:cubicBezTo>
                <a:cubicBezTo>
                  <a:pt x="58" y="140"/>
                  <a:pt x="61" y="144"/>
                  <a:pt x="64" y="145"/>
                </a:cubicBezTo>
                <a:cubicBezTo>
                  <a:pt x="66" y="144"/>
                  <a:pt x="70" y="140"/>
                  <a:pt x="71" y="139"/>
                </a:cubicBezTo>
                <a:cubicBezTo>
                  <a:pt x="77" y="134"/>
                  <a:pt x="82" y="129"/>
                  <a:pt x="87" y="123"/>
                </a:cubicBezTo>
                <a:cubicBezTo>
                  <a:pt x="93" y="117"/>
                  <a:pt x="99" y="111"/>
                  <a:pt x="103" y="103"/>
                </a:cubicBezTo>
                <a:cubicBezTo>
                  <a:pt x="115" y="86"/>
                  <a:pt x="122" y="63"/>
                  <a:pt x="124" y="42"/>
                </a:cubicBezTo>
                <a:cubicBezTo>
                  <a:pt x="125" y="38"/>
                  <a:pt x="127" y="19"/>
                  <a:pt x="124" y="17"/>
                </a:cubicBezTo>
                <a:close/>
                <a:moveTo>
                  <a:pt x="75" y="112"/>
                </a:moveTo>
                <a:cubicBezTo>
                  <a:pt x="71" y="116"/>
                  <a:pt x="67" y="120"/>
                  <a:pt x="64" y="124"/>
                </a:cubicBezTo>
                <a:cubicBezTo>
                  <a:pt x="64" y="73"/>
                  <a:pt x="64" y="73"/>
                  <a:pt x="64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3" y="63"/>
                  <a:pt x="21" y="52"/>
                  <a:pt x="19" y="40"/>
                </a:cubicBezTo>
                <a:cubicBezTo>
                  <a:pt x="19" y="39"/>
                  <a:pt x="19" y="39"/>
                  <a:pt x="19" y="39"/>
                </a:cubicBezTo>
                <a:cubicBezTo>
                  <a:pt x="18" y="33"/>
                  <a:pt x="18" y="30"/>
                  <a:pt x="18" y="27"/>
                </a:cubicBezTo>
                <a:cubicBezTo>
                  <a:pt x="25" y="24"/>
                  <a:pt x="40" y="18"/>
                  <a:pt x="59" y="18"/>
                </a:cubicBezTo>
                <a:cubicBezTo>
                  <a:pt x="60" y="18"/>
                  <a:pt x="62" y="18"/>
                  <a:pt x="64" y="18"/>
                </a:cubicBezTo>
                <a:cubicBezTo>
                  <a:pt x="64" y="73"/>
                  <a:pt x="64" y="73"/>
                  <a:pt x="64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97" y="81"/>
                  <a:pt x="94" y="88"/>
                  <a:pt x="90" y="94"/>
                </a:cubicBezTo>
                <a:cubicBezTo>
                  <a:pt x="86" y="100"/>
                  <a:pt x="81" y="106"/>
                  <a:pt x="7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11676" y="2629553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231287" y="3786211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19676" y="4993747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33"/>
          <p:cNvSpPr>
            <a:spLocks noEditPoints="1"/>
          </p:cNvSpPr>
          <p:nvPr/>
        </p:nvSpPr>
        <p:spPr bwMode="auto">
          <a:xfrm>
            <a:off x="6480684" y="3877585"/>
            <a:ext cx="461919" cy="314317"/>
          </a:xfrm>
          <a:custGeom>
            <a:avLst/>
            <a:gdLst>
              <a:gd name="T0" fmla="*/ 593606 w 157"/>
              <a:gd name="T1" fmla="*/ 206457 h 107"/>
              <a:gd name="T2" fmla="*/ 602400 w 157"/>
              <a:gd name="T3" fmla="*/ 162530 h 107"/>
              <a:gd name="T4" fmla="*/ 439708 w 157"/>
              <a:gd name="T5" fmla="*/ 0 h 107"/>
              <a:gd name="T6" fmla="*/ 320987 w 157"/>
              <a:gd name="T7" fmla="*/ 79069 h 107"/>
              <a:gd name="T8" fmla="*/ 202266 w 157"/>
              <a:gd name="T9" fmla="*/ 35142 h 107"/>
              <a:gd name="T10" fmla="*/ 87942 w 157"/>
              <a:gd name="T11" fmla="*/ 175708 h 107"/>
              <a:gd name="T12" fmla="*/ 92339 w 157"/>
              <a:gd name="T13" fmla="*/ 206457 h 107"/>
              <a:gd name="T14" fmla="*/ 0 w 157"/>
              <a:gd name="T15" fmla="*/ 333846 h 107"/>
              <a:gd name="T16" fmla="*/ 136310 w 157"/>
              <a:gd name="T17" fmla="*/ 470020 h 107"/>
              <a:gd name="T18" fmla="*/ 554032 w 157"/>
              <a:gd name="T19" fmla="*/ 470020 h 107"/>
              <a:gd name="T20" fmla="*/ 690342 w 157"/>
              <a:gd name="T21" fmla="*/ 333846 h 107"/>
              <a:gd name="T22" fmla="*/ 593606 w 157"/>
              <a:gd name="T23" fmla="*/ 206457 h 107"/>
              <a:gd name="T24" fmla="*/ 527650 w 157"/>
              <a:gd name="T25" fmla="*/ 443664 h 107"/>
              <a:gd name="T26" fmla="*/ 347370 w 157"/>
              <a:gd name="T27" fmla="*/ 443664 h 107"/>
              <a:gd name="T28" fmla="*/ 457297 w 157"/>
              <a:gd name="T29" fmla="*/ 333846 h 107"/>
              <a:gd name="T30" fmla="*/ 452900 w 157"/>
              <a:gd name="T31" fmla="*/ 320668 h 107"/>
              <a:gd name="T32" fmla="*/ 404532 w 157"/>
              <a:gd name="T33" fmla="*/ 320668 h 107"/>
              <a:gd name="T34" fmla="*/ 404532 w 157"/>
              <a:gd name="T35" fmla="*/ 298704 h 107"/>
              <a:gd name="T36" fmla="*/ 404532 w 157"/>
              <a:gd name="T37" fmla="*/ 162530 h 107"/>
              <a:gd name="T38" fmla="*/ 395737 w 157"/>
              <a:gd name="T39" fmla="*/ 158138 h 107"/>
              <a:gd name="T40" fmla="*/ 281413 w 157"/>
              <a:gd name="T41" fmla="*/ 158138 h 107"/>
              <a:gd name="T42" fmla="*/ 272619 w 157"/>
              <a:gd name="T43" fmla="*/ 166923 h 107"/>
              <a:gd name="T44" fmla="*/ 272619 w 157"/>
              <a:gd name="T45" fmla="*/ 298704 h 107"/>
              <a:gd name="T46" fmla="*/ 272619 w 157"/>
              <a:gd name="T47" fmla="*/ 320668 h 107"/>
              <a:gd name="T48" fmla="*/ 224251 w 157"/>
              <a:gd name="T49" fmla="*/ 320668 h 107"/>
              <a:gd name="T50" fmla="*/ 224251 w 157"/>
              <a:gd name="T51" fmla="*/ 333846 h 107"/>
              <a:gd name="T52" fmla="*/ 334178 w 157"/>
              <a:gd name="T53" fmla="*/ 443664 h 107"/>
              <a:gd name="T54" fmla="*/ 167089 w 157"/>
              <a:gd name="T55" fmla="*/ 443664 h 107"/>
              <a:gd name="T56" fmla="*/ 48368 w 157"/>
              <a:gd name="T57" fmla="*/ 329453 h 107"/>
              <a:gd name="T58" fmla="*/ 127515 w 157"/>
              <a:gd name="T59" fmla="*/ 219636 h 107"/>
              <a:gd name="T60" fmla="*/ 123118 w 157"/>
              <a:gd name="T61" fmla="*/ 193279 h 107"/>
              <a:gd name="T62" fmla="*/ 224251 w 157"/>
              <a:gd name="T63" fmla="*/ 74676 h 107"/>
              <a:gd name="T64" fmla="*/ 329781 w 157"/>
              <a:gd name="T65" fmla="*/ 131781 h 107"/>
              <a:gd name="T66" fmla="*/ 430914 w 157"/>
              <a:gd name="T67" fmla="*/ 48320 h 107"/>
              <a:gd name="T68" fmla="*/ 562827 w 157"/>
              <a:gd name="T69" fmla="*/ 184494 h 107"/>
              <a:gd name="T70" fmla="*/ 558430 w 157"/>
              <a:gd name="T71" fmla="*/ 219636 h 107"/>
              <a:gd name="T72" fmla="*/ 646371 w 157"/>
              <a:gd name="T73" fmla="*/ 329453 h 107"/>
              <a:gd name="T74" fmla="*/ 527650 w 157"/>
              <a:gd name="T75" fmla="*/ 443664 h 1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7" h="107">
                <a:moveTo>
                  <a:pt x="135" y="47"/>
                </a:moveTo>
                <a:cubicBezTo>
                  <a:pt x="136" y="44"/>
                  <a:pt x="137" y="40"/>
                  <a:pt x="137" y="37"/>
                </a:cubicBezTo>
                <a:cubicBezTo>
                  <a:pt x="137" y="17"/>
                  <a:pt x="120" y="0"/>
                  <a:pt x="100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6" y="8"/>
                </a:cubicBezTo>
                <a:cubicBezTo>
                  <a:pt x="30" y="11"/>
                  <a:pt x="20" y="25"/>
                  <a:pt x="20" y="40"/>
                </a:cubicBezTo>
                <a:cubicBezTo>
                  <a:pt x="20" y="42"/>
                  <a:pt x="20" y="45"/>
                  <a:pt x="21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1"/>
                  <a:pt x="135" y="47"/>
                </a:cubicBezTo>
                <a:close/>
                <a:moveTo>
                  <a:pt x="120" y="101"/>
                </a:moveTo>
                <a:cubicBezTo>
                  <a:pt x="79" y="101"/>
                  <a:pt x="79" y="101"/>
                  <a:pt x="79" y="101"/>
                </a:cubicBezTo>
                <a:cubicBezTo>
                  <a:pt x="82" y="97"/>
                  <a:pt x="104" y="76"/>
                  <a:pt x="104" y="76"/>
                </a:cubicBezTo>
                <a:cubicBezTo>
                  <a:pt x="104" y="76"/>
                  <a:pt x="107" y="73"/>
                  <a:pt x="103" y="73"/>
                </a:cubicBezTo>
                <a:cubicBezTo>
                  <a:pt x="99" y="73"/>
                  <a:pt x="92" y="73"/>
                  <a:pt x="92" y="73"/>
                </a:cubicBezTo>
                <a:cubicBezTo>
                  <a:pt x="92" y="73"/>
                  <a:pt x="92" y="71"/>
                  <a:pt x="92" y="68"/>
                </a:cubicBezTo>
                <a:cubicBezTo>
                  <a:pt x="92" y="60"/>
                  <a:pt x="92" y="44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2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8" y="73"/>
                  <a:pt x="51" y="76"/>
                  <a:pt x="51" y="7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9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1" y="17"/>
                </a:cubicBezTo>
                <a:cubicBezTo>
                  <a:pt x="66" y="16"/>
                  <a:pt x="75" y="30"/>
                  <a:pt x="75" y="30"/>
                </a:cubicBezTo>
                <a:cubicBezTo>
                  <a:pt x="75" y="30"/>
                  <a:pt x="77" y="11"/>
                  <a:pt x="98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8" y="48"/>
                  <a:pt x="127" y="50"/>
                </a:cubicBezTo>
                <a:cubicBezTo>
                  <a:pt x="138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8"/>
          <p:cNvSpPr/>
          <p:nvPr/>
        </p:nvSpPr>
        <p:spPr bwMode="auto">
          <a:xfrm>
            <a:off x="6807620" y="5027069"/>
            <a:ext cx="351060" cy="364062"/>
          </a:xfrm>
          <a:custGeom>
            <a:avLst/>
            <a:gdLst>
              <a:gd name="T0" fmla="*/ 247789 w 137"/>
              <a:gd name="T1" fmla="*/ 142679 h 142"/>
              <a:gd name="T2" fmla="*/ 342900 w 137"/>
              <a:gd name="T3" fmla="*/ 142679 h 142"/>
              <a:gd name="T4" fmla="*/ 190222 w 137"/>
              <a:gd name="T5" fmla="*/ 10013 h 142"/>
              <a:gd name="T6" fmla="*/ 172701 w 137"/>
              <a:gd name="T7" fmla="*/ 0 h 142"/>
              <a:gd name="T8" fmla="*/ 155181 w 137"/>
              <a:gd name="T9" fmla="*/ 10013 h 142"/>
              <a:gd name="T10" fmla="*/ 0 w 137"/>
              <a:gd name="T11" fmla="*/ 142679 h 142"/>
              <a:gd name="T12" fmla="*/ 97614 w 137"/>
              <a:gd name="T13" fmla="*/ 142679 h 142"/>
              <a:gd name="T14" fmla="*/ 155181 w 137"/>
              <a:gd name="T15" fmla="*/ 12516 h 142"/>
              <a:gd name="T16" fmla="*/ 155181 w 137"/>
              <a:gd name="T17" fmla="*/ 15019 h 142"/>
              <a:gd name="T18" fmla="*/ 110128 w 137"/>
              <a:gd name="T19" fmla="*/ 142679 h 142"/>
              <a:gd name="T20" fmla="*/ 160187 w 137"/>
              <a:gd name="T21" fmla="*/ 142679 h 142"/>
              <a:gd name="T22" fmla="*/ 160187 w 137"/>
              <a:gd name="T23" fmla="*/ 307885 h 142"/>
              <a:gd name="T24" fmla="*/ 160187 w 137"/>
              <a:gd name="T25" fmla="*/ 312892 h 142"/>
              <a:gd name="T26" fmla="*/ 160187 w 137"/>
              <a:gd name="T27" fmla="*/ 325407 h 142"/>
              <a:gd name="T28" fmla="*/ 190222 w 137"/>
              <a:gd name="T29" fmla="*/ 355445 h 142"/>
              <a:gd name="T30" fmla="*/ 220257 w 137"/>
              <a:gd name="T31" fmla="*/ 325407 h 142"/>
              <a:gd name="T32" fmla="*/ 220257 w 137"/>
              <a:gd name="T33" fmla="*/ 312892 h 142"/>
              <a:gd name="T34" fmla="*/ 197731 w 137"/>
              <a:gd name="T35" fmla="*/ 312892 h 142"/>
              <a:gd name="T36" fmla="*/ 197731 w 137"/>
              <a:gd name="T37" fmla="*/ 317898 h 142"/>
              <a:gd name="T38" fmla="*/ 197731 w 137"/>
              <a:gd name="T39" fmla="*/ 325407 h 142"/>
              <a:gd name="T40" fmla="*/ 190222 w 137"/>
              <a:gd name="T41" fmla="*/ 335420 h 142"/>
              <a:gd name="T42" fmla="*/ 180210 w 137"/>
              <a:gd name="T43" fmla="*/ 325407 h 142"/>
              <a:gd name="T44" fmla="*/ 180210 w 137"/>
              <a:gd name="T45" fmla="*/ 317898 h 142"/>
              <a:gd name="T46" fmla="*/ 180210 w 137"/>
              <a:gd name="T47" fmla="*/ 312892 h 142"/>
              <a:gd name="T48" fmla="*/ 180210 w 137"/>
              <a:gd name="T49" fmla="*/ 280351 h 142"/>
              <a:gd name="T50" fmla="*/ 180210 w 137"/>
              <a:gd name="T51" fmla="*/ 142679 h 142"/>
              <a:gd name="T52" fmla="*/ 235274 w 137"/>
              <a:gd name="T53" fmla="*/ 142679 h 142"/>
              <a:gd name="T54" fmla="*/ 190222 w 137"/>
              <a:gd name="T55" fmla="*/ 15019 h 142"/>
              <a:gd name="T56" fmla="*/ 190222 w 137"/>
              <a:gd name="T57" fmla="*/ 12516 h 142"/>
              <a:gd name="T58" fmla="*/ 247789 w 137"/>
              <a:gd name="T59" fmla="*/ 142679 h 1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5" name="Group 26"/>
          <p:cNvGrpSpPr/>
          <p:nvPr/>
        </p:nvGrpSpPr>
        <p:grpSpPr>
          <a:xfrm>
            <a:off x="6324054" y="2658695"/>
            <a:ext cx="267179" cy="403383"/>
            <a:chOff x="549275" y="4406901"/>
            <a:chExt cx="161926" cy="244475"/>
          </a:xfrm>
          <a:solidFill>
            <a:schemeClr val="bg1"/>
          </a:solidFill>
        </p:grpSpPr>
        <p:sp>
          <p:nvSpPr>
            <p:cNvPr id="56" name="Freeform 62"/>
            <p:cNvSpPr>
              <a:spLocks noEditPoints="1"/>
            </p:cNvSpPr>
            <p:nvPr/>
          </p:nvSpPr>
          <p:spPr bwMode="auto">
            <a:xfrm>
              <a:off x="549275" y="4406901"/>
              <a:ext cx="138113" cy="244475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608013" y="4478338"/>
              <a:ext cx="103188" cy="9842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0" name="任意多边形 59"/>
          <p:cNvSpPr/>
          <p:nvPr/>
        </p:nvSpPr>
        <p:spPr bwMode="auto">
          <a:xfrm>
            <a:off x="-18288" y="-36576"/>
            <a:ext cx="6419088" cy="6931152"/>
          </a:xfrm>
          <a:custGeom>
            <a:avLst/>
            <a:gdLst>
              <a:gd name="connsiteX0" fmla="*/ 18288 w 6419088"/>
              <a:gd name="connsiteY0" fmla="*/ 0 h 6931152"/>
              <a:gd name="connsiteX1" fmla="*/ 4809744 w 6419088"/>
              <a:gd name="connsiteY1" fmla="*/ 0 h 6931152"/>
              <a:gd name="connsiteX2" fmla="*/ 6419088 w 6419088"/>
              <a:gd name="connsiteY2" fmla="*/ 6931152 h 6931152"/>
              <a:gd name="connsiteX3" fmla="*/ 0 w 6419088"/>
              <a:gd name="connsiteY3" fmla="*/ 6931152 h 6931152"/>
              <a:gd name="connsiteX4" fmla="*/ 18288 w 6419088"/>
              <a:gd name="connsiteY4" fmla="*/ 0 h 693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088" h="6931152">
                <a:moveTo>
                  <a:pt x="18288" y="0"/>
                </a:moveTo>
                <a:lnTo>
                  <a:pt x="4809744" y="0"/>
                </a:lnTo>
                <a:lnTo>
                  <a:pt x="6419088" y="6931152"/>
                </a:lnTo>
                <a:lnTo>
                  <a:pt x="0" y="6931152"/>
                </a:lnTo>
                <a:lnTo>
                  <a:pt x="18288" y="0"/>
                </a:lnTo>
                <a:close/>
              </a:path>
            </a:pathLst>
          </a:custGeom>
          <a:solidFill>
            <a:srgbClr val="18283C">
              <a:alpha val="77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952611" y="2837181"/>
            <a:ext cx="1702489" cy="835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cs typeface="+mn-ea"/>
                <a:sym typeface="+mn-lt"/>
              </a:rPr>
              <a:t>目 录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266" y="0"/>
            <a:ext cx="12184734" cy="6838950"/>
          </a:xfrm>
          <a:prstGeom prst="rect">
            <a:avLst/>
          </a:prstGeom>
          <a:ln>
            <a:solidFill>
              <a:srgbClr val="000000">
                <a:alpha val="38039"/>
              </a:srgb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83C">
              <a:alpha val="79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97935" y="2061404"/>
            <a:ext cx="4596130" cy="2862193"/>
            <a:chOff x="3797935" y="1934404"/>
            <a:chExt cx="4596130" cy="2862193"/>
          </a:xfrm>
        </p:grpSpPr>
        <p:sp>
          <p:nvSpPr>
            <p:cNvPr id="7" name="文本框 6"/>
            <p:cNvSpPr txBox="1"/>
            <p:nvPr/>
          </p:nvSpPr>
          <p:spPr>
            <a:xfrm>
              <a:off x="3797935" y="4088711"/>
              <a:ext cx="45961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4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 rot="19006218">
              <a:off x="5238750" y="1934404"/>
              <a:ext cx="1714500" cy="1714500"/>
            </a:xfrm>
            <a:prstGeom prst="roundRect">
              <a:avLst/>
            </a:prstGeom>
            <a:solidFill>
              <a:srgbClr val="91BC62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537193" y="2283822"/>
              <a:ext cx="11176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b="1" spc="3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6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319643" y="956176"/>
            <a:ext cx="9572641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基于演示设计的一站式在线演示、素材销售、服务交易系统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。由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中国专业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设计领跑者上海锐普广告有限公司整合锐普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设计、锐普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论坛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2192" y="44955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" y="2372785"/>
            <a:ext cx="12191999" cy="3860800"/>
          </a:xfrm>
          <a:custGeom>
            <a:avLst/>
            <a:gdLst>
              <a:gd name="connsiteX0" fmla="*/ 0 w 12191999"/>
              <a:gd name="connsiteY0" fmla="*/ 0 h 3860800"/>
              <a:gd name="connsiteX1" fmla="*/ 12191999 w 12191999"/>
              <a:gd name="connsiteY1" fmla="*/ 0 h 3860800"/>
              <a:gd name="connsiteX2" fmla="*/ 12191999 w 12191999"/>
              <a:gd name="connsiteY2" fmla="*/ 3860800 h 3860800"/>
              <a:gd name="connsiteX3" fmla="*/ 0 w 12191999"/>
              <a:gd name="connsiteY3" fmla="*/ 3860800 h 38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860800">
                <a:moveTo>
                  <a:pt x="0" y="0"/>
                </a:moveTo>
                <a:lnTo>
                  <a:pt x="12191999" y="0"/>
                </a:lnTo>
                <a:lnTo>
                  <a:pt x="12191999" y="3860800"/>
                </a:lnTo>
                <a:lnTo>
                  <a:pt x="0" y="38608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908" y="2352014"/>
            <a:ext cx="3045600" cy="3902343"/>
          </a:xfrm>
          <a:prstGeom prst="rect">
            <a:avLst/>
          </a:prstGeom>
          <a:solidFill>
            <a:srgbClr val="91BC6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49405" y="2352013"/>
            <a:ext cx="3045600" cy="3902343"/>
          </a:xfrm>
          <a:prstGeom prst="rect">
            <a:avLst/>
          </a:prstGeom>
          <a:solidFill>
            <a:srgbClr val="2790B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5005" y="2352013"/>
            <a:ext cx="3045600" cy="3902343"/>
          </a:xfrm>
          <a:prstGeom prst="rect">
            <a:avLst/>
          </a:prstGeom>
          <a:solidFill>
            <a:srgbClr val="2E4D7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40605" y="2352012"/>
            <a:ext cx="3052302" cy="3902343"/>
          </a:xfrm>
          <a:prstGeom prst="rect">
            <a:avLst/>
          </a:prstGeom>
          <a:solidFill>
            <a:srgbClr val="35343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49327" y="1920365"/>
            <a:ext cx="1893346" cy="0"/>
            <a:chOff x="5149103" y="1607372"/>
            <a:chExt cx="1893346" cy="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149103" y="1607372"/>
              <a:ext cx="189334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742906" y="1607372"/>
              <a:ext cx="705741" cy="0"/>
            </a:xfrm>
            <a:prstGeom prst="line">
              <a:avLst/>
            </a:prstGeom>
            <a:ln w="38100">
              <a:solidFill>
                <a:srgbClr val="2790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05453" y="2956201"/>
            <a:ext cx="11379558" cy="2908469"/>
            <a:chOff x="405453" y="2956201"/>
            <a:chExt cx="11379558" cy="2908469"/>
          </a:xfrm>
        </p:grpSpPr>
        <p:sp>
          <p:nvSpPr>
            <p:cNvPr id="14" name="圆角矩形 13"/>
            <p:cNvSpPr/>
            <p:nvPr/>
          </p:nvSpPr>
          <p:spPr>
            <a:xfrm>
              <a:off x="10258112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5453" y="4156980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209161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163561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064" y="2956201"/>
              <a:ext cx="817289" cy="817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1335894" y="3151401"/>
              <a:ext cx="375629" cy="427018"/>
            </a:xfrm>
            <a:custGeom>
              <a:avLst/>
              <a:gdLst>
                <a:gd name="T0" fmla="*/ 124 w 127"/>
                <a:gd name="T1" fmla="*/ 17 h 145"/>
                <a:gd name="T2" fmla="*/ 64 w 127"/>
                <a:gd name="T3" fmla="*/ 1 h 145"/>
                <a:gd name="T4" fmla="*/ 3 w 127"/>
                <a:gd name="T5" fmla="*/ 17 h 145"/>
                <a:gd name="T6" fmla="*/ 3 w 127"/>
                <a:gd name="T7" fmla="*/ 42 h 145"/>
                <a:gd name="T8" fmla="*/ 24 w 127"/>
                <a:gd name="T9" fmla="*/ 103 h 145"/>
                <a:gd name="T10" fmla="*/ 40 w 127"/>
                <a:gd name="T11" fmla="*/ 123 h 145"/>
                <a:gd name="T12" fmla="*/ 56 w 127"/>
                <a:gd name="T13" fmla="*/ 139 h 145"/>
                <a:gd name="T14" fmla="*/ 64 w 127"/>
                <a:gd name="T15" fmla="*/ 145 h 145"/>
                <a:gd name="T16" fmla="*/ 71 w 127"/>
                <a:gd name="T17" fmla="*/ 139 h 145"/>
                <a:gd name="T18" fmla="*/ 87 w 127"/>
                <a:gd name="T19" fmla="*/ 123 h 145"/>
                <a:gd name="T20" fmla="*/ 103 w 127"/>
                <a:gd name="T21" fmla="*/ 103 h 145"/>
                <a:gd name="T22" fmla="*/ 124 w 127"/>
                <a:gd name="T23" fmla="*/ 42 h 145"/>
                <a:gd name="T24" fmla="*/ 124 w 127"/>
                <a:gd name="T25" fmla="*/ 17 h 145"/>
                <a:gd name="T26" fmla="*/ 75 w 127"/>
                <a:gd name="T27" fmla="*/ 112 h 145"/>
                <a:gd name="T28" fmla="*/ 64 w 127"/>
                <a:gd name="T29" fmla="*/ 124 h 145"/>
                <a:gd name="T30" fmla="*/ 64 w 127"/>
                <a:gd name="T31" fmla="*/ 73 h 145"/>
                <a:gd name="T32" fmla="*/ 27 w 127"/>
                <a:gd name="T33" fmla="*/ 73 h 145"/>
                <a:gd name="T34" fmla="*/ 19 w 127"/>
                <a:gd name="T35" fmla="*/ 40 h 145"/>
                <a:gd name="T36" fmla="*/ 19 w 127"/>
                <a:gd name="T37" fmla="*/ 39 h 145"/>
                <a:gd name="T38" fmla="*/ 18 w 127"/>
                <a:gd name="T39" fmla="*/ 27 h 145"/>
                <a:gd name="T40" fmla="*/ 59 w 127"/>
                <a:gd name="T41" fmla="*/ 18 h 145"/>
                <a:gd name="T42" fmla="*/ 64 w 127"/>
                <a:gd name="T43" fmla="*/ 18 h 145"/>
                <a:gd name="T44" fmla="*/ 64 w 127"/>
                <a:gd name="T45" fmla="*/ 73 h 145"/>
                <a:gd name="T46" fmla="*/ 100 w 127"/>
                <a:gd name="T47" fmla="*/ 73 h 145"/>
                <a:gd name="T48" fmla="*/ 90 w 127"/>
                <a:gd name="T49" fmla="*/ 94 h 145"/>
                <a:gd name="T50" fmla="*/ 75 w 127"/>
                <a:gd name="T51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45">
                  <a:moveTo>
                    <a:pt x="124" y="17"/>
                  </a:moveTo>
                  <a:cubicBezTo>
                    <a:pt x="124" y="17"/>
                    <a:pt x="100" y="0"/>
                    <a:pt x="64" y="1"/>
                  </a:cubicBezTo>
                  <a:cubicBezTo>
                    <a:pt x="27" y="0"/>
                    <a:pt x="3" y="17"/>
                    <a:pt x="3" y="17"/>
                  </a:cubicBezTo>
                  <a:cubicBezTo>
                    <a:pt x="0" y="19"/>
                    <a:pt x="2" y="38"/>
                    <a:pt x="3" y="42"/>
                  </a:cubicBezTo>
                  <a:cubicBezTo>
                    <a:pt x="5" y="63"/>
                    <a:pt x="12" y="86"/>
                    <a:pt x="24" y="103"/>
                  </a:cubicBezTo>
                  <a:cubicBezTo>
                    <a:pt x="29" y="111"/>
                    <a:pt x="34" y="117"/>
                    <a:pt x="40" y="123"/>
                  </a:cubicBezTo>
                  <a:cubicBezTo>
                    <a:pt x="45" y="129"/>
                    <a:pt x="51" y="134"/>
                    <a:pt x="56" y="139"/>
                  </a:cubicBezTo>
                  <a:cubicBezTo>
                    <a:pt x="58" y="140"/>
                    <a:pt x="61" y="144"/>
                    <a:pt x="64" y="145"/>
                  </a:cubicBezTo>
                  <a:cubicBezTo>
                    <a:pt x="66" y="144"/>
                    <a:pt x="70" y="140"/>
                    <a:pt x="71" y="139"/>
                  </a:cubicBezTo>
                  <a:cubicBezTo>
                    <a:pt x="77" y="134"/>
                    <a:pt x="82" y="129"/>
                    <a:pt x="87" y="123"/>
                  </a:cubicBezTo>
                  <a:cubicBezTo>
                    <a:pt x="93" y="117"/>
                    <a:pt x="99" y="111"/>
                    <a:pt x="103" y="103"/>
                  </a:cubicBezTo>
                  <a:cubicBezTo>
                    <a:pt x="115" y="86"/>
                    <a:pt x="122" y="63"/>
                    <a:pt x="124" y="42"/>
                  </a:cubicBezTo>
                  <a:cubicBezTo>
                    <a:pt x="125" y="38"/>
                    <a:pt x="127" y="19"/>
                    <a:pt x="124" y="17"/>
                  </a:cubicBezTo>
                  <a:close/>
                  <a:moveTo>
                    <a:pt x="75" y="112"/>
                  </a:moveTo>
                  <a:cubicBezTo>
                    <a:pt x="71" y="116"/>
                    <a:pt x="67" y="120"/>
                    <a:pt x="64" y="12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3" y="63"/>
                    <a:pt x="21" y="52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3"/>
                    <a:pt x="18" y="30"/>
                    <a:pt x="18" y="27"/>
                  </a:cubicBezTo>
                  <a:cubicBezTo>
                    <a:pt x="25" y="24"/>
                    <a:pt x="40" y="18"/>
                    <a:pt x="59" y="18"/>
                  </a:cubicBezTo>
                  <a:cubicBezTo>
                    <a:pt x="60" y="18"/>
                    <a:pt x="62" y="18"/>
                    <a:pt x="64" y="1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7" y="81"/>
                    <a:pt x="94" y="88"/>
                    <a:pt x="90" y="94"/>
                  </a:cubicBezTo>
                  <a:cubicBezTo>
                    <a:pt x="86" y="100"/>
                    <a:pt x="81" y="106"/>
                    <a:pt x="75" y="112"/>
                  </a:cubicBezTo>
                  <a:close/>
                </a:path>
              </a:pathLst>
            </a:custGeom>
            <a:solidFill>
              <a:srgbClr val="91BC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3950" y="4188489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499550" y="4222352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548501" y="4222352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15226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493072" y="4812074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交易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系统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463723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3541569" y="4812074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交易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系统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509323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6587169" y="4812074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交易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系统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9558274" y="4693897"/>
              <a:ext cx="2216965" cy="0"/>
            </a:xfrm>
            <a:prstGeom prst="line">
              <a:avLst/>
            </a:prstGeom>
            <a:ln w="38100">
              <a:solidFill>
                <a:schemeClr val="bg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9636120" y="4812074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售、服务</a:t>
              </a:r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交易</a:t>
              </a:r>
              <a:r>
                <a:rPr lang="zh-CN" altLang="en-US" sz="1600" dirty="0" smtClean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系统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7386846" y="3207752"/>
              <a:ext cx="461919" cy="314317"/>
            </a:xfrm>
            <a:custGeom>
              <a:avLst/>
              <a:gdLst>
                <a:gd name="T0" fmla="*/ 593606 w 157"/>
                <a:gd name="T1" fmla="*/ 206457 h 107"/>
                <a:gd name="T2" fmla="*/ 602400 w 157"/>
                <a:gd name="T3" fmla="*/ 162530 h 107"/>
                <a:gd name="T4" fmla="*/ 439708 w 157"/>
                <a:gd name="T5" fmla="*/ 0 h 107"/>
                <a:gd name="T6" fmla="*/ 320987 w 157"/>
                <a:gd name="T7" fmla="*/ 79069 h 107"/>
                <a:gd name="T8" fmla="*/ 202266 w 157"/>
                <a:gd name="T9" fmla="*/ 35142 h 107"/>
                <a:gd name="T10" fmla="*/ 87942 w 157"/>
                <a:gd name="T11" fmla="*/ 175708 h 107"/>
                <a:gd name="T12" fmla="*/ 92339 w 157"/>
                <a:gd name="T13" fmla="*/ 206457 h 107"/>
                <a:gd name="T14" fmla="*/ 0 w 157"/>
                <a:gd name="T15" fmla="*/ 333846 h 107"/>
                <a:gd name="T16" fmla="*/ 136310 w 157"/>
                <a:gd name="T17" fmla="*/ 470020 h 107"/>
                <a:gd name="T18" fmla="*/ 554032 w 157"/>
                <a:gd name="T19" fmla="*/ 470020 h 107"/>
                <a:gd name="T20" fmla="*/ 690342 w 157"/>
                <a:gd name="T21" fmla="*/ 333846 h 107"/>
                <a:gd name="T22" fmla="*/ 593606 w 157"/>
                <a:gd name="T23" fmla="*/ 206457 h 107"/>
                <a:gd name="T24" fmla="*/ 527650 w 157"/>
                <a:gd name="T25" fmla="*/ 443664 h 107"/>
                <a:gd name="T26" fmla="*/ 347370 w 157"/>
                <a:gd name="T27" fmla="*/ 443664 h 107"/>
                <a:gd name="T28" fmla="*/ 457297 w 157"/>
                <a:gd name="T29" fmla="*/ 333846 h 107"/>
                <a:gd name="T30" fmla="*/ 452900 w 157"/>
                <a:gd name="T31" fmla="*/ 320668 h 107"/>
                <a:gd name="T32" fmla="*/ 404532 w 157"/>
                <a:gd name="T33" fmla="*/ 320668 h 107"/>
                <a:gd name="T34" fmla="*/ 404532 w 157"/>
                <a:gd name="T35" fmla="*/ 298704 h 107"/>
                <a:gd name="T36" fmla="*/ 404532 w 157"/>
                <a:gd name="T37" fmla="*/ 162530 h 107"/>
                <a:gd name="T38" fmla="*/ 395737 w 157"/>
                <a:gd name="T39" fmla="*/ 158138 h 107"/>
                <a:gd name="T40" fmla="*/ 281413 w 157"/>
                <a:gd name="T41" fmla="*/ 158138 h 107"/>
                <a:gd name="T42" fmla="*/ 272619 w 157"/>
                <a:gd name="T43" fmla="*/ 166923 h 107"/>
                <a:gd name="T44" fmla="*/ 272619 w 157"/>
                <a:gd name="T45" fmla="*/ 298704 h 107"/>
                <a:gd name="T46" fmla="*/ 272619 w 157"/>
                <a:gd name="T47" fmla="*/ 320668 h 107"/>
                <a:gd name="T48" fmla="*/ 224251 w 157"/>
                <a:gd name="T49" fmla="*/ 320668 h 107"/>
                <a:gd name="T50" fmla="*/ 224251 w 157"/>
                <a:gd name="T51" fmla="*/ 333846 h 107"/>
                <a:gd name="T52" fmla="*/ 334178 w 157"/>
                <a:gd name="T53" fmla="*/ 443664 h 107"/>
                <a:gd name="T54" fmla="*/ 167089 w 157"/>
                <a:gd name="T55" fmla="*/ 443664 h 107"/>
                <a:gd name="T56" fmla="*/ 48368 w 157"/>
                <a:gd name="T57" fmla="*/ 329453 h 107"/>
                <a:gd name="T58" fmla="*/ 127515 w 157"/>
                <a:gd name="T59" fmla="*/ 219636 h 107"/>
                <a:gd name="T60" fmla="*/ 123118 w 157"/>
                <a:gd name="T61" fmla="*/ 193279 h 107"/>
                <a:gd name="T62" fmla="*/ 224251 w 157"/>
                <a:gd name="T63" fmla="*/ 74676 h 107"/>
                <a:gd name="T64" fmla="*/ 329781 w 157"/>
                <a:gd name="T65" fmla="*/ 131781 h 107"/>
                <a:gd name="T66" fmla="*/ 430914 w 157"/>
                <a:gd name="T67" fmla="*/ 48320 h 107"/>
                <a:gd name="T68" fmla="*/ 562827 w 157"/>
                <a:gd name="T69" fmla="*/ 184494 h 107"/>
                <a:gd name="T70" fmla="*/ 558430 w 157"/>
                <a:gd name="T71" fmla="*/ 219636 h 107"/>
                <a:gd name="T72" fmla="*/ 646371 w 157"/>
                <a:gd name="T73" fmla="*/ 329453 h 107"/>
                <a:gd name="T74" fmla="*/ 527650 w 157"/>
                <a:gd name="T75" fmla="*/ 443664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rgbClr val="2C4E7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8"/>
            <p:cNvSpPr/>
            <p:nvPr/>
          </p:nvSpPr>
          <p:spPr bwMode="auto">
            <a:xfrm>
              <a:off x="10491226" y="3182879"/>
              <a:ext cx="351060" cy="364062"/>
            </a:xfrm>
            <a:custGeom>
              <a:avLst/>
              <a:gdLst>
                <a:gd name="T0" fmla="*/ 247789 w 137"/>
                <a:gd name="T1" fmla="*/ 142679 h 142"/>
                <a:gd name="T2" fmla="*/ 342900 w 137"/>
                <a:gd name="T3" fmla="*/ 142679 h 142"/>
                <a:gd name="T4" fmla="*/ 190222 w 137"/>
                <a:gd name="T5" fmla="*/ 10013 h 142"/>
                <a:gd name="T6" fmla="*/ 172701 w 137"/>
                <a:gd name="T7" fmla="*/ 0 h 142"/>
                <a:gd name="T8" fmla="*/ 155181 w 137"/>
                <a:gd name="T9" fmla="*/ 10013 h 142"/>
                <a:gd name="T10" fmla="*/ 0 w 137"/>
                <a:gd name="T11" fmla="*/ 142679 h 142"/>
                <a:gd name="T12" fmla="*/ 97614 w 137"/>
                <a:gd name="T13" fmla="*/ 142679 h 142"/>
                <a:gd name="T14" fmla="*/ 155181 w 137"/>
                <a:gd name="T15" fmla="*/ 12516 h 142"/>
                <a:gd name="T16" fmla="*/ 155181 w 137"/>
                <a:gd name="T17" fmla="*/ 15019 h 142"/>
                <a:gd name="T18" fmla="*/ 110128 w 137"/>
                <a:gd name="T19" fmla="*/ 142679 h 142"/>
                <a:gd name="T20" fmla="*/ 160187 w 137"/>
                <a:gd name="T21" fmla="*/ 142679 h 142"/>
                <a:gd name="T22" fmla="*/ 160187 w 137"/>
                <a:gd name="T23" fmla="*/ 307885 h 142"/>
                <a:gd name="T24" fmla="*/ 160187 w 137"/>
                <a:gd name="T25" fmla="*/ 312892 h 142"/>
                <a:gd name="T26" fmla="*/ 160187 w 137"/>
                <a:gd name="T27" fmla="*/ 325407 h 142"/>
                <a:gd name="T28" fmla="*/ 190222 w 137"/>
                <a:gd name="T29" fmla="*/ 355445 h 142"/>
                <a:gd name="T30" fmla="*/ 220257 w 137"/>
                <a:gd name="T31" fmla="*/ 325407 h 142"/>
                <a:gd name="T32" fmla="*/ 220257 w 137"/>
                <a:gd name="T33" fmla="*/ 312892 h 142"/>
                <a:gd name="T34" fmla="*/ 197731 w 137"/>
                <a:gd name="T35" fmla="*/ 312892 h 142"/>
                <a:gd name="T36" fmla="*/ 197731 w 137"/>
                <a:gd name="T37" fmla="*/ 317898 h 142"/>
                <a:gd name="T38" fmla="*/ 197731 w 137"/>
                <a:gd name="T39" fmla="*/ 325407 h 142"/>
                <a:gd name="T40" fmla="*/ 190222 w 137"/>
                <a:gd name="T41" fmla="*/ 335420 h 142"/>
                <a:gd name="T42" fmla="*/ 180210 w 137"/>
                <a:gd name="T43" fmla="*/ 325407 h 142"/>
                <a:gd name="T44" fmla="*/ 180210 w 137"/>
                <a:gd name="T45" fmla="*/ 317898 h 142"/>
                <a:gd name="T46" fmla="*/ 180210 w 137"/>
                <a:gd name="T47" fmla="*/ 312892 h 142"/>
                <a:gd name="T48" fmla="*/ 180210 w 137"/>
                <a:gd name="T49" fmla="*/ 280351 h 142"/>
                <a:gd name="T50" fmla="*/ 180210 w 137"/>
                <a:gd name="T51" fmla="*/ 142679 h 142"/>
                <a:gd name="T52" fmla="*/ 235274 w 137"/>
                <a:gd name="T53" fmla="*/ 142679 h 142"/>
                <a:gd name="T54" fmla="*/ 190222 w 137"/>
                <a:gd name="T55" fmla="*/ 15019 h 142"/>
                <a:gd name="T56" fmla="*/ 190222 w 137"/>
                <a:gd name="T57" fmla="*/ 12516 h 142"/>
                <a:gd name="T58" fmla="*/ 247789 w 137"/>
                <a:gd name="T59" fmla="*/ 142679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rgbClr val="35343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Group 26"/>
            <p:cNvGrpSpPr/>
            <p:nvPr/>
          </p:nvGrpSpPr>
          <p:grpSpPr>
            <a:xfrm>
              <a:off x="4438616" y="3163219"/>
              <a:ext cx="267179" cy="403383"/>
              <a:chOff x="549275" y="4406901"/>
              <a:chExt cx="161926" cy="244475"/>
            </a:xfrm>
            <a:solidFill>
              <a:srgbClr val="2790B0"/>
            </a:solidFill>
          </p:grpSpPr>
          <p:sp>
            <p:nvSpPr>
              <p:cNvPr id="48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362192" y="86714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62000" y="2544377"/>
            <a:ext cx="10668000" cy="3060139"/>
            <a:chOff x="925513" y="2562665"/>
            <a:chExt cx="10668000" cy="3060139"/>
          </a:xfrm>
        </p:grpSpPr>
        <p:grpSp>
          <p:nvGrpSpPr>
            <p:cNvPr id="40" name="组合 39"/>
            <p:cNvGrpSpPr/>
            <p:nvPr/>
          </p:nvGrpSpPr>
          <p:grpSpPr>
            <a:xfrm>
              <a:off x="925513" y="2562665"/>
              <a:ext cx="2209800" cy="3060139"/>
              <a:chOff x="925513" y="2562665"/>
              <a:chExt cx="2209800" cy="3060139"/>
            </a:xfrm>
          </p:grpSpPr>
          <p:graphicFrame>
            <p:nvGraphicFramePr>
              <p:cNvPr id="6" name="Chart 3"/>
              <p:cNvGraphicFramePr/>
              <p:nvPr/>
            </p:nvGraphicFramePr>
            <p:xfrm>
              <a:off x="1122161" y="2562665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7" name="Rounded Rectangle 6"/>
              <p:cNvSpPr/>
              <p:nvPr/>
            </p:nvSpPr>
            <p:spPr>
              <a:xfrm>
                <a:off x="925513" y="4211516"/>
                <a:ext cx="2209800" cy="1411288"/>
              </a:xfrm>
              <a:prstGeom prst="roundRect">
                <a:avLst>
                  <a:gd name="adj" fmla="val 7442"/>
                </a:avLst>
              </a:prstGeom>
              <a:solidFill>
                <a:srgbClr val="6B93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8" name="Rectangle 10"/>
              <p:cNvSpPr/>
              <p:nvPr/>
            </p:nvSpPr>
            <p:spPr>
              <a:xfrm>
                <a:off x="1625561" y="3068481"/>
                <a:ext cx="8097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rgbClr val="6B933F"/>
                    </a:solidFill>
                    <a:cs typeface="+mn-ea"/>
                    <a:sym typeface="+mn-lt"/>
                  </a:rPr>
                  <a:t>80%</a:t>
                </a:r>
                <a:endParaRPr lang="en-US" sz="2400" dirty="0">
                  <a:solidFill>
                    <a:srgbClr val="6B933F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1596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1425119" y="4329023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1159671" y="4733062"/>
                  <a:ext cx="1741484" cy="701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</a:t>
                  </a:r>
                  <a:r>
                    <a:rPr lang="zh-CN" altLang="en-US" sz="1600" dirty="0" smtClean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站式在线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3744913" y="2562665"/>
              <a:ext cx="2209800" cy="3060139"/>
              <a:chOff x="3744913" y="2562665"/>
              <a:chExt cx="2209800" cy="3060139"/>
            </a:xfrm>
          </p:grpSpPr>
          <p:graphicFrame>
            <p:nvGraphicFramePr>
              <p:cNvPr id="22" name="Chart 3"/>
              <p:cNvGraphicFramePr/>
              <p:nvPr/>
            </p:nvGraphicFramePr>
            <p:xfrm>
              <a:off x="3941561" y="2562665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3" name="Rounded Rectangle 15"/>
              <p:cNvSpPr/>
              <p:nvPr/>
            </p:nvSpPr>
            <p:spPr>
              <a:xfrm>
                <a:off x="3744913" y="4211516"/>
                <a:ext cx="2209800" cy="1411288"/>
              </a:xfrm>
              <a:prstGeom prst="roundRect">
                <a:avLst>
                  <a:gd name="adj" fmla="val 7442"/>
                </a:avLst>
              </a:prstGeom>
              <a:solidFill>
                <a:srgbClr val="279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4438363" y="3068481"/>
                <a:ext cx="8229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>
                    <a:solidFill>
                      <a:srgbClr val="2790B0"/>
                    </a:solidFill>
                    <a:latin typeface="+mn-lt"/>
                    <a:cs typeface="+mn-ea"/>
                    <a:sym typeface="+mn-lt"/>
                  </a:rPr>
                  <a:t>60%</a:t>
                </a:r>
                <a:endParaRPr lang="en-US" altLang="zh-CN" sz="2400" dirty="0">
                  <a:solidFill>
                    <a:srgbClr val="2790B0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39790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1425119" y="4329023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1159671" y="4733062"/>
                  <a:ext cx="1741484" cy="701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</a:t>
                  </a:r>
                  <a:r>
                    <a:rPr lang="zh-CN" altLang="en-US" sz="1600" dirty="0" smtClean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站式在线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6564313" y="2569637"/>
              <a:ext cx="2209800" cy="3053167"/>
              <a:chOff x="6564313" y="2569637"/>
              <a:chExt cx="2209800" cy="3053167"/>
            </a:xfrm>
          </p:grpSpPr>
          <p:graphicFrame>
            <p:nvGraphicFramePr>
              <p:cNvPr id="23" name="Chart 3"/>
              <p:cNvGraphicFramePr/>
              <p:nvPr/>
            </p:nvGraphicFramePr>
            <p:xfrm>
              <a:off x="6760961" y="2569637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Rounded Rectangle 12"/>
              <p:cNvSpPr/>
              <p:nvPr/>
            </p:nvSpPr>
            <p:spPr>
              <a:xfrm>
                <a:off x="6564313" y="4211516"/>
                <a:ext cx="2209800" cy="1411288"/>
              </a:xfrm>
              <a:prstGeom prst="roundRect">
                <a:avLst>
                  <a:gd name="adj" fmla="val 7442"/>
                </a:avLst>
              </a:prstGeom>
              <a:solidFill>
                <a:srgbClr val="2C4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7270951" y="3075453"/>
                <a:ext cx="7965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>
                    <a:solidFill>
                      <a:srgbClr val="243C5A"/>
                    </a:solidFill>
                    <a:latin typeface="+mn-lt"/>
                    <a:cs typeface="+mn-ea"/>
                    <a:sym typeface="+mn-lt"/>
                  </a:rPr>
                  <a:t>75%</a:t>
                </a:r>
                <a:endParaRPr lang="en-US" altLang="zh-CN" sz="2400" dirty="0">
                  <a:solidFill>
                    <a:srgbClr val="243C5A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7984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32" name="文本框 31"/>
                <p:cNvSpPr txBox="1"/>
                <p:nvPr/>
              </p:nvSpPr>
              <p:spPr>
                <a:xfrm>
                  <a:off x="1425119" y="4329023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1159671" y="4733062"/>
                  <a:ext cx="1741484" cy="701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</a:t>
                  </a:r>
                  <a:r>
                    <a:rPr lang="zh-CN" altLang="en-US" sz="1600" dirty="0" smtClean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站式在线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组合 36"/>
            <p:cNvGrpSpPr/>
            <p:nvPr/>
          </p:nvGrpSpPr>
          <p:grpSpPr>
            <a:xfrm>
              <a:off x="9383713" y="2569637"/>
              <a:ext cx="2209800" cy="3053167"/>
              <a:chOff x="9383713" y="2569637"/>
              <a:chExt cx="2209800" cy="3053167"/>
            </a:xfrm>
          </p:grpSpPr>
          <p:graphicFrame>
            <p:nvGraphicFramePr>
              <p:cNvPr id="24" name="Chart 3"/>
              <p:cNvGraphicFramePr/>
              <p:nvPr/>
            </p:nvGraphicFramePr>
            <p:xfrm>
              <a:off x="9580361" y="2569637"/>
              <a:ext cx="1816505" cy="14732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7" name="Rounded Rectangle 12"/>
              <p:cNvSpPr/>
              <p:nvPr/>
            </p:nvSpPr>
            <p:spPr>
              <a:xfrm>
                <a:off x="9383713" y="4211516"/>
                <a:ext cx="2209800" cy="1411288"/>
              </a:xfrm>
              <a:prstGeom prst="roundRect">
                <a:avLst>
                  <a:gd name="adj" fmla="val 7442"/>
                </a:avLst>
              </a:prstGeom>
              <a:solidFill>
                <a:srgbClr val="2423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0080023" y="3075453"/>
                <a:ext cx="81718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zh-CN" sz="2400" dirty="0" smtClean="0">
                    <a:solidFill>
                      <a:srgbClr val="242322"/>
                    </a:solidFill>
                    <a:latin typeface="+mn-lt"/>
                    <a:cs typeface="+mn-ea"/>
                    <a:sym typeface="+mn-lt"/>
                  </a:rPr>
                  <a:t>55</a:t>
                </a:r>
                <a:r>
                  <a:rPr lang="en-US" altLang="zh-CN" sz="2400" dirty="0">
                    <a:solidFill>
                      <a:srgbClr val="242322"/>
                    </a:solidFill>
                    <a:latin typeface="+mn-lt"/>
                    <a:cs typeface="+mn-ea"/>
                    <a:sym typeface="+mn-lt"/>
                  </a:rPr>
                  <a:t>%</a:t>
                </a:r>
                <a:endParaRPr lang="en-US" altLang="zh-CN" sz="2400" dirty="0">
                  <a:solidFill>
                    <a:srgbClr val="242322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9617871" y="4364468"/>
                <a:ext cx="1741484" cy="1105385"/>
                <a:chOff x="1159671" y="4329023"/>
                <a:chExt cx="1741484" cy="1105385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1425119" y="4329023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159671" y="4733062"/>
                  <a:ext cx="1741484" cy="701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zh-CN" altLang="en-US" sz="1600" dirty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基于演示设计的一</a:t>
                  </a:r>
                  <a:r>
                    <a:rPr lang="zh-CN" altLang="en-US" sz="1600" dirty="0" smtClean="0">
                      <a:solidFill>
                        <a:schemeClr val="bg1">
                          <a:lumMod val="95000"/>
                        </a:schemeClr>
                      </a:solidFill>
                      <a:cs typeface="+mn-ea"/>
                      <a:sym typeface="+mn-lt"/>
                    </a:rPr>
                    <a:t>站式在线</a:t>
                  </a:r>
                  <a:endParaRPr lang="zh-CN" altLang="en-US" sz="16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3" name="文本框 42"/>
          <p:cNvSpPr txBox="1"/>
          <p:nvPr/>
        </p:nvSpPr>
        <p:spPr>
          <a:xfrm>
            <a:off x="898680" y="1501490"/>
            <a:ext cx="10394640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基于演示设计的一站式在线演示、素材销售、服务交易系统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。由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中国专业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设计领跑者上海锐普广告有限公司整合锐普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设计、锐普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论坛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 cstate="screen"/>
          <a:srcRect t="620" b="13641"/>
          <a:stretch>
            <a:fillRect/>
          </a:stretch>
        </p:blipFill>
        <p:spPr>
          <a:xfrm>
            <a:off x="1" y="-13648"/>
            <a:ext cx="12191999" cy="29182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grpSp>
        <p:nvGrpSpPr>
          <p:cNvPr id="91" name="组合 90"/>
          <p:cNvGrpSpPr/>
          <p:nvPr/>
        </p:nvGrpSpPr>
        <p:grpSpPr>
          <a:xfrm>
            <a:off x="1009647" y="3924834"/>
            <a:ext cx="2061273" cy="2139681"/>
            <a:chOff x="1120793" y="3967117"/>
            <a:chExt cx="2061273" cy="2139681"/>
          </a:xfrm>
        </p:grpSpPr>
        <p:sp>
          <p:nvSpPr>
            <p:cNvPr id="65" name="文本框 64"/>
            <p:cNvSpPr txBox="1"/>
            <p:nvPr/>
          </p:nvSpPr>
          <p:spPr>
            <a:xfrm>
              <a:off x="1289655" y="3967117"/>
              <a:ext cx="1723549" cy="853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srgbClr val="6B933F"/>
                  </a:solidFill>
                  <a:cs typeface="+mn-ea"/>
                  <a:sym typeface="+mn-lt"/>
                </a:rPr>
                <a:t>01</a:t>
              </a:r>
              <a:endParaRPr lang="en-US" altLang="zh-CN" sz="2000" b="1" dirty="0" smtClean="0">
                <a:solidFill>
                  <a:srgbClr val="6B933F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文本框 66"/>
            <p:cNvSpPr txBox="1"/>
            <p:nvPr/>
          </p:nvSpPr>
          <p:spPr>
            <a:xfrm>
              <a:off x="1120793" y="5054202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设计的一站式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在线演示、素材销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系统系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719770" y="3924834"/>
            <a:ext cx="2061273" cy="2139681"/>
            <a:chOff x="1120793" y="3967117"/>
            <a:chExt cx="2061273" cy="2139681"/>
          </a:xfrm>
        </p:grpSpPr>
        <p:sp>
          <p:nvSpPr>
            <p:cNvPr id="93" name="文本框 92"/>
            <p:cNvSpPr txBox="1"/>
            <p:nvPr/>
          </p:nvSpPr>
          <p:spPr>
            <a:xfrm>
              <a:off x="1289655" y="3967117"/>
              <a:ext cx="1723549" cy="853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srgbClr val="2790B0"/>
                  </a:solidFill>
                  <a:cs typeface="+mn-ea"/>
                  <a:sym typeface="+mn-lt"/>
                </a:rPr>
                <a:t>02</a:t>
              </a:r>
              <a:endParaRPr lang="en-US" altLang="zh-CN" sz="2000" b="1" dirty="0" smtClean="0">
                <a:solidFill>
                  <a:srgbClr val="2790B0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本框 94"/>
            <p:cNvSpPr txBox="1"/>
            <p:nvPr/>
          </p:nvSpPr>
          <p:spPr>
            <a:xfrm>
              <a:off x="1120793" y="5054202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设计的一站式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在线演示、素材销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系统系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9893" y="3924834"/>
            <a:ext cx="2061273" cy="2139681"/>
            <a:chOff x="1120793" y="3967117"/>
            <a:chExt cx="2061273" cy="2139681"/>
          </a:xfrm>
        </p:grpSpPr>
        <p:sp>
          <p:nvSpPr>
            <p:cNvPr id="97" name="文本框 96"/>
            <p:cNvSpPr txBox="1"/>
            <p:nvPr/>
          </p:nvSpPr>
          <p:spPr>
            <a:xfrm>
              <a:off x="1289655" y="3967117"/>
              <a:ext cx="1723549" cy="853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srgbClr val="2C4E73"/>
                  </a:solidFill>
                  <a:cs typeface="+mn-ea"/>
                  <a:sym typeface="+mn-lt"/>
                </a:rPr>
                <a:t>03</a:t>
              </a:r>
              <a:endParaRPr lang="en-US" altLang="zh-CN" sz="2000" b="1" dirty="0" smtClean="0">
                <a:solidFill>
                  <a:srgbClr val="2C4E73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8" name="直接连接符 97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/>
            <p:cNvSpPr txBox="1"/>
            <p:nvPr/>
          </p:nvSpPr>
          <p:spPr>
            <a:xfrm>
              <a:off x="1120793" y="5054202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设计的一站式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在线演示、素材销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系统系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140016" y="3924834"/>
            <a:ext cx="2061273" cy="2139681"/>
            <a:chOff x="1120793" y="3967117"/>
            <a:chExt cx="2061273" cy="2139681"/>
          </a:xfrm>
        </p:grpSpPr>
        <p:sp>
          <p:nvSpPr>
            <p:cNvPr id="101" name="文本框 100"/>
            <p:cNvSpPr txBox="1"/>
            <p:nvPr/>
          </p:nvSpPr>
          <p:spPr>
            <a:xfrm>
              <a:off x="1289655" y="3967117"/>
              <a:ext cx="1723549" cy="853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 smtClean="0">
                  <a:solidFill>
                    <a:srgbClr val="363533"/>
                  </a:solidFill>
                  <a:cs typeface="+mn-ea"/>
                  <a:sym typeface="+mn-lt"/>
                </a:rPr>
                <a:t>04</a:t>
              </a:r>
              <a:endParaRPr lang="en-US" altLang="zh-CN" sz="2000" b="1" dirty="0" smtClean="0">
                <a:solidFill>
                  <a:srgbClr val="363533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2" name="直接连接符 101"/>
            <p:cNvCxnSpPr/>
            <p:nvPr/>
          </p:nvCxnSpPr>
          <p:spPr>
            <a:xfrm>
              <a:off x="1246237" y="4954129"/>
              <a:ext cx="181038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/>
          </p:nvSpPr>
          <p:spPr>
            <a:xfrm>
              <a:off x="1120793" y="5054202"/>
              <a:ext cx="2061273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基于演示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设计的一站式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在线演示、素材销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售、服务交易</a:t>
              </a:r>
              <a:r>
                <a:rPr lang="zh-CN" alt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系统系</a:t>
              </a:r>
              <a:endPara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 bwMode="auto">
          <a:xfrm>
            <a:off x="39187" y="8319"/>
            <a:ext cx="12152813" cy="2923939"/>
          </a:xfrm>
          <a:prstGeom prst="rect">
            <a:avLst/>
          </a:prstGeom>
          <a:solidFill>
            <a:srgbClr val="18283C">
              <a:alpha val="4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-3" y="2899718"/>
            <a:ext cx="1502985" cy="288582"/>
          </a:xfrm>
          <a:prstGeom prst="rect">
            <a:avLst/>
          </a:prstGeom>
          <a:solidFill>
            <a:srgbClr val="6B933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502732" y="2899718"/>
            <a:ext cx="1626504" cy="288582"/>
          </a:xfrm>
          <a:prstGeom prst="rect">
            <a:avLst/>
          </a:prstGeom>
          <a:solidFill>
            <a:srgbClr val="2790B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911499" y="2899718"/>
            <a:ext cx="2177255" cy="288582"/>
          </a:xfrm>
          <a:prstGeom prst="rect">
            <a:avLst/>
          </a:prstGeom>
          <a:solidFill>
            <a:srgbClr val="2C4E7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81209" y="2899718"/>
            <a:ext cx="1717172" cy="288582"/>
          </a:xfrm>
          <a:prstGeom prst="rect">
            <a:avLst/>
          </a:prstGeom>
          <a:solidFill>
            <a:srgbClr val="24232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0676020" y="2900247"/>
            <a:ext cx="1515979" cy="287587"/>
          </a:xfrm>
          <a:prstGeom prst="rect">
            <a:avLst/>
          </a:prstGeom>
          <a:solidFill>
            <a:srgbClr val="6B933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453832" y="2437789"/>
            <a:ext cx="1172904" cy="1172904"/>
            <a:chOff x="1415831" y="2437789"/>
            <a:chExt cx="1172904" cy="1172904"/>
          </a:xfrm>
        </p:grpSpPr>
        <p:sp>
          <p:nvSpPr>
            <p:cNvPr id="24" name="圆角矩形 23"/>
            <p:cNvSpPr/>
            <p:nvPr/>
          </p:nvSpPr>
          <p:spPr>
            <a:xfrm rot="19006218">
              <a:off x="1415831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1748052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604635" y="2626593"/>
              <a:ext cx="795297" cy="795297"/>
              <a:chOff x="1604635" y="2643440"/>
              <a:chExt cx="795297" cy="795297"/>
            </a:xfrm>
          </p:grpSpPr>
          <p:sp>
            <p:nvSpPr>
              <p:cNvPr id="11" name="圆角矩形 10"/>
              <p:cNvSpPr/>
              <p:nvPr/>
            </p:nvSpPr>
            <p:spPr>
              <a:xfrm rot="19006218">
                <a:off x="1604635" y="2643440"/>
                <a:ext cx="795297" cy="795297"/>
              </a:xfrm>
              <a:prstGeom prst="roundRect">
                <a:avLst/>
              </a:prstGeom>
              <a:solidFill>
                <a:srgbClr val="91BC62"/>
              </a:solidFill>
              <a:ln w="330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799127" y="2810138"/>
                <a:ext cx="406313" cy="461900"/>
              </a:xfrm>
              <a:custGeom>
                <a:avLst/>
                <a:gdLst>
                  <a:gd name="T0" fmla="*/ 124 w 127"/>
                  <a:gd name="T1" fmla="*/ 17 h 145"/>
                  <a:gd name="T2" fmla="*/ 64 w 127"/>
                  <a:gd name="T3" fmla="*/ 1 h 145"/>
                  <a:gd name="T4" fmla="*/ 3 w 127"/>
                  <a:gd name="T5" fmla="*/ 17 h 145"/>
                  <a:gd name="T6" fmla="*/ 3 w 127"/>
                  <a:gd name="T7" fmla="*/ 42 h 145"/>
                  <a:gd name="T8" fmla="*/ 24 w 127"/>
                  <a:gd name="T9" fmla="*/ 103 h 145"/>
                  <a:gd name="T10" fmla="*/ 40 w 127"/>
                  <a:gd name="T11" fmla="*/ 123 h 145"/>
                  <a:gd name="T12" fmla="*/ 56 w 127"/>
                  <a:gd name="T13" fmla="*/ 139 h 145"/>
                  <a:gd name="T14" fmla="*/ 64 w 127"/>
                  <a:gd name="T15" fmla="*/ 145 h 145"/>
                  <a:gd name="T16" fmla="*/ 71 w 127"/>
                  <a:gd name="T17" fmla="*/ 139 h 145"/>
                  <a:gd name="T18" fmla="*/ 87 w 127"/>
                  <a:gd name="T19" fmla="*/ 123 h 145"/>
                  <a:gd name="T20" fmla="*/ 103 w 127"/>
                  <a:gd name="T21" fmla="*/ 103 h 145"/>
                  <a:gd name="T22" fmla="*/ 124 w 127"/>
                  <a:gd name="T23" fmla="*/ 42 h 145"/>
                  <a:gd name="T24" fmla="*/ 124 w 127"/>
                  <a:gd name="T25" fmla="*/ 17 h 145"/>
                  <a:gd name="T26" fmla="*/ 75 w 127"/>
                  <a:gd name="T27" fmla="*/ 112 h 145"/>
                  <a:gd name="T28" fmla="*/ 64 w 127"/>
                  <a:gd name="T29" fmla="*/ 124 h 145"/>
                  <a:gd name="T30" fmla="*/ 64 w 127"/>
                  <a:gd name="T31" fmla="*/ 73 h 145"/>
                  <a:gd name="T32" fmla="*/ 27 w 127"/>
                  <a:gd name="T33" fmla="*/ 73 h 145"/>
                  <a:gd name="T34" fmla="*/ 19 w 127"/>
                  <a:gd name="T35" fmla="*/ 40 h 145"/>
                  <a:gd name="T36" fmla="*/ 19 w 127"/>
                  <a:gd name="T37" fmla="*/ 39 h 145"/>
                  <a:gd name="T38" fmla="*/ 18 w 127"/>
                  <a:gd name="T39" fmla="*/ 27 h 145"/>
                  <a:gd name="T40" fmla="*/ 59 w 127"/>
                  <a:gd name="T41" fmla="*/ 18 h 145"/>
                  <a:gd name="T42" fmla="*/ 64 w 127"/>
                  <a:gd name="T43" fmla="*/ 18 h 145"/>
                  <a:gd name="T44" fmla="*/ 64 w 127"/>
                  <a:gd name="T45" fmla="*/ 73 h 145"/>
                  <a:gd name="T46" fmla="*/ 100 w 127"/>
                  <a:gd name="T47" fmla="*/ 73 h 145"/>
                  <a:gd name="T48" fmla="*/ 90 w 127"/>
                  <a:gd name="T49" fmla="*/ 94 h 145"/>
                  <a:gd name="T50" fmla="*/ 75 w 127"/>
                  <a:gd name="T51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" h="145">
                    <a:moveTo>
                      <a:pt x="124" y="17"/>
                    </a:moveTo>
                    <a:cubicBezTo>
                      <a:pt x="124" y="17"/>
                      <a:pt x="100" y="0"/>
                      <a:pt x="64" y="1"/>
                    </a:cubicBezTo>
                    <a:cubicBezTo>
                      <a:pt x="27" y="0"/>
                      <a:pt x="3" y="17"/>
                      <a:pt x="3" y="17"/>
                    </a:cubicBezTo>
                    <a:cubicBezTo>
                      <a:pt x="0" y="19"/>
                      <a:pt x="2" y="38"/>
                      <a:pt x="3" y="42"/>
                    </a:cubicBezTo>
                    <a:cubicBezTo>
                      <a:pt x="5" y="63"/>
                      <a:pt x="12" y="86"/>
                      <a:pt x="24" y="103"/>
                    </a:cubicBezTo>
                    <a:cubicBezTo>
                      <a:pt x="29" y="111"/>
                      <a:pt x="34" y="117"/>
                      <a:pt x="40" y="123"/>
                    </a:cubicBezTo>
                    <a:cubicBezTo>
                      <a:pt x="45" y="129"/>
                      <a:pt x="51" y="134"/>
                      <a:pt x="56" y="139"/>
                    </a:cubicBezTo>
                    <a:cubicBezTo>
                      <a:pt x="58" y="140"/>
                      <a:pt x="61" y="144"/>
                      <a:pt x="64" y="145"/>
                    </a:cubicBezTo>
                    <a:cubicBezTo>
                      <a:pt x="66" y="144"/>
                      <a:pt x="70" y="140"/>
                      <a:pt x="71" y="139"/>
                    </a:cubicBezTo>
                    <a:cubicBezTo>
                      <a:pt x="77" y="134"/>
                      <a:pt x="82" y="129"/>
                      <a:pt x="87" y="123"/>
                    </a:cubicBezTo>
                    <a:cubicBezTo>
                      <a:pt x="93" y="117"/>
                      <a:pt x="99" y="111"/>
                      <a:pt x="103" y="103"/>
                    </a:cubicBezTo>
                    <a:cubicBezTo>
                      <a:pt x="115" y="86"/>
                      <a:pt x="122" y="63"/>
                      <a:pt x="124" y="42"/>
                    </a:cubicBezTo>
                    <a:cubicBezTo>
                      <a:pt x="125" y="38"/>
                      <a:pt x="127" y="19"/>
                      <a:pt x="124" y="17"/>
                    </a:cubicBezTo>
                    <a:close/>
                    <a:moveTo>
                      <a:pt x="75" y="112"/>
                    </a:moveTo>
                    <a:cubicBezTo>
                      <a:pt x="71" y="116"/>
                      <a:pt x="67" y="120"/>
                      <a:pt x="64" y="124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3" y="63"/>
                      <a:pt x="21" y="52"/>
                      <a:pt x="19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3"/>
                      <a:pt x="18" y="30"/>
                      <a:pt x="18" y="27"/>
                    </a:cubicBezTo>
                    <a:cubicBezTo>
                      <a:pt x="25" y="24"/>
                      <a:pt x="40" y="18"/>
                      <a:pt x="59" y="18"/>
                    </a:cubicBezTo>
                    <a:cubicBezTo>
                      <a:pt x="60" y="18"/>
                      <a:pt x="62" y="18"/>
                      <a:pt x="64" y="1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81"/>
                      <a:pt x="94" y="88"/>
                      <a:pt x="90" y="94"/>
                    </a:cubicBezTo>
                    <a:cubicBezTo>
                      <a:pt x="86" y="100"/>
                      <a:pt x="81" y="106"/>
                      <a:pt x="75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4157643" y="2437789"/>
            <a:ext cx="1172904" cy="1172904"/>
            <a:chOff x="4205644" y="2437789"/>
            <a:chExt cx="1172904" cy="1172904"/>
          </a:xfrm>
        </p:grpSpPr>
        <p:sp>
          <p:nvSpPr>
            <p:cNvPr id="30" name="圆角矩形 29"/>
            <p:cNvSpPr/>
            <p:nvPr/>
          </p:nvSpPr>
          <p:spPr>
            <a:xfrm rot="19006218">
              <a:off x="4205644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4537865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94448" y="2626593"/>
              <a:ext cx="795297" cy="795297"/>
              <a:chOff x="1774247" y="3960532"/>
              <a:chExt cx="795297" cy="795297"/>
            </a:xfrm>
          </p:grpSpPr>
          <p:sp>
            <p:nvSpPr>
              <p:cNvPr id="12" name="圆角矩形 11"/>
              <p:cNvSpPr/>
              <p:nvPr/>
            </p:nvSpPr>
            <p:spPr>
              <a:xfrm rot="19006218">
                <a:off x="1774247" y="3960532"/>
                <a:ext cx="795297" cy="795297"/>
              </a:xfrm>
              <a:prstGeom prst="roundRect">
                <a:avLst/>
              </a:prstGeom>
              <a:solidFill>
                <a:srgbClr val="279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Group 26"/>
              <p:cNvGrpSpPr/>
              <p:nvPr/>
            </p:nvGrpSpPr>
            <p:grpSpPr>
              <a:xfrm>
                <a:off x="2027392" y="4140013"/>
                <a:ext cx="289004" cy="436334"/>
                <a:chOff x="549275" y="4406901"/>
                <a:chExt cx="161926" cy="244475"/>
              </a:xfrm>
              <a:solidFill>
                <a:schemeClr val="bg1"/>
              </a:solidFill>
            </p:grpSpPr>
            <p:sp>
              <p:nvSpPr>
                <p:cNvPr id="19" name="Freeform 62"/>
                <p:cNvSpPr>
                  <a:spLocks noEditPoints="1"/>
                </p:cNvSpPr>
                <p:nvPr/>
              </p:nvSpPr>
              <p:spPr bwMode="auto">
                <a:xfrm>
                  <a:off x="549275" y="4406901"/>
                  <a:ext cx="138113" cy="244475"/>
                </a:xfrm>
                <a:custGeom>
                  <a:avLst/>
                  <a:gdLst>
                    <a:gd name="T0" fmla="*/ 66 w 73"/>
                    <a:gd name="T1" fmla="*/ 105 h 129"/>
                    <a:gd name="T2" fmla="*/ 7 w 73"/>
                    <a:gd name="T3" fmla="*/ 105 h 129"/>
                    <a:gd name="T4" fmla="*/ 7 w 73"/>
                    <a:gd name="T5" fmla="*/ 16 h 129"/>
                    <a:gd name="T6" fmla="*/ 66 w 73"/>
                    <a:gd name="T7" fmla="*/ 16 h 129"/>
                    <a:gd name="T8" fmla="*/ 66 w 73"/>
                    <a:gd name="T9" fmla="*/ 35 h 129"/>
                    <a:gd name="T10" fmla="*/ 73 w 73"/>
                    <a:gd name="T11" fmla="*/ 35 h 129"/>
                    <a:gd name="T12" fmla="*/ 73 w 73"/>
                    <a:gd name="T13" fmla="*/ 10 h 129"/>
                    <a:gd name="T14" fmla="*/ 63 w 73"/>
                    <a:gd name="T15" fmla="*/ 0 h 129"/>
                    <a:gd name="T16" fmla="*/ 9 w 73"/>
                    <a:gd name="T17" fmla="*/ 0 h 129"/>
                    <a:gd name="T18" fmla="*/ 0 w 73"/>
                    <a:gd name="T19" fmla="*/ 10 h 129"/>
                    <a:gd name="T20" fmla="*/ 0 w 73"/>
                    <a:gd name="T21" fmla="*/ 120 h 129"/>
                    <a:gd name="T22" fmla="*/ 9 w 73"/>
                    <a:gd name="T23" fmla="*/ 129 h 129"/>
                    <a:gd name="T24" fmla="*/ 63 w 73"/>
                    <a:gd name="T25" fmla="*/ 129 h 129"/>
                    <a:gd name="T26" fmla="*/ 73 w 73"/>
                    <a:gd name="T27" fmla="*/ 120 h 129"/>
                    <a:gd name="T28" fmla="*/ 73 w 73"/>
                    <a:gd name="T29" fmla="*/ 79 h 129"/>
                    <a:gd name="T30" fmla="*/ 66 w 73"/>
                    <a:gd name="T31" fmla="*/ 79 h 129"/>
                    <a:gd name="T32" fmla="*/ 66 w 73"/>
                    <a:gd name="T33" fmla="*/ 105 h 129"/>
                    <a:gd name="T34" fmla="*/ 57 w 73"/>
                    <a:gd name="T35" fmla="*/ 6 h 129"/>
                    <a:gd name="T36" fmla="*/ 60 w 73"/>
                    <a:gd name="T37" fmla="*/ 9 h 129"/>
                    <a:gd name="T38" fmla="*/ 57 w 73"/>
                    <a:gd name="T39" fmla="*/ 11 h 129"/>
                    <a:gd name="T40" fmla="*/ 55 w 73"/>
                    <a:gd name="T41" fmla="*/ 9 h 129"/>
                    <a:gd name="T42" fmla="*/ 57 w 73"/>
                    <a:gd name="T43" fmla="*/ 6 h 129"/>
                    <a:gd name="T44" fmla="*/ 24 w 73"/>
                    <a:gd name="T45" fmla="*/ 7 h 129"/>
                    <a:gd name="T46" fmla="*/ 49 w 73"/>
                    <a:gd name="T47" fmla="*/ 7 h 129"/>
                    <a:gd name="T48" fmla="*/ 49 w 73"/>
                    <a:gd name="T49" fmla="*/ 10 h 129"/>
                    <a:gd name="T50" fmla="*/ 24 w 73"/>
                    <a:gd name="T51" fmla="*/ 10 h 129"/>
                    <a:gd name="T52" fmla="*/ 24 w 73"/>
                    <a:gd name="T53" fmla="*/ 7 h 129"/>
                    <a:gd name="T54" fmla="*/ 48 w 73"/>
                    <a:gd name="T55" fmla="*/ 119 h 129"/>
                    <a:gd name="T56" fmla="*/ 25 w 73"/>
                    <a:gd name="T57" fmla="*/ 119 h 129"/>
                    <a:gd name="T58" fmla="*/ 25 w 73"/>
                    <a:gd name="T59" fmla="*/ 112 h 129"/>
                    <a:gd name="T60" fmla="*/ 48 w 73"/>
                    <a:gd name="T61" fmla="*/ 112 h 129"/>
                    <a:gd name="T62" fmla="*/ 48 w 73"/>
                    <a:gd name="T63" fmla="*/ 11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129">
                      <a:moveTo>
                        <a:pt x="66" y="105"/>
                      </a:move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5"/>
                        <a:pt x="68" y="0"/>
                        <a:pt x="6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5"/>
                        <a:pt x="4" y="129"/>
                        <a:pt x="9" y="129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8" y="129"/>
                        <a:pt x="73" y="125"/>
                        <a:pt x="73" y="120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lnTo>
                        <a:pt x="66" y="105"/>
                      </a:lnTo>
                      <a:close/>
                      <a:moveTo>
                        <a:pt x="57" y="6"/>
                      </a:moveTo>
                      <a:cubicBezTo>
                        <a:pt x="58" y="6"/>
                        <a:pt x="60" y="7"/>
                        <a:pt x="60" y="9"/>
                      </a:cubicBezTo>
                      <a:cubicBezTo>
                        <a:pt x="60" y="10"/>
                        <a:pt x="58" y="11"/>
                        <a:pt x="57" y="11"/>
                      </a:cubicBezTo>
                      <a:cubicBezTo>
                        <a:pt x="56" y="11"/>
                        <a:pt x="55" y="10"/>
                        <a:pt x="55" y="9"/>
                      </a:cubicBezTo>
                      <a:cubicBezTo>
                        <a:pt x="55" y="7"/>
                        <a:pt x="56" y="6"/>
                        <a:pt x="57" y="6"/>
                      </a:cubicBezTo>
                      <a:close/>
                      <a:moveTo>
                        <a:pt x="24" y="7"/>
                      </a:move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lnTo>
                        <a:pt x="24" y="7"/>
                      </a:lnTo>
                      <a:close/>
                      <a:moveTo>
                        <a:pt x="48" y="119"/>
                      </a:move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lnTo>
                        <a:pt x="48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63"/>
                <p:cNvSpPr/>
                <p:nvPr/>
              </p:nvSpPr>
              <p:spPr bwMode="auto">
                <a:xfrm>
                  <a:off x="608013" y="4478338"/>
                  <a:ext cx="103188" cy="98425"/>
                </a:xfrm>
                <a:custGeom>
                  <a:avLst/>
                  <a:gdLst>
                    <a:gd name="T0" fmla="*/ 0 w 65"/>
                    <a:gd name="T1" fmla="*/ 44 h 62"/>
                    <a:gd name="T2" fmla="*/ 8 w 65"/>
                    <a:gd name="T3" fmla="*/ 44 h 62"/>
                    <a:gd name="T4" fmla="*/ 0 w 65"/>
                    <a:gd name="T5" fmla="*/ 62 h 62"/>
                    <a:gd name="T6" fmla="*/ 22 w 65"/>
                    <a:gd name="T7" fmla="*/ 44 h 62"/>
                    <a:gd name="T8" fmla="*/ 65 w 65"/>
                    <a:gd name="T9" fmla="*/ 44 h 62"/>
                    <a:gd name="T10" fmla="*/ 65 w 65"/>
                    <a:gd name="T11" fmla="*/ 0 h 62"/>
                    <a:gd name="T12" fmla="*/ 0 w 65"/>
                    <a:gd name="T13" fmla="*/ 0 h 62"/>
                    <a:gd name="T14" fmla="*/ 0 w 65"/>
                    <a:gd name="T15" fmla="*/ 4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62">
                      <a:moveTo>
                        <a:pt x="0" y="44"/>
                      </a:moveTo>
                      <a:lnTo>
                        <a:pt x="8" y="44"/>
                      </a:lnTo>
                      <a:lnTo>
                        <a:pt x="0" y="62"/>
                      </a:lnTo>
                      <a:lnTo>
                        <a:pt x="22" y="44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组合 54"/>
          <p:cNvGrpSpPr/>
          <p:nvPr/>
        </p:nvGrpSpPr>
        <p:grpSpPr>
          <a:xfrm>
            <a:off x="6861454" y="2437789"/>
            <a:ext cx="1172904" cy="1172904"/>
            <a:chOff x="7064394" y="2437789"/>
            <a:chExt cx="1172904" cy="1172904"/>
          </a:xfrm>
        </p:grpSpPr>
        <p:sp>
          <p:nvSpPr>
            <p:cNvPr id="34" name="圆角矩形 33"/>
            <p:cNvSpPr/>
            <p:nvPr/>
          </p:nvSpPr>
          <p:spPr>
            <a:xfrm rot="19006218">
              <a:off x="7064394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7396615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253198" y="2626593"/>
              <a:ext cx="795297" cy="795297"/>
              <a:chOff x="2048994" y="5230818"/>
              <a:chExt cx="795297" cy="795297"/>
            </a:xfrm>
          </p:grpSpPr>
          <p:sp>
            <p:nvSpPr>
              <p:cNvPr id="13" name="圆角矩形 12"/>
              <p:cNvSpPr/>
              <p:nvPr/>
            </p:nvSpPr>
            <p:spPr>
              <a:xfrm rot="19006218">
                <a:off x="2048994" y="5230818"/>
                <a:ext cx="795297" cy="795297"/>
              </a:xfrm>
              <a:prstGeom prst="roundRect">
                <a:avLst/>
              </a:prstGeom>
              <a:solidFill>
                <a:srgbClr val="2C4E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33"/>
              <p:cNvSpPr>
                <a:spLocks noEditPoints="1"/>
              </p:cNvSpPr>
              <p:nvPr/>
            </p:nvSpPr>
            <p:spPr bwMode="auto">
              <a:xfrm>
                <a:off x="2196817" y="5458470"/>
                <a:ext cx="499652" cy="339993"/>
              </a:xfrm>
              <a:custGeom>
                <a:avLst/>
                <a:gdLst>
                  <a:gd name="T0" fmla="*/ 593606 w 157"/>
                  <a:gd name="T1" fmla="*/ 206457 h 107"/>
                  <a:gd name="T2" fmla="*/ 602400 w 157"/>
                  <a:gd name="T3" fmla="*/ 162530 h 107"/>
                  <a:gd name="T4" fmla="*/ 439708 w 157"/>
                  <a:gd name="T5" fmla="*/ 0 h 107"/>
                  <a:gd name="T6" fmla="*/ 320987 w 157"/>
                  <a:gd name="T7" fmla="*/ 79069 h 107"/>
                  <a:gd name="T8" fmla="*/ 202266 w 157"/>
                  <a:gd name="T9" fmla="*/ 35142 h 107"/>
                  <a:gd name="T10" fmla="*/ 87942 w 157"/>
                  <a:gd name="T11" fmla="*/ 175708 h 107"/>
                  <a:gd name="T12" fmla="*/ 92339 w 157"/>
                  <a:gd name="T13" fmla="*/ 206457 h 107"/>
                  <a:gd name="T14" fmla="*/ 0 w 157"/>
                  <a:gd name="T15" fmla="*/ 333846 h 107"/>
                  <a:gd name="T16" fmla="*/ 136310 w 157"/>
                  <a:gd name="T17" fmla="*/ 470020 h 107"/>
                  <a:gd name="T18" fmla="*/ 554032 w 157"/>
                  <a:gd name="T19" fmla="*/ 470020 h 107"/>
                  <a:gd name="T20" fmla="*/ 690342 w 157"/>
                  <a:gd name="T21" fmla="*/ 333846 h 107"/>
                  <a:gd name="T22" fmla="*/ 593606 w 157"/>
                  <a:gd name="T23" fmla="*/ 206457 h 107"/>
                  <a:gd name="T24" fmla="*/ 527650 w 157"/>
                  <a:gd name="T25" fmla="*/ 443664 h 107"/>
                  <a:gd name="T26" fmla="*/ 347370 w 157"/>
                  <a:gd name="T27" fmla="*/ 443664 h 107"/>
                  <a:gd name="T28" fmla="*/ 457297 w 157"/>
                  <a:gd name="T29" fmla="*/ 333846 h 107"/>
                  <a:gd name="T30" fmla="*/ 452900 w 157"/>
                  <a:gd name="T31" fmla="*/ 320668 h 107"/>
                  <a:gd name="T32" fmla="*/ 404532 w 157"/>
                  <a:gd name="T33" fmla="*/ 320668 h 107"/>
                  <a:gd name="T34" fmla="*/ 404532 w 157"/>
                  <a:gd name="T35" fmla="*/ 298704 h 107"/>
                  <a:gd name="T36" fmla="*/ 404532 w 157"/>
                  <a:gd name="T37" fmla="*/ 162530 h 107"/>
                  <a:gd name="T38" fmla="*/ 395737 w 157"/>
                  <a:gd name="T39" fmla="*/ 158138 h 107"/>
                  <a:gd name="T40" fmla="*/ 281413 w 157"/>
                  <a:gd name="T41" fmla="*/ 158138 h 107"/>
                  <a:gd name="T42" fmla="*/ 272619 w 157"/>
                  <a:gd name="T43" fmla="*/ 166923 h 107"/>
                  <a:gd name="T44" fmla="*/ 272619 w 157"/>
                  <a:gd name="T45" fmla="*/ 298704 h 107"/>
                  <a:gd name="T46" fmla="*/ 272619 w 157"/>
                  <a:gd name="T47" fmla="*/ 320668 h 107"/>
                  <a:gd name="T48" fmla="*/ 224251 w 157"/>
                  <a:gd name="T49" fmla="*/ 320668 h 107"/>
                  <a:gd name="T50" fmla="*/ 224251 w 157"/>
                  <a:gd name="T51" fmla="*/ 333846 h 107"/>
                  <a:gd name="T52" fmla="*/ 334178 w 157"/>
                  <a:gd name="T53" fmla="*/ 443664 h 107"/>
                  <a:gd name="T54" fmla="*/ 167089 w 157"/>
                  <a:gd name="T55" fmla="*/ 443664 h 107"/>
                  <a:gd name="T56" fmla="*/ 48368 w 157"/>
                  <a:gd name="T57" fmla="*/ 329453 h 107"/>
                  <a:gd name="T58" fmla="*/ 127515 w 157"/>
                  <a:gd name="T59" fmla="*/ 219636 h 107"/>
                  <a:gd name="T60" fmla="*/ 123118 w 157"/>
                  <a:gd name="T61" fmla="*/ 193279 h 107"/>
                  <a:gd name="T62" fmla="*/ 224251 w 157"/>
                  <a:gd name="T63" fmla="*/ 74676 h 107"/>
                  <a:gd name="T64" fmla="*/ 329781 w 157"/>
                  <a:gd name="T65" fmla="*/ 131781 h 107"/>
                  <a:gd name="T66" fmla="*/ 430914 w 157"/>
                  <a:gd name="T67" fmla="*/ 48320 h 107"/>
                  <a:gd name="T68" fmla="*/ 562827 w 157"/>
                  <a:gd name="T69" fmla="*/ 184494 h 107"/>
                  <a:gd name="T70" fmla="*/ 558430 w 157"/>
                  <a:gd name="T71" fmla="*/ 219636 h 107"/>
                  <a:gd name="T72" fmla="*/ 646371 w 157"/>
                  <a:gd name="T73" fmla="*/ 329453 h 107"/>
                  <a:gd name="T74" fmla="*/ 527650 w 157"/>
                  <a:gd name="T75" fmla="*/ 443664 h 1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9565264" y="2437789"/>
            <a:ext cx="1172904" cy="1172904"/>
            <a:chOff x="9527263" y="2437789"/>
            <a:chExt cx="1172904" cy="1172904"/>
          </a:xfrm>
        </p:grpSpPr>
        <p:sp>
          <p:nvSpPr>
            <p:cNvPr id="38" name="圆角矩形 37"/>
            <p:cNvSpPr/>
            <p:nvPr/>
          </p:nvSpPr>
          <p:spPr>
            <a:xfrm rot="19006218">
              <a:off x="9527263" y="2437789"/>
              <a:ext cx="1172904" cy="1172904"/>
            </a:xfrm>
            <a:prstGeom prst="roundRect">
              <a:avLst/>
            </a:prstGeom>
            <a:solidFill>
              <a:schemeClr val="bg1"/>
            </a:solidFill>
            <a:ln w="330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9859484" y="3490024"/>
              <a:ext cx="508462" cy="97624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716067" y="2626593"/>
              <a:ext cx="795297" cy="795297"/>
              <a:chOff x="2323743" y="6501104"/>
              <a:chExt cx="795297" cy="795297"/>
            </a:xfrm>
          </p:grpSpPr>
          <p:sp>
            <p:nvSpPr>
              <p:cNvPr id="14" name="圆角矩形 13"/>
              <p:cNvSpPr/>
              <p:nvPr/>
            </p:nvSpPr>
            <p:spPr>
              <a:xfrm rot="19006218">
                <a:off x="2323743" y="6501104"/>
                <a:ext cx="795297" cy="795297"/>
              </a:xfrm>
              <a:prstGeom prst="roundRect">
                <a:avLst/>
              </a:prstGeom>
              <a:solidFill>
                <a:srgbClr val="353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58"/>
              <p:cNvSpPr/>
              <p:nvPr/>
            </p:nvSpPr>
            <p:spPr bwMode="auto">
              <a:xfrm>
                <a:off x="2550460" y="6701852"/>
                <a:ext cx="379737" cy="393801"/>
              </a:xfrm>
              <a:custGeom>
                <a:avLst/>
                <a:gdLst>
                  <a:gd name="T0" fmla="*/ 247789 w 137"/>
                  <a:gd name="T1" fmla="*/ 142679 h 142"/>
                  <a:gd name="T2" fmla="*/ 342900 w 137"/>
                  <a:gd name="T3" fmla="*/ 142679 h 142"/>
                  <a:gd name="T4" fmla="*/ 190222 w 137"/>
                  <a:gd name="T5" fmla="*/ 10013 h 142"/>
                  <a:gd name="T6" fmla="*/ 172701 w 137"/>
                  <a:gd name="T7" fmla="*/ 0 h 142"/>
                  <a:gd name="T8" fmla="*/ 155181 w 137"/>
                  <a:gd name="T9" fmla="*/ 10013 h 142"/>
                  <a:gd name="T10" fmla="*/ 0 w 137"/>
                  <a:gd name="T11" fmla="*/ 142679 h 142"/>
                  <a:gd name="T12" fmla="*/ 97614 w 137"/>
                  <a:gd name="T13" fmla="*/ 142679 h 142"/>
                  <a:gd name="T14" fmla="*/ 155181 w 137"/>
                  <a:gd name="T15" fmla="*/ 12516 h 142"/>
                  <a:gd name="T16" fmla="*/ 155181 w 137"/>
                  <a:gd name="T17" fmla="*/ 15019 h 142"/>
                  <a:gd name="T18" fmla="*/ 110128 w 137"/>
                  <a:gd name="T19" fmla="*/ 142679 h 142"/>
                  <a:gd name="T20" fmla="*/ 160187 w 137"/>
                  <a:gd name="T21" fmla="*/ 142679 h 142"/>
                  <a:gd name="T22" fmla="*/ 160187 w 137"/>
                  <a:gd name="T23" fmla="*/ 307885 h 142"/>
                  <a:gd name="T24" fmla="*/ 160187 w 137"/>
                  <a:gd name="T25" fmla="*/ 312892 h 142"/>
                  <a:gd name="T26" fmla="*/ 160187 w 137"/>
                  <a:gd name="T27" fmla="*/ 325407 h 142"/>
                  <a:gd name="T28" fmla="*/ 190222 w 137"/>
                  <a:gd name="T29" fmla="*/ 355445 h 142"/>
                  <a:gd name="T30" fmla="*/ 220257 w 137"/>
                  <a:gd name="T31" fmla="*/ 325407 h 142"/>
                  <a:gd name="T32" fmla="*/ 220257 w 137"/>
                  <a:gd name="T33" fmla="*/ 312892 h 142"/>
                  <a:gd name="T34" fmla="*/ 197731 w 137"/>
                  <a:gd name="T35" fmla="*/ 312892 h 142"/>
                  <a:gd name="T36" fmla="*/ 197731 w 137"/>
                  <a:gd name="T37" fmla="*/ 317898 h 142"/>
                  <a:gd name="T38" fmla="*/ 197731 w 137"/>
                  <a:gd name="T39" fmla="*/ 325407 h 142"/>
                  <a:gd name="T40" fmla="*/ 190222 w 137"/>
                  <a:gd name="T41" fmla="*/ 335420 h 142"/>
                  <a:gd name="T42" fmla="*/ 180210 w 137"/>
                  <a:gd name="T43" fmla="*/ 325407 h 142"/>
                  <a:gd name="T44" fmla="*/ 180210 w 137"/>
                  <a:gd name="T45" fmla="*/ 317898 h 142"/>
                  <a:gd name="T46" fmla="*/ 180210 w 137"/>
                  <a:gd name="T47" fmla="*/ 312892 h 142"/>
                  <a:gd name="T48" fmla="*/ 180210 w 137"/>
                  <a:gd name="T49" fmla="*/ 280351 h 142"/>
                  <a:gd name="T50" fmla="*/ 180210 w 137"/>
                  <a:gd name="T51" fmla="*/ 142679 h 142"/>
                  <a:gd name="T52" fmla="*/ 235274 w 137"/>
                  <a:gd name="T53" fmla="*/ 142679 h 142"/>
                  <a:gd name="T54" fmla="*/ 190222 w 137"/>
                  <a:gd name="T55" fmla="*/ 15019 h 142"/>
                  <a:gd name="T56" fmla="*/ 190222 w 137"/>
                  <a:gd name="T57" fmla="*/ 12516 h 142"/>
                  <a:gd name="T58" fmla="*/ 247789 w 137"/>
                  <a:gd name="T59" fmla="*/ 142679 h 1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7" h="142">
                    <a:moveTo>
                      <a:pt x="99" y="57"/>
                    </a:moveTo>
                    <a:cubicBezTo>
                      <a:pt x="137" y="57"/>
                      <a:pt x="137" y="57"/>
                      <a:pt x="137" y="57"/>
                    </a:cubicBezTo>
                    <a:cubicBezTo>
                      <a:pt x="130" y="29"/>
                      <a:pt x="105" y="7"/>
                      <a:pt x="76" y="4"/>
                    </a:cubicBezTo>
                    <a:cubicBezTo>
                      <a:pt x="74" y="2"/>
                      <a:pt x="72" y="0"/>
                      <a:pt x="69" y="0"/>
                    </a:cubicBezTo>
                    <a:cubicBezTo>
                      <a:pt x="66" y="0"/>
                      <a:pt x="64" y="2"/>
                      <a:pt x="62" y="4"/>
                    </a:cubicBezTo>
                    <a:cubicBezTo>
                      <a:pt x="32" y="7"/>
                      <a:pt x="7" y="28"/>
                      <a:pt x="0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24"/>
                      <a:pt x="58" y="8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ubicBezTo>
                      <a:pt x="41" y="32"/>
                      <a:pt x="44" y="57"/>
                      <a:pt x="4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137"/>
                      <a:pt x="69" y="142"/>
                      <a:pt x="76" y="142"/>
                    </a:cubicBezTo>
                    <a:cubicBezTo>
                      <a:pt x="82" y="142"/>
                      <a:pt x="88" y="137"/>
                      <a:pt x="88" y="130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2"/>
                      <a:pt x="78" y="134"/>
                      <a:pt x="76" y="134"/>
                    </a:cubicBezTo>
                    <a:cubicBezTo>
                      <a:pt x="74" y="134"/>
                      <a:pt x="72" y="132"/>
                      <a:pt x="72" y="130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7" y="32"/>
                      <a:pt x="76" y="6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80" y="8"/>
                      <a:pt x="99" y="24"/>
                      <a:pt x="99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261078" y="2943665"/>
            <a:ext cx="351124" cy="200689"/>
            <a:chOff x="3134078" y="2941096"/>
            <a:chExt cx="360112" cy="205826"/>
          </a:xfrm>
        </p:grpSpPr>
        <p:sp>
          <p:nvSpPr>
            <p:cNvPr id="50" name="燕尾形 49"/>
            <p:cNvSpPr/>
            <p:nvPr/>
          </p:nvSpPr>
          <p:spPr bwMode="auto">
            <a:xfrm>
              <a:off x="3134078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1" name="燕尾形 50"/>
            <p:cNvSpPr/>
            <p:nvPr/>
          </p:nvSpPr>
          <p:spPr bwMode="auto">
            <a:xfrm>
              <a:off x="3288364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4498" y="2933573"/>
            <a:ext cx="351124" cy="200689"/>
            <a:chOff x="3134078" y="2941096"/>
            <a:chExt cx="360112" cy="205826"/>
          </a:xfrm>
        </p:grpSpPr>
        <p:sp>
          <p:nvSpPr>
            <p:cNvPr id="60" name="燕尾形 59"/>
            <p:cNvSpPr/>
            <p:nvPr/>
          </p:nvSpPr>
          <p:spPr bwMode="auto">
            <a:xfrm>
              <a:off x="3134078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1" name="燕尾形 60"/>
            <p:cNvSpPr/>
            <p:nvPr/>
          </p:nvSpPr>
          <p:spPr bwMode="auto">
            <a:xfrm>
              <a:off x="3288364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671364" y="2943665"/>
            <a:ext cx="351124" cy="200689"/>
            <a:chOff x="3134078" y="2941096"/>
            <a:chExt cx="360112" cy="205826"/>
          </a:xfrm>
        </p:grpSpPr>
        <p:sp>
          <p:nvSpPr>
            <p:cNvPr id="63" name="燕尾形 62"/>
            <p:cNvSpPr/>
            <p:nvPr/>
          </p:nvSpPr>
          <p:spPr bwMode="auto">
            <a:xfrm>
              <a:off x="3134078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燕尾形 63"/>
            <p:cNvSpPr/>
            <p:nvPr/>
          </p:nvSpPr>
          <p:spPr bwMode="auto">
            <a:xfrm>
              <a:off x="3288364" y="2941096"/>
              <a:ext cx="205826" cy="20582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2031360" y="1323379"/>
            <a:ext cx="8168466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在线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演示、素材销售、服务交易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系统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4381785" y="78570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163146"/>
          </a:solidFill>
          <a:ln w="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589" y="2669359"/>
            <a:ext cx="6872016" cy="3419577"/>
            <a:chOff x="501589" y="3113417"/>
            <a:chExt cx="6872016" cy="3419577"/>
          </a:xfrm>
        </p:grpSpPr>
        <p:sp>
          <p:nvSpPr>
            <p:cNvPr id="188" name="Freeform 30"/>
            <p:cNvSpPr/>
            <p:nvPr/>
          </p:nvSpPr>
          <p:spPr bwMode="auto">
            <a:xfrm>
              <a:off x="1712781" y="4528079"/>
              <a:ext cx="9946" cy="124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84CBC5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/>
            </a:p>
          </p:txBody>
        </p:sp>
        <p:sp>
          <p:nvSpPr>
            <p:cNvPr id="189" name="Freeform 163"/>
            <p:cNvSpPr/>
            <p:nvPr/>
          </p:nvSpPr>
          <p:spPr bwMode="auto">
            <a:xfrm>
              <a:off x="2095659" y="3414248"/>
              <a:ext cx="44752" cy="3978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84CBC5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dirty="0"/>
            </a:p>
          </p:txBody>
        </p:sp>
        <p:grpSp>
          <p:nvGrpSpPr>
            <p:cNvPr id="190" name="Group 341"/>
            <p:cNvGrpSpPr/>
            <p:nvPr/>
          </p:nvGrpSpPr>
          <p:grpSpPr>
            <a:xfrm>
              <a:off x="3389881" y="4559388"/>
              <a:ext cx="1310868" cy="1466056"/>
              <a:chOff x="4097338" y="2217738"/>
              <a:chExt cx="1139825" cy="1274763"/>
            </a:xfrm>
            <a:solidFill>
              <a:srgbClr val="2790B0"/>
            </a:solidFill>
          </p:grpSpPr>
          <p:sp>
            <p:nvSpPr>
              <p:cNvPr id="361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2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91" name="Group 274"/>
            <p:cNvGrpSpPr/>
            <p:nvPr/>
          </p:nvGrpSpPr>
          <p:grpSpPr>
            <a:xfrm>
              <a:off x="2162997" y="5085196"/>
              <a:ext cx="896430" cy="1447798"/>
              <a:chOff x="3030538" y="2674938"/>
              <a:chExt cx="779463" cy="1258888"/>
            </a:xfrm>
            <a:solidFill>
              <a:schemeClr val="bg1">
                <a:lumMod val="75000"/>
              </a:schemeClr>
            </a:solidFill>
          </p:grpSpPr>
          <p:sp>
            <p:nvSpPr>
              <p:cNvPr id="359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0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92" name="Group 277"/>
            <p:cNvGrpSpPr/>
            <p:nvPr/>
          </p:nvGrpSpPr>
          <p:grpSpPr>
            <a:xfrm>
              <a:off x="501589" y="3113417"/>
              <a:ext cx="2979578" cy="2075845"/>
              <a:chOff x="1585913" y="960438"/>
              <a:chExt cx="2590800" cy="1804987"/>
            </a:xfrm>
            <a:solidFill>
              <a:srgbClr val="6B933F"/>
            </a:solidFill>
          </p:grpSpPr>
          <p:sp>
            <p:nvSpPr>
              <p:cNvPr id="296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97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98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99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0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1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2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3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4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5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6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7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8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09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0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1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2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3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4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5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6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7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8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19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0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1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2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3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4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5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6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7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8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29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0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1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2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3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4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5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6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7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8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39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0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1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2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3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4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5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6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7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8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49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0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1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2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3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4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5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6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7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58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193" name="Group 345"/>
            <p:cNvGrpSpPr/>
            <p:nvPr/>
          </p:nvGrpSpPr>
          <p:grpSpPr>
            <a:xfrm>
              <a:off x="3530460" y="3261301"/>
              <a:ext cx="790538" cy="1329127"/>
              <a:chOff x="4219575" y="1089025"/>
              <a:chExt cx="687388" cy="1155701"/>
            </a:xfrm>
            <a:solidFill>
              <a:schemeClr val="bg1">
                <a:lumMod val="75000"/>
              </a:schemeClr>
            </a:solidFill>
          </p:grpSpPr>
          <p:sp>
            <p:nvSpPr>
              <p:cNvPr id="281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28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83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4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5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6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7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8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9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90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91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92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93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94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95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94" name="Group 363"/>
            <p:cNvGrpSpPr/>
            <p:nvPr/>
          </p:nvGrpSpPr>
          <p:grpSpPr>
            <a:xfrm>
              <a:off x="5894771" y="5320713"/>
              <a:ext cx="1111866" cy="971284"/>
              <a:chOff x="6275388" y="2879725"/>
              <a:chExt cx="966788" cy="844551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grpSp>
            <p:nvGrpSpPr>
              <p:cNvPr id="26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65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66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67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68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69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0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1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2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3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4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5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6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7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8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79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280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95" name="Group 383"/>
            <p:cNvGrpSpPr/>
            <p:nvPr/>
          </p:nvGrpSpPr>
          <p:grpSpPr>
            <a:xfrm>
              <a:off x="4098261" y="3202876"/>
              <a:ext cx="3275344" cy="2315015"/>
              <a:chOff x="4713288" y="1038225"/>
              <a:chExt cx="2847975" cy="2012950"/>
            </a:xfrm>
            <a:solidFill>
              <a:srgbClr val="2C4E73"/>
            </a:solidFill>
          </p:grpSpPr>
          <p:sp>
            <p:nvSpPr>
              <p:cNvPr id="196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7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8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99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0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1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2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3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4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5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6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7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8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09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0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1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2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3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4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5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6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7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8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19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0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1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2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3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4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5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6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7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8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29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0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1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2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3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4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5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6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7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8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39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0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1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2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3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4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5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6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7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8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49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0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1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2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3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4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5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6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7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8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59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0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1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262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207363" y="2483675"/>
            <a:ext cx="3107917" cy="3822106"/>
            <a:chOff x="8080363" y="2733300"/>
            <a:chExt cx="3107917" cy="3822106"/>
          </a:xfrm>
        </p:grpSpPr>
        <p:grpSp>
          <p:nvGrpSpPr>
            <p:cNvPr id="177" name="组合 176"/>
            <p:cNvGrpSpPr/>
            <p:nvPr/>
          </p:nvGrpSpPr>
          <p:grpSpPr>
            <a:xfrm>
              <a:off x="8080363" y="2874489"/>
              <a:ext cx="817289" cy="817418"/>
              <a:chOff x="3513523" y="1675321"/>
              <a:chExt cx="817289" cy="817418"/>
            </a:xfrm>
          </p:grpSpPr>
          <p:sp>
            <p:nvSpPr>
              <p:cNvPr id="178" name="圆角矩形 177"/>
              <p:cNvSpPr/>
              <p:nvPr/>
            </p:nvSpPr>
            <p:spPr>
              <a:xfrm>
                <a:off x="3513523" y="1675321"/>
                <a:ext cx="817289" cy="817418"/>
              </a:xfrm>
              <a:prstGeom prst="roundRect">
                <a:avLst/>
              </a:prstGeom>
              <a:solidFill>
                <a:srgbClr val="91B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Freeform 6"/>
              <p:cNvSpPr>
                <a:spLocks noEditPoints="1"/>
              </p:cNvSpPr>
              <p:nvPr/>
            </p:nvSpPr>
            <p:spPr bwMode="auto">
              <a:xfrm>
                <a:off x="3734353" y="1870521"/>
                <a:ext cx="375629" cy="427018"/>
              </a:xfrm>
              <a:custGeom>
                <a:avLst/>
                <a:gdLst>
                  <a:gd name="T0" fmla="*/ 124 w 127"/>
                  <a:gd name="T1" fmla="*/ 17 h 145"/>
                  <a:gd name="T2" fmla="*/ 64 w 127"/>
                  <a:gd name="T3" fmla="*/ 1 h 145"/>
                  <a:gd name="T4" fmla="*/ 3 w 127"/>
                  <a:gd name="T5" fmla="*/ 17 h 145"/>
                  <a:gd name="T6" fmla="*/ 3 w 127"/>
                  <a:gd name="T7" fmla="*/ 42 h 145"/>
                  <a:gd name="T8" fmla="*/ 24 w 127"/>
                  <a:gd name="T9" fmla="*/ 103 h 145"/>
                  <a:gd name="T10" fmla="*/ 40 w 127"/>
                  <a:gd name="T11" fmla="*/ 123 h 145"/>
                  <a:gd name="T12" fmla="*/ 56 w 127"/>
                  <a:gd name="T13" fmla="*/ 139 h 145"/>
                  <a:gd name="T14" fmla="*/ 64 w 127"/>
                  <a:gd name="T15" fmla="*/ 145 h 145"/>
                  <a:gd name="T16" fmla="*/ 71 w 127"/>
                  <a:gd name="T17" fmla="*/ 139 h 145"/>
                  <a:gd name="T18" fmla="*/ 87 w 127"/>
                  <a:gd name="T19" fmla="*/ 123 h 145"/>
                  <a:gd name="T20" fmla="*/ 103 w 127"/>
                  <a:gd name="T21" fmla="*/ 103 h 145"/>
                  <a:gd name="T22" fmla="*/ 124 w 127"/>
                  <a:gd name="T23" fmla="*/ 42 h 145"/>
                  <a:gd name="T24" fmla="*/ 124 w 127"/>
                  <a:gd name="T25" fmla="*/ 17 h 145"/>
                  <a:gd name="T26" fmla="*/ 75 w 127"/>
                  <a:gd name="T27" fmla="*/ 112 h 145"/>
                  <a:gd name="T28" fmla="*/ 64 w 127"/>
                  <a:gd name="T29" fmla="*/ 124 h 145"/>
                  <a:gd name="T30" fmla="*/ 64 w 127"/>
                  <a:gd name="T31" fmla="*/ 73 h 145"/>
                  <a:gd name="T32" fmla="*/ 27 w 127"/>
                  <a:gd name="T33" fmla="*/ 73 h 145"/>
                  <a:gd name="T34" fmla="*/ 19 w 127"/>
                  <a:gd name="T35" fmla="*/ 40 h 145"/>
                  <a:gd name="T36" fmla="*/ 19 w 127"/>
                  <a:gd name="T37" fmla="*/ 39 h 145"/>
                  <a:gd name="T38" fmla="*/ 18 w 127"/>
                  <a:gd name="T39" fmla="*/ 27 h 145"/>
                  <a:gd name="T40" fmla="*/ 59 w 127"/>
                  <a:gd name="T41" fmla="*/ 18 h 145"/>
                  <a:gd name="T42" fmla="*/ 64 w 127"/>
                  <a:gd name="T43" fmla="*/ 18 h 145"/>
                  <a:gd name="T44" fmla="*/ 64 w 127"/>
                  <a:gd name="T45" fmla="*/ 73 h 145"/>
                  <a:gd name="T46" fmla="*/ 100 w 127"/>
                  <a:gd name="T47" fmla="*/ 73 h 145"/>
                  <a:gd name="T48" fmla="*/ 90 w 127"/>
                  <a:gd name="T49" fmla="*/ 94 h 145"/>
                  <a:gd name="T50" fmla="*/ 75 w 127"/>
                  <a:gd name="T51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" h="145">
                    <a:moveTo>
                      <a:pt x="124" y="17"/>
                    </a:moveTo>
                    <a:cubicBezTo>
                      <a:pt x="124" y="17"/>
                      <a:pt x="100" y="0"/>
                      <a:pt x="64" y="1"/>
                    </a:cubicBezTo>
                    <a:cubicBezTo>
                      <a:pt x="27" y="0"/>
                      <a:pt x="3" y="17"/>
                      <a:pt x="3" y="17"/>
                    </a:cubicBezTo>
                    <a:cubicBezTo>
                      <a:pt x="0" y="19"/>
                      <a:pt x="2" y="38"/>
                      <a:pt x="3" y="42"/>
                    </a:cubicBezTo>
                    <a:cubicBezTo>
                      <a:pt x="5" y="63"/>
                      <a:pt x="12" y="86"/>
                      <a:pt x="24" y="103"/>
                    </a:cubicBezTo>
                    <a:cubicBezTo>
                      <a:pt x="29" y="111"/>
                      <a:pt x="34" y="117"/>
                      <a:pt x="40" y="123"/>
                    </a:cubicBezTo>
                    <a:cubicBezTo>
                      <a:pt x="45" y="129"/>
                      <a:pt x="51" y="134"/>
                      <a:pt x="56" y="139"/>
                    </a:cubicBezTo>
                    <a:cubicBezTo>
                      <a:pt x="58" y="140"/>
                      <a:pt x="61" y="144"/>
                      <a:pt x="64" y="145"/>
                    </a:cubicBezTo>
                    <a:cubicBezTo>
                      <a:pt x="66" y="144"/>
                      <a:pt x="70" y="140"/>
                      <a:pt x="71" y="139"/>
                    </a:cubicBezTo>
                    <a:cubicBezTo>
                      <a:pt x="77" y="134"/>
                      <a:pt x="82" y="129"/>
                      <a:pt x="87" y="123"/>
                    </a:cubicBezTo>
                    <a:cubicBezTo>
                      <a:pt x="93" y="117"/>
                      <a:pt x="99" y="111"/>
                      <a:pt x="103" y="103"/>
                    </a:cubicBezTo>
                    <a:cubicBezTo>
                      <a:pt x="115" y="86"/>
                      <a:pt x="122" y="63"/>
                      <a:pt x="124" y="42"/>
                    </a:cubicBezTo>
                    <a:cubicBezTo>
                      <a:pt x="125" y="38"/>
                      <a:pt x="127" y="19"/>
                      <a:pt x="124" y="17"/>
                    </a:cubicBezTo>
                    <a:close/>
                    <a:moveTo>
                      <a:pt x="75" y="112"/>
                    </a:moveTo>
                    <a:cubicBezTo>
                      <a:pt x="71" y="116"/>
                      <a:pt x="67" y="120"/>
                      <a:pt x="64" y="124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3" y="63"/>
                      <a:pt x="21" y="52"/>
                      <a:pt x="19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3"/>
                      <a:pt x="18" y="30"/>
                      <a:pt x="18" y="27"/>
                    </a:cubicBezTo>
                    <a:cubicBezTo>
                      <a:pt x="25" y="24"/>
                      <a:pt x="40" y="18"/>
                      <a:pt x="59" y="18"/>
                    </a:cubicBezTo>
                    <a:cubicBezTo>
                      <a:pt x="60" y="18"/>
                      <a:pt x="62" y="18"/>
                      <a:pt x="64" y="1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81"/>
                      <a:pt x="94" y="88"/>
                      <a:pt x="90" y="94"/>
                    </a:cubicBezTo>
                    <a:cubicBezTo>
                      <a:pt x="86" y="100"/>
                      <a:pt x="81" y="106"/>
                      <a:pt x="75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0" name="组合 179"/>
            <p:cNvGrpSpPr/>
            <p:nvPr/>
          </p:nvGrpSpPr>
          <p:grpSpPr>
            <a:xfrm>
              <a:off x="8080363" y="5593908"/>
              <a:ext cx="817289" cy="817418"/>
              <a:chOff x="9610517" y="1675321"/>
              <a:chExt cx="817289" cy="817418"/>
            </a:xfrm>
          </p:grpSpPr>
          <p:sp>
            <p:nvSpPr>
              <p:cNvPr id="181" name="圆角矩形 180"/>
              <p:cNvSpPr/>
              <p:nvPr/>
            </p:nvSpPr>
            <p:spPr>
              <a:xfrm>
                <a:off x="9610517" y="1675321"/>
                <a:ext cx="817289" cy="817418"/>
              </a:xfrm>
              <a:prstGeom prst="roundRect">
                <a:avLst/>
              </a:prstGeom>
              <a:solidFill>
                <a:srgbClr val="2E4D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Freeform 33"/>
              <p:cNvSpPr>
                <a:spLocks noEditPoints="1"/>
              </p:cNvSpPr>
              <p:nvPr/>
            </p:nvSpPr>
            <p:spPr bwMode="auto">
              <a:xfrm>
                <a:off x="9788202" y="1926872"/>
                <a:ext cx="461919" cy="314317"/>
              </a:xfrm>
              <a:custGeom>
                <a:avLst/>
                <a:gdLst>
                  <a:gd name="T0" fmla="*/ 593606 w 157"/>
                  <a:gd name="T1" fmla="*/ 206457 h 107"/>
                  <a:gd name="T2" fmla="*/ 602400 w 157"/>
                  <a:gd name="T3" fmla="*/ 162530 h 107"/>
                  <a:gd name="T4" fmla="*/ 439708 w 157"/>
                  <a:gd name="T5" fmla="*/ 0 h 107"/>
                  <a:gd name="T6" fmla="*/ 320987 w 157"/>
                  <a:gd name="T7" fmla="*/ 79069 h 107"/>
                  <a:gd name="T8" fmla="*/ 202266 w 157"/>
                  <a:gd name="T9" fmla="*/ 35142 h 107"/>
                  <a:gd name="T10" fmla="*/ 87942 w 157"/>
                  <a:gd name="T11" fmla="*/ 175708 h 107"/>
                  <a:gd name="T12" fmla="*/ 92339 w 157"/>
                  <a:gd name="T13" fmla="*/ 206457 h 107"/>
                  <a:gd name="T14" fmla="*/ 0 w 157"/>
                  <a:gd name="T15" fmla="*/ 333846 h 107"/>
                  <a:gd name="T16" fmla="*/ 136310 w 157"/>
                  <a:gd name="T17" fmla="*/ 470020 h 107"/>
                  <a:gd name="T18" fmla="*/ 554032 w 157"/>
                  <a:gd name="T19" fmla="*/ 470020 h 107"/>
                  <a:gd name="T20" fmla="*/ 690342 w 157"/>
                  <a:gd name="T21" fmla="*/ 333846 h 107"/>
                  <a:gd name="T22" fmla="*/ 593606 w 157"/>
                  <a:gd name="T23" fmla="*/ 206457 h 107"/>
                  <a:gd name="T24" fmla="*/ 527650 w 157"/>
                  <a:gd name="T25" fmla="*/ 443664 h 107"/>
                  <a:gd name="T26" fmla="*/ 347370 w 157"/>
                  <a:gd name="T27" fmla="*/ 443664 h 107"/>
                  <a:gd name="T28" fmla="*/ 457297 w 157"/>
                  <a:gd name="T29" fmla="*/ 333846 h 107"/>
                  <a:gd name="T30" fmla="*/ 452900 w 157"/>
                  <a:gd name="T31" fmla="*/ 320668 h 107"/>
                  <a:gd name="T32" fmla="*/ 404532 w 157"/>
                  <a:gd name="T33" fmla="*/ 320668 h 107"/>
                  <a:gd name="T34" fmla="*/ 404532 w 157"/>
                  <a:gd name="T35" fmla="*/ 298704 h 107"/>
                  <a:gd name="T36" fmla="*/ 404532 w 157"/>
                  <a:gd name="T37" fmla="*/ 162530 h 107"/>
                  <a:gd name="T38" fmla="*/ 395737 w 157"/>
                  <a:gd name="T39" fmla="*/ 158138 h 107"/>
                  <a:gd name="T40" fmla="*/ 281413 w 157"/>
                  <a:gd name="T41" fmla="*/ 158138 h 107"/>
                  <a:gd name="T42" fmla="*/ 272619 w 157"/>
                  <a:gd name="T43" fmla="*/ 166923 h 107"/>
                  <a:gd name="T44" fmla="*/ 272619 w 157"/>
                  <a:gd name="T45" fmla="*/ 298704 h 107"/>
                  <a:gd name="T46" fmla="*/ 272619 w 157"/>
                  <a:gd name="T47" fmla="*/ 320668 h 107"/>
                  <a:gd name="T48" fmla="*/ 224251 w 157"/>
                  <a:gd name="T49" fmla="*/ 320668 h 107"/>
                  <a:gd name="T50" fmla="*/ 224251 w 157"/>
                  <a:gd name="T51" fmla="*/ 333846 h 107"/>
                  <a:gd name="T52" fmla="*/ 334178 w 157"/>
                  <a:gd name="T53" fmla="*/ 443664 h 107"/>
                  <a:gd name="T54" fmla="*/ 167089 w 157"/>
                  <a:gd name="T55" fmla="*/ 443664 h 107"/>
                  <a:gd name="T56" fmla="*/ 48368 w 157"/>
                  <a:gd name="T57" fmla="*/ 329453 h 107"/>
                  <a:gd name="T58" fmla="*/ 127515 w 157"/>
                  <a:gd name="T59" fmla="*/ 219636 h 107"/>
                  <a:gd name="T60" fmla="*/ 123118 w 157"/>
                  <a:gd name="T61" fmla="*/ 193279 h 107"/>
                  <a:gd name="T62" fmla="*/ 224251 w 157"/>
                  <a:gd name="T63" fmla="*/ 74676 h 107"/>
                  <a:gd name="T64" fmla="*/ 329781 w 157"/>
                  <a:gd name="T65" fmla="*/ 131781 h 107"/>
                  <a:gd name="T66" fmla="*/ 430914 w 157"/>
                  <a:gd name="T67" fmla="*/ 48320 h 107"/>
                  <a:gd name="T68" fmla="*/ 562827 w 157"/>
                  <a:gd name="T69" fmla="*/ 184494 h 107"/>
                  <a:gd name="T70" fmla="*/ 558430 w 157"/>
                  <a:gd name="T71" fmla="*/ 219636 h 107"/>
                  <a:gd name="T72" fmla="*/ 646371 w 157"/>
                  <a:gd name="T73" fmla="*/ 329453 h 107"/>
                  <a:gd name="T74" fmla="*/ 527650 w 157"/>
                  <a:gd name="T75" fmla="*/ 443664 h 1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组合 182"/>
            <p:cNvGrpSpPr/>
            <p:nvPr/>
          </p:nvGrpSpPr>
          <p:grpSpPr>
            <a:xfrm>
              <a:off x="8080363" y="4234199"/>
              <a:ext cx="817289" cy="817418"/>
              <a:chOff x="6562020" y="1675321"/>
              <a:chExt cx="817289" cy="817418"/>
            </a:xfrm>
          </p:grpSpPr>
          <p:sp>
            <p:nvSpPr>
              <p:cNvPr id="184" name="圆角矩形 183"/>
              <p:cNvSpPr/>
              <p:nvPr/>
            </p:nvSpPr>
            <p:spPr>
              <a:xfrm>
                <a:off x="6562020" y="1675321"/>
                <a:ext cx="817289" cy="817418"/>
              </a:xfrm>
              <a:prstGeom prst="roundRect">
                <a:avLst/>
              </a:prstGeom>
              <a:solidFill>
                <a:srgbClr val="279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5" name="Group 26"/>
              <p:cNvGrpSpPr/>
              <p:nvPr/>
            </p:nvGrpSpPr>
            <p:grpSpPr>
              <a:xfrm>
                <a:off x="6837075" y="1882339"/>
                <a:ext cx="267179" cy="403383"/>
                <a:chOff x="549275" y="4406901"/>
                <a:chExt cx="161926" cy="244475"/>
              </a:xfrm>
              <a:solidFill>
                <a:schemeClr val="bg1"/>
              </a:solidFill>
            </p:grpSpPr>
            <p:sp>
              <p:nvSpPr>
                <p:cNvPr id="186" name="Freeform 62"/>
                <p:cNvSpPr>
                  <a:spLocks noEditPoints="1"/>
                </p:cNvSpPr>
                <p:nvPr/>
              </p:nvSpPr>
              <p:spPr bwMode="auto">
                <a:xfrm>
                  <a:off x="549275" y="4406901"/>
                  <a:ext cx="138113" cy="244475"/>
                </a:xfrm>
                <a:custGeom>
                  <a:avLst/>
                  <a:gdLst>
                    <a:gd name="T0" fmla="*/ 66 w 73"/>
                    <a:gd name="T1" fmla="*/ 105 h 129"/>
                    <a:gd name="T2" fmla="*/ 7 w 73"/>
                    <a:gd name="T3" fmla="*/ 105 h 129"/>
                    <a:gd name="T4" fmla="*/ 7 w 73"/>
                    <a:gd name="T5" fmla="*/ 16 h 129"/>
                    <a:gd name="T6" fmla="*/ 66 w 73"/>
                    <a:gd name="T7" fmla="*/ 16 h 129"/>
                    <a:gd name="T8" fmla="*/ 66 w 73"/>
                    <a:gd name="T9" fmla="*/ 35 h 129"/>
                    <a:gd name="T10" fmla="*/ 73 w 73"/>
                    <a:gd name="T11" fmla="*/ 35 h 129"/>
                    <a:gd name="T12" fmla="*/ 73 w 73"/>
                    <a:gd name="T13" fmla="*/ 10 h 129"/>
                    <a:gd name="T14" fmla="*/ 63 w 73"/>
                    <a:gd name="T15" fmla="*/ 0 h 129"/>
                    <a:gd name="T16" fmla="*/ 9 w 73"/>
                    <a:gd name="T17" fmla="*/ 0 h 129"/>
                    <a:gd name="T18" fmla="*/ 0 w 73"/>
                    <a:gd name="T19" fmla="*/ 10 h 129"/>
                    <a:gd name="T20" fmla="*/ 0 w 73"/>
                    <a:gd name="T21" fmla="*/ 120 h 129"/>
                    <a:gd name="T22" fmla="*/ 9 w 73"/>
                    <a:gd name="T23" fmla="*/ 129 h 129"/>
                    <a:gd name="T24" fmla="*/ 63 w 73"/>
                    <a:gd name="T25" fmla="*/ 129 h 129"/>
                    <a:gd name="T26" fmla="*/ 73 w 73"/>
                    <a:gd name="T27" fmla="*/ 120 h 129"/>
                    <a:gd name="T28" fmla="*/ 73 w 73"/>
                    <a:gd name="T29" fmla="*/ 79 h 129"/>
                    <a:gd name="T30" fmla="*/ 66 w 73"/>
                    <a:gd name="T31" fmla="*/ 79 h 129"/>
                    <a:gd name="T32" fmla="*/ 66 w 73"/>
                    <a:gd name="T33" fmla="*/ 105 h 129"/>
                    <a:gd name="T34" fmla="*/ 57 w 73"/>
                    <a:gd name="T35" fmla="*/ 6 h 129"/>
                    <a:gd name="T36" fmla="*/ 60 w 73"/>
                    <a:gd name="T37" fmla="*/ 9 h 129"/>
                    <a:gd name="T38" fmla="*/ 57 w 73"/>
                    <a:gd name="T39" fmla="*/ 11 h 129"/>
                    <a:gd name="T40" fmla="*/ 55 w 73"/>
                    <a:gd name="T41" fmla="*/ 9 h 129"/>
                    <a:gd name="T42" fmla="*/ 57 w 73"/>
                    <a:gd name="T43" fmla="*/ 6 h 129"/>
                    <a:gd name="T44" fmla="*/ 24 w 73"/>
                    <a:gd name="T45" fmla="*/ 7 h 129"/>
                    <a:gd name="T46" fmla="*/ 49 w 73"/>
                    <a:gd name="T47" fmla="*/ 7 h 129"/>
                    <a:gd name="T48" fmla="*/ 49 w 73"/>
                    <a:gd name="T49" fmla="*/ 10 h 129"/>
                    <a:gd name="T50" fmla="*/ 24 w 73"/>
                    <a:gd name="T51" fmla="*/ 10 h 129"/>
                    <a:gd name="T52" fmla="*/ 24 w 73"/>
                    <a:gd name="T53" fmla="*/ 7 h 129"/>
                    <a:gd name="T54" fmla="*/ 48 w 73"/>
                    <a:gd name="T55" fmla="*/ 119 h 129"/>
                    <a:gd name="T56" fmla="*/ 25 w 73"/>
                    <a:gd name="T57" fmla="*/ 119 h 129"/>
                    <a:gd name="T58" fmla="*/ 25 w 73"/>
                    <a:gd name="T59" fmla="*/ 112 h 129"/>
                    <a:gd name="T60" fmla="*/ 48 w 73"/>
                    <a:gd name="T61" fmla="*/ 112 h 129"/>
                    <a:gd name="T62" fmla="*/ 48 w 73"/>
                    <a:gd name="T63" fmla="*/ 11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129">
                      <a:moveTo>
                        <a:pt x="66" y="105"/>
                      </a:move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5"/>
                        <a:pt x="68" y="0"/>
                        <a:pt x="6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5"/>
                        <a:pt x="4" y="129"/>
                        <a:pt x="9" y="129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8" y="129"/>
                        <a:pt x="73" y="125"/>
                        <a:pt x="73" y="120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lnTo>
                        <a:pt x="66" y="105"/>
                      </a:lnTo>
                      <a:close/>
                      <a:moveTo>
                        <a:pt x="57" y="6"/>
                      </a:moveTo>
                      <a:cubicBezTo>
                        <a:pt x="58" y="6"/>
                        <a:pt x="60" y="7"/>
                        <a:pt x="60" y="9"/>
                      </a:cubicBezTo>
                      <a:cubicBezTo>
                        <a:pt x="60" y="10"/>
                        <a:pt x="58" y="11"/>
                        <a:pt x="57" y="11"/>
                      </a:cubicBezTo>
                      <a:cubicBezTo>
                        <a:pt x="56" y="11"/>
                        <a:pt x="55" y="10"/>
                        <a:pt x="55" y="9"/>
                      </a:cubicBezTo>
                      <a:cubicBezTo>
                        <a:pt x="55" y="7"/>
                        <a:pt x="56" y="6"/>
                        <a:pt x="57" y="6"/>
                      </a:cubicBezTo>
                      <a:close/>
                      <a:moveTo>
                        <a:pt x="24" y="7"/>
                      </a:move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lnTo>
                        <a:pt x="24" y="7"/>
                      </a:lnTo>
                      <a:close/>
                      <a:moveTo>
                        <a:pt x="48" y="119"/>
                      </a:move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lnTo>
                        <a:pt x="48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63"/>
                <p:cNvSpPr/>
                <p:nvPr/>
              </p:nvSpPr>
              <p:spPr bwMode="auto">
                <a:xfrm>
                  <a:off x="608013" y="4478338"/>
                  <a:ext cx="103188" cy="98425"/>
                </a:xfrm>
                <a:custGeom>
                  <a:avLst/>
                  <a:gdLst>
                    <a:gd name="T0" fmla="*/ 0 w 65"/>
                    <a:gd name="T1" fmla="*/ 44 h 62"/>
                    <a:gd name="T2" fmla="*/ 8 w 65"/>
                    <a:gd name="T3" fmla="*/ 44 h 62"/>
                    <a:gd name="T4" fmla="*/ 0 w 65"/>
                    <a:gd name="T5" fmla="*/ 62 h 62"/>
                    <a:gd name="T6" fmla="*/ 22 w 65"/>
                    <a:gd name="T7" fmla="*/ 44 h 62"/>
                    <a:gd name="T8" fmla="*/ 65 w 65"/>
                    <a:gd name="T9" fmla="*/ 44 h 62"/>
                    <a:gd name="T10" fmla="*/ 65 w 65"/>
                    <a:gd name="T11" fmla="*/ 0 h 62"/>
                    <a:gd name="T12" fmla="*/ 0 w 65"/>
                    <a:gd name="T13" fmla="*/ 0 h 62"/>
                    <a:gd name="T14" fmla="*/ 0 w 65"/>
                    <a:gd name="T15" fmla="*/ 4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62">
                      <a:moveTo>
                        <a:pt x="0" y="44"/>
                      </a:moveTo>
                      <a:lnTo>
                        <a:pt x="8" y="44"/>
                      </a:lnTo>
                      <a:lnTo>
                        <a:pt x="0" y="62"/>
                      </a:lnTo>
                      <a:lnTo>
                        <a:pt x="22" y="44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3" name="组合 362"/>
            <p:cNvGrpSpPr/>
            <p:nvPr/>
          </p:nvGrpSpPr>
          <p:grpSpPr>
            <a:xfrm>
              <a:off x="8933853" y="2733300"/>
              <a:ext cx="2254427" cy="1083510"/>
              <a:chOff x="1543368" y="2159719"/>
              <a:chExt cx="2254427" cy="1083510"/>
            </a:xfrm>
          </p:grpSpPr>
          <p:sp>
            <p:nvSpPr>
              <p:cNvPr id="364" name="文本框 363"/>
              <p:cNvSpPr txBox="1"/>
              <p:nvPr/>
            </p:nvSpPr>
            <p:spPr>
              <a:xfrm>
                <a:off x="1561285" y="2159719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5" name="文本框 364"/>
              <p:cNvSpPr txBox="1"/>
              <p:nvPr/>
            </p:nvSpPr>
            <p:spPr>
              <a:xfrm>
                <a:off x="1543368" y="2510721"/>
                <a:ext cx="2061273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6" name="组合 365"/>
            <p:cNvGrpSpPr/>
            <p:nvPr/>
          </p:nvGrpSpPr>
          <p:grpSpPr>
            <a:xfrm>
              <a:off x="8933853" y="4102598"/>
              <a:ext cx="2236510" cy="1083510"/>
              <a:chOff x="1597995" y="3531439"/>
              <a:chExt cx="2236510" cy="1083510"/>
            </a:xfrm>
          </p:grpSpPr>
          <p:sp>
            <p:nvSpPr>
              <p:cNvPr id="367" name="文本框 366"/>
              <p:cNvSpPr txBox="1"/>
              <p:nvPr/>
            </p:nvSpPr>
            <p:spPr>
              <a:xfrm>
                <a:off x="1597995" y="3531439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8" name="文本框 367"/>
              <p:cNvSpPr txBox="1"/>
              <p:nvPr/>
            </p:nvSpPr>
            <p:spPr>
              <a:xfrm>
                <a:off x="1597995" y="3882441"/>
                <a:ext cx="2061273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9" name="组合 368"/>
            <p:cNvGrpSpPr/>
            <p:nvPr/>
          </p:nvGrpSpPr>
          <p:grpSpPr>
            <a:xfrm>
              <a:off x="8933853" y="5471896"/>
              <a:ext cx="2236510" cy="1083510"/>
              <a:chOff x="1548087" y="4890741"/>
              <a:chExt cx="2236510" cy="1083510"/>
            </a:xfrm>
          </p:grpSpPr>
          <p:sp>
            <p:nvSpPr>
              <p:cNvPr id="370" name="文本框 369"/>
              <p:cNvSpPr txBox="1"/>
              <p:nvPr/>
            </p:nvSpPr>
            <p:spPr>
              <a:xfrm>
                <a:off x="1548087" y="4890741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1" name="文本框 370"/>
              <p:cNvSpPr txBox="1"/>
              <p:nvPr/>
            </p:nvSpPr>
            <p:spPr>
              <a:xfrm>
                <a:off x="1548087" y="5241743"/>
                <a:ext cx="2061273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2" name="文本框 371"/>
          <p:cNvSpPr txBox="1"/>
          <p:nvPr/>
        </p:nvSpPr>
        <p:spPr>
          <a:xfrm>
            <a:off x="4362192" y="61314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单击此处添加标题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3" name="文本框 372"/>
          <p:cNvSpPr txBox="1"/>
          <p:nvPr/>
        </p:nvSpPr>
        <p:spPr>
          <a:xfrm>
            <a:off x="898680" y="1247490"/>
            <a:ext cx="10394640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基于演示设计的一站式在线演示、素材销售、服务交易系统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。由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中国专业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设计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 bwMode="auto">
          <a:xfrm>
            <a:off x="3301139" y="1"/>
            <a:ext cx="8927024" cy="6858000"/>
          </a:xfrm>
          <a:custGeom>
            <a:avLst/>
            <a:gdLst>
              <a:gd name="connsiteX0" fmla="*/ 4633993 w 8927024"/>
              <a:gd name="connsiteY0" fmla="*/ 0 h 6881247"/>
              <a:gd name="connsiteX1" fmla="*/ 8927024 w 8927024"/>
              <a:gd name="connsiteY1" fmla="*/ 0 h 6881247"/>
              <a:gd name="connsiteX2" fmla="*/ 8927024 w 8927024"/>
              <a:gd name="connsiteY2" fmla="*/ 4262034 h 6881247"/>
              <a:gd name="connsiteX3" fmla="*/ 7113722 w 8927024"/>
              <a:gd name="connsiteY3" fmla="*/ 6881247 h 6881247"/>
              <a:gd name="connsiteX4" fmla="*/ 0 w 8927024"/>
              <a:gd name="connsiteY4" fmla="*/ 6881247 h 6881247"/>
              <a:gd name="connsiteX5" fmla="*/ 4633993 w 8927024"/>
              <a:gd name="connsiteY5" fmla="*/ 0 h 688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7024" h="6881247">
                <a:moveTo>
                  <a:pt x="4633993" y="0"/>
                </a:moveTo>
                <a:lnTo>
                  <a:pt x="8927024" y="0"/>
                </a:lnTo>
                <a:lnTo>
                  <a:pt x="8927024" y="4262034"/>
                </a:lnTo>
                <a:lnTo>
                  <a:pt x="7113722" y="6881247"/>
                </a:lnTo>
                <a:lnTo>
                  <a:pt x="0" y="6881247"/>
                </a:lnTo>
                <a:lnTo>
                  <a:pt x="4633993" y="0"/>
                </a:ln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295311" y="3440624"/>
            <a:ext cx="4205870" cy="3461504"/>
          </a:xfrm>
          <a:custGeom>
            <a:avLst/>
            <a:gdLst>
              <a:gd name="connsiteX0" fmla="*/ 2309248 w 4184543"/>
              <a:gd name="connsiteY0" fmla="*/ 0 h 3471620"/>
              <a:gd name="connsiteX1" fmla="*/ 4184543 w 4184543"/>
              <a:gd name="connsiteY1" fmla="*/ 0 h 3471620"/>
              <a:gd name="connsiteX2" fmla="*/ 1844299 w 4184543"/>
              <a:gd name="connsiteY2" fmla="*/ 3471620 h 3471620"/>
              <a:gd name="connsiteX3" fmla="*/ 0 w 4184543"/>
              <a:gd name="connsiteY3" fmla="*/ 3471620 h 3471620"/>
              <a:gd name="connsiteX4" fmla="*/ 2309248 w 4184543"/>
              <a:gd name="connsiteY4" fmla="*/ 0 h 3471620"/>
              <a:gd name="connsiteX0-1" fmla="*/ 2342298 w 4217593"/>
              <a:gd name="connsiteY0-2" fmla="*/ 0 h 3471620"/>
              <a:gd name="connsiteX1-3" fmla="*/ 4217593 w 4217593"/>
              <a:gd name="connsiteY1-4" fmla="*/ 0 h 3471620"/>
              <a:gd name="connsiteX2-5" fmla="*/ 1877349 w 4217593"/>
              <a:gd name="connsiteY2-6" fmla="*/ 3471620 h 3471620"/>
              <a:gd name="connsiteX3-7" fmla="*/ 0 w 4217593"/>
              <a:gd name="connsiteY3-8" fmla="*/ 3460603 h 3471620"/>
              <a:gd name="connsiteX4-9" fmla="*/ 2342298 w 4217593"/>
              <a:gd name="connsiteY4-10" fmla="*/ 0 h 3471620"/>
              <a:gd name="connsiteX0-11" fmla="*/ 2330575 w 4205870"/>
              <a:gd name="connsiteY0-12" fmla="*/ 0 h 3471620"/>
              <a:gd name="connsiteX1-13" fmla="*/ 4205870 w 4205870"/>
              <a:gd name="connsiteY1-14" fmla="*/ 0 h 3471620"/>
              <a:gd name="connsiteX2-15" fmla="*/ 1865626 w 4205870"/>
              <a:gd name="connsiteY2-16" fmla="*/ 3471620 h 3471620"/>
              <a:gd name="connsiteX3-17" fmla="*/ 0 w 4205870"/>
              <a:gd name="connsiteY3-18" fmla="*/ 3437157 h 3471620"/>
              <a:gd name="connsiteX4-19" fmla="*/ 2330575 w 4205870"/>
              <a:gd name="connsiteY4-20" fmla="*/ 0 h 3471620"/>
              <a:gd name="connsiteX0-21" fmla="*/ 2260237 w 4205870"/>
              <a:gd name="connsiteY0-22" fmla="*/ 23446 h 3471620"/>
              <a:gd name="connsiteX1-23" fmla="*/ 4205870 w 4205870"/>
              <a:gd name="connsiteY1-24" fmla="*/ 0 h 3471620"/>
              <a:gd name="connsiteX2-25" fmla="*/ 1865626 w 4205870"/>
              <a:gd name="connsiteY2-26" fmla="*/ 3471620 h 3471620"/>
              <a:gd name="connsiteX3-27" fmla="*/ 0 w 4205870"/>
              <a:gd name="connsiteY3-28" fmla="*/ 3437157 h 3471620"/>
              <a:gd name="connsiteX4-29" fmla="*/ 2260237 w 4205870"/>
              <a:gd name="connsiteY4-30" fmla="*/ 23446 h 3471620"/>
              <a:gd name="connsiteX0-31" fmla="*/ 2260237 w 4205870"/>
              <a:gd name="connsiteY0-32" fmla="*/ 23446 h 3483344"/>
              <a:gd name="connsiteX1-33" fmla="*/ 4205870 w 4205870"/>
              <a:gd name="connsiteY1-34" fmla="*/ 0 h 3483344"/>
              <a:gd name="connsiteX2-35" fmla="*/ 1830456 w 4205870"/>
              <a:gd name="connsiteY2-36" fmla="*/ 3483344 h 3483344"/>
              <a:gd name="connsiteX3-37" fmla="*/ 0 w 4205870"/>
              <a:gd name="connsiteY3-38" fmla="*/ 3437157 h 3483344"/>
              <a:gd name="connsiteX4-39" fmla="*/ 2260237 w 4205870"/>
              <a:gd name="connsiteY4-40" fmla="*/ 23446 h 3483344"/>
              <a:gd name="connsiteX0-41" fmla="*/ 2260237 w 4205870"/>
              <a:gd name="connsiteY0-42" fmla="*/ 23446 h 3437157"/>
              <a:gd name="connsiteX1-43" fmla="*/ 4205870 w 4205870"/>
              <a:gd name="connsiteY1-44" fmla="*/ 0 h 3437157"/>
              <a:gd name="connsiteX2-45" fmla="*/ 1830456 w 4205870"/>
              <a:gd name="connsiteY2-46" fmla="*/ 3436452 h 3437157"/>
              <a:gd name="connsiteX3-47" fmla="*/ 0 w 4205870"/>
              <a:gd name="connsiteY3-48" fmla="*/ 3437157 h 3437157"/>
              <a:gd name="connsiteX4-49" fmla="*/ 2260237 w 4205870"/>
              <a:gd name="connsiteY4-50" fmla="*/ 23446 h 3437157"/>
              <a:gd name="connsiteX0-51" fmla="*/ 2260237 w 4205870"/>
              <a:gd name="connsiteY0-52" fmla="*/ 23446 h 3461504"/>
              <a:gd name="connsiteX1-53" fmla="*/ 4205870 w 4205870"/>
              <a:gd name="connsiteY1-54" fmla="*/ 0 h 3461504"/>
              <a:gd name="connsiteX2-55" fmla="*/ 1918138 w 4205870"/>
              <a:gd name="connsiteY2-56" fmla="*/ 3461504 h 3461504"/>
              <a:gd name="connsiteX3-57" fmla="*/ 0 w 4205870"/>
              <a:gd name="connsiteY3-58" fmla="*/ 3437157 h 3461504"/>
              <a:gd name="connsiteX4-59" fmla="*/ 2260237 w 4205870"/>
              <a:gd name="connsiteY4-60" fmla="*/ 23446 h 3461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205870" h="3461504">
                <a:moveTo>
                  <a:pt x="2260237" y="23446"/>
                </a:moveTo>
                <a:lnTo>
                  <a:pt x="4205870" y="0"/>
                </a:lnTo>
                <a:lnTo>
                  <a:pt x="1918138" y="3461504"/>
                </a:lnTo>
                <a:lnTo>
                  <a:pt x="0" y="3437157"/>
                </a:lnTo>
                <a:lnTo>
                  <a:pt x="2260237" y="23446"/>
                </a:lnTo>
                <a:close/>
              </a:path>
            </a:pathLst>
          </a:custGeom>
          <a:solidFill>
            <a:srgbClr val="2790B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0275376" y="1239864"/>
            <a:ext cx="1937288" cy="1704814"/>
          </a:xfrm>
          <a:custGeom>
            <a:avLst/>
            <a:gdLst>
              <a:gd name="connsiteX0" fmla="*/ 1146875 w 1937288"/>
              <a:gd name="connsiteY0" fmla="*/ 0 h 1704814"/>
              <a:gd name="connsiteX1" fmla="*/ 1937288 w 1937288"/>
              <a:gd name="connsiteY1" fmla="*/ 0 h 1704814"/>
              <a:gd name="connsiteX2" fmla="*/ 1937288 w 1937288"/>
              <a:gd name="connsiteY2" fmla="*/ 1038387 h 1704814"/>
              <a:gd name="connsiteX3" fmla="*/ 1456841 w 1937288"/>
              <a:gd name="connsiteY3" fmla="*/ 1704814 h 1704814"/>
              <a:gd name="connsiteX4" fmla="*/ 0 w 1937288"/>
              <a:gd name="connsiteY4" fmla="*/ 1704814 h 1704814"/>
              <a:gd name="connsiteX5" fmla="*/ 1146875 w 1937288"/>
              <a:gd name="connsiteY5" fmla="*/ 0 h 170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7288" h="1704814">
                <a:moveTo>
                  <a:pt x="1146875" y="0"/>
                </a:moveTo>
                <a:lnTo>
                  <a:pt x="1937288" y="0"/>
                </a:lnTo>
                <a:lnTo>
                  <a:pt x="1937288" y="1038387"/>
                </a:lnTo>
                <a:lnTo>
                  <a:pt x="1456841" y="1704814"/>
                </a:lnTo>
                <a:lnTo>
                  <a:pt x="0" y="1704814"/>
                </a:lnTo>
                <a:lnTo>
                  <a:pt x="1146875" y="0"/>
                </a:lnTo>
                <a:close/>
              </a:path>
            </a:pathLst>
          </a:custGeom>
          <a:solidFill>
            <a:srgbClr val="2C4E73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9159498" y="4616068"/>
            <a:ext cx="2837871" cy="2265180"/>
          </a:xfrm>
          <a:custGeom>
            <a:avLst/>
            <a:gdLst>
              <a:gd name="connsiteX0" fmla="*/ 1503336 w 2758699"/>
              <a:gd name="connsiteY0" fmla="*/ 0 h 2216257"/>
              <a:gd name="connsiteX1" fmla="*/ 2758699 w 2758699"/>
              <a:gd name="connsiteY1" fmla="*/ 0 h 2216257"/>
              <a:gd name="connsiteX2" fmla="*/ 1255363 w 2758699"/>
              <a:gd name="connsiteY2" fmla="*/ 2216257 h 2216257"/>
              <a:gd name="connsiteX3" fmla="*/ 0 w 2758699"/>
              <a:gd name="connsiteY3" fmla="*/ 2216257 h 2216257"/>
              <a:gd name="connsiteX4" fmla="*/ 1503336 w 2758699"/>
              <a:gd name="connsiteY4" fmla="*/ 0 h 221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699" h="2216257">
                <a:moveTo>
                  <a:pt x="1503336" y="0"/>
                </a:moveTo>
                <a:lnTo>
                  <a:pt x="2758699" y="0"/>
                </a:lnTo>
                <a:lnTo>
                  <a:pt x="1255363" y="2216257"/>
                </a:lnTo>
                <a:lnTo>
                  <a:pt x="0" y="2216257"/>
                </a:lnTo>
                <a:lnTo>
                  <a:pt x="1503336" y="0"/>
                </a:lnTo>
                <a:close/>
              </a:path>
            </a:pathLst>
          </a:custGeom>
          <a:solidFill>
            <a:srgbClr val="91BC6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5219311" y="5213854"/>
            <a:ext cx="4804474" cy="1673817"/>
          </a:xfrm>
          <a:custGeom>
            <a:avLst/>
            <a:gdLst>
              <a:gd name="connsiteX0" fmla="*/ 294467 w 4804474"/>
              <a:gd name="connsiteY0" fmla="*/ 1270861 h 1673817"/>
              <a:gd name="connsiteX1" fmla="*/ 1053884 w 4804474"/>
              <a:gd name="connsiteY1" fmla="*/ 1270861 h 1673817"/>
              <a:gd name="connsiteX2" fmla="*/ 1921789 w 4804474"/>
              <a:gd name="connsiteY2" fmla="*/ 0 h 1673817"/>
              <a:gd name="connsiteX3" fmla="*/ 2619213 w 4804474"/>
              <a:gd name="connsiteY3" fmla="*/ 0 h 1673817"/>
              <a:gd name="connsiteX4" fmla="*/ 1735810 w 4804474"/>
              <a:gd name="connsiteY4" fmla="*/ 1301857 h 1673817"/>
              <a:gd name="connsiteX5" fmla="*/ 2665708 w 4804474"/>
              <a:gd name="connsiteY5" fmla="*/ 1301857 h 1673817"/>
              <a:gd name="connsiteX6" fmla="*/ 3239145 w 4804474"/>
              <a:gd name="connsiteY6" fmla="*/ 387457 h 1673817"/>
              <a:gd name="connsiteX7" fmla="*/ 4804474 w 4804474"/>
              <a:gd name="connsiteY7" fmla="*/ 387457 h 1673817"/>
              <a:gd name="connsiteX8" fmla="*/ 3936569 w 4804474"/>
              <a:gd name="connsiteY8" fmla="*/ 1673817 h 1673817"/>
              <a:gd name="connsiteX9" fmla="*/ 0 w 4804474"/>
              <a:gd name="connsiteY9" fmla="*/ 1673817 h 1673817"/>
              <a:gd name="connsiteX10" fmla="*/ 294467 w 4804474"/>
              <a:gd name="connsiteY10" fmla="*/ 1270861 h 167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4474" h="1673817">
                <a:moveTo>
                  <a:pt x="294467" y="1270861"/>
                </a:moveTo>
                <a:lnTo>
                  <a:pt x="1053884" y="1270861"/>
                </a:lnTo>
                <a:lnTo>
                  <a:pt x="1921789" y="0"/>
                </a:lnTo>
                <a:lnTo>
                  <a:pt x="2619213" y="0"/>
                </a:lnTo>
                <a:lnTo>
                  <a:pt x="1735810" y="1301857"/>
                </a:lnTo>
                <a:lnTo>
                  <a:pt x="2665708" y="1301857"/>
                </a:lnTo>
                <a:lnTo>
                  <a:pt x="3239145" y="387457"/>
                </a:lnTo>
                <a:lnTo>
                  <a:pt x="4804474" y="387457"/>
                </a:lnTo>
                <a:lnTo>
                  <a:pt x="3936569" y="1673817"/>
                </a:lnTo>
                <a:lnTo>
                  <a:pt x="0" y="1673817"/>
                </a:lnTo>
                <a:lnTo>
                  <a:pt x="294467" y="12708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11360258" y="0"/>
            <a:ext cx="852406" cy="1239864"/>
          </a:xfrm>
          <a:custGeom>
            <a:avLst/>
            <a:gdLst>
              <a:gd name="connsiteX0" fmla="*/ 852406 w 852406"/>
              <a:gd name="connsiteY0" fmla="*/ 1224366 h 1239864"/>
              <a:gd name="connsiteX1" fmla="*/ 852406 w 852406"/>
              <a:gd name="connsiteY1" fmla="*/ 0 h 1239864"/>
              <a:gd name="connsiteX2" fmla="*/ 0 w 852406"/>
              <a:gd name="connsiteY2" fmla="*/ 1239864 h 1239864"/>
              <a:gd name="connsiteX3" fmla="*/ 852406 w 852406"/>
              <a:gd name="connsiteY3" fmla="*/ 1224366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406" h="1239864">
                <a:moveTo>
                  <a:pt x="852406" y="1224366"/>
                </a:moveTo>
                <a:lnTo>
                  <a:pt x="852406" y="0"/>
                </a:lnTo>
                <a:lnTo>
                  <a:pt x="0" y="1239864"/>
                </a:lnTo>
                <a:lnTo>
                  <a:pt x="852406" y="1224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239389" y="-87682"/>
            <a:ext cx="4625782" cy="69654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161606" y="2285723"/>
            <a:ext cx="3082055" cy="459552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751932" y="0"/>
            <a:ext cx="4440068" cy="67178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702633" y="4616068"/>
            <a:ext cx="129473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203392" y="2938162"/>
            <a:ext cx="158306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519013" y="3440623"/>
            <a:ext cx="19804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30531" y="59814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21798" y="1287463"/>
            <a:ext cx="1893346" cy="0"/>
            <a:chOff x="2536531" y="1217999"/>
            <a:chExt cx="1893346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2536531" y="1217999"/>
              <a:ext cx="189334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536531" y="1217999"/>
              <a:ext cx="705741" cy="0"/>
            </a:xfrm>
            <a:prstGeom prst="line">
              <a:avLst/>
            </a:prstGeom>
            <a:ln w="38100">
              <a:solidFill>
                <a:srgbClr val="6B93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721798" y="2222511"/>
            <a:ext cx="817289" cy="817418"/>
            <a:chOff x="3513523" y="1675321"/>
            <a:chExt cx="817289" cy="817418"/>
          </a:xfrm>
        </p:grpSpPr>
        <p:sp>
          <p:nvSpPr>
            <p:cNvPr id="37" name="圆角矩形 36"/>
            <p:cNvSpPr/>
            <p:nvPr/>
          </p:nvSpPr>
          <p:spPr>
            <a:xfrm>
              <a:off x="3513523" y="1675321"/>
              <a:ext cx="817289" cy="817418"/>
            </a:xfrm>
            <a:prstGeom prst="roundRect">
              <a:avLst/>
            </a:prstGeom>
            <a:solidFill>
              <a:srgbClr val="91B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3734353" y="1870521"/>
              <a:ext cx="375629" cy="427018"/>
            </a:xfrm>
            <a:custGeom>
              <a:avLst/>
              <a:gdLst>
                <a:gd name="T0" fmla="*/ 124 w 127"/>
                <a:gd name="T1" fmla="*/ 17 h 145"/>
                <a:gd name="T2" fmla="*/ 64 w 127"/>
                <a:gd name="T3" fmla="*/ 1 h 145"/>
                <a:gd name="T4" fmla="*/ 3 w 127"/>
                <a:gd name="T5" fmla="*/ 17 h 145"/>
                <a:gd name="T6" fmla="*/ 3 w 127"/>
                <a:gd name="T7" fmla="*/ 42 h 145"/>
                <a:gd name="T8" fmla="*/ 24 w 127"/>
                <a:gd name="T9" fmla="*/ 103 h 145"/>
                <a:gd name="T10" fmla="*/ 40 w 127"/>
                <a:gd name="T11" fmla="*/ 123 h 145"/>
                <a:gd name="T12" fmla="*/ 56 w 127"/>
                <a:gd name="T13" fmla="*/ 139 h 145"/>
                <a:gd name="T14" fmla="*/ 64 w 127"/>
                <a:gd name="T15" fmla="*/ 145 h 145"/>
                <a:gd name="T16" fmla="*/ 71 w 127"/>
                <a:gd name="T17" fmla="*/ 139 h 145"/>
                <a:gd name="T18" fmla="*/ 87 w 127"/>
                <a:gd name="T19" fmla="*/ 123 h 145"/>
                <a:gd name="T20" fmla="*/ 103 w 127"/>
                <a:gd name="T21" fmla="*/ 103 h 145"/>
                <a:gd name="T22" fmla="*/ 124 w 127"/>
                <a:gd name="T23" fmla="*/ 42 h 145"/>
                <a:gd name="T24" fmla="*/ 124 w 127"/>
                <a:gd name="T25" fmla="*/ 17 h 145"/>
                <a:gd name="T26" fmla="*/ 75 w 127"/>
                <a:gd name="T27" fmla="*/ 112 h 145"/>
                <a:gd name="T28" fmla="*/ 64 w 127"/>
                <a:gd name="T29" fmla="*/ 124 h 145"/>
                <a:gd name="T30" fmla="*/ 64 w 127"/>
                <a:gd name="T31" fmla="*/ 73 h 145"/>
                <a:gd name="T32" fmla="*/ 27 w 127"/>
                <a:gd name="T33" fmla="*/ 73 h 145"/>
                <a:gd name="T34" fmla="*/ 19 w 127"/>
                <a:gd name="T35" fmla="*/ 40 h 145"/>
                <a:gd name="T36" fmla="*/ 19 w 127"/>
                <a:gd name="T37" fmla="*/ 39 h 145"/>
                <a:gd name="T38" fmla="*/ 18 w 127"/>
                <a:gd name="T39" fmla="*/ 27 h 145"/>
                <a:gd name="T40" fmla="*/ 59 w 127"/>
                <a:gd name="T41" fmla="*/ 18 h 145"/>
                <a:gd name="T42" fmla="*/ 64 w 127"/>
                <a:gd name="T43" fmla="*/ 18 h 145"/>
                <a:gd name="T44" fmla="*/ 64 w 127"/>
                <a:gd name="T45" fmla="*/ 73 h 145"/>
                <a:gd name="T46" fmla="*/ 100 w 127"/>
                <a:gd name="T47" fmla="*/ 73 h 145"/>
                <a:gd name="T48" fmla="*/ 90 w 127"/>
                <a:gd name="T49" fmla="*/ 94 h 145"/>
                <a:gd name="T50" fmla="*/ 75 w 127"/>
                <a:gd name="T51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145">
                  <a:moveTo>
                    <a:pt x="124" y="17"/>
                  </a:moveTo>
                  <a:cubicBezTo>
                    <a:pt x="124" y="17"/>
                    <a:pt x="100" y="0"/>
                    <a:pt x="64" y="1"/>
                  </a:cubicBezTo>
                  <a:cubicBezTo>
                    <a:pt x="27" y="0"/>
                    <a:pt x="3" y="17"/>
                    <a:pt x="3" y="17"/>
                  </a:cubicBezTo>
                  <a:cubicBezTo>
                    <a:pt x="0" y="19"/>
                    <a:pt x="2" y="38"/>
                    <a:pt x="3" y="42"/>
                  </a:cubicBezTo>
                  <a:cubicBezTo>
                    <a:pt x="5" y="63"/>
                    <a:pt x="12" y="86"/>
                    <a:pt x="24" y="103"/>
                  </a:cubicBezTo>
                  <a:cubicBezTo>
                    <a:pt x="29" y="111"/>
                    <a:pt x="34" y="117"/>
                    <a:pt x="40" y="123"/>
                  </a:cubicBezTo>
                  <a:cubicBezTo>
                    <a:pt x="45" y="129"/>
                    <a:pt x="51" y="134"/>
                    <a:pt x="56" y="139"/>
                  </a:cubicBezTo>
                  <a:cubicBezTo>
                    <a:pt x="58" y="140"/>
                    <a:pt x="61" y="144"/>
                    <a:pt x="64" y="145"/>
                  </a:cubicBezTo>
                  <a:cubicBezTo>
                    <a:pt x="66" y="144"/>
                    <a:pt x="70" y="140"/>
                    <a:pt x="71" y="139"/>
                  </a:cubicBezTo>
                  <a:cubicBezTo>
                    <a:pt x="77" y="134"/>
                    <a:pt x="82" y="129"/>
                    <a:pt x="87" y="123"/>
                  </a:cubicBezTo>
                  <a:cubicBezTo>
                    <a:pt x="93" y="117"/>
                    <a:pt x="99" y="111"/>
                    <a:pt x="103" y="103"/>
                  </a:cubicBezTo>
                  <a:cubicBezTo>
                    <a:pt x="115" y="86"/>
                    <a:pt x="122" y="63"/>
                    <a:pt x="124" y="42"/>
                  </a:cubicBezTo>
                  <a:cubicBezTo>
                    <a:pt x="125" y="38"/>
                    <a:pt x="127" y="19"/>
                    <a:pt x="124" y="17"/>
                  </a:cubicBezTo>
                  <a:close/>
                  <a:moveTo>
                    <a:pt x="75" y="112"/>
                  </a:moveTo>
                  <a:cubicBezTo>
                    <a:pt x="71" y="116"/>
                    <a:pt x="67" y="120"/>
                    <a:pt x="64" y="12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3" y="63"/>
                    <a:pt x="21" y="52"/>
                    <a:pt x="19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3"/>
                    <a:pt x="18" y="30"/>
                    <a:pt x="18" y="27"/>
                  </a:cubicBezTo>
                  <a:cubicBezTo>
                    <a:pt x="25" y="24"/>
                    <a:pt x="40" y="18"/>
                    <a:pt x="59" y="18"/>
                  </a:cubicBezTo>
                  <a:cubicBezTo>
                    <a:pt x="60" y="18"/>
                    <a:pt x="62" y="18"/>
                    <a:pt x="64" y="1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7" y="81"/>
                    <a:pt x="94" y="88"/>
                    <a:pt x="90" y="94"/>
                  </a:cubicBezTo>
                  <a:cubicBezTo>
                    <a:pt x="86" y="100"/>
                    <a:pt x="81" y="106"/>
                    <a:pt x="75" y="1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1798" y="4941930"/>
            <a:ext cx="817289" cy="817418"/>
            <a:chOff x="9610517" y="1675321"/>
            <a:chExt cx="817289" cy="817418"/>
          </a:xfrm>
        </p:grpSpPr>
        <p:sp>
          <p:nvSpPr>
            <p:cNvPr id="35" name="圆角矩形 34"/>
            <p:cNvSpPr/>
            <p:nvPr/>
          </p:nvSpPr>
          <p:spPr>
            <a:xfrm>
              <a:off x="9610517" y="1675321"/>
              <a:ext cx="817289" cy="817418"/>
            </a:xfrm>
            <a:prstGeom prst="roundRect">
              <a:avLst/>
            </a:prstGeom>
            <a:solidFill>
              <a:srgbClr val="2E4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9788202" y="1926872"/>
              <a:ext cx="461919" cy="314317"/>
            </a:xfrm>
            <a:custGeom>
              <a:avLst/>
              <a:gdLst>
                <a:gd name="T0" fmla="*/ 593606 w 157"/>
                <a:gd name="T1" fmla="*/ 206457 h 107"/>
                <a:gd name="T2" fmla="*/ 602400 w 157"/>
                <a:gd name="T3" fmla="*/ 162530 h 107"/>
                <a:gd name="T4" fmla="*/ 439708 w 157"/>
                <a:gd name="T5" fmla="*/ 0 h 107"/>
                <a:gd name="T6" fmla="*/ 320987 w 157"/>
                <a:gd name="T7" fmla="*/ 79069 h 107"/>
                <a:gd name="T8" fmla="*/ 202266 w 157"/>
                <a:gd name="T9" fmla="*/ 35142 h 107"/>
                <a:gd name="T10" fmla="*/ 87942 w 157"/>
                <a:gd name="T11" fmla="*/ 175708 h 107"/>
                <a:gd name="T12" fmla="*/ 92339 w 157"/>
                <a:gd name="T13" fmla="*/ 206457 h 107"/>
                <a:gd name="T14" fmla="*/ 0 w 157"/>
                <a:gd name="T15" fmla="*/ 333846 h 107"/>
                <a:gd name="T16" fmla="*/ 136310 w 157"/>
                <a:gd name="T17" fmla="*/ 470020 h 107"/>
                <a:gd name="T18" fmla="*/ 554032 w 157"/>
                <a:gd name="T19" fmla="*/ 470020 h 107"/>
                <a:gd name="T20" fmla="*/ 690342 w 157"/>
                <a:gd name="T21" fmla="*/ 333846 h 107"/>
                <a:gd name="T22" fmla="*/ 593606 w 157"/>
                <a:gd name="T23" fmla="*/ 206457 h 107"/>
                <a:gd name="T24" fmla="*/ 527650 w 157"/>
                <a:gd name="T25" fmla="*/ 443664 h 107"/>
                <a:gd name="T26" fmla="*/ 347370 w 157"/>
                <a:gd name="T27" fmla="*/ 443664 h 107"/>
                <a:gd name="T28" fmla="*/ 457297 w 157"/>
                <a:gd name="T29" fmla="*/ 333846 h 107"/>
                <a:gd name="T30" fmla="*/ 452900 w 157"/>
                <a:gd name="T31" fmla="*/ 320668 h 107"/>
                <a:gd name="T32" fmla="*/ 404532 w 157"/>
                <a:gd name="T33" fmla="*/ 320668 h 107"/>
                <a:gd name="T34" fmla="*/ 404532 w 157"/>
                <a:gd name="T35" fmla="*/ 298704 h 107"/>
                <a:gd name="T36" fmla="*/ 404532 w 157"/>
                <a:gd name="T37" fmla="*/ 162530 h 107"/>
                <a:gd name="T38" fmla="*/ 395737 w 157"/>
                <a:gd name="T39" fmla="*/ 158138 h 107"/>
                <a:gd name="T40" fmla="*/ 281413 w 157"/>
                <a:gd name="T41" fmla="*/ 158138 h 107"/>
                <a:gd name="T42" fmla="*/ 272619 w 157"/>
                <a:gd name="T43" fmla="*/ 166923 h 107"/>
                <a:gd name="T44" fmla="*/ 272619 w 157"/>
                <a:gd name="T45" fmla="*/ 298704 h 107"/>
                <a:gd name="T46" fmla="*/ 272619 w 157"/>
                <a:gd name="T47" fmla="*/ 320668 h 107"/>
                <a:gd name="T48" fmla="*/ 224251 w 157"/>
                <a:gd name="T49" fmla="*/ 320668 h 107"/>
                <a:gd name="T50" fmla="*/ 224251 w 157"/>
                <a:gd name="T51" fmla="*/ 333846 h 107"/>
                <a:gd name="T52" fmla="*/ 334178 w 157"/>
                <a:gd name="T53" fmla="*/ 443664 h 107"/>
                <a:gd name="T54" fmla="*/ 167089 w 157"/>
                <a:gd name="T55" fmla="*/ 443664 h 107"/>
                <a:gd name="T56" fmla="*/ 48368 w 157"/>
                <a:gd name="T57" fmla="*/ 329453 h 107"/>
                <a:gd name="T58" fmla="*/ 127515 w 157"/>
                <a:gd name="T59" fmla="*/ 219636 h 107"/>
                <a:gd name="T60" fmla="*/ 123118 w 157"/>
                <a:gd name="T61" fmla="*/ 193279 h 107"/>
                <a:gd name="T62" fmla="*/ 224251 w 157"/>
                <a:gd name="T63" fmla="*/ 74676 h 107"/>
                <a:gd name="T64" fmla="*/ 329781 w 157"/>
                <a:gd name="T65" fmla="*/ 131781 h 107"/>
                <a:gd name="T66" fmla="*/ 430914 w 157"/>
                <a:gd name="T67" fmla="*/ 48320 h 107"/>
                <a:gd name="T68" fmla="*/ 562827 w 157"/>
                <a:gd name="T69" fmla="*/ 184494 h 107"/>
                <a:gd name="T70" fmla="*/ 558430 w 157"/>
                <a:gd name="T71" fmla="*/ 219636 h 107"/>
                <a:gd name="T72" fmla="*/ 646371 w 157"/>
                <a:gd name="T73" fmla="*/ 329453 h 107"/>
                <a:gd name="T74" fmla="*/ 527650 w 157"/>
                <a:gd name="T75" fmla="*/ 443664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21798" y="3582221"/>
            <a:ext cx="817289" cy="817418"/>
            <a:chOff x="6562020" y="1675321"/>
            <a:chExt cx="817289" cy="817418"/>
          </a:xfrm>
        </p:grpSpPr>
        <p:sp>
          <p:nvSpPr>
            <p:cNvPr id="36" name="圆角矩形 35"/>
            <p:cNvSpPr/>
            <p:nvPr/>
          </p:nvSpPr>
          <p:spPr>
            <a:xfrm>
              <a:off x="6562020" y="1675321"/>
              <a:ext cx="817289" cy="817418"/>
            </a:xfrm>
            <a:prstGeom prst="roundRect">
              <a:avLst/>
            </a:prstGeom>
            <a:solidFill>
              <a:srgbClr val="279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Group 26"/>
            <p:cNvGrpSpPr/>
            <p:nvPr/>
          </p:nvGrpSpPr>
          <p:grpSpPr>
            <a:xfrm>
              <a:off x="6837075" y="1882339"/>
              <a:ext cx="267179" cy="403383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41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575288" y="2081322"/>
            <a:ext cx="2254427" cy="1052348"/>
            <a:chOff x="1543368" y="2159719"/>
            <a:chExt cx="2254427" cy="1052348"/>
          </a:xfrm>
        </p:grpSpPr>
        <p:sp>
          <p:nvSpPr>
            <p:cNvPr id="44" name="文本框 43"/>
            <p:cNvSpPr txBox="1"/>
            <p:nvPr/>
          </p:nvSpPr>
          <p:spPr>
            <a:xfrm>
              <a:off x="1561285" y="2159719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3368" y="2510721"/>
              <a:ext cx="2061273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575288" y="3450620"/>
            <a:ext cx="2236510" cy="1052348"/>
            <a:chOff x="1597995" y="3531439"/>
            <a:chExt cx="2236510" cy="1052348"/>
          </a:xfrm>
        </p:grpSpPr>
        <p:sp>
          <p:nvSpPr>
            <p:cNvPr id="47" name="文本框 46"/>
            <p:cNvSpPr txBox="1"/>
            <p:nvPr/>
          </p:nvSpPr>
          <p:spPr>
            <a:xfrm>
              <a:off x="1597995" y="3531439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97995" y="3882441"/>
              <a:ext cx="2061273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75288" y="4819918"/>
            <a:ext cx="2236510" cy="1052348"/>
            <a:chOff x="1548087" y="4890741"/>
            <a:chExt cx="2236510" cy="1052348"/>
          </a:xfrm>
        </p:grpSpPr>
        <p:sp>
          <p:nvSpPr>
            <p:cNvPr id="50" name="文本框 49"/>
            <p:cNvSpPr txBox="1"/>
            <p:nvPr/>
          </p:nvSpPr>
          <p:spPr>
            <a:xfrm>
              <a:off x="1548087" y="4890741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8087" y="5241743"/>
              <a:ext cx="2061273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基于演示设计的一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站</a:t>
              </a:r>
              <a:endParaRPr lang="en-US" altLang="zh-CN" sz="16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式</a:t>
              </a: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在线演示、素材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销</a:t>
              </a:r>
              <a:endParaRPr lang="en-US" altLang="zh-CN" sz="16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839191"/>
            <a:ext cx="12192000" cy="4572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1828800"/>
            <a:ext cx="12192000" cy="4592782"/>
          </a:xfrm>
          <a:prstGeom prst="rect">
            <a:avLst/>
          </a:prstGeom>
          <a:solidFill>
            <a:srgbClr val="18283C">
              <a:alpha val="75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1828800"/>
            <a:ext cx="12192000" cy="45927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011767" y="1229939"/>
            <a:ext cx="8168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基于演示设计的一站式在线演示、素材销售、服务交易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系统由中国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362192" y="63142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28777" y="2168919"/>
            <a:ext cx="9734446" cy="3912544"/>
            <a:chOff x="1206632" y="2182682"/>
            <a:chExt cx="9734446" cy="3912544"/>
          </a:xfrm>
        </p:grpSpPr>
        <p:sp>
          <p:nvSpPr>
            <p:cNvPr id="6" name="弧形 5"/>
            <p:cNvSpPr/>
            <p:nvPr/>
          </p:nvSpPr>
          <p:spPr>
            <a:xfrm rot="18975604">
              <a:off x="4116935" y="2317537"/>
              <a:ext cx="3844078" cy="3777689"/>
            </a:xfrm>
            <a:prstGeom prst="arc">
              <a:avLst/>
            </a:prstGeom>
            <a:ln w="19050">
              <a:solidFill>
                <a:schemeClr val="bg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弧形 6"/>
            <p:cNvSpPr/>
            <p:nvPr/>
          </p:nvSpPr>
          <p:spPr>
            <a:xfrm rot="2650454" flipV="1">
              <a:off x="4114201" y="2182682"/>
              <a:ext cx="3849547" cy="3783064"/>
            </a:xfrm>
            <a:prstGeom prst="arc">
              <a:avLst/>
            </a:prstGeom>
            <a:ln w="19050">
              <a:solidFill>
                <a:schemeClr val="bg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7212025" y="2707131"/>
              <a:ext cx="1366013" cy="907139"/>
              <a:chOff x="7271931" y="2756928"/>
              <a:chExt cx="1366013" cy="907139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7271931" y="2756928"/>
                <a:ext cx="1366013" cy="907139"/>
                <a:chOff x="7264316" y="2648862"/>
                <a:chExt cx="1366013" cy="907139"/>
              </a:xfrm>
            </p:grpSpPr>
            <p:sp>
              <p:nvSpPr>
                <p:cNvPr id="16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1F708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"/>
                <p:cNvSpPr/>
                <p:nvPr/>
              </p:nvSpPr>
              <p:spPr bwMode="auto">
                <a:xfrm>
                  <a:off x="7264316" y="2648862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790B0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7749650" y="2977125"/>
                <a:ext cx="410574" cy="466744"/>
              </a:xfrm>
              <a:custGeom>
                <a:avLst/>
                <a:gdLst>
                  <a:gd name="T0" fmla="*/ 124 w 127"/>
                  <a:gd name="T1" fmla="*/ 17 h 145"/>
                  <a:gd name="T2" fmla="*/ 64 w 127"/>
                  <a:gd name="T3" fmla="*/ 1 h 145"/>
                  <a:gd name="T4" fmla="*/ 3 w 127"/>
                  <a:gd name="T5" fmla="*/ 17 h 145"/>
                  <a:gd name="T6" fmla="*/ 3 w 127"/>
                  <a:gd name="T7" fmla="*/ 42 h 145"/>
                  <a:gd name="T8" fmla="*/ 24 w 127"/>
                  <a:gd name="T9" fmla="*/ 103 h 145"/>
                  <a:gd name="T10" fmla="*/ 40 w 127"/>
                  <a:gd name="T11" fmla="*/ 123 h 145"/>
                  <a:gd name="T12" fmla="*/ 56 w 127"/>
                  <a:gd name="T13" fmla="*/ 139 h 145"/>
                  <a:gd name="T14" fmla="*/ 64 w 127"/>
                  <a:gd name="T15" fmla="*/ 145 h 145"/>
                  <a:gd name="T16" fmla="*/ 71 w 127"/>
                  <a:gd name="T17" fmla="*/ 139 h 145"/>
                  <a:gd name="T18" fmla="*/ 87 w 127"/>
                  <a:gd name="T19" fmla="*/ 123 h 145"/>
                  <a:gd name="T20" fmla="*/ 103 w 127"/>
                  <a:gd name="T21" fmla="*/ 103 h 145"/>
                  <a:gd name="T22" fmla="*/ 124 w 127"/>
                  <a:gd name="T23" fmla="*/ 42 h 145"/>
                  <a:gd name="T24" fmla="*/ 124 w 127"/>
                  <a:gd name="T25" fmla="*/ 17 h 145"/>
                  <a:gd name="T26" fmla="*/ 75 w 127"/>
                  <a:gd name="T27" fmla="*/ 112 h 145"/>
                  <a:gd name="T28" fmla="*/ 64 w 127"/>
                  <a:gd name="T29" fmla="*/ 124 h 145"/>
                  <a:gd name="T30" fmla="*/ 64 w 127"/>
                  <a:gd name="T31" fmla="*/ 73 h 145"/>
                  <a:gd name="T32" fmla="*/ 27 w 127"/>
                  <a:gd name="T33" fmla="*/ 73 h 145"/>
                  <a:gd name="T34" fmla="*/ 19 w 127"/>
                  <a:gd name="T35" fmla="*/ 40 h 145"/>
                  <a:gd name="T36" fmla="*/ 19 w 127"/>
                  <a:gd name="T37" fmla="*/ 39 h 145"/>
                  <a:gd name="T38" fmla="*/ 18 w 127"/>
                  <a:gd name="T39" fmla="*/ 27 h 145"/>
                  <a:gd name="T40" fmla="*/ 59 w 127"/>
                  <a:gd name="T41" fmla="*/ 18 h 145"/>
                  <a:gd name="T42" fmla="*/ 64 w 127"/>
                  <a:gd name="T43" fmla="*/ 18 h 145"/>
                  <a:gd name="T44" fmla="*/ 64 w 127"/>
                  <a:gd name="T45" fmla="*/ 73 h 145"/>
                  <a:gd name="T46" fmla="*/ 100 w 127"/>
                  <a:gd name="T47" fmla="*/ 73 h 145"/>
                  <a:gd name="T48" fmla="*/ 90 w 127"/>
                  <a:gd name="T49" fmla="*/ 94 h 145"/>
                  <a:gd name="T50" fmla="*/ 75 w 127"/>
                  <a:gd name="T51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7" h="145">
                    <a:moveTo>
                      <a:pt x="124" y="17"/>
                    </a:moveTo>
                    <a:cubicBezTo>
                      <a:pt x="124" y="17"/>
                      <a:pt x="100" y="0"/>
                      <a:pt x="64" y="1"/>
                    </a:cubicBezTo>
                    <a:cubicBezTo>
                      <a:pt x="27" y="0"/>
                      <a:pt x="3" y="17"/>
                      <a:pt x="3" y="17"/>
                    </a:cubicBezTo>
                    <a:cubicBezTo>
                      <a:pt x="0" y="19"/>
                      <a:pt x="2" y="38"/>
                      <a:pt x="3" y="42"/>
                    </a:cubicBezTo>
                    <a:cubicBezTo>
                      <a:pt x="5" y="63"/>
                      <a:pt x="12" y="86"/>
                      <a:pt x="24" y="103"/>
                    </a:cubicBezTo>
                    <a:cubicBezTo>
                      <a:pt x="29" y="111"/>
                      <a:pt x="34" y="117"/>
                      <a:pt x="40" y="123"/>
                    </a:cubicBezTo>
                    <a:cubicBezTo>
                      <a:pt x="45" y="129"/>
                      <a:pt x="51" y="134"/>
                      <a:pt x="56" y="139"/>
                    </a:cubicBezTo>
                    <a:cubicBezTo>
                      <a:pt x="58" y="140"/>
                      <a:pt x="61" y="144"/>
                      <a:pt x="64" y="145"/>
                    </a:cubicBezTo>
                    <a:cubicBezTo>
                      <a:pt x="66" y="144"/>
                      <a:pt x="70" y="140"/>
                      <a:pt x="71" y="139"/>
                    </a:cubicBezTo>
                    <a:cubicBezTo>
                      <a:pt x="77" y="134"/>
                      <a:pt x="82" y="129"/>
                      <a:pt x="87" y="123"/>
                    </a:cubicBezTo>
                    <a:cubicBezTo>
                      <a:pt x="93" y="117"/>
                      <a:pt x="99" y="111"/>
                      <a:pt x="103" y="103"/>
                    </a:cubicBezTo>
                    <a:cubicBezTo>
                      <a:pt x="115" y="86"/>
                      <a:pt x="122" y="63"/>
                      <a:pt x="124" y="42"/>
                    </a:cubicBezTo>
                    <a:cubicBezTo>
                      <a:pt x="125" y="38"/>
                      <a:pt x="127" y="19"/>
                      <a:pt x="124" y="17"/>
                    </a:cubicBezTo>
                    <a:close/>
                    <a:moveTo>
                      <a:pt x="75" y="112"/>
                    </a:moveTo>
                    <a:cubicBezTo>
                      <a:pt x="71" y="116"/>
                      <a:pt x="67" y="120"/>
                      <a:pt x="64" y="124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3" y="63"/>
                      <a:pt x="21" y="52"/>
                      <a:pt x="19" y="40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8" y="33"/>
                      <a:pt x="18" y="30"/>
                      <a:pt x="18" y="27"/>
                    </a:cubicBezTo>
                    <a:cubicBezTo>
                      <a:pt x="25" y="24"/>
                      <a:pt x="40" y="18"/>
                      <a:pt x="59" y="18"/>
                    </a:cubicBezTo>
                    <a:cubicBezTo>
                      <a:pt x="60" y="18"/>
                      <a:pt x="62" y="18"/>
                      <a:pt x="64" y="1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81"/>
                      <a:pt x="94" y="88"/>
                      <a:pt x="90" y="94"/>
                    </a:cubicBezTo>
                    <a:cubicBezTo>
                      <a:pt x="86" y="100"/>
                      <a:pt x="81" y="106"/>
                      <a:pt x="75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563639" y="4426646"/>
              <a:ext cx="1366013" cy="907139"/>
              <a:chOff x="3394922" y="4462851"/>
              <a:chExt cx="1366013" cy="907139"/>
            </a:xfrm>
          </p:grpSpPr>
          <p:grpSp>
            <p:nvGrpSpPr>
              <p:cNvPr id="21" name="组合 20"/>
              <p:cNvGrpSpPr/>
              <p:nvPr/>
            </p:nvGrpSpPr>
            <p:grpSpPr>
              <a:xfrm flipH="1">
                <a:off x="3394922" y="4462851"/>
                <a:ext cx="1366013" cy="907139"/>
                <a:chOff x="7264316" y="2648862"/>
                <a:chExt cx="1366013" cy="907139"/>
              </a:xfrm>
            </p:grpSpPr>
            <p:sp>
              <p:nvSpPr>
                <p:cNvPr id="22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4232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5"/>
                <p:cNvSpPr/>
                <p:nvPr/>
              </p:nvSpPr>
              <p:spPr bwMode="auto">
                <a:xfrm>
                  <a:off x="7264316" y="2648862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353432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Freeform 33"/>
              <p:cNvSpPr>
                <a:spLocks noEditPoints="1"/>
              </p:cNvSpPr>
              <p:nvPr/>
            </p:nvSpPr>
            <p:spPr bwMode="auto">
              <a:xfrm flipH="1">
                <a:off x="3807384" y="4732326"/>
                <a:ext cx="541088" cy="368188"/>
              </a:xfrm>
              <a:custGeom>
                <a:avLst/>
                <a:gdLst>
                  <a:gd name="T0" fmla="*/ 593606 w 157"/>
                  <a:gd name="T1" fmla="*/ 206457 h 107"/>
                  <a:gd name="T2" fmla="*/ 602400 w 157"/>
                  <a:gd name="T3" fmla="*/ 162530 h 107"/>
                  <a:gd name="T4" fmla="*/ 439708 w 157"/>
                  <a:gd name="T5" fmla="*/ 0 h 107"/>
                  <a:gd name="T6" fmla="*/ 320987 w 157"/>
                  <a:gd name="T7" fmla="*/ 79069 h 107"/>
                  <a:gd name="T8" fmla="*/ 202266 w 157"/>
                  <a:gd name="T9" fmla="*/ 35142 h 107"/>
                  <a:gd name="T10" fmla="*/ 87942 w 157"/>
                  <a:gd name="T11" fmla="*/ 175708 h 107"/>
                  <a:gd name="T12" fmla="*/ 92339 w 157"/>
                  <a:gd name="T13" fmla="*/ 206457 h 107"/>
                  <a:gd name="T14" fmla="*/ 0 w 157"/>
                  <a:gd name="T15" fmla="*/ 333846 h 107"/>
                  <a:gd name="T16" fmla="*/ 136310 w 157"/>
                  <a:gd name="T17" fmla="*/ 470020 h 107"/>
                  <a:gd name="T18" fmla="*/ 554032 w 157"/>
                  <a:gd name="T19" fmla="*/ 470020 h 107"/>
                  <a:gd name="T20" fmla="*/ 690342 w 157"/>
                  <a:gd name="T21" fmla="*/ 333846 h 107"/>
                  <a:gd name="T22" fmla="*/ 593606 w 157"/>
                  <a:gd name="T23" fmla="*/ 206457 h 107"/>
                  <a:gd name="T24" fmla="*/ 527650 w 157"/>
                  <a:gd name="T25" fmla="*/ 443664 h 107"/>
                  <a:gd name="T26" fmla="*/ 347370 w 157"/>
                  <a:gd name="T27" fmla="*/ 443664 h 107"/>
                  <a:gd name="T28" fmla="*/ 457297 w 157"/>
                  <a:gd name="T29" fmla="*/ 333846 h 107"/>
                  <a:gd name="T30" fmla="*/ 452900 w 157"/>
                  <a:gd name="T31" fmla="*/ 320668 h 107"/>
                  <a:gd name="T32" fmla="*/ 404532 w 157"/>
                  <a:gd name="T33" fmla="*/ 320668 h 107"/>
                  <a:gd name="T34" fmla="*/ 404532 w 157"/>
                  <a:gd name="T35" fmla="*/ 298704 h 107"/>
                  <a:gd name="T36" fmla="*/ 404532 w 157"/>
                  <a:gd name="T37" fmla="*/ 162530 h 107"/>
                  <a:gd name="T38" fmla="*/ 395737 w 157"/>
                  <a:gd name="T39" fmla="*/ 158138 h 107"/>
                  <a:gd name="T40" fmla="*/ 281413 w 157"/>
                  <a:gd name="T41" fmla="*/ 158138 h 107"/>
                  <a:gd name="T42" fmla="*/ 272619 w 157"/>
                  <a:gd name="T43" fmla="*/ 166923 h 107"/>
                  <a:gd name="T44" fmla="*/ 272619 w 157"/>
                  <a:gd name="T45" fmla="*/ 298704 h 107"/>
                  <a:gd name="T46" fmla="*/ 272619 w 157"/>
                  <a:gd name="T47" fmla="*/ 320668 h 107"/>
                  <a:gd name="T48" fmla="*/ 224251 w 157"/>
                  <a:gd name="T49" fmla="*/ 320668 h 107"/>
                  <a:gd name="T50" fmla="*/ 224251 w 157"/>
                  <a:gd name="T51" fmla="*/ 333846 h 107"/>
                  <a:gd name="T52" fmla="*/ 334178 w 157"/>
                  <a:gd name="T53" fmla="*/ 443664 h 107"/>
                  <a:gd name="T54" fmla="*/ 167089 w 157"/>
                  <a:gd name="T55" fmla="*/ 443664 h 107"/>
                  <a:gd name="T56" fmla="*/ 48368 w 157"/>
                  <a:gd name="T57" fmla="*/ 329453 h 107"/>
                  <a:gd name="T58" fmla="*/ 127515 w 157"/>
                  <a:gd name="T59" fmla="*/ 219636 h 107"/>
                  <a:gd name="T60" fmla="*/ 123118 w 157"/>
                  <a:gd name="T61" fmla="*/ 193279 h 107"/>
                  <a:gd name="T62" fmla="*/ 224251 w 157"/>
                  <a:gd name="T63" fmla="*/ 74676 h 107"/>
                  <a:gd name="T64" fmla="*/ 329781 w 157"/>
                  <a:gd name="T65" fmla="*/ 131781 h 107"/>
                  <a:gd name="T66" fmla="*/ 430914 w 157"/>
                  <a:gd name="T67" fmla="*/ 48320 h 107"/>
                  <a:gd name="T68" fmla="*/ 562827 w 157"/>
                  <a:gd name="T69" fmla="*/ 184494 h 107"/>
                  <a:gd name="T70" fmla="*/ 558430 w 157"/>
                  <a:gd name="T71" fmla="*/ 219636 h 107"/>
                  <a:gd name="T72" fmla="*/ 646371 w 157"/>
                  <a:gd name="T73" fmla="*/ 329453 h 107"/>
                  <a:gd name="T74" fmla="*/ 527650 w 157"/>
                  <a:gd name="T75" fmla="*/ 443664 h 1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 flipH="1">
              <a:off x="3563639" y="2707131"/>
              <a:ext cx="1366013" cy="907139"/>
              <a:chOff x="3499391" y="2759873"/>
              <a:chExt cx="1366013" cy="90713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499391" y="2759873"/>
                <a:ext cx="1366013" cy="907139"/>
                <a:chOff x="7264316" y="2648862"/>
                <a:chExt cx="1366013" cy="907139"/>
              </a:xfrm>
            </p:grpSpPr>
            <p:sp>
              <p:nvSpPr>
                <p:cNvPr id="12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6B933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5"/>
                <p:cNvSpPr/>
                <p:nvPr/>
              </p:nvSpPr>
              <p:spPr bwMode="auto">
                <a:xfrm>
                  <a:off x="7264316" y="2648862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91BC62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Freeform 58"/>
              <p:cNvSpPr/>
              <p:nvPr/>
            </p:nvSpPr>
            <p:spPr bwMode="auto">
              <a:xfrm>
                <a:off x="3977880" y="3001350"/>
                <a:ext cx="409035" cy="424184"/>
              </a:xfrm>
              <a:custGeom>
                <a:avLst/>
                <a:gdLst>
                  <a:gd name="T0" fmla="*/ 247789 w 137"/>
                  <a:gd name="T1" fmla="*/ 142679 h 142"/>
                  <a:gd name="T2" fmla="*/ 342900 w 137"/>
                  <a:gd name="T3" fmla="*/ 142679 h 142"/>
                  <a:gd name="T4" fmla="*/ 190222 w 137"/>
                  <a:gd name="T5" fmla="*/ 10013 h 142"/>
                  <a:gd name="T6" fmla="*/ 172701 w 137"/>
                  <a:gd name="T7" fmla="*/ 0 h 142"/>
                  <a:gd name="T8" fmla="*/ 155181 w 137"/>
                  <a:gd name="T9" fmla="*/ 10013 h 142"/>
                  <a:gd name="T10" fmla="*/ 0 w 137"/>
                  <a:gd name="T11" fmla="*/ 142679 h 142"/>
                  <a:gd name="T12" fmla="*/ 97614 w 137"/>
                  <a:gd name="T13" fmla="*/ 142679 h 142"/>
                  <a:gd name="T14" fmla="*/ 155181 w 137"/>
                  <a:gd name="T15" fmla="*/ 12516 h 142"/>
                  <a:gd name="T16" fmla="*/ 155181 w 137"/>
                  <a:gd name="T17" fmla="*/ 15019 h 142"/>
                  <a:gd name="T18" fmla="*/ 110128 w 137"/>
                  <a:gd name="T19" fmla="*/ 142679 h 142"/>
                  <a:gd name="T20" fmla="*/ 160187 w 137"/>
                  <a:gd name="T21" fmla="*/ 142679 h 142"/>
                  <a:gd name="T22" fmla="*/ 160187 w 137"/>
                  <a:gd name="T23" fmla="*/ 307885 h 142"/>
                  <a:gd name="T24" fmla="*/ 160187 w 137"/>
                  <a:gd name="T25" fmla="*/ 312892 h 142"/>
                  <a:gd name="T26" fmla="*/ 160187 w 137"/>
                  <a:gd name="T27" fmla="*/ 325407 h 142"/>
                  <a:gd name="T28" fmla="*/ 190222 w 137"/>
                  <a:gd name="T29" fmla="*/ 355445 h 142"/>
                  <a:gd name="T30" fmla="*/ 220257 w 137"/>
                  <a:gd name="T31" fmla="*/ 325407 h 142"/>
                  <a:gd name="T32" fmla="*/ 220257 w 137"/>
                  <a:gd name="T33" fmla="*/ 312892 h 142"/>
                  <a:gd name="T34" fmla="*/ 197731 w 137"/>
                  <a:gd name="T35" fmla="*/ 312892 h 142"/>
                  <a:gd name="T36" fmla="*/ 197731 w 137"/>
                  <a:gd name="T37" fmla="*/ 317898 h 142"/>
                  <a:gd name="T38" fmla="*/ 197731 w 137"/>
                  <a:gd name="T39" fmla="*/ 325407 h 142"/>
                  <a:gd name="T40" fmla="*/ 190222 w 137"/>
                  <a:gd name="T41" fmla="*/ 335420 h 142"/>
                  <a:gd name="T42" fmla="*/ 180210 w 137"/>
                  <a:gd name="T43" fmla="*/ 325407 h 142"/>
                  <a:gd name="T44" fmla="*/ 180210 w 137"/>
                  <a:gd name="T45" fmla="*/ 317898 h 142"/>
                  <a:gd name="T46" fmla="*/ 180210 w 137"/>
                  <a:gd name="T47" fmla="*/ 312892 h 142"/>
                  <a:gd name="T48" fmla="*/ 180210 w 137"/>
                  <a:gd name="T49" fmla="*/ 280351 h 142"/>
                  <a:gd name="T50" fmla="*/ 180210 w 137"/>
                  <a:gd name="T51" fmla="*/ 142679 h 142"/>
                  <a:gd name="T52" fmla="*/ 235274 w 137"/>
                  <a:gd name="T53" fmla="*/ 142679 h 142"/>
                  <a:gd name="T54" fmla="*/ 190222 w 137"/>
                  <a:gd name="T55" fmla="*/ 15019 h 142"/>
                  <a:gd name="T56" fmla="*/ 190222 w 137"/>
                  <a:gd name="T57" fmla="*/ 12516 h 142"/>
                  <a:gd name="T58" fmla="*/ 247789 w 137"/>
                  <a:gd name="T59" fmla="*/ 142679 h 1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37" h="142">
                    <a:moveTo>
                      <a:pt x="99" y="57"/>
                    </a:moveTo>
                    <a:cubicBezTo>
                      <a:pt x="137" y="57"/>
                      <a:pt x="137" y="57"/>
                      <a:pt x="137" y="57"/>
                    </a:cubicBezTo>
                    <a:cubicBezTo>
                      <a:pt x="130" y="29"/>
                      <a:pt x="105" y="7"/>
                      <a:pt x="76" y="4"/>
                    </a:cubicBezTo>
                    <a:cubicBezTo>
                      <a:pt x="74" y="2"/>
                      <a:pt x="72" y="0"/>
                      <a:pt x="69" y="0"/>
                    </a:cubicBezTo>
                    <a:cubicBezTo>
                      <a:pt x="66" y="0"/>
                      <a:pt x="64" y="2"/>
                      <a:pt x="62" y="4"/>
                    </a:cubicBezTo>
                    <a:cubicBezTo>
                      <a:pt x="32" y="7"/>
                      <a:pt x="7" y="28"/>
                      <a:pt x="0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24"/>
                      <a:pt x="58" y="8"/>
                      <a:pt x="62" y="5"/>
                    </a:cubicBezTo>
                    <a:cubicBezTo>
                      <a:pt x="62" y="5"/>
                      <a:pt x="62" y="5"/>
                      <a:pt x="62" y="6"/>
                    </a:cubicBezTo>
                    <a:cubicBezTo>
                      <a:pt x="41" y="32"/>
                      <a:pt x="44" y="57"/>
                      <a:pt x="4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4" y="137"/>
                      <a:pt x="69" y="142"/>
                      <a:pt x="76" y="142"/>
                    </a:cubicBezTo>
                    <a:cubicBezTo>
                      <a:pt x="82" y="142"/>
                      <a:pt x="88" y="137"/>
                      <a:pt x="88" y="130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79" y="125"/>
                      <a:pt x="79" y="125"/>
                      <a:pt x="79" y="125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2"/>
                      <a:pt x="78" y="134"/>
                      <a:pt x="76" y="134"/>
                    </a:cubicBezTo>
                    <a:cubicBezTo>
                      <a:pt x="74" y="134"/>
                      <a:pt x="72" y="132"/>
                      <a:pt x="72" y="130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7" y="32"/>
                      <a:pt x="76" y="6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80" y="8"/>
                      <a:pt x="99" y="24"/>
                      <a:pt x="99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7217075" y="4434823"/>
              <a:ext cx="1355913" cy="890785"/>
              <a:chOff x="7331871" y="4551431"/>
              <a:chExt cx="1355913" cy="89078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331871" y="4551431"/>
                <a:ext cx="1355913" cy="890785"/>
                <a:chOff x="7274416" y="2665216"/>
                <a:chExt cx="1355913" cy="890785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>
                  <a:off x="7274416" y="2733199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43C5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>
                  <a:off x="7274416" y="2665216"/>
                  <a:ext cx="1355913" cy="822802"/>
                </a:xfrm>
                <a:custGeom>
                  <a:avLst/>
                  <a:gdLst>
                    <a:gd name="T0" fmla="*/ 1430 w 1758"/>
                    <a:gd name="T1" fmla="*/ 386 h 1064"/>
                    <a:gd name="T2" fmla="*/ 918 w 1758"/>
                    <a:gd name="T3" fmla="*/ 0 h 1064"/>
                    <a:gd name="T4" fmla="*/ 443 w 1758"/>
                    <a:gd name="T5" fmla="*/ 291 h 1064"/>
                    <a:gd name="T6" fmla="*/ 388 w 1758"/>
                    <a:gd name="T7" fmla="*/ 287 h 1064"/>
                    <a:gd name="T8" fmla="*/ 0 w 1758"/>
                    <a:gd name="T9" fmla="*/ 676 h 1064"/>
                    <a:gd name="T10" fmla="*/ 388 w 1758"/>
                    <a:gd name="T11" fmla="*/ 1064 h 1064"/>
                    <a:gd name="T12" fmla="*/ 1419 w 1758"/>
                    <a:gd name="T13" fmla="*/ 1064 h 1064"/>
                    <a:gd name="T14" fmla="*/ 1758 w 1758"/>
                    <a:gd name="T15" fmla="*/ 725 h 1064"/>
                    <a:gd name="T16" fmla="*/ 1430 w 1758"/>
                    <a:gd name="T17" fmla="*/ 386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58" h="1064">
                      <a:moveTo>
                        <a:pt x="1430" y="386"/>
                      </a:moveTo>
                      <a:cubicBezTo>
                        <a:pt x="1367" y="163"/>
                        <a:pt x="1162" y="0"/>
                        <a:pt x="918" y="0"/>
                      </a:cubicBezTo>
                      <a:cubicBezTo>
                        <a:pt x="711" y="0"/>
                        <a:pt x="531" y="118"/>
                        <a:pt x="443" y="291"/>
                      </a:cubicBezTo>
                      <a:cubicBezTo>
                        <a:pt x="425" y="289"/>
                        <a:pt x="407" y="287"/>
                        <a:pt x="388" y="287"/>
                      </a:cubicBezTo>
                      <a:cubicBezTo>
                        <a:pt x="173" y="287"/>
                        <a:pt x="0" y="461"/>
                        <a:pt x="0" y="676"/>
                      </a:cubicBezTo>
                      <a:cubicBezTo>
                        <a:pt x="0" y="890"/>
                        <a:pt x="173" y="1064"/>
                        <a:pt x="388" y="1064"/>
                      </a:cubicBezTo>
                      <a:cubicBezTo>
                        <a:pt x="1419" y="1064"/>
                        <a:pt x="1419" y="1064"/>
                        <a:pt x="1419" y="1064"/>
                      </a:cubicBezTo>
                      <a:cubicBezTo>
                        <a:pt x="1606" y="1064"/>
                        <a:pt x="1758" y="912"/>
                        <a:pt x="1758" y="725"/>
                      </a:cubicBezTo>
                      <a:cubicBezTo>
                        <a:pt x="1758" y="542"/>
                        <a:pt x="1612" y="392"/>
                        <a:pt x="1430" y="386"/>
                      </a:cubicBezTo>
                      <a:close/>
                    </a:path>
                  </a:pathLst>
                </a:custGeom>
                <a:solidFill>
                  <a:srgbClr val="2E4D72"/>
                </a:solidFill>
                <a:ln w="3175"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853816" y="4761279"/>
                <a:ext cx="312023" cy="471088"/>
                <a:chOff x="549275" y="4406901"/>
                <a:chExt cx="161926" cy="244475"/>
              </a:xfrm>
              <a:solidFill>
                <a:schemeClr val="bg1"/>
              </a:solidFill>
            </p:grpSpPr>
            <p:sp>
              <p:nvSpPr>
                <p:cNvPr id="28" name="Freeform 62"/>
                <p:cNvSpPr>
                  <a:spLocks noEditPoints="1"/>
                </p:cNvSpPr>
                <p:nvPr/>
              </p:nvSpPr>
              <p:spPr bwMode="auto">
                <a:xfrm>
                  <a:off x="549275" y="4406901"/>
                  <a:ext cx="138113" cy="244475"/>
                </a:xfrm>
                <a:custGeom>
                  <a:avLst/>
                  <a:gdLst>
                    <a:gd name="T0" fmla="*/ 66 w 73"/>
                    <a:gd name="T1" fmla="*/ 105 h 129"/>
                    <a:gd name="T2" fmla="*/ 7 w 73"/>
                    <a:gd name="T3" fmla="*/ 105 h 129"/>
                    <a:gd name="T4" fmla="*/ 7 w 73"/>
                    <a:gd name="T5" fmla="*/ 16 h 129"/>
                    <a:gd name="T6" fmla="*/ 66 w 73"/>
                    <a:gd name="T7" fmla="*/ 16 h 129"/>
                    <a:gd name="T8" fmla="*/ 66 w 73"/>
                    <a:gd name="T9" fmla="*/ 35 h 129"/>
                    <a:gd name="T10" fmla="*/ 73 w 73"/>
                    <a:gd name="T11" fmla="*/ 35 h 129"/>
                    <a:gd name="T12" fmla="*/ 73 w 73"/>
                    <a:gd name="T13" fmla="*/ 10 h 129"/>
                    <a:gd name="T14" fmla="*/ 63 w 73"/>
                    <a:gd name="T15" fmla="*/ 0 h 129"/>
                    <a:gd name="T16" fmla="*/ 9 w 73"/>
                    <a:gd name="T17" fmla="*/ 0 h 129"/>
                    <a:gd name="T18" fmla="*/ 0 w 73"/>
                    <a:gd name="T19" fmla="*/ 10 h 129"/>
                    <a:gd name="T20" fmla="*/ 0 w 73"/>
                    <a:gd name="T21" fmla="*/ 120 h 129"/>
                    <a:gd name="T22" fmla="*/ 9 w 73"/>
                    <a:gd name="T23" fmla="*/ 129 h 129"/>
                    <a:gd name="T24" fmla="*/ 63 w 73"/>
                    <a:gd name="T25" fmla="*/ 129 h 129"/>
                    <a:gd name="T26" fmla="*/ 73 w 73"/>
                    <a:gd name="T27" fmla="*/ 120 h 129"/>
                    <a:gd name="T28" fmla="*/ 73 w 73"/>
                    <a:gd name="T29" fmla="*/ 79 h 129"/>
                    <a:gd name="T30" fmla="*/ 66 w 73"/>
                    <a:gd name="T31" fmla="*/ 79 h 129"/>
                    <a:gd name="T32" fmla="*/ 66 w 73"/>
                    <a:gd name="T33" fmla="*/ 105 h 129"/>
                    <a:gd name="T34" fmla="*/ 57 w 73"/>
                    <a:gd name="T35" fmla="*/ 6 h 129"/>
                    <a:gd name="T36" fmla="*/ 60 w 73"/>
                    <a:gd name="T37" fmla="*/ 9 h 129"/>
                    <a:gd name="T38" fmla="*/ 57 w 73"/>
                    <a:gd name="T39" fmla="*/ 11 h 129"/>
                    <a:gd name="T40" fmla="*/ 55 w 73"/>
                    <a:gd name="T41" fmla="*/ 9 h 129"/>
                    <a:gd name="T42" fmla="*/ 57 w 73"/>
                    <a:gd name="T43" fmla="*/ 6 h 129"/>
                    <a:gd name="T44" fmla="*/ 24 w 73"/>
                    <a:gd name="T45" fmla="*/ 7 h 129"/>
                    <a:gd name="T46" fmla="*/ 49 w 73"/>
                    <a:gd name="T47" fmla="*/ 7 h 129"/>
                    <a:gd name="T48" fmla="*/ 49 w 73"/>
                    <a:gd name="T49" fmla="*/ 10 h 129"/>
                    <a:gd name="T50" fmla="*/ 24 w 73"/>
                    <a:gd name="T51" fmla="*/ 10 h 129"/>
                    <a:gd name="T52" fmla="*/ 24 w 73"/>
                    <a:gd name="T53" fmla="*/ 7 h 129"/>
                    <a:gd name="T54" fmla="*/ 48 w 73"/>
                    <a:gd name="T55" fmla="*/ 119 h 129"/>
                    <a:gd name="T56" fmla="*/ 25 w 73"/>
                    <a:gd name="T57" fmla="*/ 119 h 129"/>
                    <a:gd name="T58" fmla="*/ 25 w 73"/>
                    <a:gd name="T59" fmla="*/ 112 h 129"/>
                    <a:gd name="T60" fmla="*/ 48 w 73"/>
                    <a:gd name="T61" fmla="*/ 112 h 129"/>
                    <a:gd name="T62" fmla="*/ 48 w 73"/>
                    <a:gd name="T63" fmla="*/ 11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3" h="129">
                      <a:moveTo>
                        <a:pt x="66" y="105"/>
                      </a:moveTo>
                      <a:cubicBezTo>
                        <a:pt x="7" y="105"/>
                        <a:pt x="7" y="105"/>
                        <a:pt x="7" y="10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5"/>
                        <a:pt x="68" y="0"/>
                        <a:pt x="63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5"/>
                        <a:pt x="4" y="129"/>
                        <a:pt x="9" y="129"/>
                      </a:cubicBezTo>
                      <a:cubicBezTo>
                        <a:pt x="63" y="129"/>
                        <a:pt x="63" y="129"/>
                        <a:pt x="63" y="129"/>
                      </a:cubicBezTo>
                      <a:cubicBezTo>
                        <a:pt x="68" y="129"/>
                        <a:pt x="73" y="125"/>
                        <a:pt x="73" y="120"/>
                      </a:cubicBezTo>
                      <a:cubicBezTo>
                        <a:pt x="73" y="79"/>
                        <a:pt x="73" y="79"/>
                        <a:pt x="73" y="79"/>
                      </a:cubicBezTo>
                      <a:cubicBezTo>
                        <a:pt x="66" y="79"/>
                        <a:pt x="66" y="79"/>
                        <a:pt x="66" y="79"/>
                      </a:cubicBezTo>
                      <a:lnTo>
                        <a:pt x="66" y="105"/>
                      </a:lnTo>
                      <a:close/>
                      <a:moveTo>
                        <a:pt x="57" y="6"/>
                      </a:moveTo>
                      <a:cubicBezTo>
                        <a:pt x="58" y="6"/>
                        <a:pt x="60" y="7"/>
                        <a:pt x="60" y="9"/>
                      </a:cubicBezTo>
                      <a:cubicBezTo>
                        <a:pt x="60" y="10"/>
                        <a:pt x="58" y="11"/>
                        <a:pt x="57" y="11"/>
                      </a:cubicBezTo>
                      <a:cubicBezTo>
                        <a:pt x="56" y="11"/>
                        <a:pt x="55" y="10"/>
                        <a:pt x="55" y="9"/>
                      </a:cubicBezTo>
                      <a:cubicBezTo>
                        <a:pt x="55" y="7"/>
                        <a:pt x="56" y="6"/>
                        <a:pt x="57" y="6"/>
                      </a:cubicBezTo>
                      <a:close/>
                      <a:moveTo>
                        <a:pt x="24" y="7"/>
                      </a:move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lnTo>
                        <a:pt x="24" y="7"/>
                      </a:lnTo>
                      <a:close/>
                      <a:moveTo>
                        <a:pt x="48" y="119"/>
                      </a:moveTo>
                      <a:cubicBezTo>
                        <a:pt x="25" y="119"/>
                        <a:pt x="25" y="119"/>
                        <a:pt x="25" y="119"/>
                      </a:cubicBezTo>
                      <a:cubicBezTo>
                        <a:pt x="25" y="112"/>
                        <a:pt x="25" y="112"/>
                        <a:pt x="25" y="112"/>
                      </a:cubicBezTo>
                      <a:cubicBezTo>
                        <a:pt x="48" y="112"/>
                        <a:pt x="48" y="112"/>
                        <a:pt x="48" y="112"/>
                      </a:cubicBezTo>
                      <a:lnTo>
                        <a:pt x="48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63"/>
                <p:cNvSpPr/>
                <p:nvPr/>
              </p:nvSpPr>
              <p:spPr bwMode="auto">
                <a:xfrm>
                  <a:off x="608013" y="4478338"/>
                  <a:ext cx="103188" cy="98425"/>
                </a:xfrm>
                <a:custGeom>
                  <a:avLst/>
                  <a:gdLst>
                    <a:gd name="T0" fmla="*/ 0 w 65"/>
                    <a:gd name="T1" fmla="*/ 44 h 62"/>
                    <a:gd name="T2" fmla="*/ 8 w 65"/>
                    <a:gd name="T3" fmla="*/ 44 h 62"/>
                    <a:gd name="T4" fmla="*/ 0 w 65"/>
                    <a:gd name="T5" fmla="*/ 62 h 62"/>
                    <a:gd name="T6" fmla="*/ 22 w 65"/>
                    <a:gd name="T7" fmla="*/ 44 h 62"/>
                    <a:gd name="T8" fmla="*/ 65 w 65"/>
                    <a:gd name="T9" fmla="*/ 44 h 62"/>
                    <a:gd name="T10" fmla="*/ 65 w 65"/>
                    <a:gd name="T11" fmla="*/ 0 h 62"/>
                    <a:gd name="T12" fmla="*/ 0 w 65"/>
                    <a:gd name="T13" fmla="*/ 0 h 62"/>
                    <a:gd name="T14" fmla="*/ 0 w 65"/>
                    <a:gd name="T15" fmla="*/ 4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62">
                      <a:moveTo>
                        <a:pt x="0" y="44"/>
                      </a:moveTo>
                      <a:lnTo>
                        <a:pt x="8" y="44"/>
                      </a:lnTo>
                      <a:lnTo>
                        <a:pt x="0" y="62"/>
                      </a:lnTo>
                      <a:lnTo>
                        <a:pt x="22" y="44"/>
                      </a:lnTo>
                      <a:lnTo>
                        <a:pt x="65" y="4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弧形 34"/>
            <p:cNvSpPr/>
            <p:nvPr/>
          </p:nvSpPr>
          <p:spPr>
            <a:xfrm rot="445066">
              <a:off x="7791822" y="3676100"/>
              <a:ext cx="143940" cy="663948"/>
            </a:xfrm>
            <a:custGeom>
              <a:avLst/>
              <a:gdLst>
                <a:gd name="connsiteX0" fmla="*/ 113943 w 227887"/>
                <a:gd name="connsiteY0" fmla="*/ 0 h 1040868"/>
                <a:gd name="connsiteX1" fmla="*/ 227887 w 227887"/>
                <a:gd name="connsiteY1" fmla="*/ 520434 h 1040868"/>
                <a:gd name="connsiteX2" fmla="*/ 113944 w 227887"/>
                <a:gd name="connsiteY2" fmla="*/ 520434 h 1040868"/>
                <a:gd name="connsiteX3" fmla="*/ 113943 w 227887"/>
                <a:gd name="connsiteY3" fmla="*/ 0 h 1040868"/>
                <a:gd name="connsiteX0-1" fmla="*/ 113943 w 227887"/>
                <a:gd name="connsiteY0-2" fmla="*/ 0 h 1040868"/>
                <a:gd name="connsiteX1-3" fmla="*/ 227887 w 227887"/>
                <a:gd name="connsiteY1-4" fmla="*/ 520434 h 1040868"/>
                <a:gd name="connsiteX0-5" fmla="*/ 0 w 113944"/>
                <a:gd name="connsiteY0-6" fmla="*/ 5152 h 525586"/>
                <a:gd name="connsiteX1-7" fmla="*/ 113944 w 113944"/>
                <a:gd name="connsiteY1-8" fmla="*/ 525586 h 525586"/>
                <a:gd name="connsiteX2-9" fmla="*/ 1 w 113944"/>
                <a:gd name="connsiteY2-10" fmla="*/ 525586 h 525586"/>
                <a:gd name="connsiteX3-11" fmla="*/ 0 w 113944"/>
                <a:gd name="connsiteY3-12" fmla="*/ 5152 h 525586"/>
                <a:gd name="connsiteX0-13" fmla="*/ 2576 w 113944"/>
                <a:gd name="connsiteY0-14" fmla="*/ 0 h 525586"/>
                <a:gd name="connsiteX1-15" fmla="*/ 113944 w 113944"/>
                <a:gd name="connsiteY1-16" fmla="*/ 525586 h 525586"/>
                <a:gd name="connsiteX0-17" fmla="*/ 0 w 113944"/>
                <a:gd name="connsiteY0-18" fmla="*/ 5152 h 525586"/>
                <a:gd name="connsiteX1-19" fmla="*/ 113944 w 113944"/>
                <a:gd name="connsiteY1-20" fmla="*/ 525586 h 525586"/>
                <a:gd name="connsiteX2-21" fmla="*/ 1 w 113944"/>
                <a:gd name="connsiteY2-22" fmla="*/ 525586 h 525586"/>
                <a:gd name="connsiteX3-23" fmla="*/ 0 w 113944"/>
                <a:gd name="connsiteY3-24" fmla="*/ 5152 h 525586"/>
                <a:gd name="connsiteX0-25" fmla="*/ 2576 w 113944"/>
                <a:gd name="connsiteY0-26" fmla="*/ 0 h 525586"/>
                <a:gd name="connsiteX1-27" fmla="*/ 113944 w 113944"/>
                <a:gd name="connsiteY1-28" fmla="*/ 525586 h 5255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3944" h="525586" stroke="0" extrusionOk="0">
                  <a:moveTo>
                    <a:pt x="0" y="5152"/>
                  </a:moveTo>
                  <a:cubicBezTo>
                    <a:pt x="62930" y="5152"/>
                    <a:pt x="113944" y="238158"/>
                    <a:pt x="113944" y="525586"/>
                  </a:cubicBezTo>
                  <a:lnTo>
                    <a:pt x="1" y="525586"/>
                  </a:lnTo>
                  <a:cubicBezTo>
                    <a:pt x="1" y="352108"/>
                    <a:pt x="0" y="178630"/>
                    <a:pt x="0" y="5152"/>
                  </a:cubicBezTo>
                  <a:close/>
                </a:path>
                <a:path w="113944" h="525586" fill="none">
                  <a:moveTo>
                    <a:pt x="2576" y="0"/>
                  </a:moveTo>
                  <a:cubicBezTo>
                    <a:pt x="78385" y="157122"/>
                    <a:pt x="113944" y="238158"/>
                    <a:pt x="113944" y="525586"/>
                  </a:cubicBezTo>
                </a:path>
              </a:pathLst>
            </a:custGeom>
            <a:ln w="19050">
              <a:solidFill>
                <a:schemeClr val="bg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弧形 34"/>
            <p:cNvSpPr/>
            <p:nvPr/>
          </p:nvSpPr>
          <p:spPr>
            <a:xfrm rot="21154934" flipH="1">
              <a:off x="4217524" y="3676099"/>
              <a:ext cx="143940" cy="663948"/>
            </a:xfrm>
            <a:custGeom>
              <a:avLst/>
              <a:gdLst>
                <a:gd name="connsiteX0" fmla="*/ 113943 w 227887"/>
                <a:gd name="connsiteY0" fmla="*/ 0 h 1040868"/>
                <a:gd name="connsiteX1" fmla="*/ 227887 w 227887"/>
                <a:gd name="connsiteY1" fmla="*/ 520434 h 1040868"/>
                <a:gd name="connsiteX2" fmla="*/ 113944 w 227887"/>
                <a:gd name="connsiteY2" fmla="*/ 520434 h 1040868"/>
                <a:gd name="connsiteX3" fmla="*/ 113943 w 227887"/>
                <a:gd name="connsiteY3" fmla="*/ 0 h 1040868"/>
                <a:gd name="connsiteX0-1" fmla="*/ 113943 w 227887"/>
                <a:gd name="connsiteY0-2" fmla="*/ 0 h 1040868"/>
                <a:gd name="connsiteX1-3" fmla="*/ 227887 w 227887"/>
                <a:gd name="connsiteY1-4" fmla="*/ 520434 h 1040868"/>
                <a:gd name="connsiteX0-5" fmla="*/ 0 w 113944"/>
                <a:gd name="connsiteY0-6" fmla="*/ 5152 h 525586"/>
                <a:gd name="connsiteX1-7" fmla="*/ 113944 w 113944"/>
                <a:gd name="connsiteY1-8" fmla="*/ 525586 h 525586"/>
                <a:gd name="connsiteX2-9" fmla="*/ 1 w 113944"/>
                <a:gd name="connsiteY2-10" fmla="*/ 525586 h 525586"/>
                <a:gd name="connsiteX3-11" fmla="*/ 0 w 113944"/>
                <a:gd name="connsiteY3-12" fmla="*/ 5152 h 525586"/>
                <a:gd name="connsiteX0-13" fmla="*/ 2576 w 113944"/>
                <a:gd name="connsiteY0-14" fmla="*/ 0 h 525586"/>
                <a:gd name="connsiteX1-15" fmla="*/ 113944 w 113944"/>
                <a:gd name="connsiteY1-16" fmla="*/ 525586 h 525586"/>
                <a:gd name="connsiteX0-17" fmla="*/ 0 w 113944"/>
                <a:gd name="connsiteY0-18" fmla="*/ 5152 h 525586"/>
                <a:gd name="connsiteX1-19" fmla="*/ 113944 w 113944"/>
                <a:gd name="connsiteY1-20" fmla="*/ 525586 h 525586"/>
                <a:gd name="connsiteX2-21" fmla="*/ 1 w 113944"/>
                <a:gd name="connsiteY2-22" fmla="*/ 525586 h 525586"/>
                <a:gd name="connsiteX3-23" fmla="*/ 0 w 113944"/>
                <a:gd name="connsiteY3-24" fmla="*/ 5152 h 525586"/>
                <a:gd name="connsiteX0-25" fmla="*/ 2576 w 113944"/>
                <a:gd name="connsiteY0-26" fmla="*/ 0 h 525586"/>
                <a:gd name="connsiteX1-27" fmla="*/ 113944 w 113944"/>
                <a:gd name="connsiteY1-28" fmla="*/ 525586 h 5255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3944" h="525586" stroke="0" extrusionOk="0">
                  <a:moveTo>
                    <a:pt x="0" y="5152"/>
                  </a:moveTo>
                  <a:cubicBezTo>
                    <a:pt x="62930" y="5152"/>
                    <a:pt x="113944" y="238158"/>
                    <a:pt x="113944" y="525586"/>
                  </a:cubicBezTo>
                  <a:lnTo>
                    <a:pt x="1" y="525586"/>
                  </a:lnTo>
                  <a:cubicBezTo>
                    <a:pt x="1" y="352108"/>
                    <a:pt x="0" y="178630"/>
                    <a:pt x="0" y="5152"/>
                  </a:cubicBezTo>
                  <a:close/>
                </a:path>
                <a:path w="113944" h="525586" fill="none">
                  <a:moveTo>
                    <a:pt x="2576" y="0"/>
                  </a:moveTo>
                  <a:cubicBezTo>
                    <a:pt x="78385" y="157122"/>
                    <a:pt x="113944" y="238158"/>
                    <a:pt x="113944" y="525586"/>
                  </a:cubicBezTo>
                </a:path>
              </a:pathLst>
            </a:custGeom>
            <a:ln w="19050">
              <a:solidFill>
                <a:schemeClr val="bg1"/>
              </a:solidFill>
              <a:prstDash val="sysDot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86651" y="2618945"/>
              <a:ext cx="2254427" cy="1052348"/>
              <a:chOff x="1543368" y="2159719"/>
              <a:chExt cx="2254427" cy="1052348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561285" y="2159719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543368" y="2510721"/>
                <a:ext cx="2061273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686651" y="4338460"/>
              <a:ext cx="2254427" cy="1052348"/>
              <a:chOff x="1543368" y="2159719"/>
              <a:chExt cx="2254427" cy="1052348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1561285" y="2159719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543368" y="2510721"/>
                <a:ext cx="2061273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1206632" y="4338460"/>
              <a:ext cx="2236510" cy="1052348"/>
              <a:chOff x="938583" y="4842269"/>
              <a:chExt cx="2236510" cy="1052348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938583" y="4842269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113820" y="5193271"/>
                <a:ext cx="2061273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206632" y="2618945"/>
              <a:ext cx="2236510" cy="1052348"/>
              <a:chOff x="1077816" y="2929413"/>
              <a:chExt cx="2236510" cy="1052348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077816" y="2929413"/>
                <a:ext cx="2236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253053" y="3280415"/>
                <a:ext cx="2061273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基于演示设计的一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站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式</a:t>
                </a: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在线演示、素材</a:t>
                </a:r>
                <a:r>
                  <a:rPr lang="zh-CN" altLang="en-US" sz="16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销</a:t>
                </a:r>
                <a:endPara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9" name="椭圆 58"/>
            <p:cNvSpPr/>
            <p:nvPr/>
          </p:nvSpPr>
          <p:spPr bwMode="auto">
            <a:xfrm>
              <a:off x="5171074" y="3240746"/>
              <a:ext cx="1797804" cy="17978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Group 82"/>
            <p:cNvGrpSpPr/>
            <p:nvPr/>
          </p:nvGrpSpPr>
          <p:grpSpPr>
            <a:xfrm>
              <a:off x="5614405" y="3802189"/>
              <a:ext cx="911142" cy="674918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74" name="Freeform 24"/>
              <p:cNvSpPr/>
              <p:nvPr/>
            </p:nvSpPr>
            <p:spPr bwMode="auto">
              <a:xfrm>
                <a:off x="4675188" y="3729038"/>
                <a:ext cx="61913" cy="49213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25"/>
              <p:cNvSpPr/>
              <p:nvPr/>
            </p:nvSpPr>
            <p:spPr bwMode="auto">
              <a:xfrm>
                <a:off x="4633913" y="3675063"/>
                <a:ext cx="142875" cy="6350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26"/>
              <p:cNvSpPr/>
              <p:nvPr/>
            </p:nvSpPr>
            <p:spPr bwMode="auto">
              <a:xfrm>
                <a:off x="4598988" y="3619501"/>
                <a:ext cx="214313" cy="82550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504160527"/>
  <p:tag name="MH_LIBRARY" val="GRAPHIC"/>
</p:tagLst>
</file>

<file path=ppt/tags/tag2.xml><?xml version="1.0" encoding="utf-8"?>
<p:tagLst xmlns:p="http://schemas.openxmlformats.org/presentationml/2006/main">
  <p:tag name="commondata" val="eyJoZGlkIjoiYTQ3YTc2YjBlNWRhYjQ0NTA0MDBkN2E0YWM4YTZjZG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wrap="square" rtlCol="0" anchor="ctr">
        <a:noAutofit/>
      </a:bodyPr>
      <a:lstStyle>
        <a:defPPr algn="ctr" eaLnBrk="1" hangingPunct="1">
          <a:spcBef>
            <a:spcPct val="0"/>
          </a:spcBef>
          <a:buFontTx/>
          <a:buNone/>
          <a:defRPr>
            <a:solidFill>
              <a:srgbClr val="FFFFFF"/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WPS 演示</Application>
  <PresentationFormat>宽屏</PresentationFormat>
  <Paragraphs>171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Edwardian Script ITC</vt:lpstr>
      <vt:lpstr>Segoe Print</vt:lpstr>
      <vt:lpstr>叶根友刀锋黑草</vt:lpstr>
      <vt:lpstr>黑体</vt:lpstr>
      <vt:lpstr>微软雅黑</vt:lpstr>
      <vt:lpstr>Meiryo</vt:lpstr>
      <vt:lpstr>Yu Gothic UI</vt:lpstr>
      <vt:lpstr>Arial Narrow</vt:lpstr>
      <vt:lpstr>Arial Unicode MS</vt:lpstr>
      <vt:lpstr>Calibri Light</vt:lpstr>
      <vt:lpstr>Office 主题</vt:lpstr>
      <vt:lpstr>信息安全行业工作 汇报PPT模板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121</cp:revision>
  <dcterms:created xsi:type="dcterms:W3CDTF">2016-05-03T01:38:00Z</dcterms:created>
  <dcterms:modified xsi:type="dcterms:W3CDTF">2024-05-03T05:11:10Z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71270ACCA8464E62A399E8CB701C570D_13</vt:lpwstr>
  </property>
  <property fmtid="{D5CDD505-2E9C-101B-9397-08002B2CF9AE}" pid="3" name="KSOProductBuildVer">
    <vt:lpwstr>2052-12.1.0.16417</vt:lpwstr>
  </property>
</Properties>
</file>