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6" r:id="rId12"/>
    <p:sldId id="264" r:id="rId13"/>
    <p:sldId id="27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9" r:id="rId25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9BD5"/>
    <a:srgbClr val="784B70"/>
    <a:srgbClr val="4DB8AF"/>
    <a:srgbClr val="FFE0C1"/>
    <a:srgbClr val="FCD96B"/>
    <a:srgbClr val="D87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gs" Target="tags/tag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79500-F975-4711-AF71-5CAE4D78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410ED-7890-4DF4-9109-90FDAA71ECF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10ED-7890-4DF4-9109-90FDAA71ECF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131840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672C-127B-4759-A65C-4A9511312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05B5-02D4-41A3-81A5-D669161CCC8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7.png"/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6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29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6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4.png"/><Relationship Id="rId3" Type="http://schemas.openxmlformats.org/officeDocument/2006/relationships/image" Target="../media/image16.png"/><Relationship Id="rId2" Type="http://schemas.openxmlformats.org/officeDocument/2006/relationships/image" Target="../media/image43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6.png"/><Relationship Id="rId3" Type="http://schemas.openxmlformats.org/officeDocument/2006/relationships/image" Target="../media/image44.png"/><Relationship Id="rId2" Type="http://schemas.openxmlformats.org/officeDocument/2006/relationships/image" Target="../media/image45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6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7.png"/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19684388">
            <a:off x="10831661" y="2439812"/>
            <a:ext cx="440865" cy="78669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114300">
                  <a:solidFill>
                    <a:srgbClr val="6E3D65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  <a:endParaRPr lang="zh-CN" altLang="en-US" sz="8000" b="1" dirty="0" smtClean="0">
              <a:ln w="114300">
                <a:solidFill>
                  <a:srgbClr val="6E3D65"/>
                </a:solidFill>
              </a:ln>
              <a:solidFill>
                <a:srgbClr val="6E3D65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63500">
                  <a:solidFill>
                    <a:srgbClr val="CD5161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  <a:endParaRPr lang="zh-CN" altLang="en-US" sz="8000" b="1" dirty="0" smtClean="0">
              <a:ln w="63500">
                <a:solidFill>
                  <a:srgbClr val="CD5161"/>
                </a:solidFill>
              </a:ln>
              <a:solidFill>
                <a:srgbClr val="6E3D65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41275">
                  <a:solidFill>
                    <a:srgbClr val="42B4AA"/>
                  </a:solidFill>
                </a:ln>
                <a:solidFill>
                  <a:schemeClr val="bg1"/>
                </a:solidFill>
                <a:cs typeface="+mn-ea"/>
                <a:sym typeface="+mn-lt"/>
              </a:rPr>
              <a:t>少先队竞选自我介绍</a:t>
            </a:r>
            <a:endParaRPr lang="zh-CN" altLang="en-US" sz="8000" b="1" dirty="0" smtClean="0">
              <a:ln w="41275">
                <a:solidFill>
                  <a:srgbClr val="42B4AA"/>
                </a:solidFill>
              </a:ln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PA_矩形 43"/>
          <p:cNvSpPr/>
          <p:nvPr>
            <p:custDataLst>
              <p:tags r:id="rId3"/>
            </p:custDataLst>
          </p:nvPr>
        </p:nvSpPr>
        <p:spPr>
          <a:xfrm>
            <a:off x="3248890" y="4341226"/>
            <a:ext cx="5694219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时间：</a:t>
            </a:r>
            <a:r>
              <a:rPr lang="en-US" altLang="zh-CN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   汇报</a:t>
            </a:r>
            <a:r>
              <a:rPr lang="zh-CN" altLang="en-US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</a:t>
            </a:r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b="1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20715527">
            <a:off x="177058" y="53401"/>
            <a:ext cx="1598434" cy="15984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/>
          <a:srcRect l="-584"/>
          <a:stretch>
            <a:fillRect/>
          </a:stretch>
        </p:blipFill>
        <p:spPr>
          <a:xfrm>
            <a:off x="4289363" y="591928"/>
            <a:ext cx="1576684" cy="92081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/>
          <a:srcRect l="-584"/>
          <a:stretch>
            <a:fillRect/>
          </a:stretch>
        </p:blipFill>
        <p:spPr>
          <a:xfrm rot="929564">
            <a:off x="8078098" y="792430"/>
            <a:ext cx="1576684" cy="92081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2247357">
            <a:off x="854982" y="2287486"/>
            <a:ext cx="440865" cy="7866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Requires="p14" p14:dur="10" advClick="0" advTm="2000">
        <p15:prstTrans prst="drape"/>
        <p:sndAc>
          <p:stSnd>
            <p:snd r:embed="rId6" name="click.wav"/>
          </p:stSnd>
        </p:sndAc>
      </p:transition>
    </mc:Choice>
    <mc:Fallback>
      <p:transition advClick="0" advTm="2000">
        <p:fade/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95808" y="670013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4710105" y="-64127"/>
            <a:ext cx="2771791" cy="1940773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5042697" y="542263"/>
            <a:ext cx="2356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4DB8AF"/>
                </a:solidFill>
                <a:cs typeface="+mn-ea"/>
                <a:sym typeface="+mn-lt"/>
              </a:rPr>
              <a:t>荣誉证书</a:t>
            </a:r>
            <a:endParaRPr lang="zh-CN" altLang="en-US" sz="4000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 cstate="screen"/>
          <a:srcRect l="-584"/>
          <a:stretch>
            <a:fillRect/>
          </a:stretch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4" cstate="screen"/>
          <a:srcRect l="-584"/>
          <a:stretch>
            <a:fillRect/>
          </a:stretch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screen"/>
          <a:srcRect l="-584"/>
          <a:stretch>
            <a:fillRect/>
          </a:stretch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1016411" y="2638486"/>
            <a:ext cx="2184798" cy="158437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3827018" y="2636814"/>
            <a:ext cx="2184798" cy="158437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6519405" y="2636813"/>
            <a:ext cx="2184798" cy="1584371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9330012" y="2636812"/>
            <a:ext cx="2184798" cy="15843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兴趣爱好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792511"/>
            <a:ext cx="2792129" cy="239325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259950" y="1393354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的爱好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062619" y="1916586"/>
            <a:ext cx="3278829" cy="3278829"/>
          </a:xfrm>
          <a:prstGeom prst="rect">
            <a:avLst/>
          </a:prstGeom>
        </p:spPr>
      </p:pic>
      <p:grpSp>
        <p:nvGrpSpPr>
          <p:cNvPr id="66" name="组合 65"/>
          <p:cNvGrpSpPr/>
          <p:nvPr/>
        </p:nvGrpSpPr>
        <p:grpSpPr>
          <a:xfrm>
            <a:off x="8009118" y="279520"/>
            <a:ext cx="1399889" cy="1188198"/>
            <a:chOff x="8009118" y="279520"/>
            <a:chExt cx="1399889" cy="1188198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8009118" y="279520"/>
              <a:ext cx="1399889" cy="1188198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8206991" y="630768"/>
              <a:ext cx="10822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画画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679524" y="3950897"/>
            <a:ext cx="2587656" cy="1139749"/>
            <a:chOff x="4679524" y="3950897"/>
            <a:chExt cx="2587656" cy="1139749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5340445" y="3950897"/>
              <a:ext cx="1342809" cy="1139749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4679524" y="4270675"/>
              <a:ext cx="2587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唱歌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346721" y="3678587"/>
            <a:ext cx="1306586" cy="1229315"/>
            <a:chOff x="2346721" y="3678587"/>
            <a:chExt cx="1306586" cy="1229315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 rotWithShape="1">
            <a:blip r:embed="rId6" cstate="screen"/>
            <a:srcRect/>
            <a:stretch>
              <a:fillRect/>
            </a:stretch>
          </p:blipFill>
          <p:spPr>
            <a:xfrm>
              <a:off x="2357535" y="3678587"/>
              <a:ext cx="1260636" cy="1229315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2346721" y="4083982"/>
              <a:ext cx="1306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跳舞</a:t>
              </a:r>
              <a:endPara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110201" y="1156579"/>
            <a:ext cx="1696786" cy="2549349"/>
            <a:chOff x="4110201" y="1156579"/>
            <a:chExt cx="1696786" cy="2549349"/>
          </a:xfrm>
        </p:grpSpPr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7" cstate="screen"/>
            <a:srcRect/>
            <a:stretch>
              <a:fillRect/>
            </a:stretch>
          </p:blipFill>
          <p:spPr>
            <a:xfrm>
              <a:off x="4110201" y="1156579"/>
              <a:ext cx="1696786" cy="2549349"/>
            </a:xfrm>
            <a:prstGeom prst="rect">
              <a:avLst/>
            </a:prstGeom>
          </p:spPr>
        </p:pic>
        <p:sp>
          <p:nvSpPr>
            <p:cNvPr id="46" name="文本框 45"/>
            <p:cNvSpPr txBox="1"/>
            <p:nvPr/>
          </p:nvSpPr>
          <p:spPr>
            <a:xfrm>
              <a:off x="4594630" y="2565976"/>
              <a:ext cx="88392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跑步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4988628" y="317511"/>
            <a:ext cx="1459766" cy="1188198"/>
            <a:chOff x="4988628" y="317511"/>
            <a:chExt cx="1459766" cy="1188198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4988628" y="317511"/>
              <a:ext cx="1399889" cy="1188198"/>
            </a:xfrm>
            <a:prstGeom prst="rect">
              <a:avLst/>
            </a:prstGeom>
          </p:spPr>
        </p:pic>
        <p:sp>
          <p:nvSpPr>
            <p:cNvPr id="60" name="文本框 59"/>
            <p:cNvSpPr txBox="1"/>
            <p:nvPr/>
          </p:nvSpPr>
          <p:spPr>
            <a:xfrm>
              <a:off x="5332251" y="718763"/>
              <a:ext cx="1116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阅读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262940" y="3054985"/>
            <a:ext cx="1446122" cy="1011898"/>
            <a:chOff x="7262940" y="3054985"/>
            <a:chExt cx="1446122" cy="1011898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 rotWithShape="1">
            <a:blip r:embed="rId8" cstate="screen"/>
            <a:srcRect/>
            <a:stretch>
              <a:fillRect/>
            </a:stretch>
          </p:blipFill>
          <p:spPr>
            <a:xfrm>
              <a:off x="7262940" y="3054985"/>
              <a:ext cx="1037679" cy="1011898"/>
            </a:xfrm>
            <a:prstGeom prst="rect">
              <a:avLst/>
            </a:prstGeom>
          </p:spPr>
        </p:pic>
        <p:sp>
          <p:nvSpPr>
            <p:cNvPr id="59" name="文本框 58"/>
            <p:cNvSpPr txBox="1"/>
            <p:nvPr/>
          </p:nvSpPr>
          <p:spPr>
            <a:xfrm>
              <a:off x="7456997" y="3394908"/>
              <a:ext cx="1252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练字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50125" y="1329440"/>
            <a:ext cx="1472559" cy="1302636"/>
            <a:chOff x="6750125" y="1329440"/>
            <a:chExt cx="1472559" cy="1302636"/>
          </a:xfrm>
        </p:grpSpPr>
        <p:pic>
          <p:nvPicPr>
            <p:cNvPr id="63" name="图片 62"/>
            <p:cNvPicPr>
              <a:picLocks noChangeAspect="1"/>
            </p:cNvPicPr>
            <p:nvPr/>
          </p:nvPicPr>
          <p:blipFill rotWithShape="1">
            <a:blip r:embed="rId9" cstate="screen"/>
            <a:srcRect/>
            <a:stretch>
              <a:fillRect/>
            </a:stretch>
          </p:blipFill>
          <p:spPr>
            <a:xfrm>
              <a:off x="6750125" y="1329440"/>
              <a:ext cx="1472559" cy="1302636"/>
            </a:xfrm>
            <a:prstGeom prst="rect">
              <a:avLst/>
            </a:prstGeom>
          </p:spPr>
        </p:pic>
        <p:sp>
          <p:nvSpPr>
            <p:cNvPr id="61" name="文本框 60"/>
            <p:cNvSpPr txBox="1"/>
            <p:nvPr/>
          </p:nvSpPr>
          <p:spPr>
            <a:xfrm>
              <a:off x="6911734" y="1847799"/>
              <a:ext cx="1284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cs typeface="+mn-ea"/>
                  <a:sym typeface="+mn-lt"/>
                </a:rPr>
                <a:t>打羽毛球</a:t>
              </a:r>
              <a:endParaRPr lang="en-US" altLang="zh-CN" dirty="0" smtClea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10" cstate="screen"/>
          <a:srcRect/>
          <a:stretch>
            <a:fillRect/>
          </a:stretch>
        </p:blipFill>
        <p:spPr>
          <a:xfrm rot="18489257">
            <a:off x="10671690" y="438529"/>
            <a:ext cx="574153" cy="1024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282" y="364196"/>
            <a:ext cx="3628718" cy="247320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9166938" y="1030288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的生活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535786" y="3246682"/>
            <a:ext cx="2248678" cy="14998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76441" y="1030288"/>
            <a:ext cx="2302661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596742" y="3246682"/>
            <a:ext cx="2258980" cy="15059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598605" y="1030288"/>
            <a:ext cx="2445174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31411" y="292212"/>
            <a:ext cx="3123293" cy="2302696"/>
            <a:chOff x="2045607" y="525477"/>
            <a:chExt cx="3123293" cy="230269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45607" y="525477"/>
              <a:ext cx="3123293" cy="2302696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3028449" y="1355628"/>
              <a:ext cx="17724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dirty="0" smtClean="0">
                  <a:ln w="41275">
                    <a:noFill/>
                  </a:ln>
                  <a:solidFill>
                    <a:srgbClr val="784B70"/>
                  </a:solidFill>
                  <a:cs typeface="+mn-ea"/>
                  <a:sym typeface="+mn-lt"/>
                </a:rPr>
                <a:t>社会实践</a:t>
              </a:r>
              <a:endParaRPr lang="zh-CN" altLang="en-US" sz="28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278993" y="3280535"/>
            <a:ext cx="2099660" cy="1524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216812" y="3265256"/>
            <a:ext cx="2086225" cy="15396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36999" y="3280535"/>
            <a:ext cx="2319996" cy="1539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5078704" y="45054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cs typeface="+mn-ea"/>
                <a:sym typeface="+mn-lt"/>
              </a:rPr>
              <a:t>请在此添加文字内容并根据需要调整字体大小，建议采用合适行距和合适的对齐方式。请在此添加文字内容并根据需要调整字体大小，建议采用合适行距和合适的对齐方式。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659">
            <a:off x="594890" y="439477"/>
            <a:ext cx="2838450" cy="19621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27909" y="1125053"/>
            <a:ext cx="1772411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我的理想</a:t>
            </a:r>
            <a:endParaRPr lang="zh-CN" altLang="en-US" sz="28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69902" y="1842472"/>
            <a:ext cx="4544995" cy="221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长大后</a:t>
            </a:r>
            <a:endParaRPr lang="en-US" altLang="zh-CN" sz="60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当一名老师</a:t>
            </a:r>
            <a:endParaRPr lang="zh-CN" altLang="en-US" sz="60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15917">
            <a:off x="7556950" y="352827"/>
            <a:ext cx="5099601" cy="50996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宣誓拉票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rot="18489257">
            <a:off x="10686410" y="167561"/>
            <a:ext cx="827835" cy="1477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9894">
            <a:off x="655086" y="221053"/>
            <a:ext cx="3341795" cy="24588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38561" y="997668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竞选目标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99364" y="2644170"/>
            <a:ext cx="4666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9600" b="1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中队长</a:t>
            </a:r>
            <a:endParaRPr lang="zh-CN" altLang="en-US" sz="96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30991" y="152342"/>
            <a:ext cx="2272558" cy="23997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77776" y="1122363"/>
            <a:ext cx="54749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84B70"/>
                </a:solidFill>
                <a:cs typeface="+mn-ea"/>
                <a:sym typeface="+mn-lt"/>
              </a:rPr>
              <a:t>假如我是中队长，我将：</a:t>
            </a:r>
            <a:endParaRPr lang="en-US" altLang="zh-CN" sz="28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用“热心”为同学服务；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用“真诚”做老师的得力助手；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用“创新”开展班级工作；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用“汗水”保卫校园整洁、有序。</a:t>
            </a:r>
            <a:endParaRPr lang="zh-CN" altLang="en-US" sz="2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27" y="934401"/>
            <a:ext cx="3771522" cy="28628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0352" y="2042670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我的设想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35176" y="187859"/>
            <a:ext cx="1690756" cy="17853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27696" y="1430498"/>
            <a:ext cx="7104637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请投我一票！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10095" y="2749202"/>
            <a:ext cx="5207002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谢谢支持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915607" y="2642847"/>
            <a:ext cx="1988976" cy="19889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0470" y="11934"/>
            <a:ext cx="1690756" cy="17853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H="1">
            <a:off x="8321999" y="904627"/>
            <a:ext cx="3984172" cy="39841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0715527">
            <a:off x="1433267" y="487933"/>
            <a:ext cx="2167997" cy="21679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0715527">
            <a:off x="1433268" y="2497282"/>
            <a:ext cx="2167997" cy="21679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0715527">
            <a:off x="5913119" y="2497281"/>
            <a:ext cx="2167997" cy="21679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0715527">
            <a:off x="5913119" y="487934"/>
            <a:ext cx="2167997" cy="216799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621498" y="1441704"/>
            <a:ext cx="310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1.</a:t>
            </a:r>
            <a:r>
              <a:rPr lang="zh-CN" altLang="en-US" sz="2800" b="1" dirty="0" smtClean="0">
                <a:cs typeface="+mn-ea"/>
                <a:sym typeface="+mn-lt"/>
              </a:rPr>
              <a:t>自我介绍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71376" y="3300659"/>
            <a:ext cx="214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en-US" altLang="zh-CN" sz="2800" b="1" dirty="0" smtClean="0">
                <a:cs typeface="+mn-ea"/>
                <a:sym typeface="+mn-lt"/>
              </a:rPr>
              <a:t>.</a:t>
            </a:r>
            <a:r>
              <a:rPr lang="zh-CN" altLang="en-US" sz="2800" b="1" dirty="0" smtClean="0">
                <a:cs typeface="+mn-ea"/>
                <a:sym typeface="+mn-lt"/>
              </a:rPr>
              <a:t>兴趣爱好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10909" y="1441704"/>
            <a:ext cx="22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2.</a:t>
            </a:r>
            <a:r>
              <a:rPr lang="zh-CN" altLang="en-US" sz="2800" b="1" dirty="0" smtClean="0">
                <a:cs typeface="+mn-ea"/>
                <a:sym typeface="+mn-lt"/>
              </a:rPr>
              <a:t>优势特点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60787" y="3309070"/>
            <a:ext cx="225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4.</a:t>
            </a:r>
            <a:r>
              <a:rPr lang="zh-CN" altLang="en-US" sz="2800" b="1" dirty="0" smtClean="0">
                <a:cs typeface="+mn-ea"/>
                <a:sym typeface="+mn-lt"/>
              </a:rPr>
              <a:t>宣誓拉票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5973" y="328474"/>
            <a:ext cx="1746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1000">
        <p15:prstTrans prst="peelOff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cs typeface="+mn-ea"/>
                <a:sym typeface="+mn-lt"/>
              </a:rPr>
              <a:t>感谢观看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">
        <p14:ripple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cs typeface="+mn-ea"/>
                <a:sym typeface="+mn-lt"/>
              </a:rPr>
              <a:t>自我介绍</a:t>
            </a:r>
            <a:endParaRPr lang="zh-CN" altLang="en-US" sz="6600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screen"/>
          <a:srcRect t="24848" b="30427"/>
          <a:stretch>
            <a:fillRect/>
          </a:stretch>
        </p:blipFill>
        <p:spPr>
          <a:xfrm>
            <a:off x="1" y="10409"/>
            <a:ext cx="12527280" cy="55007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699175" y="112236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200" dirty="0">
                <a:solidFill>
                  <a:srgbClr val="784B70"/>
                </a:solidFill>
                <a:cs typeface="+mn-ea"/>
                <a:sym typeface="+mn-lt"/>
              </a:rPr>
              <a:t>同学们好！老师好！</a:t>
            </a:r>
            <a:endParaRPr lang="zh-CN" altLang="en-US" sz="32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40194" y="1976374"/>
            <a:ext cx="744332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我是</a:t>
            </a: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三一班的笨笨，</a:t>
            </a: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三年来，在老师的辛勤培育教导下，我长大了，连年被评为“三好”学生和优秀班干部。老师给我的评价是：做事认真、主动、组织能力强；同学们给我的评价是：学习成绩好，举止大方；我给自己的评价是：充满自信、喜欢挑战、乐于奉献。</a:t>
            </a:r>
            <a:endParaRPr lang="zh-CN" altLang="en-US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win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优势特点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55733" y="978200"/>
            <a:ext cx="7084359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做事认真、主动、组织能力强；</a:t>
            </a: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19675691">
            <a:off x="5031824" y="813622"/>
            <a:ext cx="495568" cy="8209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19675691">
            <a:off x="5031824" y="2295854"/>
            <a:ext cx="495568" cy="8209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19675691">
            <a:off x="5031824" y="3897046"/>
            <a:ext cx="495568" cy="82097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07537" y="2524614"/>
            <a:ext cx="10390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学习成绩好，举止大方；</a:t>
            </a:r>
            <a:endParaRPr lang="zh-CN" altLang="en-US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89078" y="4033379"/>
            <a:ext cx="7804676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充满自信、喜欢挑战、乐于奉献。</a:t>
            </a:r>
            <a:endParaRPr lang="zh-CN" altLang="en-US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4DB8AF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>
                <a:solidFill>
                  <a:srgbClr val="784B70"/>
                </a:solidFill>
                <a:cs typeface="+mn-ea"/>
                <a:sym typeface="+mn-lt"/>
              </a:rPr>
              <a:t>优势</a:t>
            </a:r>
            <a:endParaRPr lang="zh-CN" altLang="en-US" sz="8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rot="2883520">
            <a:off x="3192008" y="1235388"/>
            <a:ext cx="513933" cy="433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 rot="19779301">
            <a:off x="1285364" y="3529613"/>
            <a:ext cx="1193801" cy="1007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18903" y="90197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D87482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 smtClean="0">
                <a:solidFill>
                  <a:srgbClr val="FCD96B"/>
                </a:solidFill>
                <a:cs typeface="+mn-ea"/>
                <a:sym typeface="+mn-lt"/>
              </a:rPr>
              <a:t>特点</a:t>
            </a:r>
            <a:endParaRPr lang="zh-CN" altLang="en-US" sz="8800" dirty="0">
              <a:solidFill>
                <a:srgbClr val="FCD96B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18903" y="379282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18903" y="2347396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9107" y="827302"/>
            <a:ext cx="769487" cy="9963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9106" y="2176166"/>
            <a:ext cx="769487" cy="99637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9106" y="3752114"/>
            <a:ext cx="769487" cy="99637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277867" y="3331991"/>
            <a:ext cx="1382488" cy="92165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40777" y="2171514"/>
            <a:ext cx="2146547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66778" y="3347986"/>
            <a:ext cx="192388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28002" y="4317217"/>
            <a:ext cx="1778001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1103514" y="2146872"/>
            <a:ext cx="1094971" cy="63948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3302000" y="-9410"/>
            <a:ext cx="4986867" cy="194703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2306292" y="3261804"/>
            <a:ext cx="1094971" cy="63948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3367516" y="4302174"/>
            <a:ext cx="1094971" cy="639484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6765662" y="2223398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5605176" y="2164322"/>
            <a:ext cx="1094971" cy="639484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8140663" y="3210386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6980177" y="3195343"/>
            <a:ext cx="1094971" cy="639484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9325136" y="4309981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3" cstate="screen"/>
          <a:srcRect l="-584"/>
          <a:stretch>
            <a:fillRect/>
          </a:stretch>
        </p:blipFill>
        <p:spPr>
          <a:xfrm rot="929564">
            <a:off x="8164650" y="4294938"/>
            <a:ext cx="1094971" cy="63948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3981867" y="430123"/>
            <a:ext cx="391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D87482"/>
                </a:solidFill>
                <a:cs typeface="+mn-ea"/>
                <a:sym typeface="+mn-lt"/>
              </a:rPr>
              <a:t>我</a:t>
            </a:r>
            <a:r>
              <a:rPr lang="zh-CN" altLang="en-US" sz="7200" dirty="0" smtClean="0">
                <a:solidFill>
                  <a:srgbClr val="D87482"/>
                </a:solidFill>
                <a:cs typeface="+mn-ea"/>
                <a:sym typeface="+mn-lt"/>
              </a:rPr>
              <a:t>的性格</a:t>
            </a:r>
            <a:endParaRPr lang="zh-CN" altLang="en-US" sz="7200" dirty="0">
              <a:solidFill>
                <a:srgbClr val="D87482"/>
              </a:solidFill>
              <a:cs typeface="+mn-ea"/>
              <a:sym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3" grpId="0"/>
      <p:bldP spid="25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00624" y="3800763"/>
            <a:ext cx="21626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获得全国小学生美术大赛个人三等奖</a:t>
            </a:r>
            <a:endParaRPr lang="zh-CN" altLang="en-US" sz="18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21791" y="3800763"/>
            <a:ext cx="22767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获得全班三好学生荣誉称号</a:t>
            </a:r>
            <a:endParaRPr lang="zh-CN" altLang="en-US" sz="18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05609" y="3800763"/>
            <a:ext cx="297551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语文作文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我的妈妈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获得全国小学生作文大赛二等奖</a:t>
            </a:r>
            <a:endParaRPr lang="zh-CN" altLang="en-US" sz="18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80428">
            <a:off x="1100624" y="2310387"/>
            <a:ext cx="2206943" cy="134123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1268">
            <a:off x="8689897" y="2310387"/>
            <a:ext cx="2206943" cy="1341236"/>
          </a:xfrm>
          <a:prstGeom prst="rect">
            <a:avLst/>
          </a:prstGeom>
        </p:spPr>
      </p:pic>
      <p:sp>
        <p:nvSpPr>
          <p:cNvPr id="28" name="椭圆 27"/>
          <p:cNvSpPr/>
          <p:nvPr/>
        </p:nvSpPr>
        <p:spPr>
          <a:xfrm>
            <a:off x="3516284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963553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407851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372973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820242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264540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371320" y="2732187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2019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  <a:endParaRPr lang="zh-CN" altLang="en-US" sz="2400" b="1" dirty="0" smtClean="0">
              <a:solidFill>
                <a:srgbClr val="4DB8AF"/>
              </a:solidFill>
              <a:cs typeface="+mn-ea"/>
              <a:sym typeface="+mn-lt"/>
            </a:endParaRP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6789">
            <a:off x="4968089" y="2310387"/>
            <a:ext cx="2206943" cy="1341236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5256922" y="2728628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2020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  <a:endParaRPr lang="zh-CN" altLang="en-US" sz="2400" b="1" dirty="0" smtClean="0">
              <a:solidFill>
                <a:srgbClr val="4DB8AF"/>
              </a:solidFill>
              <a:cs typeface="+mn-ea"/>
              <a:sym typeface="+mn-lt"/>
            </a:endParaRP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047758" y="2732802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2021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  <a:endParaRPr lang="zh-CN" altLang="en-US" sz="2400" b="1" dirty="0" smtClean="0">
              <a:solidFill>
                <a:srgbClr val="4DB8AF"/>
              </a:solidFill>
              <a:cs typeface="+mn-ea"/>
              <a:sym typeface="+mn-lt"/>
            </a:endParaRP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710105" y="-64127"/>
            <a:ext cx="2771791" cy="1940773"/>
            <a:chOff x="4555766" y="58189"/>
            <a:chExt cx="2825571" cy="1978429"/>
          </a:xfrm>
        </p:grpSpPr>
        <p:sp>
          <p:nvSpPr>
            <p:cNvPr id="17" name="文本框 16"/>
            <p:cNvSpPr txBox="1"/>
            <p:nvPr/>
          </p:nvSpPr>
          <p:spPr>
            <a:xfrm>
              <a:off x="4894811" y="676345"/>
              <a:ext cx="2402378" cy="72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rgbClr val="4DB8AF"/>
                  </a:solidFill>
                  <a:cs typeface="+mn-ea"/>
                  <a:sym typeface="+mn-lt"/>
                </a:rPr>
                <a:t>获奖荣誉</a:t>
              </a:r>
              <a:endParaRPr lang="zh-CN" altLang="en-US" sz="4000" dirty="0">
                <a:solidFill>
                  <a:srgbClr val="4DB8AF"/>
                </a:solidFill>
                <a:cs typeface="+mn-ea"/>
                <a:sym typeface="+mn-lt"/>
              </a:endParaRP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4555766" y="58189"/>
              <a:ext cx="2825571" cy="1978429"/>
            </a:xfrm>
            <a:prstGeom prst="rect">
              <a:avLst/>
            </a:prstGeom>
          </p:spPr>
        </p:pic>
      </p:grpSp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5" cstate="screen"/>
          <a:srcRect l="-584"/>
          <a:stretch>
            <a:fillRect/>
          </a:stretch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5" cstate="screen"/>
          <a:srcRect l="-584"/>
          <a:stretch>
            <a:fillRect/>
          </a:stretch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5" cstate="screen"/>
          <a:srcRect l="-584"/>
          <a:stretch>
            <a:fillRect/>
          </a:stretch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1000">
        <p15:prstTrans prst="drap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/>
      <p:bldP spid="37" grpId="0"/>
      <p:bldP spid="38" grpId="0"/>
    </p:bldLst>
  </p:timing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otmzmo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WPS 演示</Application>
  <PresentationFormat>宽屏</PresentationFormat>
  <Paragraphs>145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汉仪小麦体简</vt:lpstr>
      <vt:lpstr>微软雅黑</vt:lpstr>
      <vt:lpstr>Arial Unicode MS</vt:lpstr>
      <vt:lpstr>Calibri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49</cp:revision>
  <dcterms:created xsi:type="dcterms:W3CDTF">2019-09-28T01:19:00Z</dcterms:created>
  <dcterms:modified xsi:type="dcterms:W3CDTF">2024-05-03T06:48:48Z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CF6D379E8BD3415FB8D5B14AEA51B616_13</vt:lpwstr>
  </property>
  <property fmtid="{D5CDD505-2E9C-101B-9397-08002B2CF9AE}" pid="3" name="KSOProductBuildVer">
    <vt:lpwstr>2052-12.1.0.16417</vt:lpwstr>
  </property>
</Properties>
</file>