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5" r:id="rId21"/>
    <p:sldId id="276" r:id="rId22"/>
    <p:sldId id="28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551"/>
    <a:srgbClr val="F2F9F9"/>
    <a:srgbClr val="FFF7C7"/>
    <a:srgbClr val="F8F7E0"/>
    <a:srgbClr val="EEFDFD"/>
    <a:srgbClr val="F3F3F3"/>
    <a:srgbClr val="E9F2DF"/>
    <a:srgbClr val="11A7FC"/>
    <a:srgbClr val="95D127"/>
    <a:srgbClr val="FF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2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34E9-2BD2-426A-A5CB-F9323A3329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E5E20-B8E7-4526-9878-C0CF8296F4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28.wdp"/><Relationship Id="rId8" Type="http://schemas.openxmlformats.org/officeDocument/2006/relationships/image" Target="../media/image27.png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microsoft.com/office/2007/relationships/hdphoto" Target="../media/image24.wdp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tags" Target="../tags/tag1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image" Target="../media/image10.png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181429" y="1723333"/>
            <a:ext cx="5892130" cy="3093226"/>
            <a:chOff x="3181429" y="1723333"/>
            <a:chExt cx="5892130" cy="3093226"/>
          </a:xfrm>
        </p:grpSpPr>
        <p:grpSp>
          <p:nvGrpSpPr>
            <p:cNvPr id="26" name="组合 25"/>
            <p:cNvGrpSpPr/>
            <p:nvPr/>
          </p:nvGrpSpPr>
          <p:grpSpPr>
            <a:xfrm>
              <a:off x="3729909" y="2001944"/>
              <a:ext cx="4887877" cy="2371800"/>
              <a:chOff x="3729909" y="2001944"/>
              <a:chExt cx="4887877" cy="23718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16016" y="2001944"/>
                <a:ext cx="1691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Design by:</a:t>
                </a:r>
                <a:endParaRPr lang="zh-CN" altLang="en-US" sz="2800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729909" y="2425774"/>
                <a:ext cx="48878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DESIGNER</a:t>
                </a:r>
                <a:endParaRPr lang="zh-CN" altLang="en-US" sz="96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6" y="4035190"/>
                <a:ext cx="401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81429" y="4294363"/>
              <a:ext cx="605747" cy="522196"/>
              <a:chOff x="3253145" y="4294363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94602" y="3952412"/>
              <a:ext cx="605747" cy="522196"/>
              <a:chOff x="3866318" y="3952412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040" y="4185464"/>
            <a:ext cx="5469331" cy="1570334"/>
            <a:chOff x="553040" y="4185464"/>
            <a:chExt cx="5469331" cy="1570334"/>
          </a:xfrm>
        </p:grpSpPr>
        <p:grpSp>
          <p:nvGrpSpPr>
            <p:cNvPr id="76" name="组合 75"/>
            <p:cNvGrpSpPr/>
            <p:nvPr/>
          </p:nvGrpSpPr>
          <p:grpSpPr>
            <a:xfrm>
              <a:off x="553040" y="4201159"/>
              <a:ext cx="5469331" cy="1554639"/>
              <a:chOff x="5211168" y="3864019"/>
              <a:chExt cx="5469331" cy="1554639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917761" y="3864019"/>
                <a:ext cx="3944572" cy="646331"/>
                <a:chOff x="-3744304" y="6216486"/>
                <a:chExt cx="3944572" cy="646331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-3729013" y="6216486"/>
                  <a:ext cx="392928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EE355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GO LIVE FOR THE HEALTHY </a:t>
                  </a:r>
                  <a:endParaRPr lang="en-US" altLang="zh-CN" dirty="0" smtClean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  <a:p>
                  <a:r>
                    <a:rPr lang="en-US" altLang="zh-CN" dirty="0" smtClean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SEAS </a:t>
                  </a:r>
                  <a:r>
                    <a:rPr lang="en-US" altLang="zh-CN" dirty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INITIATIVE!</a:t>
                  </a:r>
                  <a:endParaRPr lang="zh-CN" altLang="en-US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-3744304" y="6257262"/>
                  <a:ext cx="0" cy="504000"/>
                </a:xfrm>
                <a:prstGeom prst="line">
                  <a:avLst/>
                </a:prstGeom>
                <a:ln w="57150">
                  <a:solidFill>
                    <a:srgbClr val="EE35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矩形 80"/>
              <p:cNvSpPr/>
              <p:nvPr/>
            </p:nvSpPr>
            <p:spPr>
              <a:xfrm>
                <a:off x="5211168" y="4479939"/>
                <a:ext cx="5469331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The colors are vivid and with stylish pattern. For man,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.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 smtClean="0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 x-life ECO.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Freeform 53"/>
            <p:cNvSpPr>
              <a:spLocks noEditPoints="1"/>
            </p:cNvSpPr>
            <p:nvPr/>
          </p:nvSpPr>
          <p:spPr bwMode="black">
            <a:xfrm>
              <a:off x="616179" y="4185464"/>
              <a:ext cx="528156" cy="596043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25" tIns="28565" rIns="57125" bIns="28565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04267" y="4223073"/>
            <a:ext cx="5469331" cy="1554639"/>
            <a:chOff x="5211168" y="3864019"/>
            <a:chExt cx="5469331" cy="1554639"/>
          </a:xfrm>
        </p:grpSpPr>
        <p:grpSp>
          <p:nvGrpSpPr>
            <p:cNvPr id="93" name="组合 92"/>
            <p:cNvGrpSpPr/>
            <p:nvPr/>
          </p:nvGrpSpPr>
          <p:grpSpPr>
            <a:xfrm>
              <a:off x="5917761" y="3864019"/>
              <a:ext cx="3944572" cy="646331"/>
              <a:chOff x="-3744304" y="6216486"/>
              <a:chExt cx="3944572" cy="646331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-3729013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-3744304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14"/>
          <p:cNvGrpSpPr/>
          <p:nvPr/>
        </p:nvGrpSpPr>
        <p:grpSpPr bwMode="black">
          <a:xfrm>
            <a:off x="6121781" y="4277916"/>
            <a:ext cx="592056" cy="481664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98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42984"/>
          <a:stretch>
            <a:fillRect/>
          </a:stretch>
        </p:blipFill>
        <p:spPr>
          <a:xfrm>
            <a:off x="0" y="1957137"/>
            <a:ext cx="12220686" cy="192505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6" name="六边形 10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肘形连接符 74"/>
          <p:cNvCxnSpPr/>
          <p:nvPr/>
        </p:nvCxnSpPr>
        <p:spPr>
          <a:xfrm rot="5400000">
            <a:off x="4746602" y="3383864"/>
            <a:ext cx="28731" cy="10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557465" y="2196112"/>
            <a:ext cx="9399320" cy="3200898"/>
            <a:chOff x="551384" y="1793631"/>
            <a:chExt cx="11687508" cy="5248793"/>
          </a:xfrm>
        </p:grpSpPr>
        <p:sp>
          <p:nvSpPr>
            <p:cNvPr id="78" name="任意多边形 77"/>
            <p:cNvSpPr/>
            <p:nvPr/>
          </p:nvSpPr>
          <p:spPr>
            <a:xfrm>
              <a:off x="551384" y="1793631"/>
              <a:ext cx="11652339" cy="5169877"/>
            </a:xfrm>
            <a:custGeom>
              <a:avLst/>
              <a:gdLst>
                <a:gd name="connsiteX0" fmla="*/ 140677 w 11394831"/>
                <a:gd name="connsiteY0" fmla="*/ 2461846 h 5169877"/>
                <a:gd name="connsiteX1" fmla="*/ 1969477 w 11394831"/>
                <a:gd name="connsiteY1" fmla="*/ 0 h 5169877"/>
                <a:gd name="connsiteX2" fmla="*/ 4009293 w 11394831"/>
                <a:gd name="connsiteY2" fmla="*/ 844061 h 5169877"/>
                <a:gd name="connsiteX3" fmla="*/ 5697416 w 11394831"/>
                <a:gd name="connsiteY3" fmla="*/ 457200 h 5169877"/>
                <a:gd name="connsiteX4" fmla="*/ 7561385 w 11394831"/>
                <a:gd name="connsiteY4" fmla="*/ 984738 h 5169877"/>
                <a:gd name="connsiteX5" fmla="*/ 9249508 w 11394831"/>
                <a:gd name="connsiteY5" fmla="*/ 597877 h 5169877"/>
                <a:gd name="connsiteX6" fmla="*/ 11148646 w 11394831"/>
                <a:gd name="connsiteY6" fmla="*/ 1371600 h 5169877"/>
                <a:gd name="connsiteX7" fmla="*/ 11359662 w 11394831"/>
                <a:gd name="connsiteY7" fmla="*/ 668215 h 5169877"/>
                <a:gd name="connsiteX8" fmla="*/ 11394831 w 11394831"/>
                <a:gd name="connsiteY8" fmla="*/ 5169877 h 5169877"/>
                <a:gd name="connsiteX9" fmla="*/ 0 w 11394831"/>
                <a:gd name="connsiteY9" fmla="*/ 5064369 h 5169877"/>
                <a:gd name="connsiteX10" fmla="*/ 140677 w 11394831"/>
                <a:gd name="connsiteY10" fmla="*/ 2461846 h 51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4831" h="5169877">
                  <a:moveTo>
                    <a:pt x="140677" y="2461846"/>
                  </a:moveTo>
                  <a:lnTo>
                    <a:pt x="1969477" y="0"/>
                  </a:lnTo>
                  <a:lnTo>
                    <a:pt x="4009293" y="844061"/>
                  </a:lnTo>
                  <a:lnTo>
                    <a:pt x="5697416" y="457200"/>
                  </a:lnTo>
                  <a:lnTo>
                    <a:pt x="7561385" y="984738"/>
                  </a:lnTo>
                  <a:lnTo>
                    <a:pt x="9249508" y="597877"/>
                  </a:lnTo>
                  <a:lnTo>
                    <a:pt x="11148646" y="1371600"/>
                  </a:lnTo>
                  <a:lnTo>
                    <a:pt x="11359662" y="668215"/>
                  </a:lnTo>
                  <a:lnTo>
                    <a:pt x="11394831" y="5169877"/>
                  </a:lnTo>
                  <a:lnTo>
                    <a:pt x="0" y="5064369"/>
                  </a:lnTo>
                  <a:lnTo>
                    <a:pt x="140677" y="24618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62708" y="3024554"/>
              <a:ext cx="11676184" cy="3868615"/>
            </a:xfrm>
            <a:custGeom>
              <a:avLst/>
              <a:gdLst>
                <a:gd name="connsiteX0" fmla="*/ 70338 w 11676184"/>
                <a:gd name="connsiteY0" fmla="*/ 1793631 h 3868615"/>
                <a:gd name="connsiteX1" fmla="*/ 2883877 w 11676184"/>
                <a:gd name="connsiteY1" fmla="*/ 2074984 h 3868615"/>
                <a:gd name="connsiteX2" fmla="*/ 5662246 w 11676184"/>
                <a:gd name="connsiteY2" fmla="*/ 211015 h 3868615"/>
                <a:gd name="connsiteX3" fmla="*/ 7913077 w 11676184"/>
                <a:gd name="connsiteY3" fmla="*/ 949569 h 3868615"/>
                <a:gd name="connsiteX4" fmla="*/ 9390184 w 11676184"/>
                <a:gd name="connsiteY4" fmla="*/ 0 h 3868615"/>
                <a:gd name="connsiteX5" fmla="*/ 10796954 w 11676184"/>
                <a:gd name="connsiteY5" fmla="*/ 1160584 h 3868615"/>
                <a:gd name="connsiteX6" fmla="*/ 11605846 w 11676184"/>
                <a:gd name="connsiteY6" fmla="*/ 281354 h 3868615"/>
                <a:gd name="connsiteX7" fmla="*/ 11676184 w 11676184"/>
                <a:gd name="connsiteY7" fmla="*/ 3868615 h 3868615"/>
                <a:gd name="connsiteX8" fmla="*/ 0 w 11676184"/>
                <a:gd name="connsiteY8" fmla="*/ 3763108 h 3868615"/>
                <a:gd name="connsiteX9" fmla="*/ 70338 w 11676184"/>
                <a:gd name="connsiteY9" fmla="*/ 1793631 h 38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6184" h="3868615">
                  <a:moveTo>
                    <a:pt x="70338" y="1793631"/>
                  </a:moveTo>
                  <a:lnTo>
                    <a:pt x="2883877" y="2074984"/>
                  </a:lnTo>
                  <a:lnTo>
                    <a:pt x="5662246" y="211015"/>
                  </a:lnTo>
                  <a:lnTo>
                    <a:pt x="7913077" y="949569"/>
                  </a:lnTo>
                  <a:lnTo>
                    <a:pt x="9390184" y="0"/>
                  </a:lnTo>
                  <a:lnTo>
                    <a:pt x="10796954" y="1160584"/>
                  </a:lnTo>
                  <a:lnTo>
                    <a:pt x="11605846" y="281354"/>
                  </a:lnTo>
                  <a:lnTo>
                    <a:pt x="11676184" y="3868615"/>
                  </a:lnTo>
                  <a:lnTo>
                    <a:pt x="0" y="3763108"/>
                  </a:lnTo>
                  <a:lnTo>
                    <a:pt x="70338" y="1793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97878" y="4123379"/>
              <a:ext cx="11641014" cy="2919045"/>
            </a:xfrm>
            <a:custGeom>
              <a:avLst/>
              <a:gdLst>
                <a:gd name="connsiteX0" fmla="*/ 0 w 11641015"/>
                <a:gd name="connsiteY0" fmla="*/ 2004646 h 2919046"/>
                <a:gd name="connsiteX1" fmla="*/ 4853354 w 11641015"/>
                <a:gd name="connsiteY1" fmla="*/ 1688123 h 2919046"/>
                <a:gd name="connsiteX2" fmla="*/ 5838092 w 11641015"/>
                <a:gd name="connsiteY2" fmla="*/ 175846 h 2919046"/>
                <a:gd name="connsiteX3" fmla="*/ 8194431 w 11641015"/>
                <a:gd name="connsiteY3" fmla="*/ 1582615 h 2919046"/>
                <a:gd name="connsiteX4" fmla="*/ 9495692 w 11641015"/>
                <a:gd name="connsiteY4" fmla="*/ 0 h 2919046"/>
                <a:gd name="connsiteX5" fmla="*/ 10796954 w 11641015"/>
                <a:gd name="connsiteY5" fmla="*/ 1406769 h 2919046"/>
                <a:gd name="connsiteX6" fmla="*/ 11570677 w 11641015"/>
                <a:gd name="connsiteY6" fmla="*/ 422030 h 2919046"/>
                <a:gd name="connsiteX7" fmla="*/ 11641015 w 11641015"/>
                <a:gd name="connsiteY7" fmla="*/ 2919046 h 2919046"/>
                <a:gd name="connsiteX8" fmla="*/ 35169 w 11641015"/>
                <a:gd name="connsiteY8" fmla="*/ 2743200 h 2919046"/>
                <a:gd name="connsiteX9" fmla="*/ 0 w 11641015"/>
                <a:gd name="connsiteY9" fmla="*/ 2004646 h 29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015" h="2919046">
                  <a:moveTo>
                    <a:pt x="0" y="2004646"/>
                  </a:moveTo>
                  <a:lnTo>
                    <a:pt x="4853354" y="1688123"/>
                  </a:lnTo>
                  <a:lnTo>
                    <a:pt x="5838092" y="175846"/>
                  </a:lnTo>
                  <a:lnTo>
                    <a:pt x="8194431" y="1582615"/>
                  </a:lnTo>
                  <a:lnTo>
                    <a:pt x="9495692" y="0"/>
                  </a:lnTo>
                  <a:lnTo>
                    <a:pt x="10796954" y="1406769"/>
                  </a:lnTo>
                  <a:lnTo>
                    <a:pt x="11570677" y="422030"/>
                  </a:lnTo>
                  <a:lnTo>
                    <a:pt x="11641015" y="2919046"/>
                  </a:lnTo>
                  <a:lnTo>
                    <a:pt x="35169" y="2743200"/>
                  </a:lnTo>
                  <a:lnTo>
                    <a:pt x="0" y="2004646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359695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26178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25540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96301" y="5456441"/>
            <a:ext cx="294642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67728" y="4225852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67728" y="3149705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9229" y="618578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0584626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89943" y="1952910"/>
            <a:ext cx="533993" cy="282995"/>
            <a:chOff x="6117110" y="2473263"/>
            <a:chExt cx="533993" cy="282995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117110" y="2473263"/>
              <a:ext cx="533993" cy="230832"/>
              <a:chOff x="6006961" y="2363002"/>
              <a:chExt cx="533993" cy="2308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组合 10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9" name="六边形 10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等腰三角形 10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6043801" y="23630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6" name="椭圆 10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10760" y="3832800"/>
            <a:ext cx="533993" cy="293580"/>
            <a:chOff x="6117110" y="2462678"/>
            <a:chExt cx="533993" cy="29358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117110" y="2462678"/>
              <a:ext cx="533993" cy="237024"/>
              <a:chOff x="6006961" y="2352417"/>
              <a:chExt cx="533993" cy="237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组合 11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6" name="六边形 11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等腰三角形 11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6037362" y="2352417"/>
                <a:ext cx="4796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913105" y="2162323"/>
            <a:ext cx="533993" cy="293579"/>
            <a:chOff x="6117110" y="2462679"/>
            <a:chExt cx="533993" cy="293579"/>
          </a:xfrm>
        </p:grpSpPr>
        <p:grpSp>
          <p:nvGrpSpPr>
            <p:cNvPr id="119" name="组合 118"/>
            <p:cNvGrpSpPr/>
            <p:nvPr/>
          </p:nvGrpSpPr>
          <p:grpSpPr>
            <a:xfrm>
              <a:off x="6117110" y="2462679"/>
              <a:ext cx="533993" cy="237023"/>
              <a:chOff x="6006961" y="2352418"/>
              <a:chExt cx="533993" cy="23702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1" name="组合 120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3" name="六边形 122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等腰三角形 123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6037362" y="2352418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0" name="椭圆 119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82390" y="3178025"/>
            <a:ext cx="533993" cy="297830"/>
            <a:chOff x="6117110" y="2458428"/>
            <a:chExt cx="533993" cy="29783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117110" y="2458428"/>
              <a:ext cx="533993" cy="241274"/>
              <a:chOff x="6006961" y="2348167"/>
              <a:chExt cx="533993" cy="24127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8" name="组合 127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0" name="六边形 129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等腰三角形 130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86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9" name="文本框 128"/>
              <p:cNvSpPr txBox="1"/>
              <p:nvPr/>
            </p:nvSpPr>
            <p:spPr>
              <a:xfrm>
                <a:off x="6025223" y="234816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19973" y="2260130"/>
            <a:ext cx="533993" cy="291310"/>
            <a:chOff x="6117110" y="2464948"/>
            <a:chExt cx="533993" cy="29131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117110" y="2464948"/>
              <a:ext cx="533993" cy="234754"/>
              <a:chOff x="6006961" y="2354687"/>
              <a:chExt cx="533993" cy="2347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5" name="组合 134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7" name="六边形 136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等腰三角形 137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文本框 135"/>
              <p:cNvSpPr txBox="1"/>
              <p:nvPr/>
            </p:nvSpPr>
            <p:spPr>
              <a:xfrm>
                <a:off x="6037362" y="235468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椭圆 150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5" name="六边形 144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3" name="六边形 14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4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1170835" y="2162742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2875894" y="2175977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2875894" y="3848829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170835" y="3857176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69038" y="2162742"/>
            <a:ext cx="1860140" cy="648931"/>
            <a:chOff x="4569038" y="2186188"/>
            <a:chExt cx="1860140" cy="648931"/>
          </a:xfrm>
        </p:grpSpPr>
        <p:sp>
          <p:nvSpPr>
            <p:cNvPr id="143" name="流程图: 手动输入 142"/>
            <p:cNvSpPr/>
            <p:nvPr/>
          </p:nvSpPr>
          <p:spPr>
            <a:xfrm rot="5400000" flipH="1">
              <a:off x="5730166" y="2136107"/>
              <a:ext cx="647041" cy="750982"/>
            </a:xfrm>
            <a:prstGeom prst="flowChartManualInpu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9038" y="2186188"/>
              <a:ext cx="1109157" cy="648931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平行四边形 144"/>
          <p:cNvSpPr/>
          <p:nvPr/>
        </p:nvSpPr>
        <p:spPr>
          <a:xfrm>
            <a:off x="6429177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平行四边形 145"/>
          <p:cNvSpPr/>
          <p:nvPr/>
        </p:nvSpPr>
        <p:spPr>
          <a:xfrm>
            <a:off x="6939544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平行四边形 146"/>
          <p:cNvSpPr/>
          <p:nvPr/>
        </p:nvSpPr>
        <p:spPr>
          <a:xfrm>
            <a:off x="7449911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平行四边形 147"/>
          <p:cNvSpPr/>
          <p:nvPr/>
        </p:nvSpPr>
        <p:spPr>
          <a:xfrm>
            <a:off x="79602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平行四边形 148"/>
          <p:cNvSpPr/>
          <p:nvPr/>
        </p:nvSpPr>
        <p:spPr>
          <a:xfrm>
            <a:off x="8981009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平行四边形 149"/>
          <p:cNvSpPr/>
          <p:nvPr/>
        </p:nvSpPr>
        <p:spPr>
          <a:xfrm>
            <a:off x="94913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平行四边形 150"/>
          <p:cNvSpPr/>
          <p:nvPr/>
        </p:nvSpPr>
        <p:spPr>
          <a:xfrm>
            <a:off x="8470642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平行四边形 151"/>
          <p:cNvSpPr/>
          <p:nvPr/>
        </p:nvSpPr>
        <p:spPr>
          <a:xfrm>
            <a:off x="1000174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平行四边形 152"/>
          <p:cNvSpPr/>
          <p:nvPr/>
        </p:nvSpPr>
        <p:spPr>
          <a:xfrm>
            <a:off x="1051210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流程图: 手动输入 153"/>
          <p:cNvSpPr/>
          <p:nvPr/>
        </p:nvSpPr>
        <p:spPr>
          <a:xfrm rot="5400000" flipH="1">
            <a:off x="5730166" y="2918155"/>
            <a:ext cx="64704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4569038" y="2968236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平行四边形 155"/>
          <p:cNvSpPr/>
          <p:nvPr/>
        </p:nvSpPr>
        <p:spPr>
          <a:xfrm>
            <a:off x="6429177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6939544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平行四边形 157"/>
          <p:cNvSpPr/>
          <p:nvPr/>
        </p:nvSpPr>
        <p:spPr>
          <a:xfrm>
            <a:off x="7449911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7960275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平行四边形 159"/>
          <p:cNvSpPr/>
          <p:nvPr/>
        </p:nvSpPr>
        <p:spPr>
          <a:xfrm>
            <a:off x="8981009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平行四边形 160"/>
          <p:cNvSpPr/>
          <p:nvPr/>
        </p:nvSpPr>
        <p:spPr>
          <a:xfrm>
            <a:off x="9491375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平行四边形 161"/>
          <p:cNvSpPr/>
          <p:nvPr/>
        </p:nvSpPr>
        <p:spPr>
          <a:xfrm>
            <a:off x="84706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平行四边形 162"/>
          <p:cNvSpPr/>
          <p:nvPr/>
        </p:nvSpPr>
        <p:spPr>
          <a:xfrm>
            <a:off x="100017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平行四边形 163"/>
          <p:cNvSpPr/>
          <p:nvPr/>
        </p:nvSpPr>
        <p:spPr>
          <a:xfrm>
            <a:off x="1051210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流程图: 手动输入 164"/>
          <p:cNvSpPr/>
          <p:nvPr/>
        </p:nvSpPr>
        <p:spPr>
          <a:xfrm rot="5400000" flipH="1">
            <a:off x="5729221" y="3730832"/>
            <a:ext cx="64893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569038" y="3781858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平行四边形 166"/>
          <p:cNvSpPr/>
          <p:nvPr/>
        </p:nvSpPr>
        <p:spPr>
          <a:xfrm>
            <a:off x="6429177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/>
        </p:nvSpPr>
        <p:spPr>
          <a:xfrm>
            <a:off x="6939544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平行四边形 168"/>
          <p:cNvSpPr/>
          <p:nvPr/>
        </p:nvSpPr>
        <p:spPr>
          <a:xfrm>
            <a:off x="7449911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/>
        </p:nvSpPr>
        <p:spPr>
          <a:xfrm>
            <a:off x="7960275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平行四边形 170"/>
          <p:cNvSpPr/>
          <p:nvPr/>
        </p:nvSpPr>
        <p:spPr>
          <a:xfrm>
            <a:off x="8981009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71"/>
          <p:cNvSpPr/>
          <p:nvPr/>
        </p:nvSpPr>
        <p:spPr>
          <a:xfrm>
            <a:off x="9491375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72"/>
          <p:cNvSpPr/>
          <p:nvPr/>
        </p:nvSpPr>
        <p:spPr>
          <a:xfrm>
            <a:off x="8470642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平行四边形 173"/>
          <p:cNvSpPr/>
          <p:nvPr/>
        </p:nvSpPr>
        <p:spPr>
          <a:xfrm>
            <a:off x="1000174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74"/>
          <p:cNvSpPr/>
          <p:nvPr/>
        </p:nvSpPr>
        <p:spPr>
          <a:xfrm>
            <a:off x="1051210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流程图: 手动输入 175"/>
          <p:cNvSpPr/>
          <p:nvPr/>
        </p:nvSpPr>
        <p:spPr>
          <a:xfrm rot="5400000" flipH="1">
            <a:off x="5729221" y="4528197"/>
            <a:ext cx="648931" cy="750983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4569038" y="4579224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平行四边形 177"/>
          <p:cNvSpPr/>
          <p:nvPr/>
        </p:nvSpPr>
        <p:spPr>
          <a:xfrm>
            <a:off x="6429177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平行四边形 178"/>
          <p:cNvSpPr/>
          <p:nvPr/>
        </p:nvSpPr>
        <p:spPr>
          <a:xfrm>
            <a:off x="6939544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平行四边形 179"/>
          <p:cNvSpPr/>
          <p:nvPr/>
        </p:nvSpPr>
        <p:spPr>
          <a:xfrm>
            <a:off x="7449911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80"/>
          <p:cNvSpPr/>
          <p:nvPr/>
        </p:nvSpPr>
        <p:spPr>
          <a:xfrm>
            <a:off x="79602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平行四边形 181"/>
          <p:cNvSpPr/>
          <p:nvPr/>
        </p:nvSpPr>
        <p:spPr>
          <a:xfrm>
            <a:off x="8981009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82"/>
          <p:cNvSpPr/>
          <p:nvPr/>
        </p:nvSpPr>
        <p:spPr>
          <a:xfrm>
            <a:off x="94913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83"/>
          <p:cNvSpPr/>
          <p:nvPr/>
        </p:nvSpPr>
        <p:spPr>
          <a:xfrm>
            <a:off x="8470642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平行四边形 184"/>
          <p:cNvSpPr/>
          <p:nvPr/>
        </p:nvSpPr>
        <p:spPr>
          <a:xfrm>
            <a:off x="1000174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185"/>
          <p:cNvSpPr/>
          <p:nvPr/>
        </p:nvSpPr>
        <p:spPr>
          <a:xfrm>
            <a:off x="1051210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45"/>
          <p:cNvSpPr>
            <a:spLocks noEditPoints="1"/>
          </p:cNvSpPr>
          <p:nvPr/>
        </p:nvSpPr>
        <p:spPr bwMode="black">
          <a:xfrm>
            <a:off x="1444229" y="2356813"/>
            <a:ext cx="770908" cy="831430"/>
          </a:xfrm>
          <a:custGeom>
            <a:avLst/>
            <a:gdLst>
              <a:gd name="T0" fmla="*/ 135 w 140"/>
              <a:gd name="T1" fmla="*/ 85 h 151"/>
              <a:gd name="T2" fmla="*/ 140 w 140"/>
              <a:gd name="T3" fmla="*/ 96 h 151"/>
              <a:gd name="T4" fmla="*/ 134 w 140"/>
              <a:gd name="T5" fmla="*/ 106 h 151"/>
              <a:gd name="T6" fmla="*/ 137 w 140"/>
              <a:gd name="T7" fmla="*/ 117 h 151"/>
              <a:gd name="T8" fmla="*/ 129 w 140"/>
              <a:gd name="T9" fmla="*/ 128 h 151"/>
              <a:gd name="T10" fmla="*/ 128 w 140"/>
              <a:gd name="T11" fmla="*/ 137 h 151"/>
              <a:gd name="T12" fmla="*/ 116 w 140"/>
              <a:gd name="T13" fmla="*/ 148 h 151"/>
              <a:gd name="T14" fmla="*/ 65 w 140"/>
              <a:gd name="T15" fmla="*/ 148 h 151"/>
              <a:gd name="T16" fmla="*/ 33 w 140"/>
              <a:gd name="T17" fmla="*/ 142 h 151"/>
              <a:gd name="T18" fmla="*/ 33 w 140"/>
              <a:gd name="T19" fmla="*/ 82 h 151"/>
              <a:gd name="T20" fmla="*/ 34 w 140"/>
              <a:gd name="T21" fmla="*/ 82 h 151"/>
              <a:gd name="T22" fmla="*/ 34 w 140"/>
              <a:gd name="T23" fmla="*/ 82 h 151"/>
              <a:gd name="T24" fmla="*/ 37 w 140"/>
              <a:gd name="T25" fmla="*/ 82 h 151"/>
              <a:gd name="T26" fmla="*/ 60 w 140"/>
              <a:gd name="T27" fmla="*/ 48 h 151"/>
              <a:gd name="T28" fmla="*/ 68 w 140"/>
              <a:gd name="T29" fmla="*/ 39 h 151"/>
              <a:gd name="T30" fmla="*/ 81 w 140"/>
              <a:gd name="T31" fmla="*/ 3 h 151"/>
              <a:gd name="T32" fmla="*/ 97 w 140"/>
              <a:gd name="T33" fmla="*/ 8 h 151"/>
              <a:gd name="T34" fmla="*/ 99 w 140"/>
              <a:gd name="T35" fmla="*/ 35 h 151"/>
              <a:gd name="T36" fmla="*/ 90 w 140"/>
              <a:gd name="T37" fmla="*/ 60 h 151"/>
              <a:gd name="T38" fmla="*/ 130 w 140"/>
              <a:gd name="T39" fmla="*/ 62 h 151"/>
              <a:gd name="T40" fmla="*/ 140 w 140"/>
              <a:gd name="T41" fmla="*/ 77 h 151"/>
              <a:gd name="T42" fmla="*/ 135 w 140"/>
              <a:gd name="T43" fmla="*/ 85 h 151"/>
              <a:gd name="T44" fmla="*/ 30 w 140"/>
              <a:gd name="T45" fmla="*/ 137 h 151"/>
              <a:gd name="T46" fmla="*/ 30 w 140"/>
              <a:gd name="T47" fmla="*/ 137 h 151"/>
              <a:gd name="T48" fmla="*/ 30 w 140"/>
              <a:gd name="T49" fmla="*/ 82 h 151"/>
              <a:gd name="T50" fmla="*/ 23 w 140"/>
              <a:gd name="T51" fmla="*/ 76 h 151"/>
              <a:gd name="T52" fmla="*/ 7 w 140"/>
              <a:gd name="T53" fmla="*/ 76 h 151"/>
              <a:gd name="T54" fmla="*/ 0 w 140"/>
              <a:gd name="T55" fmla="*/ 82 h 151"/>
              <a:gd name="T56" fmla="*/ 0 w 140"/>
              <a:gd name="T57" fmla="*/ 137 h 151"/>
              <a:gd name="T58" fmla="*/ 7 w 140"/>
              <a:gd name="T59" fmla="*/ 144 h 151"/>
              <a:gd name="T60" fmla="*/ 23 w 140"/>
              <a:gd name="T61" fmla="*/ 144 h 151"/>
              <a:gd name="T62" fmla="*/ 30 w 140"/>
              <a:gd name="T63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pPr defTabSz="6858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Freeform 35"/>
          <p:cNvSpPr/>
          <p:nvPr/>
        </p:nvSpPr>
        <p:spPr bwMode="black">
          <a:xfrm>
            <a:off x="3087040" y="2356813"/>
            <a:ext cx="869946" cy="894499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1717" tIns="30858" rIns="61717" bIns="30858" numCol="1" anchor="t" anchorCtr="0" compatLnSpc="1"/>
          <a:lstStyle/>
          <a:p>
            <a:pPr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7" name="Rounded Rectangle 29"/>
          <p:cNvSpPr/>
          <p:nvPr/>
        </p:nvSpPr>
        <p:spPr bwMode="black">
          <a:xfrm>
            <a:off x="1646021" y="4059187"/>
            <a:ext cx="446561" cy="909371"/>
          </a:xfrm>
          <a:custGeom>
            <a:avLst/>
            <a:gdLst/>
            <a:ahLst/>
            <a:cxnLst/>
            <a:rect l="l" t="t" r="r" b="b"/>
            <a:pathLst>
              <a:path w="2136009" h="4350877">
                <a:moveTo>
                  <a:pt x="111238" y="2095565"/>
                </a:moveTo>
                <a:cubicBezTo>
                  <a:pt x="168383" y="2095565"/>
                  <a:pt x="215464" y="2138656"/>
                  <a:pt x="221204" y="2194180"/>
                </a:cubicBezTo>
                <a:lnTo>
                  <a:pt x="222888" y="2194180"/>
                </a:lnTo>
                <a:cubicBezTo>
                  <a:pt x="222888" y="2661471"/>
                  <a:pt x="601700" y="3040283"/>
                  <a:pt x="1068991" y="3040283"/>
                </a:cubicBezTo>
                <a:cubicBezTo>
                  <a:pt x="1530017" y="3040283"/>
                  <a:pt x="1904922" y="2671559"/>
                  <a:pt x="1914148" y="2212909"/>
                </a:cubicBezTo>
                <a:cubicBezTo>
                  <a:pt x="1913589" y="2210904"/>
                  <a:pt x="1913533" y="2208860"/>
                  <a:pt x="1913533" y="2206803"/>
                </a:cubicBezTo>
                <a:cubicBezTo>
                  <a:pt x="1913533" y="2145368"/>
                  <a:pt x="1963336" y="2095565"/>
                  <a:pt x="2024771" y="2095565"/>
                </a:cubicBezTo>
                <a:cubicBezTo>
                  <a:pt x="2081917" y="2095565"/>
                  <a:pt x="2128997" y="2138656"/>
                  <a:pt x="2134737" y="2194180"/>
                </a:cubicBezTo>
                <a:lnTo>
                  <a:pt x="2136009" y="2194180"/>
                </a:lnTo>
                <a:lnTo>
                  <a:pt x="2135585" y="2202590"/>
                </a:lnTo>
                <a:cubicBezTo>
                  <a:pt x="2135983" y="2203980"/>
                  <a:pt x="2136009" y="2205388"/>
                  <a:pt x="2136009" y="2206803"/>
                </a:cubicBezTo>
                <a:lnTo>
                  <a:pt x="2134732" y="2219472"/>
                </a:lnTo>
                <a:cubicBezTo>
                  <a:pt x="2123259" y="2751175"/>
                  <a:pt x="1722042" y="3186685"/>
                  <a:pt x="1205164" y="3251541"/>
                </a:cubicBezTo>
                <a:lnTo>
                  <a:pt x="1205164" y="3820541"/>
                </a:lnTo>
                <a:lnTo>
                  <a:pt x="1457555" y="3820541"/>
                </a:lnTo>
                <a:cubicBezTo>
                  <a:pt x="1604003" y="3820541"/>
                  <a:pt x="1722723" y="3939261"/>
                  <a:pt x="1722723" y="4085709"/>
                </a:cubicBezTo>
                <a:lnTo>
                  <a:pt x="1722722" y="4085709"/>
                </a:lnTo>
                <a:cubicBezTo>
                  <a:pt x="1722722" y="4232157"/>
                  <a:pt x="1604002" y="4350877"/>
                  <a:pt x="1457554" y="4350877"/>
                </a:cubicBezTo>
                <a:lnTo>
                  <a:pt x="678455" y="4350876"/>
                </a:lnTo>
                <a:cubicBezTo>
                  <a:pt x="532007" y="4350876"/>
                  <a:pt x="413288" y="4232157"/>
                  <a:pt x="413287" y="4085709"/>
                </a:cubicBezTo>
                <a:cubicBezTo>
                  <a:pt x="413288" y="3939261"/>
                  <a:pt x="532007" y="3820541"/>
                  <a:pt x="678455" y="3820541"/>
                </a:cubicBezTo>
                <a:lnTo>
                  <a:pt x="930844" y="3820541"/>
                </a:lnTo>
                <a:lnTo>
                  <a:pt x="930844" y="3251239"/>
                </a:lnTo>
                <a:cubicBezTo>
                  <a:pt x="419935" y="3186221"/>
                  <a:pt x="22536" y="2758927"/>
                  <a:pt x="4029" y="2234922"/>
                </a:cubicBezTo>
                <a:cubicBezTo>
                  <a:pt x="1255" y="2226017"/>
                  <a:pt x="0" y="2216556"/>
                  <a:pt x="0" y="2206803"/>
                </a:cubicBezTo>
                <a:cubicBezTo>
                  <a:pt x="0" y="2145368"/>
                  <a:pt x="49803" y="2095565"/>
                  <a:pt x="111238" y="2095565"/>
                </a:cubicBezTo>
                <a:close/>
                <a:moveTo>
                  <a:pt x="1050366" y="0"/>
                </a:moveTo>
                <a:lnTo>
                  <a:pt x="1085642" y="0"/>
                </a:lnTo>
                <a:cubicBezTo>
                  <a:pt x="1458724" y="0"/>
                  <a:pt x="1761980" y="298955"/>
                  <a:pt x="1767734" y="670400"/>
                </a:cubicBezTo>
                <a:lnTo>
                  <a:pt x="1582354" y="670400"/>
                </a:lnTo>
                <a:cubicBezTo>
                  <a:pt x="1489769" y="670400"/>
                  <a:pt x="1414714" y="745455"/>
                  <a:pt x="1414714" y="838040"/>
                </a:cubicBezTo>
                <a:cubicBezTo>
                  <a:pt x="1414714" y="930625"/>
                  <a:pt x="1489769" y="1005680"/>
                  <a:pt x="1582354" y="1005680"/>
                </a:cubicBezTo>
                <a:lnTo>
                  <a:pt x="1769044" y="1005680"/>
                </a:lnTo>
                <a:lnTo>
                  <a:pt x="1769044" y="1319453"/>
                </a:lnTo>
                <a:lnTo>
                  <a:pt x="1582354" y="1319453"/>
                </a:lnTo>
                <a:cubicBezTo>
                  <a:pt x="1489769" y="1319453"/>
                  <a:pt x="1414714" y="1394508"/>
                  <a:pt x="1414714" y="1487093"/>
                </a:cubicBezTo>
                <a:cubicBezTo>
                  <a:pt x="1414714" y="1579678"/>
                  <a:pt x="1489769" y="1654733"/>
                  <a:pt x="1582354" y="1654733"/>
                </a:cubicBezTo>
                <a:lnTo>
                  <a:pt x="1769044" y="1654733"/>
                </a:lnTo>
                <a:lnTo>
                  <a:pt x="1769044" y="1968506"/>
                </a:lnTo>
                <a:lnTo>
                  <a:pt x="1582354" y="1968506"/>
                </a:lnTo>
                <a:cubicBezTo>
                  <a:pt x="1489769" y="1968506"/>
                  <a:pt x="1414714" y="2043561"/>
                  <a:pt x="1414714" y="2136146"/>
                </a:cubicBezTo>
                <a:cubicBezTo>
                  <a:pt x="1414714" y="2228731"/>
                  <a:pt x="1489769" y="2303786"/>
                  <a:pt x="1582354" y="2303786"/>
                </a:cubicBezTo>
                <a:lnTo>
                  <a:pt x="1758275" y="2303786"/>
                </a:lnTo>
                <a:cubicBezTo>
                  <a:pt x="1709241" y="2630669"/>
                  <a:pt x="1426601" y="2880360"/>
                  <a:pt x="1085642" y="2880360"/>
                </a:cubicBezTo>
                <a:lnTo>
                  <a:pt x="1050366" y="2880360"/>
                </a:lnTo>
                <a:cubicBezTo>
                  <a:pt x="709407" y="2880360"/>
                  <a:pt x="426767" y="2630669"/>
                  <a:pt x="377733" y="2303786"/>
                </a:cubicBezTo>
                <a:lnTo>
                  <a:pt x="549845" y="2303786"/>
                </a:lnTo>
                <a:cubicBezTo>
                  <a:pt x="642430" y="2303786"/>
                  <a:pt x="717485" y="2228731"/>
                  <a:pt x="717485" y="2136146"/>
                </a:cubicBezTo>
                <a:cubicBezTo>
                  <a:pt x="717485" y="2043561"/>
                  <a:pt x="642430" y="1968506"/>
                  <a:pt x="549845" y="1968506"/>
                </a:cubicBezTo>
                <a:lnTo>
                  <a:pt x="366964" y="1968506"/>
                </a:lnTo>
                <a:lnTo>
                  <a:pt x="366964" y="1654733"/>
                </a:lnTo>
                <a:lnTo>
                  <a:pt x="549845" y="1654733"/>
                </a:lnTo>
                <a:cubicBezTo>
                  <a:pt x="642430" y="1654733"/>
                  <a:pt x="717485" y="1579678"/>
                  <a:pt x="717485" y="1487093"/>
                </a:cubicBezTo>
                <a:cubicBezTo>
                  <a:pt x="717485" y="1394508"/>
                  <a:pt x="642430" y="1319453"/>
                  <a:pt x="549845" y="1319453"/>
                </a:cubicBezTo>
                <a:lnTo>
                  <a:pt x="366964" y="1319453"/>
                </a:lnTo>
                <a:lnTo>
                  <a:pt x="366964" y="1005680"/>
                </a:lnTo>
                <a:lnTo>
                  <a:pt x="549845" y="1005680"/>
                </a:lnTo>
                <a:cubicBezTo>
                  <a:pt x="642430" y="1005680"/>
                  <a:pt x="717485" y="930625"/>
                  <a:pt x="717485" y="838040"/>
                </a:cubicBezTo>
                <a:cubicBezTo>
                  <a:pt x="717485" y="745455"/>
                  <a:pt x="642430" y="670400"/>
                  <a:pt x="549845" y="670400"/>
                </a:cubicBezTo>
                <a:lnTo>
                  <a:pt x="368275" y="670400"/>
                </a:lnTo>
                <a:cubicBezTo>
                  <a:pt x="374028" y="298955"/>
                  <a:pt x="677284" y="0"/>
                  <a:pt x="1050366" y="0"/>
                </a:cubicBezTo>
                <a:close/>
              </a:path>
            </a:pathLst>
          </a:cu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8" name="Cross 10"/>
          <p:cNvSpPr/>
          <p:nvPr/>
        </p:nvSpPr>
        <p:spPr bwMode="auto">
          <a:xfrm>
            <a:off x="3156578" y="4106323"/>
            <a:ext cx="816558" cy="816346"/>
          </a:xfrm>
          <a:prstGeom prst="plus">
            <a:avLst>
              <a:gd name="adj" fmla="val 37222"/>
            </a:avLst>
          </a:pr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55594" y="2175457"/>
            <a:ext cx="1098378" cy="548954"/>
            <a:chOff x="-39660" y="798112"/>
            <a:chExt cx="1098378" cy="548954"/>
          </a:xfrm>
        </p:grpSpPr>
        <p:sp>
          <p:nvSpPr>
            <p:cNvPr id="199" name="文本框 198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859255" y="3003618"/>
            <a:ext cx="1098378" cy="548954"/>
            <a:chOff x="-39660" y="798112"/>
            <a:chExt cx="1098378" cy="548954"/>
          </a:xfrm>
        </p:grpSpPr>
        <p:sp>
          <p:nvSpPr>
            <p:cNvPr id="202" name="文本框 201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888020" y="3800804"/>
            <a:ext cx="1098378" cy="548954"/>
            <a:chOff x="-39660" y="798112"/>
            <a:chExt cx="1098378" cy="548954"/>
          </a:xfrm>
        </p:grpSpPr>
        <p:sp>
          <p:nvSpPr>
            <p:cNvPr id="205" name="文本框 204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2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4891681" y="4628965"/>
            <a:ext cx="1098378" cy="548954"/>
            <a:chOff x="-39660" y="798112"/>
            <a:chExt cx="1098378" cy="548954"/>
          </a:xfrm>
        </p:grpSpPr>
        <p:sp>
          <p:nvSpPr>
            <p:cNvPr id="208" name="文本框 207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9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21" name="直接连接符 22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16" name="六边形 215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7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14" name="六边形 213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5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4015" y="2001615"/>
            <a:ext cx="1601345" cy="1601345"/>
            <a:chOff x="967381" y="1423683"/>
            <a:chExt cx="1828530" cy="1828530"/>
          </a:xfrm>
        </p:grpSpPr>
        <p:sp>
          <p:nvSpPr>
            <p:cNvPr id="127" name="椭圆 12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0773" y="3921416"/>
            <a:ext cx="1601345" cy="1601345"/>
            <a:chOff x="967381" y="1423683"/>
            <a:chExt cx="1828530" cy="1828530"/>
          </a:xfrm>
        </p:grpSpPr>
        <p:sp>
          <p:nvSpPr>
            <p:cNvPr id="131" name="椭圆 130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287707" y="2011083"/>
            <a:ext cx="1601345" cy="1601345"/>
            <a:chOff x="967381" y="1423683"/>
            <a:chExt cx="1828530" cy="1828530"/>
          </a:xfrm>
        </p:grpSpPr>
        <p:sp>
          <p:nvSpPr>
            <p:cNvPr id="134" name="椭圆 133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34465" y="3930884"/>
            <a:ext cx="1601345" cy="1601345"/>
            <a:chOff x="967381" y="1423683"/>
            <a:chExt cx="1828530" cy="1828530"/>
          </a:xfrm>
        </p:grpSpPr>
        <p:sp>
          <p:nvSpPr>
            <p:cNvPr id="137" name="椭圆 13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Freeform 11"/>
          <p:cNvSpPr>
            <a:spLocks noEditPoints="1"/>
          </p:cNvSpPr>
          <p:nvPr/>
        </p:nvSpPr>
        <p:spPr bwMode="black">
          <a:xfrm>
            <a:off x="2290553" y="2368244"/>
            <a:ext cx="712790" cy="712419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0" tIns="41153" rIns="82305" bIns="41153" numCol="1" anchor="t" anchorCtr="0" compatLnSpc="1"/>
          <a:lstStyle/>
          <a:p>
            <a:pPr algn="ctr"/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92" name="Group 16"/>
          <p:cNvGrpSpPr/>
          <p:nvPr/>
        </p:nvGrpSpPr>
        <p:grpSpPr>
          <a:xfrm>
            <a:off x="2285794" y="4345639"/>
            <a:ext cx="696976" cy="694038"/>
            <a:chOff x="7988334" y="5213829"/>
            <a:chExt cx="481488" cy="479583"/>
          </a:xfrm>
          <a:solidFill>
            <a:srgbClr val="EE3551"/>
          </a:solidFill>
        </p:grpSpPr>
        <p:sp>
          <p:nvSpPr>
            <p:cNvPr id="193" name="Rectangle 17"/>
            <p:cNvSpPr/>
            <p:nvPr/>
          </p:nvSpPr>
          <p:spPr bwMode="auto">
            <a:xfrm>
              <a:off x="7988334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8"/>
            <p:cNvSpPr/>
            <p:nvPr/>
          </p:nvSpPr>
          <p:spPr bwMode="auto">
            <a:xfrm>
              <a:off x="8243126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Rectangle 19"/>
            <p:cNvSpPr/>
            <p:nvPr/>
          </p:nvSpPr>
          <p:spPr bwMode="auto">
            <a:xfrm>
              <a:off x="7988334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Rectangle 20"/>
            <p:cNvSpPr/>
            <p:nvPr/>
          </p:nvSpPr>
          <p:spPr bwMode="auto">
            <a:xfrm>
              <a:off x="8243126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2" name="Freeform 22"/>
          <p:cNvSpPr>
            <a:spLocks noEditPoints="1"/>
          </p:cNvSpPr>
          <p:nvPr/>
        </p:nvSpPr>
        <p:spPr bwMode="black">
          <a:xfrm>
            <a:off x="6746946" y="2370518"/>
            <a:ext cx="780675" cy="83429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/>
          <a:lstStyle/>
          <a:p>
            <a:endParaRPr lang="en-US" sz="1200"/>
          </a:p>
        </p:txBody>
      </p:sp>
      <p:sp>
        <p:nvSpPr>
          <p:cNvPr id="213" name="Freeform 23"/>
          <p:cNvSpPr>
            <a:spLocks noEditPoints="1"/>
          </p:cNvSpPr>
          <p:nvPr/>
        </p:nvSpPr>
        <p:spPr bwMode="black">
          <a:xfrm>
            <a:off x="6763872" y="4367182"/>
            <a:ext cx="663380" cy="660481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/>
          <a:lstStyle/>
          <a:p>
            <a:endParaRPr lang="en-US" sz="1200"/>
          </a:p>
        </p:txBody>
      </p:sp>
      <p:grpSp>
        <p:nvGrpSpPr>
          <p:cNvPr id="48" name="组合 47"/>
          <p:cNvGrpSpPr/>
          <p:nvPr/>
        </p:nvGrpSpPr>
        <p:grpSpPr>
          <a:xfrm>
            <a:off x="3523445" y="1922947"/>
            <a:ext cx="2415527" cy="1567274"/>
            <a:chOff x="3312431" y="1899501"/>
            <a:chExt cx="2415527" cy="1567274"/>
          </a:xfrm>
        </p:grpSpPr>
        <p:cxnSp>
          <p:nvCxnSpPr>
            <p:cNvPr id="214" name="直接连接符 213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Intelligence flows back into machines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15803" y="3855262"/>
            <a:ext cx="2415527" cy="1567274"/>
            <a:chOff x="3312431" y="1899501"/>
            <a:chExt cx="2415527" cy="1567274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60"/>
            <p:cNvSpPr txBox="1"/>
            <p:nvPr/>
          </p:nvSpPr>
          <p:spPr>
            <a:xfrm>
              <a:off x="3317737" y="1899501"/>
              <a:ext cx="2344589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Extraction and storage of proprietary machine data stream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988231" y="1923768"/>
            <a:ext cx="2415527" cy="1567274"/>
            <a:chOff x="3312431" y="1899501"/>
            <a:chExt cx="2415527" cy="1567274"/>
          </a:xfrm>
        </p:grpSpPr>
        <p:cxnSp>
          <p:nvCxnSpPr>
            <p:cNvPr id="221" name="直接连接符 220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PHYSICAL AND HUMAN NETWORKS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7980589" y="3856083"/>
            <a:ext cx="2415527" cy="1567274"/>
            <a:chOff x="3312431" y="1899501"/>
            <a:chExt cx="2415527" cy="1567274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60"/>
            <p:cNvSpPr txBox="1"/>
            <p:nvPr/>
          </p:nvSpPr>
          <p:spPr>
            <a:xfrm>
              <a:off x="3317737" y="1899501"/>
              <a:ext cx="2262004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Machine-based algorithms and data analysis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29" name="组合 22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39" name="直接连接符 23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41" name="文本框 24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34" name="六边形 23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32" name="六边形 23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0" name="TextBox 80"/>
          <p:cNvSpPr txBox="1"/>
          <p:nvPr/>
        </p:nvSpPr>
        <p:spPr>
          <a:xfrm>
            <a:off x="819914" y="6522256"/>
            <a:ext cx="1655890" cy="65695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AND CENTRALIZED DATA VISUALIZATION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4955129" y="3473635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9176462" y="3354365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58"/>
          <p:cNvSpPr txBox="1"/>
          <p:nvPr/>
        </p:nvSpPr>
        <p:spPr>
          <a:xfrm>
            <a:off x="5332135" y="3092907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 flipH="1">
            <a:off x="1568692" y="1873016"/>
            <a:ext cx="3495809" cy="3157373"/>
            <a:chOff x="7232766" y="2054299"/>
            <a:chExt cx="3495809" cy="3157373"/>
          </a:xfrm>
        </p:grpSpPr>
        <p:sp>
          <p:nvSpPr>
            <p:cNvPr id="48" name="椭圆 47"/>
            <p:cNvSpPr/>
            <p:nvPr/>
          </p:nvSpPr>
          <p:spPr>
            <a:xfrm>
              <a:off x="7816829" y="2054299"/>
              <a:ext cx="1439020" cy="1439020"/>
            </a:xfrm>
            <a:prstGeom prst="ellipse">
              <a:avLst/>
            </a:prstGeom>
            <a:solidFill>
              <a:srgbClr val="E9F2DF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9289555" y="2955105"/>
              <a:ext cx="1439020" cy="1439020"/>
            </a:xfrm>
            <a:prstGeom prst="ellipse">
              <a:avLst/>
            </a:prstGeom>
            <a:solidFill>
              <a:srgbClr val="EEFDFD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7928261" y="3772652"/>
              <a:ext cx="1439020" cy="1439020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7232766" y="3260098"/>
              <a:ext cx="748093" cy="748093"/>
            </a:xfrm>
            <a:prstGeom prst="ellipse">
              <a:avLst/>
            </a:prstGeom>
            <a:solidFill>
              <a:srgbClr val="FFF7C7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9419502" y="4504730"/>
              <a:ext cx="431663" cy="431663"/>
            </a:xfrm>
            <a:prstGeom prst="ellipse">
              <a:avLst/>
            </a:prstGeom>
            <a:solidFill>
              <a:srgbClr val="F2F9F9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403512" y="2333002"/>
              <a:ext cx="431663" cy="431663"/>
            </a:xfrm>
            <a:prstGeom prst="ellipse">
              <a:avLst/>
            </a:prstGeom>
            <a:solidFill>
              <a:srgbClr val="F8F7E0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43" name="矩形 3842"/>
          <p:cNvSpPr/>
          <p:nvPr/>
        </p:nvSpPr>
        <p:spPr>
          <a:xfrm>
            <a:off x="5356643" y="3523113"/>
            <a:ext cx="6096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connected device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cache - device loss/recreation is a non-event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Device state (apps &amp; users) is stored in a cloud (default is SkyDrive)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App &amp; User state is transparently accessible from any device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 device does not have to have a user interface or even users (sensors, etc.)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3844" name="图片 38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2115875"/>
            <a:ext cx="901236" cy="901236"/>
          </a:xfrm>
          <a:prstGeom prst="rect">
            <a:avLst/>
          </a:prstGeom>
        </p:spPr>
      </p:pic>
      <p:pic>
        <p:nvPicPr>
          <p:cNvPr id="3845" name="图片 38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0" y="3817452"/>
            <a:ext cx="984465" cy="984465"/>
          </a:xfrm>
          <a:prstGeom prst="rect">
            <a:avLst/>
          </a:prstGeom>
        </p:spPr>
      </p:pic>
      <p:pic>
        <p:nvPicPr>
          <p:cNvPr id="3846" name="图片 38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2" y="3033792"/>
            <a:ext cx="914469" cy="914469"/>
          </a:xfrm>
          <a:prstGeom prst="rect">
            <a:avLst/>
          </a:prstGeom>
        </p:spPr>
      </p:pic>
      <p:pic>
        <p:nvPicPr>
          <p:cNvPr id="3847" name="图片 384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5" y="3193757"/>
            <a:ext cx="499159" cy="499159"/>
          </a:xfrm>
          <a:prstGeom prst="rect">
            <a:avLst/>
          </a:prstGeom>
        </p:spPr>
      </p:pic>
      <p:pic>
        <p:nvPicPr>
          <p:cNvPr id="3848" name="图片 38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8" y="2226533"/>
            <a:ext cx="286828" cy="286828"/>
          </a:xfrm>
          <a:prstGeom prst="rect">
            <a:avLst/>
          </a:prstGeom>
        </p:spPr>
      </p:pic>
      <p:pic>
        <p:nvPicPr>
          <p:cNvPr id="3849" name="图片 38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388249"/>
            <a:ext cx="315223" cy="315223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8" name="六边形 147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6" name="六边形 14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5920" y="1807628"/>
            <a:ext cx="3027428" cy="4128455"/>
            <a:chOff x="647529" y="1264920"/>
            <a:chExt cx="3497751" cy="4769827"/>
          </a:xfrm>
        </p:grpSpPr>
        <p:sp>
          <p:nvSpPr>
            <p:cNvPr id="7" name="矩形 6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Group 2"/>
          <p:cNvGrpSpPr/>
          <p:nvPr/>
        </p:nvGrpSpPr>
        <p:grpSpPr>
          <a:xfrm flipH="1">
            <a:off x="1244180" y="2911860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2" name="Oval 9"/>
            <p:cNvSpPr>
              <a:spLocks noChangeAspect="1" noChangeArrowheads="1"/>
            </p:cNvSpPr>
            <p:nvPr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" name="Oval 10"/>
            <p:cNvSpPr>
              <a:spLocks noChangeAspect="1" noChangeArrowheads="1"/>
            </p:cNvSpPr>
            <p:nvPr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" name="Oval 11"/>
            <p:cNvSpPr>
              <a:spLocks noChangeAspect="1" noChangeArrowheads="1"/>
            </p:cNvSpPr>
            <p:nvPr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" name="Oval 12"/>
            <p:cNvSpPr>
              <a:spLocks noChangeAspect="1" noChangeArrowheads="1"/>
            </p:cNvSpPr>
            <p:nvPr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" name="Oval 13"/>
            <p:cNvSpPr>
              <a:spLocks noChangeAspect="1" noChangeArrowheads="1"/>
            </p:cNvSpPr>
            <p:nvPr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" name="Oval 14"/>
            <p:cNvSpPr>
              <a:spLocks noChangeAspect="1" noChangeArrowheads="1"/>
            </p:cNvSpPr>
            <p:nvPr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" name="Oval 15"/>
            <p:cNvSpPr>
              <a:spLocks noChangeAspect="1" noChangeArrowheads="1"/>
            </p:cNvSpPr>
            <p:nvPr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" name="Oval 16"/>
            <p:cNvSpPr>
              <a:spLocks noChangeAspect="1" noChangeArrowheads="1"/>
            </p:cNvSpPr>
            <p:nvPr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" name="Oval 17"/>
            <p:cNvSpPr>
              <a:spLocks noChangeAspect="1" noChangeArrowheads="1"/>
            </p:cNvSpPr>
            <p:nvPr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" name="Oval 18"/>
            <p:cNvSpPr>
              <a:spLocks noChangeAspect="1" noChangeArrowheads="1"/>
            </p:cNvSpPr>
            <p:nvPr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" name="Oval 19"/>
            <p:cNvSpPr>
              <a:spLocks noChangeAspect="1" noChangeArrowheads="1"/>
            </p:cNvSpPr>
            <p:nvPr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" name="Oval 20"/>
            <p:cNvSpPr>
              <a:spLocks noChangeAspect="1" noChangeArrowheads="1"/>
            </p:cNvSpPr>
            <p:nvPr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" name="Oval 21"/>
            <p:cNvSpPr>
              <a:spLocks noChangeAspect="1" noChangeArrowheads="1"/>
            </p:cNvSpPr>
            <p:nvPr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" name="Oval 22"/>
            <p:cNvSpPr>
              <a:spLocks noChangeAspect="1" noChangeArrowheads="1"/>
            </p:cNvSpPr>
            <p:nvPr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" name="Oval 23"/>
            <p:cNvSpPr>
              <a:spLocks noChangeAspect="1" noChangeArrowheads="1"/>
            </p:cNvSpPr>
            <p:nvPr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" name="Oval 24"/>
            <p:cNvSpPr>
              <a:spLocks noChangeAspect="1" noChangeArrowheads="1"/>
            </p:cNvSpPr>
            <p:nvPr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" name="Oval 25"/>
            <p:cNvSpPr>
              <a:spLocks noChangeAspect="1" noChangeArrowheads="1"/>
            </p:cNvSpPr>
            <p:nvPr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" name="Oval 26"/>
            <p:cNvSpPr>
              <a:spLocks noChangeAspect="1" noChangeArrowheads="1"/>
            </p:cNvSpPr>
            <p:nvPr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" name="Oval 27"/>
            <p:cNvSpPr>
              <a:spLocks noChangeAspect="1" noChangeArrowheads="1"/>
            </p:cNvSpPr>
            <p:nvPr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" name="Oval 28"/>
            <p:cNvSpPr>
              <a:spLocks noChangeAspect="1" noChangeArrowheads="1"/>
            </p:cNvSpPr>
            <p:nvPr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" name="Oval 29"/>
            <p:cNvSpPr>
              <a:spLocks noChangeAspect="1" noChangeArrowheads="1"/>
            </p:cNvSpPr>
            <p:nvPr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" name="Oval 30"/>
            <p:cNvSpPr>
              <a:spLocks noChangeAspect="1" noChangeArrowheads="1"/>
            </p:cNvSpPr>
            <p:nvPr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" name="Oval 31"/>
            <p:cNvSpPr>
              <a:spLocks noChangeAspect="1" noChangeArrowheads="1"/>
            </p:cNvSpPr>
            <p:nvPr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" name="Oval 32"/>
            <p:cNvSpPr>
              <a:spLocks noChangeAspect="1" noChangeArrowheads="1"/>
            </p:cNvSpPr>
            <p:nvPr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" name="Oval 33"/>
            <p:cNvSpPr>
              <a:spLocks noChangeAspect="1" noChangeArrowheads="1"/>
            </p:cNvSpPr>
            <p:nvPr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" name="Oval 34"/>
            <p:cNvSpPr>
              <a:spLocks noChangeAspect="1" noChangeArrowheads="1"/>
            </p:cNvSpPr>
            <p:nvPr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" name="Oval 35"/>
            <p:cNvSpPr>
              <a:spLocks noChangeAspect="1" noChangeArrowheads="1"/>
            </p:cNvSpPr>
            <p:nvPr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" name="Oval 36"/>
            <p:cNvSpPr>
              <a:spLocks noChangeAspect="1" noChangeArrowheads="1"/>
            </p:cNvSpPr>
            <p:nvPr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" name="Oval 37"/>
            <p:cNvSpPr>
              <a:spLocks noChangeAspect="1" noChangeArrowheads="1"/>
            </p:cNvSpPr>
            <p:nvPr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" name="Oval 38"/>
            <p:cNvSpPr>
              <a:spLocks noChangeAspect="1" noChangeArrowheads="1"/>
            </p:cNvSpPr>
            <p:nvPr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" name="Oval 39"/>
            <p:cNvSpPr>
              <a:spLocks noChangeAspect="1" noChangeArrowheads="1"/>
            </p:cNvSpPr>
            <p:nvPr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" name="Oval 41"/>
            <p:cNvSpPr>
              <a:spLocks noChangeAspect="1" noChangeArrowheads="1"/>
            </p:cNvSpPr>
            <p:nvPr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" name="Oval 42"/>
            <p:cNvSpPr>
              <a:spLocks noChangeAspect="1" noChangeArrowheads="1"/>
            </p:cNvSpPr>
            <p:nvPr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" name="Oval 43"/>
            <p:cNvSpPr>
              <a:spLocks noChangeAspect="1" noChangeArrowheads="1"/>
            </p:cNvSpPr>
            <p:nvPr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" name="Oval 44"/>
            <p:cNvSpPr>
              <a:spLocks noChangeAspect="1" noChangeArrowheads="1"/>
            </p:cNvSpPr>
            <p:nvPr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" name="Oval 45"/>
            <p:cNvSpPr>
              <a:spLocks noChangeAspect="1" noChangeArrowheads="1"/>
            </p:cNvSpPr>
            <p:nvPr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" name="Oval 46"/>
            <p:cNvSpPr>
              <a:spLocks noChangeAspect="1" noChangeArrowheads="1"/>
            </p:cNvSpPr>
            <p:nvPr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" name="Oval 47"/>
            <p:cNvSpPr>
              <a:spLocks noChangeAspect="1" noChangeArrowheads="1"/>
            </p:cNvSpPr>
            <p:nvPr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" name="Oval 48"/>
            <p:cNvSpPr>
              <a:spLocks noChangeAspect="1" noChangeArrowheads="1"/>
            </p:cNvSpPr>
            <p:nvPr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" name="Oval 49"/>
            <p:cNvSpPr>
              <a:spLocks noChangeAspect="1" noChangeArrowheads="1"/>
            </p:cNvSpPr>
            <p:nvPr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" name="Oval 50"/>
            <p:cNvSpPr>
              <a:spLocks noChangeAspect="1" noChangeArrowheads="1"/>
            </p:cNvSpPr>
            <p:nvPr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" name="Oval 51"/>
            <p:cNvSpPr>
              <a:spLocks noChangeAspect="1" noChangeArrowheads="1"/>
            </p:cNvSpPr>
            <p:nvPr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" name="Oval 52"/>
            <p:cNvSpPr>
              <a:spLocks noChangeAspect="1" noChangeArrowheads="1"/>
            </p:cNvSpPr>
            <p:nvPr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" name="Oval 53"/>
            <p:cNvSpPr>
              <a:spLocks noChangeAspect="1" noChangeArrowheads="1"/>
            </p:cNvSpPr>
            <p:nvPr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" name="Oval 54"/>
            <p:cNvSpPr>
              <a:spLocks noChangeAspect="1" noChangeArrowheads="1"/>
            </p:cNvSpPr>
            <p:nvPr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" name="Oval 55"/>
            <p:cNvSpPr>
              <a:spLocks noChangeAspect="1" noChangeArrowheads="1"/>
            </p:cNvSpPr>
            <p:nvPr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" name="Oval 56"/>
            <p:cNvSpPr>
              <a:spLocks noChangeAspect="1" noChangeArrowheads="1"/>
            </p:cNvSpPr>
            <p:nvPr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" name="Oval 57"/>
            <p:cNvSpPr>
              <a:spLocks noChangeAspect="1" noChangeArrowheads="1"/>
            </p:cNvSpPr>
            <p:nvPr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" name="Oval 58"/>
            <p:cNvSpPr>
              <a:spLocks noChangeAspect="1" noChangeArrowheads="1"/>
            </p:cNvSpPr>
            <p:nvPr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" name="Oval 59"/>
            <p:cNvSpPr>
              <a:spLocks noChangeAspect="1" noChangeArrowheads="1"/>
            </p:cNvSpPr>
            <p:nvPr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" name="Oval 60"/>
            <p:cNvSpPr>
              <a:spLocks noChangeAspect="1" noChangeArrowheads="1"/>
            </p:cNvSpPr>
            <p:nvPr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" name="Oval 61"/>
            <p:cNvSpPr>
              <a:spLocks noChangeAspect="1" noChangeArrowheads="1"/>
            </p:cNvSpPr>
            <p:nvPr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" name="Oval 62"/>
            <p:cNvSpPr>
              <a:spLocks noChangeAspect="1" noChangeArrowheads="1"/>
            </p:cNvSpPr>
            <p:nvPr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" name="Oval 63"/>
            <p:cNvSpPr>
              <a:spLocks noChangeAspect="1" noChangeArrowheads="1"/>
            </p:cNvSpPr>
            <p:nvPr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" name="Oval 64"/>
            <p:cNvSpPr>
              <a:spLocks noChangeAspect="1" noChangeArrowheads="1"/>
            </p:cNvSpPr>
            <p:nvPr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" name="Oval 65"/>
            <p:cNvSpPr>
              <a:spLocks noChangeAspect="1" noChangeArrowheads="1"/>
            </p:cNvSpPr>
            <p:nvPr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" name="Oval 66"/>
            <p:cNvSpPr>
              <a:spLocks noChangeAspect="1" noChangeArrowheads="1"/>
            </p:cNvSpPr>
            <p:nvPr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" name="Oval 67"/>
            <p:cNvSpPr>
              <a:spLocks noChangeAspect="1" noChangeArrowheads="1"/>
            </p:cNvSpPr>
            <p:nvPr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" name="Oval 68"/>
            <p:cNvSpPr>
              <a:spLocks noChangeAspect="1" noChangeArrowheads="1"/>
            </p:cNvSpPr>
            <p:nvPr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" name="Oval 69"/>
            <p:cNvSpPr>
              <a:spLocks noChangeAspect="1" noChangeArrowheads="1"/>
            </p:cNvSpPr>
            <p:nvPr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" name="Oval 70"/>
            <p:cNvSpPr>
              <a:spLocks noChangeAspect="1" noChangeArrowheads="1"/>
            </p:cNvSpPr>
            <p:nvPr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" name="Oval 71"/>
            <p:cNvSpPr>
              <a:spLocks noChangeAspect="1" noChangeArrowheads="1"/>
            </p:cNvSpPr>
            <p:nvPr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" name="Oval 72"/>
            <p:cNvSpPr>
              <a:spLocks noChangeAspect="1" noChangeArrowheads="1"/>
            </p:cNvSpPr>
            <p:nvPr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" name="Oval 73"/>
            <p:cNvSpPr>
              <a:spLocks noChangeAspect="1" noChangeArrowheads="1"/>
            </p:cNvSpPr>
            <p:nvPr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" name="Oval 74"/>
            <p:cNvSpPr>
              <a:spLocks noChangeAspect="1" noChangeArrowheads="1"/>
            </p:cNvSpPr>
            <p:nvPr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" name="Oval 75"/>
            <p:cNvSpPr>
              <a:spLocks noChangeAspect="1" noChangeArrowheads="1"/>
            </p:cNvSpPr>
            <p:nvPr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" name="Oval 76"/>
            <p:cNvSpPr>
              <a:spLocks noChangeAspect="1" noChangeArrowheads="1"/>
            </p:cNvSpPr>
            <p:nvPr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" name="Oval 77"/>
            <p:cNvSpPr>
              <a:spLocks noChangeAspect="1" noChangeArrowheads="1"/>
            </p:cNvSpPr>
            <p:nvPr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" name="Oval 78"/>
            <p:cNvSpPr>
              <a:spLocks noChangeAspect="1" noChangeArrowheads="1"/>
            </p:cNvSpPr>
            <p:nvPr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" name="Oval 79"/>
            <p:cNvSpPr>
              <a:spLocks noChangeAspect="1" noChangeArrowheads="1"/>
            </p:cNvSpPr>
            <p:nvPr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" name="Oval 80"/>
            <p:cNvSpPr>
              <a:spLocks noChangeAspect="1" noChangeArrowheads="1"/>
            </p:cNvSpPr>
            <p:nvPr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" name="Oval 81"/>
            <p:cNvSpPr>
              <a:spLocks noChangeAspect="1" noChangeArrowheads="1"/>
            </p:cNvSpPr>
            <p:nvPr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" name="Oval 82"/>
            <p:cNvSpPr>
              <a:spLocks noChangeAspect="1" noChangeArrowheads="1"/>
            </p:cNvSpPr>
            <p:nvPr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" name="Oval 83"/>
            <p:cNvSpPr>
              <a:spLocks noChangeAspect="1" noChangeArrowheads="1"/>
            </p:cNvSpPr>
            <p:nvPr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" name="Oval 84"/>
            <p:cNvSpPr>
              <a:spLocks noChangeAspect="1" noChangeArrowheads="1"/>
            </p:cNvSpPr>
            <p:nvPr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" name="Oval 85"/>
            <p:cNvSpPr>
              <a:spLocks noChangeAspect="1" noChangeArrowheads="1"/>
            </p:cNvSpPr>
            <p:nvPr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" name="Oval 86"/>
            <p:cNvSpPr>
              <a:spLocks noChangeAspect="1" noChangeArrowheads="1"/>
            </p:cNvSpPr>
            <p:nvPr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" name="Oval 87"/>
            <p:cNvSpPr>
              <a:spLocks noChangeAspect="1" noChangeArrowheads="1"/>
            </p:cNvSpPr>
            <p:nvPr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" name="Oval 88"/>
            <p:cNvSpPr>
              <a:spLocks noChangeAspect="1" noChangeArrowheads="1"/>
            </p:cNvSpPr>
            <p:nvPr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" name="Oval 89"/>
            <p:cNvSpPr>
              <a:spLocks noChangeAspect="1" noChangeArrowheads="1"/>
            </p:cNvSpPr>
            <p:nvPr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" name="Oval 90"/>
            <p:cNvSpPr>
              <a:spLocks noChangeAspect="1" noChangeArrowheads="1"/>
            </p:cNvSpPr>
            <p:nvPr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" name="Oval 91"/>
            <p:cNvSpPr>
              <a:spLocks noChangeAspect="1" noChangeArrowheads="1"/>
            </p:cNvSpPr>
            <p:nvPr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" name="Oval 92"/>
            <p:cNvSpPr>
              <a:spLocks noChangeAspect="1" noChangeArrowheads="1"/>
            </p:cNvSpPr>
            <p:nvPr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" name="Oval 93"/>
            <p:cNvSpPr>
              <a:spLocks noChangeAspect="1" noChangeArrowheads="1"/>
            </p:cNvSpPr>
            <p:nvPr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" name="Oval 94"/>
            <p:cNvSpPr>
              <a:spLocks noChangeAspect="1" noChangeArrowheads="1"/>
            </p:cNvSpPr>
            <p:nvPr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" name="Oval 95"/>
            <p:cNvSpPr>
              <a:spLocks noChangeAspect="1" noChangeArrowheads="1"/>
            </p:cNvSpPr>
            <p:nvPr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" name="Oval 96"/>
            <p:cNvSpPr>
              <a:spLocks noChangeAspect="1" noChangeArrowheads="1"/>
            </p:cNvSpPr>
            <p:nvPr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" name="Oval 97"/>
            <p:cNvSpPr>
              <a:spLocks noChangeAspect="1" noChangeArrowheads="1"/>
            </p:cNvSpPr>
            <p:nvPr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" name="Oval 98"/>
            <p:cNvSpPr>
              <a:spLocks noChangeAspect="1" noChangeArrowheads="1"/>
            </p:cNvSpPr>
            <p:nvPr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" name="Oval 99"/>
            <p:cNvSpPr>
              <a:spLocks noChangeAspect="1" noChangeArrowheads="1"/>
            </p:cNvSpPr>
            <p:nvPr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" name="Oval 100"/>
            <p:cNvSpPr>
              <a:spLocks noChangeAspect="1" noChangeArrowheads="1"/>
            </p:cNvSpPr>
            <p:nvPr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" name="Oval 101"/>
            <p:cNvSpPr>
              <a:spLocks noChangeAspect="1" noChangeArrowheads="1"/>
            </p:cNvSpPr>
            <p:nvPr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" name="Oval 102"/>
            <p:cNvSpPr>
              <a:spLocks noChangeAspect="1" noChangeArrowheads="1"/>
            </p:cNvSpPr>
            <p:nvPr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" name="Oval 103"/>
            <p:cNvSpPr>
              <a:spLocks noChangeAspect="1" noChangeArrowheads="1"/>
            </p:cNvSpPr>
            <p:nvPr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" name="Oval 104"/>
            <p:cNvSpPr>
              <a:spLocks noChangeAspect="1" noChangeArrowheads="1"/>
            </p:cNvSpPr>
            <p:nvPr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" name="Oval 105"/>
            <p:cNvSpPr>
              <a:spLocks noChangeAspect="1" noChangeArrowheads="1"/>
            </p:cNvSpPr>
            <p:nvPr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" name="Oval 106"/>
            <p:cNvSpPr>
              <a:spLocks noChangeAspect="1" noChangeArrowheads="1"/>
            </p:cNvSpPr>
            <p:nvPr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" name="Oval 107"/>
            <p:cNvSpPr>
              <a:spLocks noChangeAspect="1" noChangeArrowheads="1"/>
            </p:cNvSpPr>
            <p:nvPr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" name="Oval 108"/>
            <p:cNvSpPr>
              <a:spLocks noChangeAspect="1" noChangeArrowheads="1"/>
            </p:cNvSpPr>
            <p:nvPr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" name="Oval 109"/>
            <p:cNvSpPr>
              <a:spLocks noChangeAspect="1" noChangeArrowheads="1"/>
            </p:cNvSpPr>
            <p:nvPr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" name="Oval 110"/>
            <p:cNvSpPr>
              <a:spLocks noChangeAspect="1" noChangeArrowheads="1"/>
            </p:cNvSpPr>
            <p:nvPr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" name="Oval 111"/>
            <p:cNvSpPr>
              <a:spLocks noChangeAspect="1" noChangeArrowheads="1"/>
            </p:cNvSpPr>
            <p:nvPr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" name="Oval 112"/>
            <p:cNvSpPr>
              <a:spLocks noChangeAspect="1" noChangeArrowheads="1"/>
            </p:cNvSpPr>
            <p:nvPr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" name="Oval 113"/>
            <p:cNvSpPr>
              <a:spLocks noChangeAspect="1" noChangeArrowheads="1"/>
            </p:cNvSpPr>
            <p:nvPr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" name="Oval 114"/>
            <p:cNvSpPr>
              <a:spLocks noChangeAspect="1" noChangeArrowheads="1"/>
            </p:cNvSpPr>
            <p:nvPr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" name="Oval 115"/>
            <p:cNvSpPr>
              <a:spLocks noChangeAspect="1" noChangeArrowheads="1"/>
            </p:cNvSpPr>
            <p:nvPr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" name="Oval 116"/>
            <p:cNvSpPr>
              <a:spLocks noChangeAspect="1" noChangeArrowheads="1"/>
            </p:cNvSpPr>
            <p:nvPr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" name="Oval 117"/>
            <p:cNvSpPr>
              <a:spLocks noChangeAspect="1" noChangeArrowheads="1"/>
            </p:cNvSpPr>
            <p:nvPr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" name="Oval 118"/>
            <p:cNvSpPr>
              <a:spLocks noChangeAspect="1" noChangeArrowheads="1"/>
            </p:cNvSpPr>
            <p:nvPr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" name="Oval 119"/>
            <p:cNvSpPr>
              <a:spLocks noChangeAspect="1" noChangeArrowheads="1"/>
            </p:cNvSpPr>
            <p:nvPr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" name="Oval 120"/>
            <p:cNvSpPr>
              <a:spLocks noChangeAspect="1" noChangeArrowheads="1"/>
            </p:cNvSpPr>
            <p:nvPr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" name="Oval 121"/>
            <p:cNvSpPr>
              <a:spLocks noChangeAspect="1" noChangeArrowheads="1"/>
            </p:cNvSpPr>
            <p:nvPr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" name="Oval 122"/>
            <p:cNvSpPr>
              <a:spLocks noChangeAspect="1" noChangeArrowheads="1"/>
            </p:cNvSpPr>
            <p:nvPr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" name="Oval 123"/>
            <p:cNvSpPr>
              <a:spLocks noChangeAspect="1" noChangeArrowheads="1"/>
            </p:cNvSpPr>
            <p:nvPr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" name="Oval 124"/>
            <p:cNvSpPr>
              <a:spLocks noChangeAspect="1" noChangeArrowheads="1"/>
            </p:cNvSpPr>
            <p:nvPr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" name="Oval 125"/>
            <p:cNvSpPr>
              <a:spLocks noChangeAspect="1" noChangeArrowheads="1"/>
            </p:cNvSpPr>
            <p:nvPr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" name="Oval 126"/>
            <p:cNvSpPr>
              <a:spLocks noChangeAspect="1" noChangeArrowheads="1"/>
            </p:cNvSpPr>
            <p:nvPr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" name="Oval 127"/>
            <p:cNvSpPr>
              <a:spLocks noChangeAspect="1" noChangeArrowheads="1"/>
            </p:cNvSpPr>
            <p:nvPr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" name="Oval 128"/>
            <p:cNvSpPr>
              <a:spLocks noChangeAspect="1" noChangeArrowheads="1"/>
            </p:cNvSpPr>
            <p:nvPr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" name="Oval 129"/>
            <p:cNvSpPr>
              <a:spLocks noChangeAspect="1" noChangeArrowheads="1"/>
            </p:cNvSpPr>
            <p:nvPr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" name="Oval 130"/>
            <p:cNvSpPr>
              <a:spLocks noChangeAspect="1" noChangeArrowheads="1"/>
            </p:cNvSpPr>
            <p:nvPr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" name="Oval 131"/>
            <p:cNvSpPr>
              <a:spLocks noChangeAspect="1" noChangeArrowheads="1"/>
            </p:cNvSpPr>
            <p:nvPr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" name="Oval 132"/>
            <p:cNvSpPr>
              <a:spLocks noChangeAspect="1" noChangeArrowheads="1"/>
            </p:cNvSpPr>
            <p:nvPr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" name="Oval 133"/>
            <p:cNvSpPr>
              <a:spLocks noChangeAspect="1" noChangeArrowheads="1"/>
            </p:cNvSpPr>
            <p:nvPr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" name="Oval 134"/>
            <p:cNvSpPr>
              <a:spLocks noChangeAspect="1" noChangeArrowheads="1"/>
            </p:cNvSpPr>
            <p:nvPr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" name="Oval 135"/>
            <p:cNvSpPr>
              <a:spLocks noChangeAspect="1" noChangeArrowheads="1"/>
            </p:cNvSpPr>
            <p:nvPr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" name="Oval 136"/>
            <p:cNvSpPr>
              <a:spLocks noChangeAspect="1" noChangeArrowheads="1"/>
            </p:cNvSpPr>
            <p:nvPr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" name="Oval 137"/>
            <p:cNvSpPr>
              <a:spLocks noChangeAspect="1" noChangeArrowheads="1"/>
            </p:cNvSpPr>
            <p:nvPr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" name="Oval 138"/>
            <p:cNvSpPr>
              <a:spLocks noChangeAspect="1" noChangeArrowheads="1"/>
            </p:cNvSpPr>
            <p:nvPr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" name="Oval 139"/>
            <p:cNvSpPr>
              <a:spLocks noChangeAspect="1" noChangeArrowheads="1"/>
            </p:cNvSpPr>
            <p:nvPr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" name="Oval 140"/>
            <p:cNvSpPr>
              <a:spLocks noChangeAspect="1" noChangeArrowheads="1"/>
            </p:cNvSpPr>
            <p:nvPr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" name="Oval 141"/>
            <p:cNvSpPr>
              <a:spLocks noChangeAspect="1" noChangeArrowheads="1"/>
            </p:cNvSpPr>
            <p:nvPr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" name="Oval 142"/>
            <p:cNvSpPr>
              <a:spLocks noChangeAspect="1" noChangeArrowheads="1"/>
            </p:cNvSpPr>
            <p:nvPr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" name="Oval 143"/>
            <p:cNvSpPr>
              <a:spLocks noChangeAspect="1" noChangeArrowheads="1"/>
            </p:cNvSpPr>
            <p:nvPr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" name="Oval 144"/>
            <p:cNvSpPr>
              <a:spLocks noChangeAspect="1" noChangeArrowheads="1"/>
            </p:cNvSpPr>
            <p:nvPr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" name="Oval 145"/>
            <p:cNvSpPr>
              <a:spLocks noChangeAspect="1" noChangeArrowheads="1"/>
            </p:cNvSpPr>
            <p:nvPr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" name="Oval 146"/>
            <p:cNvSpPr>
              <a:spLocks noChangeAspect="1" noChangeArrowheads="1"/>
            </p:cNvSpPr>
            <p:nvPr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" name="Oval 147"/>
            <p:cNvSpPr>
              <a:spLocks noChangeAspect="1" noChangeArrowheads="1"/>
            </p:cNvSpPr>
            <p:nvPr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" name="Oval 148"/>
            <p:cNvSpPr>
              <a:spLocks noChangeAspect="1" noChangeArrowheads="1"/>
            </p:cNvSpPr>
            <p:nvPr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" name="Oval 149"/>
            <p:cNvSpPr>
              <a:spLocks noChangeAspect="1" noChangeArrowheads="1"/>
            </p:cNvSpPr>
            <p:nvPr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" name="Oval 150"/>
            <p:cNvSpPr>
              <a:spLocks noChangeAspect="1" noChangeArrowheads="1"/>
            </p:cNvSpPr>
            <p:nvPr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" name="Oval 151"/>
            <p:cNvSpPr>
              <a:spLocks noChangeAspect="1" noChangeArrowheads="1"/>
            </p:cNvSpPr>
            <p:nvPr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" name="Oval 152"/>
            <p:cNvSpPr>
              <a:spLocks noChangeAspect="1" noChangeArrowheads="1"/>
            </p:cNvSpPr>
            <p:nvPr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" name="Oval 153"/>
            <p:cNvSpPr>
              <a:spLocks noChangeAspect="1" noChangeArrowheads="1"/>
            </p:cNvSpPr>
            <p:nvPr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" name="Oval 154"/>
            <p:cNvSpPr>
              <a:spLocks noChangeAspect="1" noChangeArrowheads="1"/>
            </p:cNvSpPr>
            <p:nvPr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" name="Oval 155"/>
            <p:cNvSpPr>
              <a:spLocks noChangeAspect="1" noChangeArrowheads="1"/>
            </p:cNvSpPr>
            <p:nvPr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" name="Oval 156"/>
            <p:cNvSpPr>
              <a:spLocks noChangeAspect="1" noChangeArrowheads="1"/>
            </p:cNvSpPr>
            <p:nvPr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" name="Oval 157"/>
            <p:cNvSpPr>
              <a:spLocks noChangeAspect="1" noChangeArrowheads="1"/>
            </p:cNvSpPr>
            <p:nvPr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" name="Oval 158"/>
            <p:cNvSpPr>
              <a:spLocks noChangeAspect="1" noChangeArrowheads="1"/>
            </p:cNvSpPr>
            <p:nvPr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" name="Oval 159"/>
            <p:cNvSpPr>
              <a:spLocks noChangeAspect="1" noChangeArrowheads="1"/>
            </p:cNvSpPr>
            <p:nvPr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" name="Oval 160"/>
            <p:cNvSpPr>
              <a:spLocks noChangeAspect="1" noChangeArrowheads="1"/>
            </p:cNvSpPr>
            <p:nvPr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" name="Oval 161"/>
            <p:cNvSpPr>
              <a:spLocks noChangeAspect="1" noChangeArrowheads="1"/>
            </p:cNvSpPr>
            <p:nvPr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" name="Oval 162"/>
            <p:cNvSpPr>
              <a:spLocks noChangeAspect="1" noChangeArrowheads="1"/>
            </p:cNvSpPr>
            <p:nvPr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" name="Oval 163"/>
            <p:cNvSpPr>
              <a:spLocks noChangeAspect="1" noChangeArrowheads="1"/>
            </p:cNvSpPr>
            <p:nvPr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" name="Oval 164"/>
            <p:cNvSpPr>
              <a:spLocks noChangeAspect="1" noChangeArrowheads="1"/>
            </p:cNvSpPr>
            <p:nvPr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" name="Oval 165"/>
            <p:cNvSpPr>
              <a:spLocks noChangeAspect="1" noChangeArrowheads="1"/>
            </p:cNvSpPr>
            <p:nvPr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" name="Oval 166"/>
            <p:cNvSpPr>
              <a:spLocks noChangeAspect="1" noChangeArrowheads="1"/>
            </p:cNvSpPr>
            <p:nvPr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" name="Oval 167"/>
            <p:cNvSpPr>
              <a:spLocks noChangeAspect="1" noChangeArrowheads="1"/>
            </p:cNvSpPr>
            <p:nvPr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" name="Oval 168"/>
            <p:cNvSpPr>
              <a:spLocks noChangeAspect="1" noChangeArrowheads="1"/>
            </p:cNvSpPr>
            <p:nvPr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" name="Oval 169"/>
            <p:cNvSpPr>
              <a:spLocks noChangeAspect="1" noChangeArrowheads="1"/>
            </p:cNvSpPr>
            <p:nvPr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" name="Oval 170"/>
            <p:cNvSpPr>
              <a:spLocks noChangeAspect="1" noChangeArrowheads="1"/>
            </p:cNvSpPr>
            <p:nvPr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" name="Oval 171"/>
            <p:cNvSpPr>
              <a:spLocks noChangeAspect="1" noChangeArrowheads="1"/>
            </p:cNvSpPr>
            <p:nvPr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" name="Oval 172"/>
            <p:cNvSpPr>
              <a:spLocks noChangeAspect="1" noChangeArrowheads="1"/>
            </p:cNvSpPr>
            <p:nvPr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" name="Oval 173"/>
            <p:cNvSpPr>
              <a:spLocks noChangeAspect="1" noChangeArrowheads="1"/>
            </p:cNvSpPr>
            <p:nvPr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" name="Oval 174"/>
            <p:cNvSpPr>
              <a:spLocks noChangeAspect="1" noChangeArrowheads="1"/>
            </p:cNvSpPr>
            <p:nvPr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" name="Oval 175"/>
            <p:cNvSpPr>
              <a:spLocks noChangeAspect="1" noChangeArrowheads="1"/>
            </p:cNvSpPr>
            <p:nvPr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" name="Oval 176"/>
            <p:cNvSpPr>
              <a:spLocks noChangeAspect="1" noChangeArrowheads="1"/>
            </p:cNvSpPr>
            <p:nvPr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" name="Oval 177"/>
            <p:cNvSpPr>
              <a:spLocks noChangeAspect="1" noChangeArrowheads="1"/>
            </p:cNvSpPr>
            <p:nvPr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" name="Oval 178"/>
            <p:cNvSpPr>
              <a:spLocks noChangeAspect="1" noChangeArrowheads="1"/>
            </p:cNvSpPr>
            <p:nvPr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" name="Oval 179"/>
            <p:cNvSpPr>
              <a:spLocks noChangeAspect="1" noChangeArrowheads="1"/>
            </p:cNvSpPr>
            <p:nvPr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" name="Oval 180"/>
            <p:cNvSpPr>
              <a:spLocks noChangeAspect="1" noChangeArrowheads="1"/>
            </p:cNvSpPr>
            <p:nvPr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" name="Oval 181"/>
            <p:cNvSpPr>
              <a:spLocks noChangeAspect="1" noChangeArrowheads="1"/>
            </p:cNvSpPr>
            <p:nvPr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" name="Oval 182"/>
            <p:cNvSpPr>
              <a:spLocks noChangeAspect="1" noChangeArrowheads="1"/>
            </p:cNvSpPr>
            <p:nvPr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" name="Oval 183"/>
            <p:cNvSpPr>
              <a:spLocks noChangeAspect="1" noChangeArrowheads="1"/>
            </p:cNvSpPr>
            <p:nvPr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" name="Oval 184"/>
            <p:cNvSpPr>
              <a:spLocks noChangeAspect="1" noChangeArrowheads="1"/>
            </p:cNvSpPr>
            <p:nvPr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" name="Oval 185"/>
            <p:cNvSpPr>
              <a:spLocks noChangeAspect="1" noChangeArrowheads="1"/>
            </p:cNvSpPr>
            <p:nvPr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" name="Oval 186"/>
            <p:cNvSpPr>
              <a:spLocks noChangeAspect="1" noChangeArrowheads="1"/>
            </p:cNvSpPr>
            <p:nvPr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" name="Oval 187"/>
            <p:cNvSpPr>
              <a:spLocks noChangeAspect="1" noChangeArrowheads="1"/>
            </p:cNvSpPr>
            <p:nvPr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" name="Oval 188"/>
            <p:cNvSpPr>
              <a:spLocks noChangeAspect="1" noChangeArrowheads="1"/>
            </p:cNvSpPr>
            <p:nvPr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" name="Oval 189"/>
            <p:cNvSpPr>
              <a:spLocks noChangeAspect="1" noChangeArrowheads="1"/>
            </p:cNvSpPr>
            <p:nvPr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" name="Oval 190"/>
            <p:cNvSpPr>
              <a:spLocks noChangeAspect="1" noChangeArrowheads="1"/>
            </p:cNvSpPr>
            <p:nvPr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" name="Oval 191"/>
            <p:cNvSpPr>
              <a:spLocks noChangeAspect="1" noChangeArrowheads="1"/>
            </p:cNvSpPr>
            <p:nvPr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" name="Oval 192"/>
            <p:cNvSpPr>
              <a:spLocks noChangeAspect="1" noChangeArrowheads="1"/>
            </p:cNvSpPr>
            <p:nvPr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" name="Oval 193"/>
            <p:cNvSpPr>
              <a:spLocks noChangeAspect="1" noChangeArrowheads="1"/>
            </p:cNvSpPr>
            <p:nvPr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" name="Oval 194"/>
            <p:cNvSpPr>
              <a:spLocks noChangeAspect="1" noChangeArrowheads="1"/>
            </p:cNvSpPr>
            <p:nvPr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" name="Oval 195"/>
            <p:cNvSpPr>
              <a:spLocks noChangeAspect="1" noChangeArrowheads="1"/>
            </p:cNvSpPr>
            <p:nvPr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" name="Oval 196"/>
            <p:cNvSpPr>
              <a:spLocks noChangeAspect="1" noChangeArrowheads="1"/>
            </p:cNvSpPr>
            <p:nvPr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" name="Oval 197"/>
            <p:cNvSpPr>
              <a:spLocks noChangeAspect="1" noChangeArrowheads="1"/>
            </p:cNvSpPr>
            <p:nvPr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" name="Oval 198"/>
            <p:cNvSpPr>
              <a:spLocks noChangeAspect="1" noChangeArrowheads="1"/>
            </p:cNvSpPr>
            <p:nvPr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" name="Oval 199"/>
            <p:cNvSpPr>
              <a:spLocks noChangeAspect="1" noChangeArrowheads="1"/>
            </p:cNvSpPr>
            <p:nvPr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" name="Oval 200"/>
            <p:cNvSpPr>
              <a:spLocks noChangeAspect="1" noChangeArrowheads="1"/>
            </p:cNvSpPr>
            <p:nvPr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" name="Oval 201"/>
            <p:cNvSpPr>
              <a:spLocks noChangeAspect="1" noChangeArrowheads="1"/>
            </p:cNvSpPr>
            <p:nvPr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" name="Oval 202"/>
            <p:cNvSpPr>
              <a:spLocks noChangeAspect="1" noChangeArrowheads="1"/>
            </p:cNvSpPr>
            <p:nvPr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" name="Oval 203"/>
            <p:cNvSpPr>
              <a:spLocks noChangeAspect="1" noChangeArrowheads="1"/>
            </p:cNvSpPr>
            <p:nvPr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" name="Oval 204"/>
            <p:cNvSpPr>
              <a:spLocks noChangeAspect="1" noChangeArrowheads="1"/>
            </p:cNvSpPr>
            <p:nvPr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" name="Oval 205"/>
            <p:cNvSpPr>
              <a:spLocks noChangeAspect="1" noChangeArrowheads="1"/>
            </p:cNvSpPr>
            <p:nvPr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" name="Oval 206"/>
            <p:cNvSpPr>
              <a:spLocks noChangeAspect="1" noChangeArrowheads="1"/>
            </p:cNvSpPr>
            <p:nvPr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" name="Oval 207"/>
            <p:cNvSpPr>
              <a:spLocks noChangeAspect="1" noChangeArrowheads="1"/>
            </p:cNvSpPr>
            <p:nvPr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" name="Oval 208"/>
            <p:cNvSpPr>
              <a:spLocks noChangeAspect="1" noChangeArrowheads="1"/>
            </p:cNvSpPr>
            <p:nvPr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" name="Oval 209"/>
            <p:cNvSpPr>
              <a:spLocks noChangeAspect="1" noChangeArrowheads="1"/>
            </p:cNvSpPr>
            <p:nvPr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" name="Oval 210"/>
            <p:cNvSpPr>
              <a:spLocks noChangeAspect="1" noChangeArrowheads="1"/>
            </p:cNvSpPr>
            <p:nvPr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" name="Oval 211"/>
            <p:cNvSpPr>
              <a:spLocks noChangeAspect="1" noChangeArrowheads="1"/>
            </p:cNvSpPr>
            <p:nvPr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" name="Oval 212"/>
            <p:cNvSpPr>
              <a:spLocks noChangeAspect="1" noChangeArrowheads="1"/>
            </p:cNvSpPr>
            <p:nvPr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" name="Oval 213"/>
            <p:cNvSpPr>
              <a:spLocks noChangeAspect="1" noChangeArrowheads="1"/>
            </p:cNvSpPr>
            <p:nvPr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" name="Oval 214"/>
            <p:cNvSpPr>
              <a:spLocks noChangeAspect="1" noChangeArrowheads="1"/>
            </p:cNvSpPr>
            <p:nvPr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" name="Oval 215"/>
            <p:cNvSpPr>
              <a:spLocks noChangeAspect="1" noChangeArrowheads="1"/>
            </p:cNvSpPr>
            <p:nvPr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" name="Oval 216"/>
            <p:cNvSpPr>
              <a:spLocks noChangeAspect="1" noChangeArrowheads="1"/>
            </p:cNvSpPr>
            <p:nvPr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" name="Oval 217"/>
            <p:cNvSpPr>
              <a:spLocks noChangeAspect="1" noChangeArrowheads="1"/>
            </p:cNvSpPr>
            <p:nvPr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" name="Oval 218"/>
            <p:cNvSpPr>
              <a:spLocks noChangeAspect="1" noChangeArrowheads="1"/>
            </p:cNvSpPr>
            <p:nvPr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" name="Oval 219"/>
            <p:cNvSpPr>
              <a:spLocks noChangeAspect="1" noChangeArrowheads="1"/>
            </p:cNvSpPr>
            <p:nvPr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" name="Oval 220"/>
            <p:cNvSpPr>
              <a:spLocks noChangeAspect="1" noChangeArrowheads="1"/>
            </p:cNvSpPr>
            <p:nvPr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" name="Oval 221"/>
            <p:cNvSpPr>
              <a:spLocks noChangeAspect="1" noChangeArrowheads="1"/>
            </p:cNvSpPr>
            <p:nvPr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" name="Oval 222"/>
            <p:cNvSpPr>
              <a:spLocks noChangeAspect="1" noChangeArrowheads="1"/>
            </p:cNvSpPr>
            <p:nvPr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" name="Oval 223"/>
            <p:cNvSpPr>
              <a:spLocks noChangeAspect="1" noChangeArrowheads="1"/>
            </p:cNvSpPr>
            <p:nvPr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" name="Oval 224"/>
            <p:cNvSpPr>
              <a:spLocks noChangeAspect="1" noChangeArrowheads="1"/>
            </p:cNvSpPr>
            <p:nvPr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" name="Oval 225"/>
            <p:cNvSpPr>
              <a:spLocks noChangeAspect="1" noChangeArrowheads="1"/>
            </p:cNvSpPr>
            <p:nvPr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" name="Oval 226"/>
            <p:cNvSpPr>
              <a:spLocks noChangeAspect="1" noChangeArrowheads="1"/>
            </p:cNvSpPr>
            <p:nvPr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6" name="Oval 227"/>
            <p:cNvSpPr>
              <a:spLocks noChangeAspect="1" noChangeArrowheads="1"/>
            </p:cNvSpPr>
            <p:nvPr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7" name="Oval 228"/>
            <p:cNvSpPr>
              <a:spLocks noChangeAspect="1" noChangeArrowheads="1"/>
            </p:cNvSpPr>
            <p:nvPr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8" name="Oval 229"/>
            <p:cNvSpPr>
              <a:spLocks noChangeAspect="1" noChangeArrowheads="1"/>
            </p:cNvSpPr>
            <p:nvPr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9" name="Oval 230"/>
            <p:cNvSpPr>
              <a:spLocks noChangeAspect="1" noChangeArrowheads="1"/>
            </p:cNvSpPr>
            <p:nvPr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0" name="Oval 231"/>
            <p:cNvSpPr>
              <a:spLocks noChangeAspect="1" noChangeArrowheads="1"/>
            </p:cNvSpPr>
            <p:nvPr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1" name="Oval 232"/>
            <p:cNvSpPr>
              <a:spLocks noChangeAspect="1" noChangeArrowheads="1"/>
            </p:cNvSpPr>
            <p:nvPr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2" name="Oval 233"/>
            <p:cNvSpPr>
              <a:spLocks noChangeAspect="1" noChangeArrowheads="1"/>
            </p:cNvSpPr>
            <p:nvPr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3" name="Oval 234"/>
            <p:cNvSpPr>
              <a:spLocks noChangeAspect="1" noChangeArrowheads="1"/>
            </p:cNvSpPr>
            <p:nvPr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4" name="Oval 235"/>
            <p:cNvSpPr>
              <a:spLocks noChangeAspect="1" noChangeArrowheads="1"/>
            </p:cNvSpPr>
            <p:nvPr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5" name="Oval 236"/>
            <p:cNvSpPr>
              <a:spLocks noChangeAspect="1" noChangeArrowheads="1"/>
            </p:cNvSpPr>
            <p:nvPr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6" name="Oval 237"/>
            <p:cNvSpPr>
              <a:spLocks noChangeAspect="1" noChangeArrowheads="1"/>
            </p:cNvSpPr>
            <p:nvPr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7" name="Oval 238"/>
            <p:cNvSpPr>
              <a:spLocks noChangeAspect="1" noChangeArrowheads="1"/>
            </p:cNvSpPr>
            <p:nvPr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8" name="Oval 239"/>
            <p:cNvSpPr>
              <a:spLocks noChangeAspect="1" noChangeArrowheads="1"/>
            </p:cNvSpPr>
            <p:nvPr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9" name="Oval 240"/>
            <p:cNvSpPr>
              <a:spLocks noChangeAspect="1" noChangeArrowheads="1"/>
            </p:cNvSpPr>
            <p:nvPr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0" name="Oval 241"/>
            <p:cNvSpPr>
              <a:spLocks noChangeAspect="1" noChangeArrowheads="1"/>
            </p:cNvSpPr>
            <p:nvPr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1" name="Oval 242"/>
            <p:cNvSpPr>
              <a:spLocks noChangeAspect="1" noChangeArrowheads="1"/>
            </p:cNvSpPr>
            <p:nvPr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2" name="Oval 243"/>
            <p:cNvSpPr>
              <a:spLocks noChangeAspect="1" noChangeArrowheads="1"/>
            </p:cNvSpPr>
            <p:nvPr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3" name="Oval 244"/>
            <p:cNvSpPr>
              <a:spLocks noChangeAspect="1" noChangeArrowheads="1"/>
            </p:cNvSpPr>
            <p:nvPr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4" name="Oval 245"/>
            <p:cNvSpPr>
              <a:spLocks noChangeAspect="1" noChangeArrowheads="1"/>
            </p:cNvSpPr>
            <p:nvPr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5" name="Oval 246"/>
            <p:cNvSpPr>
              <a:spLocks noChangeAspect="1" noChangeArrowheads="1"/>
            </p:cNvSpPr>
            <p:nvPr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6" name="Oval 247"/>
            <p:cNvSpPr>
              <a:spLocks noChangeAspect="1" noChangeArrowheads="1"/>
            </p:cNvSpPr>
            <p:nvPr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7" name="Oval 248"/>
            <p:cNvSpPr>
              <a:spLocks noChangeAspect="1" noChangeArrowheads="1"/>
            </p:cNvSpPr>
            <p:nvPr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8" name="Oval 249"/>
            <p:cNvSpPr>
              <a:spLocks noChangeAspect="1" noChangeArrowheads="1"/>
            </p:cNvSpPr>
            <p:nvPr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9" name="Oval 250"/>
            <p:cNvSpPr>
              <a:spLocks noChangeAspect="1" noChangeArrowheads="1"/>
            </p:cNvSpPr>
            <p:nvPr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0" name="Oval 251"/>
            <p:cNvSpPr>
              <a:spLocks noChangeAspect="1" noChangeArrowheads="1"/>
            </p:cNvSpPr>
            <p:nvPr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1" name="Oval 252"/>
            <p:cNvSpPr>
              <a:spLocks noChangeAspect="1" noChangeArrowheads="1"/>
            </p:cNvSpPr>
            <p:nvPr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2" name="Oval 253"/>
            <p:cNvSpPr>
              <a:spLocks noChangeAspect="1" noChangeArrowheads="1"/>
            </p:cNvSpPr>
            <p:nvPr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3" name="Oval 254"/>
            <p:cNvSpPr>
              <a:spLocks noChangeAspect="1" noChangeArrowheads="1"/>
            </p:cNvSpPr>
            <p:nvPr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4" name="Oval 255"/>
            <p:cNvSpPr>
              <a:spLocks noChangeAspect="1" noChangeArrowheads="1"/>
            </p:cNvSpPr>
            <p:nvPr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5" name="Oval 256"/>
            <p:cNvSpPr>
              <a:spLocks noChangeAspect="1" noChangeArrowheads="1"/>
            </p:cNvSpPr>
            <p:nvPr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6" name="Oval 257"/>
            <p:cNvSpPr>
              <a:spLocks noChangeAspect="1" noChangeArrowheads="1"/>
            </p:cNvSpPr>
            <p:nvPr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7" name="Oval 258"/>
            <p:cNvSpPr>
              <a:spLocks noChangeAspect="1" noChangeArrowheads="1"/>
            </p:cNvSpPr>
            <p:nvPr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8" name="Oval 259"/>
            <p:cNvSpPr>
              <a:spLocks noChangeAspect="1" noChangeArrowheads="1"/>
            </p:cNvSpPr>
            <p:nvPr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9" name="Oval 260"/>
            <p:cNvSpPr>
              <a:spLocks noChangeAspect="1" noChangeArrowheads="1"/>
            </p:cNvSpPr>
            <p:nvPr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0" name="Oval 261"/>
            <p:cNvSpPr>
              <a:spLocks noChangeAspect="1" noChangeArrowheads="1"/>
            </p:cNvSpPr>
            <p:nvPr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1" name="Oval 262"/>
            <p:cNvSpPr>
              <a:spLocks noChangeAspect="1" noChangeArrowheads="1"/>
            </p:cNvSpPr>
            <p:nvPr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2" name="Oval 263"/>
            <p:cNvSpPr>
              <a:spLocks noChangeAspect="1" noChangeArrowheads="1"/>
            </p:cNvSpPr>
            <p:nvPr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3" name="Oval 264"/>
            <p:cNvSpPr>
              <a:spLocks noChangeAspect="1" noChangeArrowheads="1"/>
            </p:cNvSpPr>
            <p:nvPr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4" name="Oval 265"/>
            <p:cNvSpPr>
              <a:spLocks noChangeAspect="1" noChangeArrowheads="1"/>
            </p:cNvSpPr>
            <p:nvPr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5" name="Oval 266"/>
            <p:cNvSpPr>
              <a:spLocks noChangeAspect="1" noChangeArrowheads="1"/>
            </p:cNvSpPr>
            <p:nvPr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6" name="Oval 267"/>
            <p:cNvSpPr>
              <a:spLocks noChangeAspect="1" noChangeArrowheads="1"/>
            </p:cNvSpPr>
            <p:nvPr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7" name="Oval 268"/>
            <p:cNvSpPr>
              <a:spLocks noChangeAspect="1" noChangeArrowheads="1"/>
            </p:cNvSpPr>
            <p:nvPr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8" name="Oval 269"/>
            <p:cNvSpPr>
              <a:spLocks noChangeAspect="1" noChangeArrowheads="1"/>
            </p:cNvSpPr>
            <p:nvPr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9" name="Oval 270"/>
            <p:cNvSpPr>
              <a:spLocks noChangeAspect="1" noChangeArrowheads="1"/>
            </p:cNvSpPr>
            <p:nvPr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0" name="Oval 271"/>
            <p:cNvSpPr>
              <a:spLocks noChangeAspect="1" noChangeArrowheads="1"/>
            </p:cNvSpPr>
            <p:nvPr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1" name="Oval 272"/>
            <p:cNvSpPr>
              <a:spLocks noChangeAspect="1" noChangeArrowheads="1"/>
            </p:cNvSpPr>
            <p:nvPr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2" name="Oval 273"/>
            <p:cNvSpPr>
              <a:spLocks noChangeAspect="1" noChangeArrowheads="1"/>
            </p:cNvSpPr>
            <p:nvPr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3" name="Oval 274"/>
            <p:cNvSpPr>
              <a:spLocks noChangeAspect="1" noChangeArrowheads="1"/>
            </p:cNvSpPr>
            <p:nvPr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4" name="Oval 275"/>
            <p:cNvSpPr>
              <a:spLocks noChangeAspect="1" noChangeArrowheads="1"/>
            </p:cNvSpPr>
            <p:nvPr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5" name="Oval 276"/>
            <p:cNvSpPr>
              <a:spLocks noChangeAspect="1" noChangeArrowheads="1"/>
            </p:cNvSpPr>
            <p:nvPr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6" name="Oval 277"/>
            <p:cNvSpPr>
              <a:spLocks noChangeAspect="1" noChangeArrowheads="1"/>
            </p:cNvSpPr>
            <p:nvPr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7" name="Oval 278"/>
            <p:cNvSpPr>
              <a:spLocks noChangeAspect="1" noChangeArrowheads="1"/>
            </p:cNvSpPr>
            <p:nvPr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8" name="Oval 279"/>
            <p:cNvSpPr>
              <a:spLocks noChangeAspect="1" noChangeArrowheads="1"/>
            </p:cNvSpPr>
            <p:nvPr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9" name="Oval 280"/>
            <p:cNvSpPr>
              <a:spLocks noChangeAspect="1" noChangeArrowheads="1"/>
            </p:cNvSpPr>
            <p:nvPr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0" name="Oval 281"/>
            <p:cNvSpPr>
              <a:spLocks noChangeAspect="1" noChangeArrowheads="1"/>
            </p:cNvSpPr>
            <p:nvPr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1" name="Oval 282"/>
            <p:cNvSpPr>
              <a:spLocks noChangeAspect="1" noChangeArrowheads="1"/>
            </p:cNvSpPr>
            <p:nvPr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2" name="Oval 283"/>
            <p:cNvSpPr>
              <a:spLocks noChangeAspect="1" noChangeArrowheads="1"/>
            </p:cNvSpPr>
            <p:nvPr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3" name="Oval 284"/>
            <p:cNvSpPr>
              <a:spLocks noChangeAspect="1" noChangeArrowheads="1"/>
            </p:cNvSpPr>
            <p:nvPr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4" name="Oval 285"/>
            <p:cNvSpPr>
              <a:spLocks noChangeAspect="1" noChangeArrowheads="1"/>
            </p:cNvSpPr>
            <p:nvPr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5" name="Oval 286"/>
            <p:cNvSpPr>
              <a:spLocks noChangeAspect="1" noChangeArrowheads="1"/>
            </p:cNvSpPr>
            <p:nvPr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6" name="Oval 287"/>
            <p:cNvSpPr>
              <a:spLocks noChangeAspect="1" noChangeArrowheads="1"/>
            </p:cNvSpPr>
            <p:nvPr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7" name="Oval 288"/>
            <p:cNvSpPr>
              <a:spLocks noChangeAspect="1" noChangeArrowheads="1"/>
            </p:cNvSpPr>
            <p:nvPr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8" name="Oval 289"/>
            <p:cNvSpPr>
              <a:spLocks noChangeAspect="1" noChangeArrowheads="1"/>
            </p:cNvSpPr>
            <p:nvPr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9" name="Oval 290"/>
            <p:cNvSpPr>
              <a:spLocks noChangeAspect="1" noChangeArrowheads="1"/>
            </p:cNvSpPr>
            <p:nvPr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0" name="Oval 291"/>
            <p:cNvSpPr>
              <a:spLocks noChangeAspect="1" noChangeArrowheads="1"/>
            </p:cNvSpPr>
            <p:nvPr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1" name="Oval 292"/>
            <p:cNvSpPr>
              <a:spLocks noChangeAspect="1" noChangeArrowheads="1"/>
            </p:cNvSpPr>
            <p:nvPr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2" name="Oval 293"/>
            <p:cNvSpPr>
              <a:spLocks noChangeAspect="1" noChangeArrowheads="1"/>
            </p:cNvSpPr>
            <p:nvPr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3" name="Oval 294"/>
            <p:cNvSpPr>
              <a:spLocks noChangeAspect="1" noChangeArrowheads="1"/>
            </p:cNvSpPr>
            <p:nvPr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4" name="Oval 295"/>
            <p:cNvSpPr>
              <a:spLocks noChangeAspect="1" noChangeArrowheads="1"/>
            </p:cNvSpPr>
            <p:nvPr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5" name="Oval 296"/>
            <p:cNvSpPr>
              <a:spLocks noChangeAspect="1" noChangeArrowheads="1"/>
            </p:cNvSpPr>
            <p:nvPr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6" name="Oval 297"/>
            <p:cNvSpPr>
              <a:spLocks noChangeAspect="1" noChangeArrowheads="1"/>
            </p:cNvSpPr>
            <p:nvPr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7" name="Oval 298"/>
            <p:cNvSpPr>
              <a:spLocks noChangeAspect="1" noChangeArrowheads="1"/>
            </p:cNvSpPr>
            <p:nvPr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8" name="Oval 299"/>
            <p:cNvSpPr>
              <a:spLocks noChangeAspect="1" noChangeArrowheads="1"/>
            </p:cNvSpPr>
            <p:nvPr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9" name="Oval 300"/>
            <p:cNvSpPr>
              <a:spLocks noChangeAspect="1" noChangeArrowheads="1"/>
            </p:cNvSpPr>
            <p:nvPr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0" name="Oval 301"/>
            <p:cNvSpPr>
              <a:spLocks noChangeAspect="1" noChangeArrowheads="1"/>
            </p:cNvSpPr>
            <p:nvPr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1" name="Oval 302"/>
            <p:cNvSpPr>
              <a:spLocks noChangeAspect="1" noChangeArrowheads="1"/>
            </p:cNvSpPr>
            <p:nvPr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2" name="Oval 303"/>
            <p:cNvSpPr>
              <a:spLocks noChangeAspect="1" noChangeArrowheads="1"/>
            </p:cNvSpPr>
            <p:nvPr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3" name="Oval 304"/>
            <p:cNvSpPr>
              <a:spLocks noChangeAspect="1" noChangeArrowheads="1"/>
            </p:cNvSpPr>
            <p:nvPr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4" name="Oval 305"/>
            <p:cNvSpPr>
              <a:spLocks noChangeAspect="1" noChangeArrowheads="1"/>
            </p:cNvSpPr>
            <p:nvPr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5" name="Oval 306"/>
            <p:cNvSpPr>
              <a:spLocks noChangeAspect="1" noChangeArrowheads="1"/>
            </p:cNvSpPr>
            <p:nvPr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6" name="Oval 307"/>
            <p:cNvSpPr>
              <a:spLocks noChangeAspect="1" noChangeArrowheads="1"/>
            </p:cNvSpPr>
            <p:nvPr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7" name="Oval 308"/>
            <p:cNvSpPr>
              <a:spLocks noChangeAspect="1" noChangeArrowheads="1"/>
            </p:cNvSpPr>
            <p:nvPr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8" name="Oval 309"/>
            <p:cNvSpPr>
              <a:spLocks noChangeAspect="1" noChangeArrowheads="1"/>
            </p:cNvSpPr>
            <p:nvPr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9" name="Oval 310"/>
            <p:cNvSpPr>
              <a:spLocks noChangeAspect="1" noChangeArrowheads="1"/>
            </p:cNvSpPr>
            <p:nvPr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0" name="Oval 311"/>
            <p:cNvSpPr>
              <a:spLocks noChangeAspect="1" noChangeArrowheads="1"/>
            </p:cNvSpPr>
            <p:nvPr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1" name="Oval 312"/>
            <p:cNvSpPr>
              <a:spLocks noChangeAspect="1" noChangeArrowheads="1"/>
            </p:cNvSpPr>
            <p:nvPr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2" name="Oval 313"/>
            <p:cNvSpPr>
              <a:spLocks noChangeAspect="1" noChangeArrowheads="1"/>
            </p:cNvSpPr>
            <p:nvPr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3" name="Oval 314"/>
            <p:cNvSpPr>
              <a:spLocks noChangeAspect="1" noChangeArrowheads="1"/>
            </p:cNvSpPr>
            <p:nvPr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4" name="Oval 315"/>
            <p:cNvSpPr>
              <a:spLocks noChangeAspect="1" noChangeArrowheads="1"/>
            </p:cNvSpPr>
            <p:nvPr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5" name="Oval 316"/>
            <p:cNvSpPr>
              <a:spLocks noChangeAspect="1" noChangeArrowheads="1"/>
            </p:cNvSpPr>
            <p:nvPr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6" name="Oval 317"/>
            <p:cNvSpPr>
              <a:spLocks noChangeAspect="1" noChangeArrowheads="1"/>
            </p:cNvSpPr>
            <p:nvPr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7" name="Oval 318"/>
            <p:cNvSpPr>
              <a:spLocks noChangeAspect="1" noChangeArrowheads="1"/>
            </p:cNvSpPr>
            <p:nvPr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8" name="Oval 319"/>
            <p:cNvSpPr>
              <a:spLocks noChangeAspect="1" noChangeArrowheads="1"/>
            </p:cNvSpPr>
            <p:nvPr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9" name="Oval 320"/>
            <p:cNvSpPr>
              <a:spLocks noChangeAspect="1" noChangeArrowheads="1"/>
            </p:cNvSpPr>
            <p:nvPr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0" name="Oval 321"/>
            <p:cNvSpPr>
              <a:spLocks noChangeAspect="1" noChangeArrowheads="1"/>
            </p:cNvSpPr>
            <p:nvPr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1" name="Oval 322"/>
            <p:cNvSpPr>
              <a:spLocks noChangeAspect="1" noChangeArrowheads="1"/>
            </p:cNvSpPr>
            <p:nvPr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2" name="Oval 323"/>
            <p:cNvSpPr>
              <a:spLocks noChangeAspect="1" noChangeArrowheads="1"/>
            </p:cNvSpPr>
            <p:nvPr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3" name="Oval 324"/>
            <p:cNvSpPr>
              <a:spLocks noChangeAspect="1" noChangeArrowheads="1"/>
            </p:cNvSpPr>
            <p:nvPr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4" name="Oval 325"/>
            <p:cNvSpPr>
              <a:spLocks noChangeAspect="1" noChangeArrowheads="1"/>
            </p:cNvSpPr>
            <p:nvPr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5" name="Oval 326"/>
            <p:cNvSpPr>
              <a:spLocks noChangeAspect="1" noChangeArrowheads="1"/>
            </p:cNvSpPr>
            <p:nvPr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6" name="Oval 327"/>
            <p:cNvSpPr>
              <a:spLocks noChangeAspect="1" noChangeArrowheads="1"/>
            </p:cNvSpPr>
            <p:nvPr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7" name="Oval 328"/>
            <p:cNvSpPr>
              <a:spLocks noChangeAspect="1" noChangeArrowheads="1"/>
            </p:cNvSpPr>
            <p:nvPr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8" name="Oval 329"/>
            <p:cNvSpPr>
              <a:spLocks noChangeAspect="1" noChangeArrowheads="1"/>
            </p:cNvSpPr>
            <p:nvPr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9" name="Oval 330"/>
            <p:cNvSpPr>
              <a:spLocks noChangeAspect="1" noChangeArrowheads="1"/>
            </p:cNvSpPr>
            <p:nvPr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0" name="Oval 331"/>
            <p:cNvSpPr>
              <a:spLocks noChangeAspect="1" noChangeArrowheads="1"/>
            </p:cNvSpPr>
            <p:nvPr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1" name="Oval 332"/>
            <p:cNvSpPr>
              <a:spLocks noChangeAspect="1" noChangeArrowheads="1"/>
            </p:cNvSpPr>
            <p:nvPr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2" name="Oval 333"/>
            <p:cNvSpPr>
              <a:spLocks noChangeAspect="1" noChangeArrowheads="1"/>
            </p:cNvSpPr>
            <p:nvPr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3" name="Oval 334"/>
            <p:cNvSpPr>
              <a:spLocks noChangeAspect="1" noChangeArrowheads="1"/>
            </p:cNvSpPr>
            <p:nvPr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4" name="Oval 335"/>
            <p:cNvSpPr>
              <a:spLocks noChangeAspect="1" noChangeArrowheads="1"/>
            </p:cNvSpPr>
            <p:nvPr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5" name="Oval 336"/>
            <p:cNvSpPr>
              <a:spLocks noChangeAspect="1" noChangeArrowheads="1"/>
            </p:cNvSpPr>
            <p:nvPr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6" name="Oval 337"/>
            <p:cNvSpPr>
              <a:spLocks noChangeAspect="1" noChangeArrowheads="1"/>
            </p:cNvSpPr>
            <p:nvPr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7" name="Oval 338"/>
            <p:cNvSpPr>
              <a:spLocks noChangeAspect="1" noChangeArrowheads="1"/>
            </p:cNvSpPr>
            <p:nvPr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8" name="Oval 339"/>
            <p:cNvSpPr>
              <a:spLocks noChangeAspect="1" noChangeArrowheads="1"/>
            </p:cNvSpPr>
            <p:nvPr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9" name="Oval 340"/>
            <p:cNvSpPr>
              <a:spLocks noChangeAspect="1" noChangeArrowheads="1"/>
            </p:cNvSpPr>
            <p:nvPr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0" name="Oval 341"/>
            <p:cNvSpPr>
              <a:spLocks noChangeAspect="1" noChangeArrowheads="1"/>
            </p:cNvSpPr>
            <p:nvPr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1" name="Oval 342"/>
            <p:cNvSpPr>
              <a:spLocks noChangeAspect="1" noChangeArrowheads="1"/>
            </p:cNvSpPr>
            <p:nvPr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2" name="Oval 343"/>
            <p:cNvSpPr>
              <a:spLocks noChangeAspect="1" noChangeArrowheads="1"/>
            </p:cNvSpPr>
            <p:nvPr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3" name="Oval 344"/>
            <p:cNvSpPr>
              <a:spLocks noChangeAspect="1" noChangeArrowheads="1"/>
            </p:cNvSpPr>
            <p:nvPr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4" name="Oval 345"/>
            <p:cNvSpPr>
              <a:spLocks noChangeAspect="1" noChangeArrowheads="1"/>
            </p:cNvSpPr>
            <p:nvPr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5" name="Oval 346"/>
            <p:cNvSpPr>
              <a:spLocks noChangeAspect="1" noChangeArrowheads="1"/>
            </p:cNvSpPr>
            <p:nvPr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6" name="Oval 347"/>
            <p:cNvSpPr>
              <a:spLocks noChangeAspect="1" noChangeArrowheads="1"/>
            </p:cNvSpPr>
            <p:nvPr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7" name="Oval 348"/>
            <p:cNvSpPr>
              <a:spLocks noChangeAspect="1" noChangeArrowheads="1"/>
            </p:cNvSpPr>
            <p:nvPr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8" name="Oval 349"/>
            <p:cNvSpPr>
              <a:spLocks noChangeAspect="1" noChangeArrowheads="1"/>
            </p:cNvSpPr>
            <p:nvPr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9" name="Oval 350"/>
            <p:cNvSpPr>
              <a:spLocks noChangeAspect="1" noChangeArrowheads="1"/>
            </p:cNvSpPr>
            <p:nvPr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0" name="Oval 351"/>
            <p:cNvSpPr>
              <a:spLocks noChangeAspect="1" noChangeArrowheads="1"/>
            </p:cNvSpPr>
            <p:nvPr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1" name="Oval 352"/>
            <p:cNvSpPr>
              <a:spLocks noChangeAspect="1" noChangeArrowheads="1"/>
            </p:cNvSpPr>
            <p:nvPr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2" name="Oval 353"/>
            <p:cNvSpPr>
              <a:spLocks noChangeAspect="1" noChangeArrowheads="1"/>
            </p:cNvSpPr>
            <p:nvPr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3" name="Oval 354"/>
            <p:cNvSpPr>
              <a:spLocks noChangeAspect="1" noChangeArrowheads="1"/>
            </p:cNvSpPr>
            <p:nvPr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4" name="Oval 355"/>
            <p:cNvSpPr>
              <a:spLocks noChangeAspect="1" noChangeArrowheads="1"/>
            </p:cNvSpPr>
            <p:nvPr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5" name="Oval 356"/>
            <p:cNvSpPr>
              <a:spLocks noChangeAspect="1" noChangeArrowheads="1"/>
            </p:cNvSpPr>
            <p:nvPr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6" name="Oval 357"/>
            <p:cNvSpPr>
              <a:spLocks noChangeAspect="1" noChangeArrowheads="1"/>
            </p:cNvSpPr>
            <p:nvPr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7" name="Oval 358"/>
            <p:cNvSpPr>
              <a:spLocks noChangeAspect="1" noChangeArrowheads="1"/>
            </p:cNvSpPr>
            <p:nvPr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8" name="Oval 359"/>
            <p:cNvSpPr>
              <a:spLocks noChangeAspect="1" noChangeArrowheads="1"/>
            </p:cNvSpPr>
            <p:nvPr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19" name="Oval 360"/>
            <p:cNvSpPr>
              <a:spLocks noChangeAspect="1" noChangeArrowheads="1"/>
            </p:cNvSpPr>
            <p:nvPr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0" name="Oval 361"/>
            <p:cNvSpPr>
              <a:spLocks noChangeAspect="1" noChangeArrowheads="1"/>
            </p:cNvSpPr>
            <p:nvPr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1" name="Oval 362"/>
            <p:cNvSpPr>
              <a:spLocks noChangeAspect="1" noChangeArrowheads="1"/>
            </p:cNvSpPr>
            <p:nvPr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2" name="Oval 363"/>
            <p:cNvSpPr>
              <a:spLocks noChangeAspect="1" noChangeArrowheads="1"/>
            </p:cNvSpPr>
            <p:nvPr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3" name="Oval 364"/>
            <p:cNvSpPr>
              <a:spLocks noChangeAspect="1" noChangeArrowheads="1"/>
            </p:cNvSpPr>
            <p:nvPr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4" name="Oval 365"/>
            <p:cNvSpPr>
              <a:spLocks noChangeAspect="1" noChangeArrowheads="1"/>
            </p:cNvSpPr>
            <p:nvPr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5" name="Oval 366"/>
            <p:cNvSpPr>
              <a:spLocks noChangeAspect="1" noChangeArrowheads="1"/>
            </p:cNvSpPr>
            <p:nvPr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6" name="Oval 367"/>
            <p:cNvSpPr>
              <a:spLocks noChangeAspect="1" noChangeArrowheads="1"/>
            </p:cNvSpPr>
            <p:nvPr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7" name="Oval 368"/>
            <p:cNvSpPr>
              <a:spLocks noChangeAspect="1" noChangeArrowheads="1"/>
            </p:cNvSpPr>
            <p:nvPr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8" name="Oval 369"/>
            <p:cNvSpPr>
              <a:spLocks noChangeAspect="1" noChangeArrowheads="1"/>
            </p:cNvSpPr>
            <p:nvPr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9" name="Oval 370"/>
            <p:cNvSpPr>
              <a:spLocks noChangeAspect="1" noChangeArrowheads="1"/>
            </p:cNvSpPr>
            <p:nvPr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0" name="Oval 371"/>
            <p:cNvSpPr>
              <a:spLocks noChangeAspect="1" noChangeArrowheads="1"/>
            </p:cNvSpPr>
            <p:nvPr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1" name="Oval 372"/>
            <p:cNvSpPr>
              <a:spLocks noChangeAspect="1" noChangeArrowheads="1"/>
            </p:cNvSpPr>
            <p:nvPr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2" name="Oval 373"/>
            <p:cNvSpPr>
              <a:spLocks noChangeAspect="1" noChangeArrowheads="1"/>
            </p:cNvSpPr>
            <p:nvPr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3" name="Oval 374"/>
            <p:cNvSpPr>
              <a:spLocks noChangeAspect="1" noChangeArrowheads="1"/>
            </p:cNvSpPr>
            <p:nvPr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4" name="Oval 375"/>
            <p:cNvSpPr>
              <a:spLocks noChangeAspect="1" noChangeArrowheads="1"/>
            </p:cNvSpPr>
            <p:nvPr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5" name="Oval 376"/>
            <p:cNvSpPr>
              <a:spLocks noChangeAspect="1" noChangeArrowheads="1"/>
            </p:cNvSpPr>
            <p:nvPr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6" name="Oval 377"/>
            <p:cNvSpPr>
              <a:spLocks noChangeAspect="1" noChangeArrowheads="1"/>
            </p:cNvSpPr>
            <p:nvPr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7" name="Oval 378"/>
            <p:cNvSpPr>
              <a:spLocks noChangeAspect="1" noChangeArrowheads="1"/>
            </p:cNvSpPr>
            <p:nvPr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8" name="Oval 379"/>
            <p:cNvSpPr>
              <a:spLocks noChangeAspect="1" noChangeArrowheads="1"/>
            </p:cNvSpPr>
            <p:nvPr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9" name="Oval 380"/>
            <p:cNvSpPr>
              <a:spLocks noChangeAspect="1" noChangeArrowheads="1"/>
            </p:cNvSpPr>
            <p:nvPr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0" name="Oval 381"/>
            <p:cNvSpPr>
              <a:spLocks noChangeAspect="1" noChangeArrowheads="1"/>
            </p:cNvSpPr>
            <p:nvPr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1" name="Oval 382"/>
            <p:cNvSpPr>
              <a:spLocks noChangeAspect="1" noChangeArrowheads="1"/>
            </p:cNvSpPr>
            <p:nvPr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2" name="Oval 383"/>
            <p:cNvSpPr>
              <a:spLocks noChangeAspect="1" noChangeArrowheads="1"/>
            </p:cNvSpPr>
            <p:nvPr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3" name="Oval 384"/>
            <p:cNvSpPr>
              <a:spLocks noChangeAspect="1" noChangeArrowheads="1"/>
            </p:cNvSpPr>
            <p:nvPr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4" name="Oval 385"/>
            <p:cNvSpPr>
              <a:spLocks noChangeAspect="1" noChangeArrowheads="1"/>
            </p:cNvSpPr>
            <p:nvPr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5" name="Oval 386"/>
            <p:cNvSpPr>
              <a:spLocks noChangeAspect="1" noChangeArrowheads="1"/>
            </p:cNvSpPr>
            <p:nvPr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6" name="Oval 387"/>
            <p:cNvSpPr>
              <a:spLocks noChangeAspect="1" noChangeArrowheads="1"/>
            </p:cNvSpPr>
            <p:nvPr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7" name="Oval 388"/>
            <p:cNvSpPr>
              <a:spLocks noChangeAspect="1" noChangeArrowheads="1"/>
            </p:cNvSpPr>
            <p:nvPr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8" name="Oval 389"/>
            <p:cNvSpPr>
              <a:spLocks noChangeAspect="1" noChangeArrowheads="1"/>
            </p:cNvSpPr>
            <p:nvPr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9" name="Oval 390"/>
            <p:cNvSpPr>
              <a:spLocks noChangeAspect="1" noChangeArrowheads="1"/>
            </p:cNvSpPr>
            <p:nvPr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0" name="Oval 391"/>
            <p:cNvSpPr>
              <a:spLocks noChangeAspect="1" noChangeArrowheads="1"/>
            </p:cNvSpPr>
            <p:nvPr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1" name="Oval 392"/>
            <p:cNvSpPr>
              <a:spLocks noChangeAspect="1" noChangeArrowheads="1"/>
            </p:cNvSpPr>
            <p:nvPr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2" name="Oval 393"/>
            <p:cNvSpPr>
              <a:spLocks noChangeAspect="1" noChangeArrowheads="1"/>
            </p:cNvSpPr>
            <p:nvPr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3" name="Oval 394"/>
            <p:cNvSpPr>
              <a:spLocks noChangeAspect="1" noChangeArrowheads="1"/>
            </p:cNvSpPr>
            <p:nvPr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4" name="Oval 395"/>
            <p:cNvSpPr>
              <a:spLocks noChangeAspect="1" noChangeArrowheads="1"/>
            </p:cNvSpPr>
            <p:nvPr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5" name="Oval 396"/>
            <p:cNvSpPr>
              <a:spLocks noChangeAspect="1" noChangeArrowheads="1"/>
            </p:cNvSpPr>
            <p:nvPr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6" name="Oval 397"/>
            <p:cNvSpPr>
              <a:spLocks noChangeAspect="1" noChangeArrowheads="1"/>
            </p:cNvSpPr>
            <p:nvPr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7" name="Oval 398"/>
            <p:cNvSpPr>
              <a:spLocks noChangeAspect="1" noChangeArrowheads="1"/>
            </p:cNvSpPr>
            <p:nvPr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8" name="Oval 399"/>
            <p:cNvSpPr>
              <a:spLocks noChangeAspect="1" noChangeArrowheads="1"/>
            </p:cNvSpPr>
            <p:nvPr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9" name="Oval 400"/>
            <p:cNvSpPr>
              <a:spLocks noChangeAspect="1" noChangeArrowheads="1"/>
            </p:cNvSpPr>
            <p:nvPr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0" name="Oval 401"/>
            <p:cNvSpPr>
              <a:spLocks noChangeAspect="1" noChangeArrowheads="1"/>
            </p:cNvSpPr>
            <p:nvPr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1" name="Oval 402"/>
            <p:cNvSpPr>
              <a:spLocks noChangeAspect="1" noChangeArrowheads="1"/>
            </p:cNvSpPr>
            <p:nvPr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2" name="Oval 403"/>
            <p:cNvSpPr>
              <a:spLocks noChangeAspect="1" noChangeArrowheads="1"/>
            </p:cNvSpPr>
            <p:nvPr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3" name="Oval 404"/>
            <p:cNvSpPr>
              <a:spLocks noChangeAspect="1" noChangeArrowheads="1"/>
            </p:cNvSpPr>
            <p:nvPr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4" name="Oval 405"/>
            <p:cNvSpPr>
              <a:spLocks noChangeAspect="1" noChangeArrowheads="1"/>
            </p:cNvSpPr>
            <p:nvPr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5" name="Oval 406"/>
            <p:cNvSpPr>
              <a:spLocks noChangeAspect="1" noChangeArrowheads="1"/>
            </p:cNvSpPr>
            <p:nvPr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6" name="Oval 407"/>
            <p:cNvSpPr>
              <a:spLocks noChangeAspect="1" noChangeArrowheads="1"/>
            </p:cNvSpPr>
            <p:nvPr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7" name="Oval 408"/>
            <p:cNvSpPr>
              <a:spLocks noChangeAspect="1" noChangeArrowheads="1"/>
            </p:cNvSpPr>
            <p:nvPr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68" name="Oval 409"/>
            <p:cNvSpPr>
              <a:spLocks noChangeAspect="1" noChangeArrowheads="1"/>
            </p:cNvSpPr>
            <p:nvPr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9" name="Oval 410"/>
            <p:cNvSpPr>
              <a:spLocks noChangeAspect="1" noChangeArrowheads="1"/>
            </p:cNvSpPr>
            <p:nvPr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0" name="Oval 411"/>
            <p:cNvSpPr>
              <a:spLocks noChangeAspect="1" noChangeArrowheads="1"/>
            </p:cNvSpPr>
            <p:nvPr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1" name="Oval 412"/>
            <p:cNvSpPr>
              <a:spLocks noChangeAspect="1" noChangeArrowheads="1"/>
            </p:cNvSpPr>
            <p:nvPr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2" name="Oval 413"/>
            <p:cNvSpPr>
              <a:spLocks noChangeAspect="1" noChangeArrowheads="1"/>
            </p:cNvSpPr>
            <p:nvPr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3" name="Oval 414"/>
            <p:cNvSpPr>
              <a:spLocks noChangeAspect="1" noChangeArrowheads="1"/>
            </p:cNvSpPr>
            <p:nvPr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4" name="Oval 415"/>
            <p:cNvSpPr>
              <a:spLocks noChangeAspect="1" noChangeArrowheads="1"/>
            </p:cNvSpPr>
            <p:nvPr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5" name="Oval 416"/>
            <p:cNvSpPr>
              <a:spLocks noChangeAspect="1" noChangeArrowheads="1"/>
            </p:cNvSpPr>
            <p:nvPr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6" name="Oval 417"/>
            <p:cNvSpPr>
              <a:spLocks noChangeAspect="1" noChangeArrowheads="1"/>
            </p:cNvSpPr>
            <p:nvPr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7" name="Oval 418"/>
            <p:cNvSpPr>
              <a:spLocks noChangeAspect="1" noChangeArrowheads="1"/>
            </p:cNvSpPr>
            <p:nvPr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8" name="Oval 419"/>
            <p:cNvSpPr>
              <a:spLocks noChangeAspect="1" noChangeArrowheads="1"/>
            </p:cNvSpPr>
            <p:nvPr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9" name="Oval 420"/>
            <p:cNvSpPr>
              <a:spLocks noChangeAspect="1" noChangeArrowheads="1"/>
            </p:cNvSpPr>
            <p:nvPr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0" name="Oval 421"/>
            <p:cNvSpPr>
              <a:spLocks noChangeAspect="1" noChangeArrowheads="1"/>
            </p:cNvSpPr>
            <p:nvPr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1" name="Oval 422"/>
            <p:cNvSpPr>
              <a:spLocks noChangeAspect="1" noChangeArrowheads="1"/>
            </p:cNvSpPr>
            <p:nvPr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2" name="Oval 423"/>
            <p:cNvSpPr>
              <a:spLocks noChangeAspect="1" noChangeArrowheads="1"/>
            </p:cNvSpPr>
            <p:nvPr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3" name="Oval 424"/>
            <p:cNvSpPr>
              <a:spLocks noChangeAspect="1" noChangeArrowheads="1"/>
            </p:cNvSpPr>
            <p:nvPr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4" name="Oval 425"/>
            <p:cNvSpPr>
              <a:spLocks noChangeAspect="1" noChangeArrowheads="1"/>
            </p:cNvSpPr>
            <p:nvPr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5" name="Oval 426"/>
            <p:cNvSpPr>
              <a:spLocks noChangeAspect="1" noChangeArrowheads="1"/>
            </p:cNvSpPr>
            <p:nvPr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6" name="Oval 427"/>
            <p:cNvSpPr>
              <a:spLocks noChangeAspect="1" noChangeArrowheads="1"/>
            </p:cNvSpPr>
            <p:nvPr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8" name="Oval 429"/>
            <p:cNvSpPr>
              <a:spLocks noChangeAspect="1" noChangeArrowheads="1"/>
            </p:cNvSpPr>
            <p:nvPr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9" name="Oval 430"/>
            <p:cNvSpPr>
              <a:spLocks noChangeAspect="1" noChangeArrowheads="1"/>
            </p:cNvSpPr>
            <p:nvPr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0" name="Oval 431"/>
            <p:cNvSpPr>
              <a:spLocks noChangeAspect="1" noChangeArrowheads="1"/>
            </p:cNvSpPr>
            <p:nvPr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1" name="Oval 432"/>
            <p:cNvSpPr>
              <a:spLocks noChangeAspect="1" noChangeArrowheads="1"/>
            </p:cNvSpPr>
            <p:nvPr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2" name="Oval 433"/>
            <p:cNvSpPr>
              <a:spLocks noChangeAspect="1" noChangeArrowheads="1"/>
            </p:cNvSpPr>
            <p:nvPr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3" name="Oval 434"/>
            <p:cNvSpPr>
              <a:spLocks noChangeAspect="1" noChangeArrowheads="1"/>
            </p:cNvSpPr>
            <p:nvPr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4" name="Oval 435"/>
            <p:cNvSpPr>
              <a:spLocks noChangeAspect="1" noChangeArrowheads="1"/>
            </p:cNvSpPr>
            <p:nvPr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5" name="Oval 436"/>
            <p:cNvSpPr>
              <a:spLocks noChangeAspect="1" noChangeArrowheads="1"/>
            </p:cNvSpPr>
            <p:nvPr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6" name="Oval 437"/>
            <p:cNvSpPr>
              <a:spLocks noChangeAspect="1" noChangeArrowheads="1"/>
            </p:cNvSpPr>
            <p:nvPr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7" name="Oval 438"/>
            <p:cNvSpPr>
              <a:spLocks noChangeAspect="1" noChangeArrowheads="1"/>
            </p:cNvSpPr>
            <p:nvPr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8" name="Oval 439"/>
            <p:cNvSpPr>
              <a:spLocks noChangeAspect="1" noChangeArrowheads="1"/>
            </p:cNvSpPr>
            <p:nvPr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9" name="Oval 440"/>
            <p:cNvSpPr>
              <a:spLocks noChangeAspect="1" noChangeArrowheads="1"/>
            </p:cNvSpPr>
            <p:nvPr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0" name="Oval 441"/>
            <p:cNvSpPr>
              <a:spLocks noChangeAspect="1" noChangeArrowheads="1"/>
            </p:cNvSpPr>
            <p:nvPr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1" name="Oval 442"/>
            <p:cNvSpPr>
              <a:spLocks noChangeAspect="1" noChangeArrowheads="1"/>
            </p:cNvSpPr>
            <p:nvPr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2" name="Oval 443"/>
            <p:cNvSpPr>
              <a:spLocks noChangeAspect="1" noChangeArrowheads="1"/>
            </p:cNvSpPr>
            <p:nvPr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3" name="Oval 444"/>
            <p:cNvSpPr>
              <a:spLocks noChangeAspect="1" noChangeArrowheads="1"/>
            </p:cNvSpPr>
            <p:nvPr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4" name="Oval 445"/>
            <p:cNvSpPr>
              <a:spLocks noChangeAspect="1" noChangeArrowheads="1"/>
            </p:cNvSpPr>
            <p:nvPr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5" name="Oval 446"/>
            <p:cNvSpPr>
              <a:spLocks noChangeAspect="1" noChangeArrowheads="1"/>
            </p:cNvSpPr>
            <p:nvPr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6" name="Oval 447"/>
            <p:cNvSpPr>
              <a:spLocks noChangeAspect="1" noChangeArrowheads="1"/>
            </p:cNvSpPr>
            <p:nvPr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7" name="Oval 448"/>
            <p:cNvSpPr>
              <a:spLocks noChangeAspect="1" noChangeArrowheads="1"/>
            </p:cNvSpPr>
            <p:nvPr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8" name="Oval 449"/>
            <p:cNvSpPr>
              <a:spLocks noChangeAspect="1" noChangeArrowheads="1"/>
            </p:cNvSpPr>
            <p:nvPr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9" name="Oval 450"/>
            <p:cNvSpPr>
              <a:spLocks noChangeAspect="1" noChangeArrowheads="1"/>
            </p:cNvSpPr>
            <p:nvPr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0" name="Oval 451"/>
            <p:cNvSpPr>
              <a:spLocks noChangeAspect="1" noChangeArrowheads="1"/>
            </p:cNvSpPr>
            <p:nvPr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1" name="Oval 452"/>
            <p:cNvSpPr>
              <a:spLocks noChangeAspect="1" noChangeArrowheads="1"/>
            </p:cNvSpPr>
            <p:nvPr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2" name="Oval 453"/>
            <p:cNvSpPr>
              <a:spLocks noChangeAspect="1" noChangeArrowheads="1"/>
            </p:cNvSpPr>
            <p:nvPr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3" name="Oval 454"/>
            <p:cNvSpPr>
              <a:spLocks noChangeAspect="1" noChangeArrowheads="1"/>
            </p:cNvSpPr>
            <p:nvPr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4" name="Oval 455"/>
            <p:cNvSpPr>
              <a:spLocks noChangeAspect="1" noChangeArrowheads="1"/>
            </p:cNvSpPr>
            <p:nvPr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5" name="Oval 456"/>
            <p:cNvSpPr>
              <a:spLocks noChangeAspect="1" noChangeArrowheads="1"/>
            </p:cNvSpPr>
            <p:nvPr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6" name="Oval 457"/>
            <p:cNvSpPr>
              <a:spLocks noChangeAspect="1" noChangeArrowheads="1"/>
            </p:cNvSpPr>
            <p:nvPr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7" name="Oval 458"/>
            <p:cNvSpPr>
              <a:spLocks noChangeAspect="1" noChangeArrowheads="1"/>
            </p:cNvSpPr>
            <p:nvPr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8" name="Oval 459"/>
            <p:cNvSpPr>
              <a:spLocks noChangeAspect="1" noChangeArrowheads="1"/>
            </p:cNvSpPr>
            <p:nvPr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9" name="Oval 460"/>
            <p:cNvSpPr>
              <a:spLocks noChangeAspect="1" noChangeArrowheads="1"/>
            </p:cNvSpPr>
            <p:nvPr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0" name="Oval 461"/>
            <p:cNvSpPr>
              <a:spLocks noChangeAspect="1" noChangeArrowheads="1"/>
            </p:cNvSpPr>
            <p:nvPr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1" name="Oval 462"/>
            <p:cNvSpPr>
              <a:spLocks noChangeAspect="1" noChangeArrowheads="1"/>
            </p:cNvSpPr>
            <p:nvPr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2" name="Oval 463"/>
            <p:cNvSpPr>
              <a:spLocks noChangeAspect="1" noChangeArrowheads="1"/>
            </p:cNvSpPr>
            <p:nvPr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3" name="Oval 464"/>
            <p:cNvSpPr>
              <a:spLocks noChangeAspect="1" noChangeArrowheads="1"/>
            </p:cNvSpPr>
            <p:nvPr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4" name="Oval 465"/>
            <p:cNvSpPr>
              <a:spLocks noChangeAspect="1" noChangeArrowheads="1"/>
            </p:cNvSpPr>
            <p:nvPr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5" name="Oval 466"/>
            <p:cNvSpPr>
              <a:spLocks noChangeAspect="1" noChangeArrowheads="1"/>
            </p:cNvSpPr>
            <p:nvPr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6" name="Oval 467"/>
            <p:cNvSpPr>
              <a:spLocks noChangeAspect="1" noChangeArrowheads="1"/>
            </p:cNvSpPr>
            <p:nvPr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7" name="Oval 468"/>
            <p:cNvSpPr>
              <a:spLocks noChangeAspect="1" noChangeArrowheads="1"/>
            </p:cNvSpPr>
            <p:nvPr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8" name="Oval 469"/>
            <p:cNvSpPr>
              <a:spLocks noChangeAspect="1" noChangeArrowheads="1"/>
            </p:cNvSpPr>
            <p:nvPr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9" name="Oval 470"/>
            <p:cNvSpPr>
              <a:spLocks noChangeAspect="1" noChangeArrowheads="1"/>
            </p:cNvSpPr>
            <p:nvPr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0" name="Oval 471"/>
            <p:cNvSpPr>
              <a:spLocks noChangeAspect="1" noChangeArrowheads="1"/>
            </p:cNvSpPr>
            <p:nvPr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1" name="Oval 472"/>
            <p:cNvSpPr>
              <a:spLocks noChangeAspect="1" noChangeArrowheads="1"/>
            </p:cNvSpPr>
            <p:nvPr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2" name="Oval 473"/>
            <p:cNvSpPr>
              <a:spLocks noChangeAspect="1" noChangeArrowheads="1"/>
            </p:cNvSpPr>
            <p:nvPr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3" name="Oval 474"/>
            <p:cNvSpPr>
              <a:spLocks noChangeAspect="1" noChangeArrowheads="1"/>
            </p:cNvSpPr>
            <p:nvPr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4" name="Oval 475"/>
            <p:cNvSpPr>
              <a:spLocks noChangeAspect="1" noChangeArrowheads="1"/>
            </p:cNvSpPr>
            <p:nvPr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5" name="Oval 476"/>
            <p:cNvSpPr>
              <a:spLocks noChangeAspect="1" noChangeArrowheads="1"/>
            </p:cNvSpPr>
            <p:nvPr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6" name="Oval 477"/>
            <p:cNvSpPr>
              <a:spLocks noChangeAspect="1" noChangeArrowheads="1"/>
            </p:cNvSpPr>
            <p:nvPr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7" name="Oval 478"/>
            <p:cNvSpPr>
              <a:spLocks noChangeAspect="1" noChangeArrowheads="1"/>
            </p:cNvSpPr>
            <p:nvPr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8" name="Oval 479"/>
            <p:cNvSpPr>
              <a:spLocks noChangeAspect="1" noChangeArrowheads="1"/>
            </p:cNvSpPr>
            <p:nvPr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9" name="Oval 480"/>
            <p:cNvSpPr>
              <a:spLocks noChangeAspect="1" noChangeArrowheads="1"/>
            </p:cNvSpPr>
            <p:nvPr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0" name="Oval 481"/>
            <p:cNvSpPr>
              <a:spLocks noChangeAspect="1" noChangeArrowheads="1"/>
            </p:cNvSpPr>
            <p:nvPr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1" name="Oval 482"/>
            <p:cNvSpPr>
              <a:spLocks noChangeAspect="1" noChangeArrowheads="1"/>
            </p:cNvSpPr>
            <p:nvPr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2" name="Oval 483"/>
            <p:cNvSpPr>
              <a:spLocks noChangeAspect="1" noChangeArrowheads="1"/>
            </p:cNvSpPr>
            <p:nvPr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3" name="Oval 484"/>
            <p:cNvSpPr>
              <a:spLocks noChangeAspect="1" noChangeArrowheads="1"/>
            </p:cNvSpPr>
            <p:nvPr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4" name="Oval 485"/>
            <p:cNvSpPr>
              <a:spLocks noChangeAspect="1" noChangeArrowheads="1"/>
            </p:cNvSpPr>
            <p:nvPr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5" name="Oval 486"/>
            <p:cNvSpPr>
              <a:spLocks noChangeAspect="1" noChangeArrowheads="1"/>
            </p:cNvSpPr>
            <p:nvPr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6" name="Oval 487"/>
            <p:cNvSpPr>
              <a:spLocks noChangeAspect="1" noChangeArrowheads="1"/>
            </p:cNvSpPr>
            <p:nvPr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7" name="Oval 488"/>
            <p:cNvSpPr>
              <a:spLocks noChangeAspect="1" noChangeArrowheads="1"/>
            </p:cNvSpPr>
            <p:nvPr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8" name="Oval 489"/>
            <p:cNvSpPr>
              <a:spLocks noChangeAspect="1" noChangeArrowheads="1"/>
            </p:cNvSpPr>
            <p:nvPr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9" name="Oval 490"/>
            <p:cNvSpPr>
              <a:spLocks noChangeAspect="1" noChangeArrowheads="1"/>
            </p:cNvSpPr>
            <p:nvPr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0" name="Oval 491"/>
            <p:cNvSpPr>
              <a:spLocks noChangeAspect="1" noChangeArrowheads="1"/>
            </p:cNvSpPr>
            <p:nvPr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1" name="Oval 492"/>
            <p:cNvSpPr>
              <a:spLocks noChangeAspect="1" noChangeArrowheads="1"/>
            </p:cNvSpPr>
            <p:nvPr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2" name="Oval 493"/>
            <p:cNvSpPr>
              <a:spLocks noChangeAspect="1" noChangeArrowheads="1"/>
            </p:cNvSpPr>
            <p:nvPr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3" name="Oval 494"/>
            <p:cNvSpPr>
              <a:spLocks noChangeAspect="1" noChangeArrowheads="1"/>
            </p:cNvSpPr>
            <p:nvPr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4" name="Oval 495"/>
            <p:cNvSpPr>
              <a:spLocks noChangeAspect="1" noChangeArrowheads="1"/>
            </p:cNvSpPr>
            <p:nvPr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5" name="Oval 496"/>
            <p:cNvSpPr>
              <a:spLocks noChangeAspect="1" noChangeArrowheads="1"/>
            </p:cNvSpPr>
            <p:nvPr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6" name="Oval 497"/>
            <p:cNvSpPr>
              <a:spLocks noChangeAspect="1" noChangeArrowheads="1"/>
            </p:cNvSpPr>
            <p:nvPr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7" name="Oval 498"/>
            <p:cNvSpPr>
              <a:spLocks noChangeAspect="1" noChangeArrowheads="1"/>
            </p:cNvSpPr>
            <p:nvPr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8" name="Oval 499"/>
            <p:cNvSpPr>
              <a:spLocks noChangeAspect="1" noChangeArrowheads="1"/>
            </p:cNvSpPr>
            <p:nvPr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9" name="Oval 500"/>
            <p:cNvSpPr>
              <a:spLocks noChangeAspect="1" noChangeArrowheads="1"/>
            </p:cNvSpPr>
            <p:nvPr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0" name="Oval 501"/>
            <p:cNvSpPr>
              <a:spLocks noChangeAspect="1" noChangeArrowheads="1"/>
            </p:cNvSpPr>
            <p:nvPr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1" name="Oval 502"/>
            <p:cNvSpPr>
              <a:spLocks noChangeAspect="1" noChangeArrowheads="1"/>
            </p:cNvSpPr>
            <p:nvPr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2" name="Oval 503"/>
            <p:cNvSpPr>
              <a:spLocks noChangeAspect="1" noChangeArrowheads="1"/>
            </p:cNvSpPr>
            <p:nvPr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3" name="Oval 504"/>
            <p:cNvSpPr>
              <a:spLocks noChangeAspect="1" noChangeArrowheads="1"/>
            </p:cNvSpPr>
            <p:nvPr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4" name="Oval 505"/>
            <p:cNvSpPr>
              <a:spLocks noChangeAspect="1" noChangeArrowheads="1"/>
            </p:cNvSpPr>
            <p:nvPr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5" name="Oval 506"/>
            <p:cNvSpPr>
              <a:spLocks noChangeAspect="1" noChangeArrowheads="1"/>
            </p:cNvSpPr>
            <p:nvPr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6" name="Oval 507"/>
            <p:cNvSpPr>
              <a:spLocks noChangeAspect="1" noChangeArrowheads="1"/>
            </p:cNvSpPr>
            <p:nvPr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7" name="Oval 508"/>
            <p:cNvSpPr>
              <a:spLocks noChangeAspect="1" noChangeArrowheads="1"/>
            </p:cNvSpPr>
            <p:nvPr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8" name="Oval 509"/>
            <p:cNvSpPr>
              <a:spLocks noChangeAspect="1" noChangeArrowheads="1"/>
            </p:cNvSpPr>
            <p:nvPr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9" name="Oval 510"/>
            <p:cNvSpPr>
              <a:spLocks noChangeAspect="1" noChangeArrowheads="1"/>
            </p:cNvSpPr>
            <p:nvPr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0" name="Oval 511"/>
            <p:cNvSpPr>
              <a:spLocks noChangeAspect="1" noChangeArrowheads="1"/>
            </p:cNvSpPr>
            <p:nvPr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1" name="Oval 512"/>
            <p:cNvSpPr>
              <a:spLocks noChangeAspect="1" noChangeArrowheads="1"/>
            </p:cNvSpPr>
            <p:nvPr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2" name="Oval 513"/>
            <p:cNvSpPr>
              <a:spLocks noChangeAspect="1" noChangeArrowheads="1"/>
            </p:cNvSpPr>
            <p:nvPr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3" name="Oval 514"/>
            <p:cNvSpPr>
              <a:spLocks noChangeAspect="1" noChangeArrowheads="1"/>
            </p:cNvSpPr>
            <p:nvPr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4" name="Oval 515"/>
            <p:cNvSpPr>
              <a:spLocks noChangeAspect="1" noChangeArrowheads="1"/>
            </p:cNvSpPr>
            <p:nvPr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5" name="Oval 516"/>
            <p:cNvSpPr>
              <a:spLocks noChangeAspect="1" noChangeArrowheads="1"/>
            </p:cNvSpPr>
            <p:nvPr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6" name="Oval 517"/>
            <p:cNvSpPr>
              <a:spLocks noChangeAspect="1" noChangeArrowheads="1"/>
            </p:cNvSpPr>
            <p:nvPr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7" name="Oval 518"/>
            <p:cNvSpPr>
              <a:spLocks noChangeAspect="1" noChangeArrowheads="1"/>
            </p:cNvSpPr>
            <p:nvPr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8" name="Oval 519"/>
            <p:cNvSpPr>
              <a:spLocks noChangeAspect="1" noChangeArrowheads="1"/>
            </p:cNvSpPr>
            <p:nvPr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9" name="Oval 520"/>
            <p:cNvSpPr>
              <a:spLocks noChangeAspect="1" noChangeArrowheads="1"/>
            </p:cNvSpPr>
            <p:nvPr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0" name="Oval 521"/>
            <p:cNvSpPr>
              <a:spLocks noChangeAspect="1" noChangeArrowheads="1"/>
            </p:cNvSpPr>
            <p:nvPr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1" name="Oval 522"/>
            <p:cNvSpPr>
              <a:spLocks noChangeAspect="1" noChangeArrowheads="1"/>
            </p:cNvSpPr>
            <p:nvPr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2" name="Oval 523"/>
            <p:cNvSpPr>
              <a:spLocks noChangeAspect="1" noChangeArrowheads="1"/>
            </p:cNvSpPr>
            <p:nvPr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3" name="Oval 524"/>
            <p:cNvSpPr>
              <a:spLocks noChangeAspect="1" noChangeArrowheads="1"/>
            </p:cNvSpPr>
            <p:nvPr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4" name="Oval 525"/>
            <p:cNvSpPr>
              <a:spLocks noChangeAspect="1" noChangeArrowheads="1"/>
            </p:cNvSpPr>
            <p:nvPr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5" name="Oval 526"/>
            <p:cNvSpPr>
              <a:spLocks noChangeAspect="1" noChangeArrowheads="1"/>
            </p:cNvSpPr>
            <p:nvPr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6" name="Oval 527"/>
            <p:cNvSpPr>
              <a:spLocks noChangeAspect="1" noChangeArrowheads="1"/>
            </p:cNvSpPr>
            <p:nvPr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7" name="Oval 528"/>
            <p:cNvSpPr>
              <a:spLocks noChangeAspect="1" noChangeArrowheads="1"/>
            </p:cNvSpPr>
            <p:nvPr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8" name="Oval 529"/>
            <p:cNvSpPr>
              <a:spLocks noChangeAspect="1" noChangeArrowheads="1"/>
            </p:cNvSpPr>
            <p:nvPr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9" name="Oval 530"/>
            <p:cNvSpPr>
              <a:spLocks noChangeAspect="1" noChangeArrowheads="1"/>
            </p:cNvSpPr>
            <p:nvPr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0" name="Oval 531"/>
            <p:cNvSpPr>
              <a:spLocks noChangeAspect="1" noChangeArrowheads="1"/>
            </p:cNvSpPr>
            <p:nvPr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1" name="Oval 532"/>
            <p:cNvSpPr>
              <a:spLocks noChangeAspect="1" noChangeArrowheads="1"/>
            </p:cNvSpPr>
            <p:nvPr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2" name="Oval 533"/>
            <p:cNvSpPr>
              <a:spLocks noChangeAspect="1" noChangeArrowheads="1"/>
            </p:cNvSpPr>
            <p:nvPr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3" name="Oval 534"/>
            <p:cNvSpPr>
              <a:spLocks noChangeAspect="1" noChangeArrowheads="1"/>
            </p:cNvSpPr>
            <p:nvPr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4" name="Oval 535"/>
            <p:cNvSpPr>
              <a:spLocks noChangeAspect="1" noChangeArrowheads="1"/>
            </p:cNvSpPr>
            <p:nvPr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5" name="Oval 536"/>
            <p:cNvSpPr>
              <a:spLocks noChangeAspect="1" noChangeArrowheads="1"/>
            </p:cNvSpPr>
            <p:nvPr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6" name="Oval 537"/>
            <p:cNvSpPr>
              <a:spLocks noChangeAspect="1" noChangeArrowheads="1"/>
            </p:cNvSpPr>
            <p:nvPr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7" name="Oval 538"/>
            <p:cNvSpPr>
              <a:spLocks noChangeAspect="1" noChangeArrowheads="1"/>
            </p:cNvSpPr>
            <p:nvPr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8" name="Oval 539"/>
            <p:cNvSpPr>
              <a:spLocks noChangeAspect="1" noChangeArrowheads="1"/>
            </p:cNvSpPr>
            <p:nvPr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9" name="Oval 540"/>
            <p:cNvSpPr>
              <a:spLocks noChangeAspect="1" noChangeArrowheads="1"/>
            </p:cNvSpPr>
            <p:nvPr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0" name="Oval 541"/>
            <p:cNvSpPr>
              <a:spLocks noChangeAspect="1" noChangeArrowheads="1"/>
            </p:cNvSpPr>
            <p:nvPr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1" name="Oval 542"/>
            <p:cNvSpPr>
              <a:spLocks noChangeAspect="1" noChangeArrowheads="1"/>
            </p:cNvSpPr>
            <p:nvPr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2" name="Oval 543"/>
            <p:cNvSpPr>
              <a:spLocks noChangeAspect="1" noChangeArrowheads="1"/>
            </p:cNvSpPr>
            <p:nvPr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3" name="Oval 544"/>
            <p:cNvSpPr>
              <a:spLocks noChangeAspect="1" noChangeArrowheads="1"/>
            </p:cNvSpPr>
            <p:nvPr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4" name="Oval 545"/>
            <p:cNvSpPr>
              <a:spLocks noChangeAspect="1" noChangeArrowheads="1"/>
            </p:cNvSpPr>
            <p:nvPr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5" name="Oval 546"/>
            <p:cNvSpPr>
              <a:spLocks noChangeAspect="1" noChangeArrowheads="1"/>
            </p:cNvSpPr>
            <p:nvPr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6" name="Oval 547"/>
            <p:cNvSpPr>
              <a:spLocks noChangeAspect="1" noChangeArrowheads="1"/>
            </p:cNvSpPr>
            <p:nvPr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7" name="Oval 548"/>
            <p:cNvSpPr>
              <a:spLocks noChangeAspect="1" noChangeArrowheads="1"/>
            </p:cNvSpPr>
            <p:nvPr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8" name="Oval 549"/>
            <p:cNvSpPr>
              <a:spLocks noChangeAspect="1" noChangeArrowheads="1"/>
            </p:cNvSpPr>
            <p:nvPr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9" name="Oval 550"/>
            <p:cNvSpPr>
              <a:spLocks noChangeAspect="1" noChangeArrowheads="1"/>
            </p:cNvSpPr>
            <p:nvPr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0" name="Oval 551"/>
            <p:cNvSpPr>
              <a:spLocks noChangeAspect="1" noChangeArrowheads="1"/>
            </p:cNvSpPr>
            <p:nvPr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1" name="Oval 552"/>
            <p:cNvSpPr>
              <a:spLocks noChangeAspect="1" noChangeArrowheads="1"/>
            </p:cNvSpPr>
            <p:nvPr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2" name="Oval 553"/>
            <p:cNvSpPr>
              <a:spLocks noChangeAspect="1" noChangeArrowheads="1"/>
            </p:cNvSpPr>
            <p:nvPr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3" name="Oval 554"/>
            <p:cNvSpPr>
              <a:spLocks noChangeAspect="1" noChangeArrowheads="1"/>
            </p:cNvSpPr>
            <p:nvPr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4" name="Oval 555"/>
            <p:cNvSpPr>
              <a:spLocks noChangeAspect="1" noChangeArrowheads="1"/>
            </p:cNvSpPr>
            <p:nvPr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5" name="Oval 556"/>
            <p:cNvSpPr>
              <a:spLocks noChangeAspect="1" noChangeArrowheads="1"/>
            </p:cNvSpPr>
            <p:nvPr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6" name="Oval 557"/>
            <p:cNvSpPr>
              <a:spLocks noChangeAspect="1" noChangeArrowheads="1"/>
            </p:cNvSpPr>
            <p:nvPr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7" name="Oval 558"/>
            <p:cNvSpPr>
              <a:spLocks noChangeAspect="1" noChangeArrowheads="1"/>
            </p:cNvSpPr>
            <p:nvPr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8" name="Oval 559"/>
            <p:cNvSpPr>
              <a:spLocks noChangeAspect="1" noChangeArrowheads="1"/>
            </p:cNvSpPr>
            <p:nvPr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9" name="Oval 560"/>
            <p:cNvSpPr>
              <a:spLocks noChangeAspect="1" noChangeArrowheads="1"/>
            </p:cNvSpPr>
            <p:nvPr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0" name="Oval 561"/>
            <p:cNvSpPr>
              <a:spLocks noChangeAspect="1" noChangeArrowheads="1"/>
            </p:cNvSpPr>
            <p:nvPr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1" name="Oval 562"/>
            <p:cNvSpPr>
              <a:spLocks noChangeAspect="1" noChangeArrowheads="1"/>
            </p:cNvSpPr>
            <p:nvPr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2" name="Oval 563"/>
            <p:cNvSpPr>
              <a:spLocks noChangeAspect="1" noChangeArrowheads="1"/>
            </p:cNvSpPr>
            <p:nvPr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3" name="Oval 564"/>
            <p:cNvSpPr>
              <a:spLocks noChangeAspect="1" noChangeArrowheads="1"/>
            </p:cNvSpPr>
            <p:nvPr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4" name="Oval 565"/>
            <p:cNvSpPr>
              <a:spLocks noChangeAspect="1" noChangeArrowheads="1"/>
            </p:cNvSpPr>
            <p:nvPr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5" name="Oval 566"/>
            <p:cNvSpPr>
              <a:spLocks noChangeAspect="1" noChangeArrowheads="1"/>
            </p:cNvSpPr>
            <p:nvPr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6" name="Oval 567"/>
            <p:cNvSpPr>
              <a:spLocks noChangeAspect="1" noChangeArrowheads="1"/>
            </p:cNvSpPr>
            <p:nvPr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7" name="Oval 568"/>
            <p:cNvSpPr>
              <a:spLocks noChangeAspect="1" noChangeArrowheads="1"/>
            </p:cNvSpPr>
            <p:nvPr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8" name="Oval 569"/>
            <p:cNvSpPr>
              <a:spLocks noChangeAspect="1" noChangeArrowheads="1"/>
            </p:cNvSpPr>
            <p:nvPr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9" name="Oval 570"/>
            <p:cNvSpPr>
              <a:spLocks noChangeAspect="1" noChangeArrowheads="1"/>
            </p:cNvSpPr>
            <p:nvPr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0" name="Oval 571"/>
            <p:cNvSpPr>
              <a:spLocks noChangeAspect="1" noChangeArrowheads="1"/>
            </p:cNvSpPr>
            <p:nvPr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1" name="Oval 572"/>
            <p:cNvSpPr>
              <a:spLocks noChangeAspect="1" noChangeArrowheads="1"/>
            </p:cNvSpPr>
            <p:nvPr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2" name="Oval 573"/>
            <p:cNvSpPr>
              <a:spLocks noChangeAspect="1" noChangeArrowheads="1"/>
            </p:cNvSpPr>
            <p:nvPr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3" name="Oval 574"/>
            <p:cNvSpPr>
              <a:spLocks noChangeAspect="1" noChangeArrowheads="1"/>
            </p:cNvSpPr>
            <p:nvPr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4" name="Oval 575"/>
            <p:cNvSpPr>
              <a:spLocks noChangeAspect="1" noChangeArrowheads="1"/>
            </p:cNvSpPr>
            <p:nvPr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5" name="Oval 576"/>
            <p:cNvSpPr>
              <a:spLocks noChangeAspect="1" noChangeArrowheads="1"/>
            </p:cNvSpPr>
            <p:nvPr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6" name="Oval 577"/>
            <p:cNvSpPr>
              <a:spLocks noChangeAspect="1" noChangeArrowheads="1"/>
            </p:cNvSpPr>
            <p:nvPr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7" name="Oval 578"/>
            <p:cNvSpPr>
              <a:spLocks noChangeAspect="1" noChangeArrowheads="1"/>
            </p:cNvSpPr>
            <p:nvPr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8" name="Oval 579"/>
            <p:cNvSpPr>
              <a:spLocks noChangeAspect="1" noChangeArrowheads="1"/>
            </p:cNvSpPr>
            <p:nvPr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9" name="Oval 580"/>
            <p:cNvSpPr>
              <a:spLocks noChangeAspect="1" noChangeArrowheads="1"/>
            </p:cNvSpPr>
            <p:nvPr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0" name="Oval 581"/>
            <p:cNvSpPr>
              <a:spLocks noChangeAspect="1" noChangeArrowheads="1"/>
            </p:cNvSpPr>
            <p:nvPr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1" name="Oval 582"/>
            <p:cNvSpPr>
              <a:spLocks noChangeAspect="1" noChangeArrowheads="1"/>
            </p:cNvSpPr>
            <p:nvPr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2" name="Oval 583"/>
            <p:cNvSpPr>
              <a:spLocks noChangeAspect="1" noChangeArrowheads="1"/>
            </p:cNvSpPr>
            <p:nvPr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3" name="Oval 584"/>
            <p:cNvSpPr>
              <a:spLocks noChangeAspect="1" noChangeArrowheads="1"/>
            </p:cNvSpPr>
            <p:nvPr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4" name="Oval 585"/>
            <p:cNvSpPr>
              <a:spLocks noChangeAspect="1" noChangeArrowheads="1"/>
            </p:cNvSpPr>
            <p:nvPr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5" name="Oval 586"/>
            <p:cNvSpPr>
              <a:spLocks noChangeAspect="1" noChangeArrowheads="1"/>
            </p:cNvSpPr>
            <p:nvPr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6" name="Oval 587"/>
            <p:cNvSpPr>
              <a:spLocks noChangeAspect="1" noChangeArrowheads="1"/>
            </p:cNvSpPr>
            <p:nvPr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7" name="Oval 588"/>
            <p:cNvSpPr>
              <a:spLocks noChangeAspect="1" noChangeArrowheads="1"/>
            </p:cNvSpPr>
            <p:nvPr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8" name="Oval 589"/>
            <p:cNvSpPr>
              <a:spLocks noChangeAspect="1" noChangeArrowheads="1"/>
            </p:cNvSpPr>
            <p:nvPr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9" name="Oval 590"/>
            <p:cNvSpPr>
              <a:spLocks noChangeAspect="1" noChangeArrowheads="1"/>
            </p:cNvSpPr>
            <p:nvPr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0" name="Oval 591"/>
            <p:cNvSpPr>
              <a:spLocks noChangeAspect="1" noChangeArrowheads="1"/>
            </p:cNvSpPr>
            <p:nvPr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1" name="Oval 592"/>
            <p:cNvSpPr>
              <a:spLocks noChangeAspect="1" noChangeArrowheads="1"/>
            </p:cNvSpPr>
            <p:nvPr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2" name="Oval 593"/>
            <p:cNvSpPr>
              <a:spLocks noChangeAspect="1" noChangeArrowheads="1"/>
            </p:cNvSpPr>
            <p:nvPr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3" name="Oval 594"/>
            <p:cNvSpPr>
              <a:spLocks noChangeAspect="1" noChangeArrowheads="1"/>
            </p:cNvSpPr>
            <p:nvPr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4" name="Oval 595"/>
            <p:cNvSpPr>
              <a:spLocks noChangeAspect="1" noChangeArrowheads="1"/>
            </p:cNvSpPr>
            <p:nvPr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5" name="Oval 596"/>
            <p:cNvSpPr>
              <a:spLocks noChangeAspect="1" noChangeArrowheads="1"/>
            </p:cNvSpPr>
            <p:nvPr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6" name="Oval 597"/>
            <p:cNvSpPr>
              <a:spLocks noChangeAspect="1" noChangeArrowheads="1"/>
            </p:cNvSpPr>
            <p:nvPr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7" name="Oval 598"/>
            <p:cNvSpPr>
              <a:spLocks noChangeAspect="1" noChangeArrowheads="1"/>
            </p:cNvSpPr>
            <p:nvPr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8" name="Oval 599"/>
            <p:cNvSpPr>
              <a:spLocks noChangeAspect="1" noChangeArrowheads="1"/>
            </p:cNvSpPr>
            <p:nvPr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9" name="Oval 600"/>
            <p:cNvSpPr>
              <a:spLocks noChangeAspect="1" noChangeArrowheads="1"/>
            </p:cNvSpPr>
            <p:nvPr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0" name="Oval 601"/>
            <p:cNvSpPr>
              <a:spLocks noChangeAspect="1" noChangeArrowheads="1"/>
            </p:cNvSpPr>
            <p:nvPr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1" name="Oval 602"/>
            <p:cNvSpPr>
              <a:spLocks noChangeAspect="1" noChangeArrowheads="1"/>
            </p:cNvSpPr>
            <p:nvPr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2" name="Oval 603"/>
            <p:cNvSpPr>
              <a:spLocks noChangeAspect="1" noChangeArrowheads="1"/>
            </p:cNvSpPr>
            <p:nvPr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3" name="Oval 604"/>
            <p:cNvSpPr>
              <a:spLocks noChangeAspect="1" noChangeArrowheads="1"/>
            </p:cNvSpPr>
            <p:nvPr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4" name="Oval 605"/>
            <p:cNvSpPr>
              <a:spLocks noChangeAspect="1" noChangeArrowheads="1"/>
            </p:cNvSpPr>
            <p:nvPr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5" name="Oval 606"/>
            <p:cNvSpPr>
              <a:spLocks noChangeAspect="1" noChangeArrowheads="1"/>
            </p:cNvSpPr>
            <p:nvPr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6" name="Oval 607"/>
            <p:cNvSpPr>
              <a:spLocks noChangeAspect="1" noChangeArrowheads="1"/>
            </p:cNvSpPr>
            <p:nvPr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7" name="Oval 608"/>
            <p:cNvSpPr>
              <a:spLocks noChangeAspect="1" noChangeArrowheads="1"/>
            </p:cNvSpPr>
            <p:nvPr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8" name="Oval 609"/>
            <p:cNvSpPr>
              <a:spLocks noChangeAspect="1" noChangeArrowheads="1"/>
            </p:cNvSpPr>
            <p:nvPr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9" name="Oval 610"/>
            <p:cNvSpPr>
              <a:spLocks noChangeAspect="1" noChangeArrowheads="1"/>
            </p:cNvSpPr>
            <p:nvPr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0" name="Oval 611"/>
            <p:cNvSpPr>
              <a:spLocks noChangeAspect="1" noChangeArrowheads="1"/>
            </p:cNvSpPr>
            <p:nvPr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1" name="Oval 612"/>
            <p:cNvSpPr>
              <a:spLocks noChangeAspect="1" noChangeArrowheads="1"/>
            </p:cNvSpPr>
            <p:nvPr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2" name="Oval 613"/>
            <p:cNvSpPr>
              <a:spLocks noChangeAspect="1" noChangeArrowheads="1"/>
            </p:cNvSpPr>
            <p:nvPr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3" name="Oval 614"/>
            <p:cNvSpPr>
              <a:spLocks noChangeAspect="1" noChangeArrowheads="1"/>
            </p:cNvSpPr>
            <p:nvPr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4" name="Oval 615"/>
            <p:cNvSpPr>
              <a:spLocks noChangeAspect="1" noChangeArrowheads="1"/>
            </p:cNvSpPr>
            <p:nvPr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5" name="Oval 616"/>
            <p:cNvSpPr>
              <a:spLocks noChangeAspect="1" noChangeArrowheads="1"/>
            </p:cNvSpPr>
            <p:nvPr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6" name="Oval 617"/>
            <p:cNvSpPr>
              <a:spLocks noChangeAspect="1" noChangeArrowheads="1"/>
            </p:cNvSpPr>
            <p:nvPr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7" name="Oval 618"/>
            <p:cNvSpPr>
              <a:spLocks noChangeAspect="1" noChangeArrowheads="1"/>
            </p:cNvSpPr>
            <p:nvPr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8" name="Oval 619"/>
            <p:cNvSpPr>
              <a:spLocks noChangeAspect="1" noChangeArrowheads="1"/>
            </p:cNvSpPr>
            <p:nvPr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9" name="Oval 620"/>
            <p:cNvSpPr>
              <a:spLocks noChangeAspect="1" noChangeArrowheads="1"/>
            </p:cNvSpPr>
            <p:nvPr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0" name="Oval 621"/>
            <p:cNvSpPr>
              <a:spLocks noChangeAspect="1" noChangeArrowheads="1"/>
            </p:cNvSpPr>
            <p:nvPr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1" name="Oval 622"/>
            <p:cNvSpPr>
              <a:spLocks noChangeAspect="1" noChangeArrowheads="1"/>
            </p:cNvSpPr>
            <p:nvPr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2" name="Oval 623"/>
            <p:cNvSpPr>
              <a:spLocks noChangeAspect="1" noChangeArrowheads="1"/>
            </p:cNvSpPr>
            <p:nvPr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3" name="Oval 624"/>
            <p:cNvSpPr>
              <a:spLocks noChangeAspect="1" noChangeArrowheads="1"/>
            </p:cNvSpPr>
            <p:nvPr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4" name="Oval 625"/>
            <p:cNvSpPr>
              <a:spLocks noChangeAspect="1" noChangeArrowheads="1"/>
            </p:cNvSpPr>
            <p:nvPr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5" name="Oval 626"/>
            <p:cNvSpPr>
              <a:spLocks noChangeAspect="1" noChangeArrowheads="1"/>
            </p:cNvSpPr>
            <p:nvPr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6" name="Oval 627"/>
            <p:cNvSpPr>
              <a:spLocks noChangeAspect="1" noChangeArrowheads="1"/>
            </p:cNvSpPr>
            <p:nvPr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7" name="Oval 628"/>
            <p:cNvSpPr>
              <a:spLocks noChangeAspect="1" noChangeArrowheads="1"/>
            </p:cNvSpPr>
            <p:nvPr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8" name="Oval 629"/>
            <p:cNvSpPr>
              <a:spLocks noChangeAspect="1" noChangeArrowheads="1"/>
            </p:cNvSpPr>
            <p:nvPr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9" name="Oval 630"/>
            <p:cNvSpPr>
              <a:spLocks noChangeAspect="1" noChangeArrowheads="1"/>
            </p:cNvSpPr>
            <p:nvPr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0" name="Oval 631"/>
            <p:cNvSpPr>
              <a:spLocks noChangeAspect="1" noChangeArrowheads="1"/>
            </p:cNvSpPr>
            <p:nvPr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1" name="Oval 632"/>
            <p:cNvSpPr>
              <a:spLocks noChangeAspect="1" noChangeArrowheads="1"/>
            </p:cNvSpPr>
            <p:nvPr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2" name="Oval 633"/>
            <p:cNvSpPr>
              <a:spLocks noChangeAspect="1" noChangeArrowheads="1"/>
            </p:cNvSpPr>
            <p:nvPr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3" name="Oval 634"/>
            <p:cNvSpPr>
              <a:spLocks noChangeAspect="1" noChangeArrowheads="1"/>
            </p:cNvSpPr>
            <p:nvPr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4" name="Oval 635"/>
            <p:cNvSpPr>
              <a:spLocks noChangeAspect="1" noChangeArrowheads="1"/>
            </p:cNvSpPr>
            <p:nvPr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5" name="Oval 636"/>
            <p:cNvSpPr>
              <a:spLocks noChangeAspect="1" noChangeArrowheads="1"/>
            </p:cNvSpPr>
            <p:nvPr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6" name="Oval 637"/>
            <p:cNvSpPr>
              <a:spLocks noChangeAspect="1" noChangeArrowheads="1"/>
            </p:cNvSpPr>
            <p:nvPr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7" name="Oval 638"/>
            <p:cNvSpPr>
              <a:spLocks noChangeAspect="1" noChangeArrowheads="1"/>
            </p:cNvSpPr>
            <p:nvPr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8" name="Oval 639"/>
            <p:cNvSpPr>
              <a:spLocks noChangeAspect="1" noChangeArrowheads="1"/>
            </p:cNvSpPr>
            <p:nvPr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9" name="Oval 640"/>
            <p:cNvSpPr>
              <a:spLocks noChangeAspect="1" noChangeArrowheads="1"/>
            </p:cNvSpPr>
            <p:nvPr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0" name="Oval 641"/>
            <p:cNvSpPr>
              <a:spLocks noChangeAspect="1" noChangeArrowheads="1"/>
            </p:cNvSpPr>
            <p:nvPr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1" name="Oval 642"/>
            <p:cNvSpPr>
              <a:spLocks noChangeAspect="1" noChangeArrowheads="1"/>
            </p:cNvSpPr>
            <p:nvPr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2" name="Oval 643"/>
            <p:cNvSpPr>
              <a:spLocks noChangeAspect="1" noChangeArrowheads="1"/>
            </p:cNvSpPr>
            <p:nvPr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3" name="Oval 644"/>
            <p:cNvSpPr>
              <a:spLocks noChangeAspect="1" noChangeArrowheads="1"/>
            </p:cNvSpPr>
            <p:nvPr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4" name="Oval 645"/>
            <p:cNvSpPr>
              <a:spLocks noChangeAspect="1" noChangeArrowheads="1"/>
            </p:cNvSpPr>
            <p:nvPr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5" name="Oval 646"/>
            <p:cNvSpPr>
              <a:spLocks noChangeAspect="1" noChangeArrowheads="1"/>
            </p:cNvSpPr>
            <p:nvPr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6" name="Oval 647"/>
            <p:cNvSpPr>
              <a:spLocks noChangeAspect="1" noChangeArrowheads="1"/>
            </p:cNvSpPr>
            <p:nvPr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7" name="Oval 648"/>
            <p:cNvSpPr>
              <a:spLocks noChangeAspect="1" noChangeArrowheads="1"/>
            </p:cNvSpPr>
            <p:nvPr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8" name="Oval 649"/>
            <p:cNvSpPr>
              <a:spLocks noChangeAspect="1" noChangeArrowheads="1"/>
            </p:cNvSpPr>
            <p:nvPr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9" name="Oval 650"/>
            <p:cNvSpPr>
              <a:spLocks noChangeAspect="1" noChangeArrowheads="1"/>
            </p:cNvSpPr>
            <p:nvPr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0" name="Oval 651"/>
            <p:cNvSpPr>
              <a:spLocks noChangeAspect="1" noChangeArrowheads="1"/>
            </p:cNvSpPr>
            <p:nvPr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1" name="Oval 652"/>
            <p:cNvSpPr>
              <a:spLocks noChangeAspect="1" noChangeArrowheads="1"/>
            </p:cNvSpPr>
            <p:nvPr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2" name="Oval 653"/>
            <p:cNvSpPr>
              <a:spLocks noChangeAspect="1" noChangeArrowheads="1"/>
            </p:cNvSpPr>
            <p:nvPr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3" name="Oval 654"/>
            <p:cNvSpPr>
              <a:spLocks noChangeAspect="1" noChangeArrowheads="1"/>
            </p:cNvSpPr>
            <p:nvPr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4" name="Oval 655"/>
            <p:cNvSpPr>
              <a:spLocks noChangeAspect="1" noChangeArrowheads="1"/>
            </p:cNvSpPr>
            <p:nvPr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5" name="Oval 656"/>
            <p:cNvSpPr>
              <a:spLocks noChangeAspect="1" noChangeArrowheads="1"/>
            </p:cNvSpPr>
            <p:nvPr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6" name="Oval 657"/>
            <p:cNvSpPr>
              <a:spLocks noChangeAspect="1" noChangeArrowheads="1"/>
            </p:cNvSpPr>
            <p:nvPr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7" name="Oval 658"/>
            <p:cNvSpPr>
              <a:spLocks noChangeAspect="1" noChangeArrowheads="1"/>
            </p:cNvSpPr>
            <p:nvPr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8" name="Oval 659"/>
            <p:cNvSpPr>
              <a:spLocks noChangeAspect="1" noChangeArrowheads="1"/>
            </p:cNvSpPr>
            <p:nvPr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9" name="Oval 660"/>
            <p:cNvSpPr>
              <a:spLocks noChangeAspect="1" noChangeArrowheads="1"/>
            </p:cNvSpPr>
            <p:nvPr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0" name="Oval 661"/>
            <p:cNvSpPr>
              <a:spLocks noChangeAspect="1" noChangeArrowheads="1"/>
            </p:cNvSpPr>
            <p:nvPr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1" name="Oval 662"/>
            <p:cNvSpPr>
              <a:spLocks noChangeAspect="1" noChangeArrowheads="1"/>
            </p:cNvSpPr>
            <p:nvPr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2" name="Oval 663"/>
            <p:cNvSpPr>
              <a:spLocks noChangeAspect="1" noChangeArrowheads="1"/>
            </p:cNvSpPr>
            <p:nvPr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3" name="Oval 664"/>
            <p:cNvSpPr>
              <a:spLocks noChangeAspect="1" noChangeArrowheads="1"/>
            </p:cNvSpPr>
            <p:nvPr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4" name="Oval 665"/>
            <p:cNvSpPr>
              <a:spLocks noChangeAspect="1" noChangeArrowheads="1"/>
            </p:cNvSpPr>
            <p:nvPr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5" name="Oval 666"/>
            <p:cNvSpPr>
              <a:spLocks noChangeAspect="1" noChangeArrowheads="1"/>
            </p:cNvSpPr>
            <p:nvPr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6" name="Oval 667"/>
            <p:cNvSpPr>
              <a:spLocks noChangeAspect="1" noChangeArrowheads="1"/>
            </p:cNvSpPr>
            <p:nvPr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7" name="Oval 668"/>
            <p:cNvSpPr>
              <a:spLocks noChangeAspect="1" noChangeArrowheads="1"/>
            </p:cNvSpPr>
            <p:nvPr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8" name="Oval 669"/>
            <p:cNvSpPr>
              <a:spLocks noChangeAspect="1" noChangeArrowheads="1"/>
            </p:cNvSpPr>
            <p:nvPr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9" name="Oval 670"/>
            <p:cNvSpPr>
              <a:spLocks noChangeAspect="1" noChangeArrowheads="1"/>
            </p:cNvSpPr>
            <p:nvPr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0" name="Oval 671"/>
            <p:cNvSpPr>
              <a:spLocks noChangeAspect="1" noChangeArrowheads="1"/>
            </p:cNvSpPr>
            <p:nvPr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1" name="Oval 672"/>
            <p:cNvSpPr>
              <a:spLocks noChangeAspect="1" noChangeArrowheads="1"/>
            </p:cNvSpPr>
            <p:nvPr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2" name="Oval 673"/>
            <p:cNvSpPr>
              <a:spLocks noChangeAspect="1" noChangeArrowheads="1"/>
            </p:cNvSpPr>
            <p:nvPr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3" name="Oval 674"/>
            <p:cNvSpPr>
              <a:spLocks noChangeAspect="1" noChangeArrowheads="1"/>
            </p:cNvSpPr>
            <p:nvPr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4" name="Oval 675"/>
            <p:cNvSpPr>
              <a:spLocks noChangeAspect="1" noChangeArrowheads="1"/>
            </p:cNvSpPr>
            <p:nvPr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5" name="Oval 676"/>
            <p:cNvSpPr>
              <a:spLocks noChangeAspect="1" noChangeArrowheads="1"/>
            </p:cNvSpPr>
            <p:nvPr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6" name="Oval 677"/>
            <p:cNvSpPr>
              <a:spLocks noChangeAspect="1" noChangeArrowheads="1"/>
            </p:cNvSpPr>
            <p:nvPr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7" name="Oval 678"/>
            <p:cNvSpPr>
              <a:spLocks noChangeAspect="1" noChangeArrowheads="1"/>
            </p:cNvSpPr>
            <p:nvPr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8" name="Oval 679"/>
            <p:cNvSpPr>
              <a:spLocks noChangeAspect="1" noChangeArrowheads="1"/>
            </p:cNvSpPr>
            <p:nvPr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9" name="Oval 680"/>
            <p:cNvSpPr>
              <a:spLocks noChangeAspect="1" noChangeArrowheads="1"/>
            </p:cNvSpPr>
            <p:nvPr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0" name="Oval 681"/>
            <p:cNvSpPr>
              <a:spLocks noChangeAspect="1" noChangeArrowheads="1"/>
            </p:cNvSpPr>
            <p:nvPr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1" name="Oval 682"/>
            <p:cNvSpPr>
              <a:spLocks noChangeAspect="1" noChangeArrowheads="1"/>
            </p:cNvSpPr>
            <p:nvPr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2" name="Oval 683"/>
            <p:cNvSpPr>
              <a:spLocks noChangeAspect="1" noChangeArrowheads="1"/>
            </p:cNvSpPr>
            <p:nvPr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3" name="Oval 684"/>
            <p:cNvSpPr>
              <a:spLocks noChangeAspect="1" noChangeArrowheads="1"/>
            </p:cNvSpPr>
            <p:nvPr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4" name="Oval 685"/>
            <p:cNvSpPr>
              <a:spLocks noChangeAspect="1" noChangeArrowheads="1"/>
            </p:cNvSpPr>
            <p:nvPr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5" name="Oval 686"/>
            <p:cNvSpPr>
              <a:spLocks noChangeAspect="1" noChangeArrowheads="1"/>
            </p:cNvSpPr>
            <p:nvPr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6" name="Oval 687"/>
            <p:cNvSpPr>
              <a:spLocks noChangeAspect="1" noChangeArrowheads="1"/>
            </p:cNvSpPr>
            <p:nvPr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7" name="Oval 688"/>
            <p:cNvSpPr>
              <a:spLocks noChangeAspect="1" noChangeArrowheads="1"/>
            </p:cNvSpPr>
            <p:nvPr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8" name="Oval 689"/>
            <p:cNvSpPr>
              <a:spLocks noChangeAspect="1" noChangeArrowheads="1"/>
            </p:cNvSpPr>
            <p:nvPr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9" name="Oval 690"/>
            <p:cNvSpPr>
              <a:spLocks noChangeAspect="1" noChangeArrowheads="1"/>
            </p:cNvSpPr>
            <p:nvPr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0" name="Oval 691"/>
            <p:cNvSpPr>
              <a:spLocks noChangeAspect="1" noChangeArrowheads="1"/>
            </p:cNvSpPr>
            <p:nvPr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1" name="Oval 692"/>
            <p:cNvSpPr>
              <a:spLocks noChangeAspect="1" noChangeArrowheads="1"/>
            </p:cNvSpPr>
            <p:nvPr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2" name="Oval 693"/>
            <p:cNvSpPr>
              <a:spLocks noChangeAspect="1" noChangeArrowheads="1"/>
            </p:cNvSpPr>
            <p:nvPr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3" name="Oval 694"/>
            <p:cNvSpPr>
              <a:spLocks noChangeAspect="1" noChangeArrowheads="1"/>
            </p:cNvSpPr>
            <p:nvPr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4" name="Oval 695"/>
            <p:cNvSpPr>
              <a:spLocks noChangeAspect="1" noChangeArrowheads="1"/>
            </p:cNvSpPr>
            <p:nvPr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5" name="Oval 696"/>
            <p:cNvSpPr>
              <a:spLocks noChangeAspect="1" noChangeArrowheads="1"/>
            </p:cNvSpPr>
            <p:nvPr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6" name="Oval 697"/>
            <p:cNvSpPr>
              <a:spLocks noChangeAspect="1" noChangeArrowheads="1"/>
            </p:cNvSpPr>
            <p:nvPr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7" name="Oval 698"/>
            <p:cNvSpPr>
              <a:spLocks noChangeAspect="1" noChangeArrowheads="1"/>
            </p:cNvSpPr>
            <p:nvPr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8" name="Oval 699"/>
            <p:cNvSpPr>
              <a:spLocks noChangeAspect="1" noChangeArrowheads="1"/>
            </p:cNvSpPr>
            <p:nvPr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9" name="Oval 700"/>
            <p:cNvSpPr>
              <a:spLocks noChangeAspect="1" noChangeArrowheads="1"/>
            </p:cNvSpPr>
            <p:nvPr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0" name="Oval 701"/>
            <p:cNvSpPr>
              <a:spLocks noChangeAspect="1" noChangeArrowheads="1"/>
            </p:cNvSpPr>
            <p:nvPr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1" name="Oval 702"/>
            <p:cNvSpPr>
              <a:spLocks noChangeAspect="1" noChangeArrowheads="1"/>
            </p:cNvSpPr>
            <p:nvPr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2" name="Oval 703"/>
            <p:cNvSpPr>
              <a:spLocks noChangeAspect="1" noChangeArrowheads="1"/>
            </p:cNvSpPr>
            <p:nvPr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3" name="Oval 704"/>
            <p:cNvSpPr>
              <a:spLocks noChangeAspect="1" noChangeArrowheads="1"/>
            </p:cNvSpPr>
            <p:nvPr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4" name="Oval 705"/>
            <p:cNvSpPr>
              <a:spLocks noChangeAspect="1" noChangeArrowheads="1"/>
            </p:cNvSpPr>
            <p:nvPr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5" name="Oval 706"/>
            <p:cNvSpPr>
              <a:spLocks noChangeAspect="1" noChangeArrowheads="1"/>
            </p:cNvSpPr>
            <p:nvPr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6" name="Oval 707"/>
            <p:cNvSpPr>
              <a:spLocks noChangeAspect="1" noChangeArrowheads="1"/>
            </p:cNvSpPr>
            <p:nvPr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7" name="Oval 708"/>
            <p:cNvSpPr>
              <a:spLocks noChangeAspect="1" noChangeArrowheads="1"/>
            </p:cNvSpPr>
            <p:nvPr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8" name="Oval 709"/>
            <p:cNvSpPr>
              <a:spLocks noChangeAspect="1" noChangeArrowheads="1"/>
            </p:cNvSpPr>
            <p:nvPr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9" name="Oval 710"/>
            <p:cNvSpPr>
              <a:spLocks noChangeAspect="1" noChangeArrowheads="1"/>
            </p:cNvSpPr>
            <p:nvPr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0" name="Oval 711"/>
            <p:cNvSpPr>
              <a:spLocks noChangeAspect="1" noChangeArrowheads="1"/>
            </p:cNvSpPr>
            <p:nvPr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1" name="Oval 712"/>
            <p:cNvSpPr>
              <a:spLocks noChangeAspect="1" noChangeArrowheads="1"/>
            </p:cNvSpPr>
            <p:nvPr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2" name="Oval 713"/>
            <p:cNvSpPr>
              <a:spLocks noChangeAspect="1" noChangeArrowheads="1"/>
            </p:cNvSpPr>
            <p:nvPr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3" name="Oval 714"/>
            <p:cNvSpPr>
              <a:spLocks noChangeAspect="1" noChangeArrowheads="1"/>
            </p:cNvSpPr>
            <p:nvPr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4" name="Oval 715"/>
            <p:cNvSpPr>
              <a:spLocks noChangeAspect="1" noChangeArrowheads="1"/>
            </p:cNvSpPr>
            <p:nvPr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5" name="Oval 716"/>
            <p:cNvSpPr>
              <a:spLocks noChangeAspect="1" noChangeArrowheads="1"/>
            </p:cNvSpPr>
            <p:nvPr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6" name="Oval 717"/>
            <p:cNvSpPr>
              <a:spLocks noChangeAspect="1" noChangeArrowheads="1"/>
            </p:cNvSpPr>
            <p:nvPr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7" name="Oval 718"/>
            <p:cNvSpPr>
              <a:spLocks noChangeAspect="1" noChangeArrowheads="1"/>
            </p:cNvSpPr>
            <p:nvPr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8" name="Oval 719"/>
            <p:cNvSpPr>
              <a:spLocks noChangeAspect="1" noChangeArrowheads="1"/>
            </p:cNvSpPr>
            <p:nvPr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9" name="Oval 720"/>
            <p:cNvSpPr>
              <a:spLocks noChangeAspect="1" noChangeArrowheads="1"/>
            </p:cNvSpPr>
            <p:nvPr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0" name="Oval 721"/>
            <p:cNvSpPr>
              <a:spLocks noChangeAspect="1" noChangeArrowheads="1"/>
            </p:cNvSpPr>
            <p:nvPr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1" name="Oval 722"/>
            <p:cNvSpPr>
              <a:spLocks noChangeAspect="1" noChangeArrowheads="1"/>
            </p:cNvSpPr>
            <p:nvPr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2" name="Oval 723"/>
            <p:cNvSpPr>
              <a:spLocks noChangeAspect="1" noChangeArrowheads="1"/>
            </p:cNvSpPr>
            <p:nvPr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3" name="Oval 724"/>
            <p:cNvSpPr>
              <a:spLocks noChangeAspect="1" noChangeArrowheads="1"/>
            </p:cNvSpPr>
            <p:nvPr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4" name="Oval 725"/>
            <p:cNvSpPr>
              <a:spLocks noChangeAspect="1" noChangeArrowheads="1"/>
            </p:cNvSpPr>
            <p:nvPr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5" name="Oval 726"/>
            <p:cNvSpPr>
              <a:spLocks noChangeAspect="1" noChangeArrowheads="1"/>
            </p:cNvSpPr>
            <p:nvPr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6" name="Oval 727"/>
            <p:cNvSpPr>
              <a:spLocks noChangeAspect="1" noChangeArrowheads="1"/>
            </p:cNvSpPr>
            <p:nvPr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7" name="Oval 728"/>
            <p:cNvSpPr>
              <a:spLocks noChangeAspect="1" noChangeArrowheads="1"/>
            </p:cNvSpPr>
            <p:nvPr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8" name="Oval 729"/>
            <p:cNvSpPr>
              <a:spLocks noChangeAspect="1" noChangeArrowheads="1"/>
            </p:cNvSpPr>
            <p:nvPr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9" name="Oval 730"/>
            <p:cNvSpPr>
              <a:spLocks noChangeAspect="1" noChangeArrowheads="1"/>
            </p:cNvSpPr>
            <p:nvPr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0" name="Oval 731"/>
            <p:cNvSpPr>
              <a:spLocks noChangeAspect="1" noChangeArrowheads="1"/>
            </p:cNvSpPr>
            <p:nvPr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1" name="Oval 732"/>
            <p:cNvSpPr>
              <a:spLocks noChangeAspect="1" noChangeArrowheads="1"/>
            </p:cNvSpPr>
            <p:nvPr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2" name="Oval 733"/>
            <p:cNvSpPr>
              <a:spLocks noChangeAspect="1" noChangeArrowheads="1"/>
            </p:cNvSpPr>
            <p:nvPr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3" name="Oval 734"/>
            <p:cNvSpPr>
              <a:spLocks noChangeAspect="1" noChangeArrowheads="1"/>
            </p:cNvSpPr>
            <p:nvPr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4" name="Oval 735"/>
            <p:cNvSpPr>
              <a:spLocks noChangeAspect="1" noChangeArrowheads="1"/>
            </p:cNvSpPr>
            <p:nvPr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5" name="Oval 736"/>
            <p:cNvSpPr>
              <a:spLocks noChangeAspect="1" noChangeArrowheads="1"/>
            </p:cNvSpPr>
            <p:nvPr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6" name="Oval 737"/>
            <p:cNvSpPr>
              <a:spLocks noChangeAspect="1" noChangeArrowheads="1"/>
            </p:cNvSpPr>
            <p:nvPr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7" name="Oval 738"/>
            <p:cNvSpPr>
              <a:spLocks noChangeAspect="1" noChangeArrowheads="1"/>
            </p:cNvSpPr>
            <p:nvPr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8" name="Oval 739"/>
            <p:cNvSpPr>
              <a:spLocks noChangeAspect="1" noChangeArrowheads="1"/>
            </p:cNvSpPr>
            <p:nvPr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9" name="Oval 740"/>
            <p:cNvSpPr>
              <a:spLocks noChangeAspect="1" noChangeArrowheads="1"/>
            </p:cNvSpPr>
            <p:nvPr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0" name="Oval 741"/>
            <p:cNvSpPr>
              <a:spLocks noChangeAspect="1" noChangeArrowheads="1"/>
            </p:cNvSpPr>
            <p:nvPr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1" name="Oval 742"/>
            <p:cNvSpPr>
              <a:spLocks noChangeAspect="1" noChangeArrowheads="1"/>
            </p:cNvSpPr>
            <p:nvPr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2" name="Oval 743"/>
            <p:cNvSpPr>
              <a:spLocks noChangeAspect="1" noChangeArrowheads="1"/>
            </p:cNvSpPr>
            <p:nvPr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3" name="Oval 744"/>
            <p:cNvSpPr>
              <a:spLocks noChangeAspect="1" noChangeArrowheads="1"/>
            </p:cNvSpPr>
            <p:nvPr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4" name="Oval 745"/>
            <p:cNvSpPr>
              <a:spLocks noChangeAspect="1" noChangeArrowheads="1"/>
            </p:cNvSpPr>
            <p:nvPr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5" name="Oval 746"/>
            <p:cNvSpPr>
              <a:spLocks noChangeAspect="1" noChangeArrowheads="1"/>
            </p:cNvSpPr>
            <p:nvPr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6" name="Oval 747"/>
            <p:cNvSpPr>
              <a:spLocks noChangeAspect="1" noChangeArrowheads="1"/>
            </p:cNvSpPr>
            <p:nvPr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7" name="Oval 748"/>
            <p:cNvSpPr>
              <a:spLocks noChangeAspect="1" noChangeArrowheads="1"/>
            </p:cNvSpPr>
            <p:nvPr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8" name="Oval 749"/>
            <p:cNvSpPr>
              <a:spLocks noChangeAspect="1" noChangeArrowheads="1"/>
            </p:cNvSpPr>
            <p:nvPr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9" name="Oval 750"/>
            <p:cNvSpPr>
              <a:spLocks noChangeAspect="1" noChangeArrowheads="1"/>
            </p:cNvSpPr>
            <p:nvPr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0" name="Oval 751"/>
            <p:cNvSpPr>
              <a:spLocks noChangeAspect="1" noChangeArrowheads="1"/>
            </p:cNvSpPr>
            <p:nvPr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1" name="Oval 752"/>
            <p:cNvSpPr>
              <a:spLocks noChangeAspect="1" noChangeArrowheads="1"/>
            </p:cNvSpPr>
            <p:nvPr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2" name="Oval 753"/>
            <p:cNvSpPr>
              <a:spLocks noChangeAspect="1" noChangeArrowheads="1"/>
            </p:cNvSpPr>
            <p:nvPr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3" name="Oval 754"/>
            <p:cNvSpPr>
              <a:spLocks noChangeAspect="1" noChangeArrowheads="1"/>
            </p:cNvSpPr>
            <p:nvPr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4" name="Oval 755"/>
            <p:cNvSpPr>
              <a:spLocks noChangeAspect="1" noChangeArrowheads="1"/>
            </p:cNvSpPr>
            <p:nvPr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5" name="Oval 756"/>
            <p:cNvSpPr>
              <a:spLocks noChangeAspect="1" noChangeArrowheads="1"/>
            </p:cNvSpPr>
            <p:nvPr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6" name="Oval 757"/>
            <p:cNvSpPr>
              <a:spLocks noChangeAspect="1" noChangeArrowheads="1"/>
            </p:cNvSpPr>
            <p:nvPr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7" name="Oval 758"/>
            <p:cNvSpPr>
              <a:spLocks noChangeAspect="1" noChangeArrowheads="1"/>
            </p:cNvSpPr>
            <p:nvPr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8" name="Oval 759"/>
            <p:cNvSpPr>
              <a:spLocks noChangeAspect="1" noChangeArrowheads="1"/>
            </p:cNvSpPr>
            <p:nvPr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9" name="Oval 760"/>
            <p:cNvSpPr>
              <a:spLocks noChangeAspect="1" noChangeArrowheads="1"/>
            </p:cNvSpPr>
            <p:nvPr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0" name="Oval 761"/>
            <p:cNvSpPr>
              <a:spLocks noChangeAspect="1" noChangeArrowheads="1"/>
            </p:cNvSpPr>
            <p:nvPr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1" name="Oval 762"/>
            <p:cNvSpPr>
              <a:spLocks noChangeAspect="1" noChangeArrowheads="1"/>
            </p:cNvSpPr>
            <p:nvPr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2" name="Oval 763"/>
            <p:cNvSpPr>
              <a:spLocks noChangeAspect="1" noChangeArrowheads="1"/>
            </p:cNvSpPr>
            <p:nvPr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3" name="Oval 764"/>
            <p:cNvSpPr>
              <a:spLocks noChangeAspect="1" noChangeArrowheads="1"/>
            </p:cNvSpPr>
            <p:nvPr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4" name="Oval 765"/>
            <p:cNvSpPr>
              <a:spLocks noChangeAspect="1" noChangeArrowheads="1"/>
            </p:cNvSpPr>
            <p:nvPr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5" name="Oval 766"/>
            <p:cNvSpPr>
              <a:spLocks noChangeAspect="1" noChangeArrowheads="1"/>
            </p:cNvSpPr>
            <p:nvPr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6" name="Oval 767"/>
            <p:cNvSpPr>
              <a:spLocks noChangeAspect="1" noChangeArrowheads="1"/>
            </p:cNvSpPr>
            <p:nvPr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7" name="Oval 768"/>
            <p:cNvSpPr>
              <a:spLocks noChangeAspect="1" noChangeArrowheads="1"/>
            </p:cNvSpPr>
            <p:nvPr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8" name="Oval 769"/>
            <p:cNvSpPr>
              <a:spLocks noChangeAspect="1" noChangeArrowheads="1"/>
            </p:cNvSpPr>
            <p:nvPr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9" name="Oval 770"/>
            <p:cNvSpPr>
              <a:spLocks noChangeAspect="1" noChangeArrowheads="1"/>
            </p:cNvSpPr>
            <p:nvPr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0" name="Oval 771"/>
            <p:cNvSpPr>
              <a:spLocks noChangeAspect="1" noChangeArrowheads="1"/>
            </p:cNvSpPr>
            <p:nvPr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1" name="Oval 772"/>
            <p:cNvSpPr>
              <a:spLocks noChangeAspect="1" noChangeArrowheads="1"/>
            </p:cNvSpPr>
            <p:nvPr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2" name="Oval 773"/>
            <p:cNvSpPr>
              <a:spLocks noChangeAspect="1" noChangeArrowheads="1"/>
            </p:cNvSpPr>
            <p:nvPr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3" name="Oval 774"/>
            <p:cNvSpPr>
              <a:spLocks noChangeAspect="1" noChangeArrowheads="1"/>
            </p:cNvSpPr>
            <p:nvPr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4" name="Oval 775"/>
            <p:cNvSpPr>
              <a:spLocks noChangeAspect="1" noChangeArrowheads="1"/>
            </p:cNvSpPr>
            <p:nvPr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5" name="Oval 776"/>
            <p:cNvSpPr>
              <a:spLocks noChangeAspect="1" noChangeArrowheads="1"/>
            </p:cNvSpPr>
            <p:nvPr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6" name="Oval 777"/>
            <p:cNvSpPr>
              <a:spLocks noChangeAspect="1" noChangeArrowheads="1"/>
            </p:cNvSpPr>
            <p:nvPr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7" name="Oval 778"/>
            <p:cNvSpPr>
              <a:spLocks noChangeAspect="1" noChangeArrowheads="1"/>
            </p:cNvSpPr>
            <p:nvPr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8" name="Oval 779"/>
            <p:cNvSpPr>
              <a:spLocks noChangeAspect="1" noChangeArrowheads="1"/>
            </p:cNvSpPr>
            <p:nvPr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9" name="Oval 780"/>
            <p:cNvSpPr>
              <a:spLocks noChangeAspect="1" noChangeArrowheads="1"/>
            </p:cNvSpPr>
            <p:nvPr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0" name="Oval 781"/>
            <p:cNvSpPr>
              <a:spLocks noChangeAspect="1" noChangeArrowheads="1"/>
            </p:cNvSpPr>
            <p:nvPr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1" name="Oval 782"/>
            <p:cNvSpPr>
              <a:spLocks noChangeAspect="1" noChangeArrowheads="1"/>
            </p:cNvSpPr>
            <p:nvPr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2" name="Oval 783"/>
            <p:cNvSpPr>
              <a:spLocks noChangeAspect="1" noChangeArrowheads="1"/>
            </p:cNvSpPr>
            <p:nvPr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3" name="Oval 784"/>
            <p:cNvSpPr>
              <a:spLocks noChangeAspect="1" noChangeArrowheads="1"/>
            </p:cNvSpPr>
            <p:nvPr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4" name="Oval 785"/>
            <p:cNvSpPr>
              <a:spLocks noChangeAspect="1" noChangeArrowheads="1"/>
            </p:cNvSpPr>
            <p:nvPr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5" name="Oval 786"/>
            <p:cNvSpPr>
              <a:spLocks noChangeAspect="1" noChangeArrowheads="1"/>
            </p:cNvSpPr>
            <p:nvPr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6" name="Oval 787"/>
            <p:cNvSpPr>
              <a:spLocks noChangeAspect="1" noChangeArrowheads="1"/>
            </p:cNvSpPr>
            <p:nvPr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7" name="Oval 788"/>
            <p:cNvSpPr>
              <a:spLocks noChangeAspect="1" noChangeArrowheads="1"/>
            </p:cNvSpPr>
            <p:nvPr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8" name="Oval 789"/>
            <p:cNvSpPr>
              <a:spLocks noChangeAspect="1" noChangeArrowheads="1"/>
            </p:cNvSpPr>
            <p:nvPr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9" name="Oval 790"/>
            <p:cNvSpPr>
              <a:spLocks noChangeAspect="1" noChangeArrowheads="1"/>
            </p:cNvSpPr>
            <p:nvPr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0" name="Oval 791"/>
            <p:cNvSpPr>
              <a:spLocks noChangeAspect="1" noChangeArrowheads="1"/>
            </p:cNvSpPr>
            <p:nvPr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1" name="Oval 792"/>
            <p:cNvSpPr>
              <a:spLocks noChangeAspect="1" noChangeArrowheads="1"/>
            </p:cNvSpPr>
            <p:nvPr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2" name="Oval 793"/>
            <p:cNvSpPr>
              <a:spLocks noChangeAspect="1" noChangeArrowheads="1"/>
            </p:cNvSpPr>
            <p:nvPr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3" name="Oval 794"/>
            <p:cNvSpPr>
              <a:spLocks noChangeAspect="1" noChangeArrowheads="1"/>
            </p:cNvSpPr>
            <p:nvPr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4" name="Oval 795"/>
            <p:cNvSpPr>
              <a:spLocks noChangeAspect="1" noChangeArrowheads="1"/>
            </p:cNvSpPr>
            <p:nvPr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5" name="Oval 796"/>
            <p:cNvSpPr>
              <a:spLocks noChangeAspect="1" noChangeArrowheads="1"/>
            </p:cNvSpPr>
            <p:nvPr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6" name="Oval 797"/>
            <p:cNvSpPr>
              <a:spLocks noChangeAspect="1" noChangeArrowheads="1"/>
            </p:cNvSpPr>
            <p:nvPr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7" name="Oval 798"/>
            <p:cNvSpPr>
              <a:spLocks noChangeAspect="1" noChangeArrowheads="1"/>
            </p:cNvSpPr>
            <p:nvPr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8" name="Oval 799"/>
            <p:cNvSpPr>
              <a:spLocks noChangeAspect="1" noChangeArrowheads="1"/>
            </p:cNvSpPr>
            <p:nvPr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9" name="Oval 800"/>
            <p:cNvSpPr>
              <a:spLocks noChangeAspect="1" noChangeArrowheads="1"/>
            </p:cNvSpPr>
            <p:nvPr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0" name="Oval 801"/>
            <p:cNvSpPr>
              <a:spLocks noChangeAspect="1" noChangeArrowheads="1"/>
            </p:cNvSpPr>
            <p:nvPr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1" name="Oval 802"/>
            <p:cNvSpPr>
              <a:spLocks noChangeAspect="1" noChangeArrowheads="1"/>
            </p:cNvSpPr>
            <p:nvPr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2" name="Oval 803"/>
            <p:cNvSpPr>
              <a:spLocks noChangeAspect="1" noChangeArrowheads="1"/>
            </p:cNvSpPr>
            <p:nvPr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3" name="Oval 804"/>
            <p:cNvSpPr>
              <a:spLocks noChangeAspect="1" noChangeArrowheads="1"/>
            </p:cNvSpPr>
            <p:nvPr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4" name="Oval 805"/>
            <p:cNvSpPr>
              <a:spLocks noChangeAspect="1" noChangeArrowheads="1"/>
            </p:cNvSpPr>
            <p:nvPr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5" name="Oval 806"/>
            <p:cNvSpPr>
              <a:spLocks noChangeAspect="1" noChangeArrowheads="1"/>
            </p:cNvSpPr>
            <p:nvPr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6" name="Oval 807"/>
            <p:cNvSpPr>
              <a:spLocks noChangeAspect="1" noChangeArrowheads="1"/>
            </p:cNvSpPr>
            <p:nvPr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7" name="Oval 808"/>
            <p:cNvSpPr>
              <a:spLocks noChangeAspect="1" noChangeArrowheads="1"/>
            </p:cNvSpPr>
            <p:nvPr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8" name="Oval 809"/>
            <p:cNvSpPr>
              <a:spLocks noChangeAspect="1" noChangeArrowheads="1"/>
            </p:cNvSpPr>
            <p:nvPr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9" name="Oval 810"/>
            <p:cNvSpPr>
              <a:spLocks noChangeAspect="1" noChangeArrowheads="1"/>
            </p:cNvSpPr>
            <p:nvPr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0" name="Oval 811"/>
            <p:cNvSpPr>
              <a:spLocks noChangeAspect="1" noChangeArrowheads="1"/>
            </p:cNvSpPr>
            <p:nvPr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1" name="Oval 812"/>
            <p:cNvSpPr>
              <a:spLocks noChangeAspect="1" noChangeArrowheads="1"/>
            </p:cNvSpPr>
            <p:nvPr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2" name="Oval 813"/>
            <p:cNvSpPr>
              <a:spLocks noChangeAspect="1" noChangeArrowheads="1"/>
            </p:cNvSpPr>
            <p:nvPr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3" name="Oval 814"/>
            <p:cNvSpPr>
              <a:spLocks noChangeAspect="1" noChangeArrowheads="1"/>
            </p:cNvSpPr>
            <p:nvPr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4" name="Oval 815"/>
            <p:cNvSpPr>
              <a:spLocks noChangeAspect="1" noChangeArrowheads="1"/>
            </p:cNvSpPr>
            <p:nvPr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5" name="Oval 816"/>
            <p:cNvSpPr>
              <a:spLocks noChangeAspect="1" noChangeArrowheads="1"/>
            </p:cNvSpPr>
            <p:nvPr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6" name="Oval 817"/>
            <p:cNvSpPr>
              <a:spLocks noChangeAspect="1" noChangeArrowheads="1"/>
            </p:cNvSpPr>
            <p:nvPr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7" name="Oval 818"/>
            <p:cNvSpPr>
              <a:spLocks noChangeAspect="1" noChangeArrowheads="1"/>
            </p:cNvSpPr>
            <p:nvPr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8" name="Oval 819"/>
            <p:cNvSpPr>
              <a:spLocks noChangeAspect="1" noChangeArrowheads="1"/>
            </p:cNvSpPr>
            <p:nvPr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9" name="Oval 820"/>
            <p:cNvSpPr>
              <a:spLocks noChangeAspect="1" noChangeArrowheads="1"/>
            </p:cNvSpPr>
            <p:nvPr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0" name="Oval 821"/>
            <p:cNvSpPr>
              <a:spLocks noChangeAspect="1" noChangeArrowheads="1"/>
            </p:cNvSpPr>
            <p:nvPr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1" name="Oval 822"/>
            <p:cNvSpPr>
              <a:spLocks noChangeAspect="1" noChangeArrowheads="1"/>
            </p:cNvSpPr>
            <p:nvPr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2" name="Oval 823"/>
            <p:cNvSpPr>
              <a:spLocks noChangeAspect="1" noChangeArrowheads="1"/>
            </p:cNvSpPr>
            <p:nvPr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3" name="Oval 824"/>
            <p:cNvSpPr>
              <a:spLocks noChangeAspect="1" noChangeArrowheads="1"/>
            </p:cNvSpPr>
            <p:nvPr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4" name="Oval 825"/>
            <p:cNvSpPr>
              <a:spLocks noChangeAspect="1" noChangeArrowheads="1"/>
            </p:cNvSpPr>
            <p:nvPr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5" name="Oval 826"/>
            <p:cNvSpPr>
              <a:spLocks noChangeAspect="1" noChangeArrowheads="1"/>
            </p:cNvSpPr>
            <p:nvPr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6" name="Oval 827"/>
            <p:cNvSpPr>
              <a:spLocks noChangeAspect="1" noChangeArrowheads="1"/>
            </p:cNvSpPr>
            <p:nvPr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7" name="Oval 828"/>
            <p:cNvSpPr>
              <a:spLocks noChangeAspect="1" noChangeArrowheads="1"/>
            </p:cNvSpPr>
            <p:nvPr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8" name="Oval 829"/>
            <p:cNvSpPr>
              <a:spLocks noChangeAspect="1" noChangeArrowheads="1"/>
            </p:cNvSpPr>
            <p:nvPr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9" name="Oval 830"/>
            <p:cNvSpPr>
              <a:spLocks noChangeAspect="1" noChangeArrowheads="1"/>
            </p:cNvSpPr>
            <p:nvPr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0" name="Oval 831"/>
            <p:cNvSpPr>
              <a:spLocks noChangeAspect="1" noChangeArrowheads="1"/>
            </p:cNvSpPr>
            <p:nvPr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1" name="Oval 832"/>
            <p:cNvSpPr>
              <a:spLocks noChangeAspect="1" noChangeArrowheads="1"/>
            </p:cNvSpPr>
            <p:nvPr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2" name="Oval 833"/>
            <p:cNvSpPr>
              <a:spLocks noChangeAspect="1" noChangeArrowheads="1"/>
            </p:cNvSpPr>
            <p:nvPr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3" name="Oval 834"/>
            <p:cNvSpPr>
              <a:spLocks noChangeAspect="1" noChangeArrowheads="1"/>
            </p:cNvSpPr>
            <p:nvPr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4" name="Oval 835"/>
            <p:cNvSpPr>
              <a:spLocks noChangeAspect="1" noChangeArrowheads="1"/>
            </p:cNvSpPr>
            <p:nvPr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5" name="Oval 836"/>
            <p:cNvSpPr>
              <a:spLocks noChangeAspect="1" noChangeArrowheads="1"/>
            </p:cNvSpPr>
            <p:nvPr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6" name="Oval 837"/>
            <p:cNvSpPr>
              <a:spLocks noChangeAspect="1" noChangeArrowheads="1"/>
            </p:cNvSpPr>
            <p:nvPr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7" name="Oval 838"/>
            <p:cNvSpPr>
              <a:spLocks noChangeAspect="1" noChangeArrowheads="1"/>
            </p:cNvSpPr>
            <p:nvPr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8" name="Oval 839"/>
            <p:cNvSpPr>
              <a:spLocks noChangeAspect="1" noChangeArrowheads="1"/>
            </p:cNvSpPr>
            <p:nvPr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9" name="Oval 840"/>
            <p:cNvSpPr>
              <a:spLocks noChangeAspect="1" noChangeArrowheads="1"/>
            </p:cNvSpPr>
            <p:nvPr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0" name="Oval 841"/>
            <p:cNvSpPr>
              <a:spLocks noChangeAspect="1" noChangeArrowheads="1"/>
            </p:cNvSpPr>
            <p:nvPr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1" name="Oval 842"/>
            <p:cNvSpPr>
              <a:spLocks noChangeAspect="1" noChangeArrowheads="1"/>
            </p:cNvSpPr>
            <p:nvPr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2" name="Oval 843"/>
            <p:cNvSpPr>
              <a:spLocks noChangeAspect="1" noChangeArrowheads="1"/>
            </p:cNvSpPr>
            <p:nvPr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3" name="Oval 844"/>
            <p:cNvSpPr>
              <a:spLocks noChangeAspect="1" noChangeArrowheads="1"/>
            </p:cNvSpPr>
            <p:nvPr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4" name="Oval 845"/>
            <p:cNvSpPr>
              <a:spLocks noChangeAspect="1" noChangeArrowheads="1"/>
            </p:cNvSpPr>
            <p:nvPr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5" name="Oval 846"/>
            <p:cNvSpPr>
              <a:spLocks noChangeAspect="1" noChangeArrowheads="1"/>
            </p:cNvSpPr>
            <p:nvPr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6" name="Oval 847"/>
            <p:cNvSpPr>
              <a:spLocks noChangeAspect="1" noChangeArrowheads="1"/>
            </p:cNvSpPr>
            <p:nvPr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7" name="Oval 848"/>
            <p:cNvSpPr>
              <a:spLocks noChangeAspect="1" noChangeArrowheads="1"/>
            </p:cNvSpPr>
            <p:nvPr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8" name="Oval 849"/>
            <p:cNvSpPr>
              <a:spLocks noChangeAspect="1" noChangeArrowheads="1"/>
            </p:cNvSpPr>
            <p:nvPr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9" name="Oval 850"/>
            <p:cNvSpPr>
              <a:spLocks noChangeAspect="1" noChangeArrowheads="1"/>
            </p:cNvSpPr>
            <p:nvPr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0" name="Oval 851"/>
            <p:cNvSpPr>
              <a:spLocks noChangeAspect="1" noChangeArrowheads="1"/>
            </p:cNvSpPr>
            <p:nvPr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1" name="Oval 852"/>
            <p:cNvSpPr>
              <a:spLocks noChangeAspect="1" noChangeArrowheads="1"/>
            </p:cNvSpPr>
            <p:nvPr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2" name="Oval 853"/>
            <p:cNvSpPr>
              <a:spLocks noChangeAspect="1" noChangeArrowheads="1"/>
            </p:cNvSpPr>
            <p:nvPr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3" name="Oval 854"/>
            <p:cNvSpPr>
              <a:spLocks noChangeAspect="1" noChangeArrowheads="1"/>
            </p:cNvSpPr>
            <p:nvPr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4" name="Oval 855"/>
            <p:cNvSpPr>
              <a:spLocks noChangeAspect="1" noChangeArrowheads="1"/>
            </p:cNvSpPr>
            <p:nvPr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5" name="Oval 856"/>
            <p:cNvSpPr>
              <a:spLocks noChangeAspect="1" noChangeArrowheads="1"/>
            </p:cNvSpPr>
            <p:nvPr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6" name="Oval 857"/>
            <p:cNvSpPr>
              <a:spLocks noChangeAspect="1" noChangeArrowheads="1"/>
            </p:cNvSpPr>
            <p:nvPr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7" name="Oval 858"/>
            <p:cNvSpPr>
              <a:spLocks noChangeAspect="1" noChangeArrowheads="1"/>
            </p:cNvSpPr>
            <p:nvPr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8" name="Oval 859"/>
            <p:cNvSpPr>
              <a:spLocks noChangeAspect="1" noChangeArrowheads="1"/>
            </p:cNvSpPr>
            <p:nvPr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9" name="Oval 860"/>
            <p:cNvSpPr>
              <a:spLocks noChangeAspect="1" noChangeArrowheads="1"/>
            </p:cNvSpPr>
            <p:nvPr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0" name="Oval 861"/>
            <p:cNvSpPr>
              <a:spLocks noChangeAspect="1" noChangeArrowheads="1"/>
            </p:cNvSpPr>
            <p:nvPr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1" name="Oval 862"/>
            <p:cNvSpPr>
              <a:spLocks noChangeAspect="1" noChangeArrowheads="1"/>
            </p:cNvSpPr>
            <p:nvPr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2" name="Oval 863"/>
            <p:cNvSpPr>
              <a:spLocks noChangeAspect="1" noChangeArrowheads="1"/>
            </p:cNvSpPr>
            <p:nvPr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3" name="Oval 864"/>
            <p:cNvSpPr>
              <a:spLocks noChangeAspect="1" noChangeArrowheads="1"/>
            </p:cNvSpPr>
            <p:nvPr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4" name="Oval 865"/>
            <p:cNvSpPr>
              <a:spLocks noChangeAspect="1" noChangeArrowheads="1"/>
            </p:cNvSpPr>
            <p:nvPr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5" name="Oval 866"/>
            <p:cNvSpPr>
              <a:spLocks noChangeAspect="1" noChangeArrowheads="1"/>
            </p:cNvSpPr>
            <p:nvPr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6" name="Oval 867"/>
            <p:cNvSpPr>
              <a:spLocks noChangeAspect="1" noChangeArrowheads="1"/>
            </p:cNvSpPr>
            <p:nvPr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7" name="Oval 868"/>
            <p:cNvSpPr>
              <a:spLocks noChangeAspect="1" noChangeArrowheads="1"/>
            </p:cNvSpPr>
            <p:nvPr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8" name="Oval 869"/>
            <p:cNvSpPr>
              <a:spLocks noChangeAspect="1" noChangeArrowheads="1"/>
            </p:cNvSpPr>
            <p:nvPr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9" name="Oval 870"/>
            <p:cNvSpPr>
              <a:spLocks noChangeAspect="1" noChangeArrowheads="1"/>
            </p:cNvSpPr>
            <p:nvPr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0" name="Oval 871"/>
            <p:cNvSpPr>
              <a:spLocks noChangeAspect="1" noChangeArrowheads="1"/>
            </p:cNvSpPr>
            <p:nvPr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1" name="Oval 872"/>
            <p:cNvSpPr>
              <a:spLocks noChangeAspect="1" noChangeArrowheads="1"/>
            </p:cNvSpPr>
            <p:nvPr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2" name="Oval 873"/>
            <p:cNvSpPr>
              <a:spLocks noChangeAspect="1" noChangeArrowheads="1"/>
            </p:cNvSpPr>
            <p:nvPr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3" name="Oval 874"/>
            <p:cNvSpPr>
              <a:spLocks noChangeAspect="1" noChangeArrowheads="1"/>
            </p:cNvSpPr>
            <p:nvPr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4" name="Oval 875"/>
            <p:cNvSpPr>
              <a:spLocks noChangeAspect="1" noChangeArrowheads="1"/>
            </p:cNvSpPr>
            <p:nvPr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5" name="Oval 876"/>
            <p:cNvSpPr>
              <a:spLocks noChangeAspect="1" noChangeArrowheads="1"/>
            </p:cNvSpPr>
            <p:nvPr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6" name="Oval 877"/>
            <p:cNvSpPr>
              <a:spLocks noChangeAspect="1" noChangeArrowheads="1"/>
            </p:cNvSpPr>
            <p:nvPr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7" name="Oval 878"/>
            <p:cNvSpPr>
              <a:spLocks noChangeAspect="1" noChangeArrowheads="1"/>
            </p:cNvSpPr>
            <p:nvPr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8" name="Oval 879"/>
            <p:cNvSpPr>
              <a:spLocks noChangeAspect="1" noChangeArrowheads="1"/>
            </p:cNvSpPr>
            <p:nvPr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9" name="Oval 880"/>
            <p:cNvSpPr>
              <a:spLocks noChangeAspect="1" noChangeArrowheads="1"/>
            </p:cNvSpPr>
            <p:nvPr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0" name="Oval 881"/>
            <p:cNvSpPr>
              <a:spLocks noChangeAspect="1" noChangeArrowheads="1"/>
            </p:cNvSpPr>
            <p:nvPr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1" name="Oval 882"/>
            <p:cNvSpPr>
              <a:spLocks noChangeAspect="1" noChangeArrowheads="1"/>
            </p:cNvSpPr>
            <p:nvPr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2" name="Oval 883"/>
            <p:cNvSpPr>
              <a:spLocks noChangeAspect="1" noChangeArrowheads="1"/>
            </p:cNvSpPr>
            <p:nvPr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3" name="Oval 884"/>
            <p:cNvSpPr>
              <a:spLocks noChangeAspect="1" noChangeArrowheads="1"/>
            </p:cNvSpPr>
            <p:nvPr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4" name="Oval 885"/>
            <p:cNvSpPr>
              <a:spLocks noChangeAspect="1" noChangeArrowheads="1"/>
            </p:cNvSpPr>
            <p:nvPr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5" name="Oval 886"/>
            <p:cNvSpPr>
              <a:spLocks noChangeAspect="1" noChangeArrowheads="1"/>
            </p:cNvSpPr>
            <p:nvPr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6" name="Oval 887"/>
            <p:cNvSpPr>
              <a:spLocks noChangeAspect="1" noChangeArrowheads="1"/>
            </p:cNvSpPr>
            <p:nvPr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7" name="Oval 888"/>
            <p:cNvSpPr>
              <a:spLocks noChangeAspect="1" noChangeArrowheads="1"/>
            </p:cNvSpPr>
            <p:nvPr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8" name="Oval 889"/>
            <p:cNvSpPr>
              <a:spLocks noChangeAspect="1" noChangeArrowheads="1"/>
            </p:cNvSpPr>
            <p:nvPr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9" name="Oval 890"/>
            <p:cNvSpPr>
              <a:spLocks noChangeAspect="1" noChangeArrowheads="1"/>
            </p:cNvSpPr>
            <p:nvPr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0" name="Oval 891"/>
            <p:cNvSpPr>
              <a:spLocks noChangeAspect="1" noChangeArrowheads="1"/>
            </p:cNvSpPr>
            <p:nvPr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1" name="Oval 892"/>
            <p:cNvSpPr>
              <a:spLocks noChangeAspect="1" noChangeArrowheads="1"/>
            </p:cNvSpPr>
            <p:nvPr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2" name="Oval 893"/>
            <p:cNvSpPr>
              <a:spLocks noChangeAspect="1" noChangeArrowheads="1"/>
            </p:cNvSpPr>
            <p:nvPr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3" name="Oval 894"/>
            <p:cNvSpPr>
              <a:spLocks noChangeAspect="1" noChangeArrowheads="1"/>
            </p:cNvSpPr>
            <p:nvPr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4" name="Oval 895"/>
            <p:cNvSpPr>
              <a:spLocks noChangeAspect="1" noChangeArrowheads="1"/>
            </p:cNvSpPr>
            <p:nvPr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5" name="Oval 896"/>
            <p:cNvSpPr>
              <a:spLocks noChangeAspect="1" noChangeArrowheads="1"/>
            </p:cNvSpPr>
            <p:nvPr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6" name="Oval 897"/>
            <p:cNvSpPr>
              <a:spLocks noChangeAspect="1" noChangeArrowheads="1"/>
            </p:cNvSpPr>
            <p:nvPr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7" name="Oval 898"/>
            <p:cNvSpPr>
              <a:spLocks noChangeAspect="1" noChangeArrowheads="1"/>
            </p:cNvSpPr>
            <p:nvPr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8" name="Oval 899"/>
            <p:cNvSpPr>
              <a:spLocks noChangeAspect="1" noChangeArrowheads="1"/>
            </p:cNvSpPr>
            <p:nvPr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9" name="Oval 900"/>
            <p:cNvSpPr>
              <a:spLocks noChangeAspect="1" noChangeArrowheads="1"/>
            </p:cNvSpPr>
            <p:nvPr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0" name="Oval 901"/>
            <p:cNvSpPr>
              <a:spLocks noChangeAspect="1" noChangeArrowheads="1"/>
            </p:cNvSpPr>
            <p:nvPr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1" name="Oval 902"/>
            <p:cNvSpPr>
              <a:spLocks noChangeAspect="1" noChangeArrowheads="1"/>
            </p:cNvSpPr>
            <p:nvPr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2" name="Oval 903"/>
            <p:cNvSpPr>
              <a:spLocks noChangeAspect="1" noChangeArrowheads="1"/>
            </p:cNvSpPr>
            <p:nvPr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3" name="Oval 904"/>
            <p:cNvSpPr>
              <a:spLocks noChangeAspect="1" noChangeArrowheads="1"/>
            </p:cNvSpPr>
            <p:nvPr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4" name="Oval 905"/>
            <p:cNvSpPr>
              <a:spLocks noChangeAspect="1" noChangeArrowheads="1"/>
            </p:cNvSpPr>
            <p:nvPr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5" name="Oval 906"/>
            <p:cNvSpPr>
              <a:spLocks noChangeAspect="1" noChangeArrowheads="1"/>
            </p:cNvSpPr>
            <p:nvPr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6" name="Oval 907"/>
            <p:cNvSpPr>
              <a:spLocks noChangeAspect="1" noChangeArrowheads="1"/>
            </p:cNvSpPr>
            <p:nvPr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7" name="Oval 908"/>
            <p:cNvSpPr>
              <a:spLocks noChangeAspect="1" noChangeArrowheads="1"/>
            </p:cNvSpPr>
            <p:nvPr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8" name="Oval 909"/>
            <p:cNvSpPr>
              <a:spLocks noChangeAspect="1" noChangeArrowheads="1"/>
            </p:cNvSpPr>
            <p:nvPr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9" name="Oval 910"/>
            <p:cNvSpPr>
              <a:spLocks noChangeAspect="1" noChangeArrowheads="1"/>
            </p:cNvSpPr>
            <p:nvPr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0" name="Oval 911"/>
            <p:cNvSpPr>
              <a:spLocks noChangeAspect="1" noChangeArrowheads="1"/>
            </p:cNvSpPr>
            <p:nvPr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1" name="Oval 912"/>
            <p:cNvSpPr>
              <a:spLocks noChangeAspect="1" noChangeArrowheads="1"/>
            </p:cNvSpPr>
            <p:nvPr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2" name="Oval 913"/>
            <p:cNvSpPr>
              <a:spLocks noChangeAspect="1" noChangeArrowheads="1"/>
            </p:cNvSpPr>
            <p:nvPr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3" name="Oval 914"/>
            <p:cNvSpPr>
              <a:spLocks noChangeAspect="1" noChangeArrowheads="1"/>
            </p:cNvSpPr>
            <p:nvPr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4" name="Oval 915"/>
            <p:cNvSpPr>
              <a:spLocks noChangeAspect="1" noChangeArrowheads="1"/>
            </p:cNvSpPr>
            <p:nvPr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5" name="Oval 916"/>
            <p:cNvSpPr>
              <a:spLocks noChangeAspect="1" noChangeArrowheads="1"/>
            </p:cNvSpPr>
            <p:nvPr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6" name="Oval 917"/>
            <p:cNvSpPr>
              <a:spLocks noChangeAspect="1" noChangeArrowheads="1"/>
            </p:cNvSpPr>
            <p:nvPr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7" name="Oval 918"/>
            <p:cNvSpPr>
              <a:spLocks noChangeAspect="1" noChangeArrowheads="1"/>
            </p:cNvSpPr>
            <p:nvPr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8" name="Oval 919"/>
            <p:cNvSpPr>
              <a:spLocks noChangeAspect="1" noChangeArrowheads="1"/>
            </p:cNvSpPr>
            <p:nvPr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9" name="Oval 920"/>
            <p:cNvSpPr>
              <a:spLocks noChangeAspect="1" noChangeArrowheads="1"/>
            </p:cNvSpPr>
            <p:nvPr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0" name="Oval 921"/>
            <p:cNvSpPr>
              <a:spLocks noChangeAspect="1" noChangeArrowheads="1"/>
            </p:cNvSpPr>
            <p:nvPr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1" name="Oval 922"/>
            <p:cNvSpPr>
              <a:spLocks noChangeAspect="1" noChangeArrowheads="1"/>
            </p:cNvSpPr>
            <p:nvPr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2" name="Oval 923"/>
            <p:cNvSpPr>
              <a:spLocks noChangeAspect="1" noChangeArrowheads="1"/>
            </p:cNvSpPr>
            <p:nvPr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3" name="Oval 924"/>
            <p:cNvSpPr>
              <a:spLocks noChangeAspect="1" noChangeArrowheads="1"/>
            </p:cNvSpPr>
            <p:nvPr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4" name="Oval 925"/>
            <p:cNvSpPr>
              <a:spLocks noChangeAspect="1" noChangeArrowheads="1"/>
            </p:cNvSpPr>
            <p:nvPr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5" name="Oval 926"/>
            <p:cNvSpPr>
              <a:spLocks noChangeAspect="1" noChangeArrowheads="1"/>
            </p:cNvSpPr>
            <p:nvPr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6" name="Oval 927"/>
            <p:cNvSpPr>
              <a:spLocks noChangeAspect="1" noChangeArrowheads="1"/>
            </p:cNvSpPr>
            <p:nvPr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7" name="Oval 928"/>
            <p:cNvSpPr>
              <a:spLocks noChangeAspect="1" noChangeArrowheads="1"/>
            </p:cNvSpPr>
            <p:nvPr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8" name="Oval 929"/>
            <p:cNvSpPr>
              <a:spLocks noChangeAspect="1" noChangeArrowheads="1"/>
            </p:cNvSpPr>
            <p:nvPr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9" name="Oval 930"/>
            <p:cNvSpPr>
              <a:spLocks noChangeAspect="1" noChangeArrowheads="1"/>
            </p:cNvSpPr>
            <p:nvPr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0" name="Oval 931"/>
            <p:cNvSpPr>
              <a:spLocks noChangeAspect="1" noChangeArrowheads="1"/>
            </p:cNvSpPr>
            <p:nvPr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1" name="Oval 932"/>
            <p:cNvSpPr>
              <a:spLocks noChangeAspect="1" noChangeArrowheads="1"/>
            </p:cNvSpPr>
            <p:nvPr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2" name="Oval 933"/>
            <p:cNvSpPr>
              <a:spLocks noChangeAspect="1" noChangeArrowheads="1"/>
            </p:cNvSpPr>
            <p:nvPr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3" name="Oval 934"/>
            <p:cNvSpPr>
              <a:spLocks noChangeAspect="1" noChangeArrowheads="1"/>
            </p:cNvSpPr>
            <p:nvPr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4" name="Oval 935"/>
            <p:cNvSpPr>
              <a:spLocks noChangeAspect="1" noChangeArrowheads="1"/>
            </p:cNvSpPr>
            <p:nvPr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5" name="Oval 936"/>
            <p:cNvSpPr>
              <a:spLocks noChangeAspect="1" noChangeArrowheads="1"/>
            </p:cNvSpPr>
            <p:nvPr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6" name="Oval 937"/>
            <p:cNvSpPr>
              <a:spLocks noChangeAspect="1" noChangeArrowheads="1"/>
            </p:cNvSpPr>
            <p:nvPr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7" name="Oval 938"/>
            <p:cNvSpPr>
              <a:spLocks noChangeAspect="1" noChangeArrowheads="1"/>
            </p:cNvSpPr>
            <p:nvPr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8" name="Oval 939"/>
            <p:cNvSpPr>
              <a:spLocks noChangeAspect="1" noChangeArrowheads="1"/>
            </p:cNvSpPr>
            <p:nvPr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9" name="Oval 940"/>
            <p:cNvSpPr>
              <a:spLocks noChangeAspect="1" noChangeArrowheads="1"/>
            </p:cNvSpPr>
            <p:nvPr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0" name="Oval 941"/>
            <p:cNvSpPr>
              <a:spLocks noChangeAspect="1" noChangeArrowheads="1"/>
            </p:cNvSpPr>
            <p:nvPr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1" name="Oval 942"/>
            <p:cNvSpPr>
              <a:spLocks noChangeAspect="1" noChangeArrowheads="1"/>
            </p:cNvSpPr>
            <p:nvPr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2" name="Oval 943"/>
            <p:cNvSpPr>
              <a:spLocks noChangeAspect="1" noChangeArrowheads="1"/>
            </p:cNvSpPr>
            <p:nvPr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3" name="Oval 944"/>
            <p:cNvSpPr>
              <a:spLocks noChangeAspect="1" noChangeArrowheads="1"/>
            </p:cNvSpPr>
            <p:nvPr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4" name="Oval 945"/>
            <p:cNvSpPr>
              <a:spLocks noChangeAspect="1" noChangeArrowheads="1"/>
            </p:cNvSpPr>
            <p:nvPr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5" name="Oval 946"/>
            <p:cNvSpPr>
              <a:spLocks noChangeAspect="1" noChangeArrowheads="1"/>
            </p:cNvSpPr>
            <p:nvPr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6" name="Oval 947"/>
            <p:cNvSpPr>
              <a:spLocks noChangeAspect="1" noChangeArrowheads="1"/>
            </p:cNvSpPr>
            <p:nvPr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7" name="Oval 948"/>
            <p:cNvSpPr>
              <a:spLocks noChangeAspect="1" noChangeArrowheads="1"/>
            </p:cNvSpPr>
            <p:nvPr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8" name="Oval 949"/>
            <p:cNvSpPr>
              <a:spLocks noChangeAspect="1" noChangeArrowheads="1"/>
            </p:cNvSpPr>
            <p:nvPr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9" name="Oval 950"/>
            <p:cNvSpPr>
              <a:spLocks noChangeAspect="1" noChangeArrowheads="1"/>
            </p:cNvSpPr>
            <p:nvPr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0" name="Oval 951"/>
            <p:cNvSpPr>
              <a:spLocks noChangeAspect="1" noChangeArrowheads="1"/>
            </p:cNvSpPr>
            <p:nvPr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1" name="Oval 952"/>
            <p:cNvSpPr>
              <a:spLocks noChangeAspect="1" noChangeArrowheads="1"/>
            </p:cNvSpPr>
            <p:nvPr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2" name="Oval 953"/>
            <p:cNvSpPr>
              <a:spLocks noChangeAspect="1" noChangeArrowheads="1"/>
            </p:cNvSpPr>
            <p:nvPr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3" name="Oval 954"/>
            <p:cNvSpPr>
              <a:spLocks noChangeAspect="1" noChangeArrowheads="1"/>
            </p:cNvSpPr>
            <p:nvPr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4" name="Oval 955"/>
            <p:cNvSpPr>
              <a:spLocks noChangeAspect="1" noChangeArrowheads="1"/>
            </p:cNvSpPr>
            <p:nvPr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5" name="Oval 956"/>
            <p:cNvSpPr>
              <a:spLocks noChangeAspect="1" noChangeArrowheads="1"/>
            </p:cNvSpPr>
            <p:nvPr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6" name="Oval 957"/>
            <p:cNvSpPr>
              <a:spLocks noChangeAspect="1" noChangeArrowheads="1"/>
            </p:cNvSpPr>
            <p:nvPr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7" name="Oval 958"/>
            <p:cNvSpPr>
              <a:spLocks noChangeAspect="1" noChangeArrowheads="1"/>
            </p:cNvSpPr>
            <p:nvPr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8" name="Oval 959"/>
            <p:cNvSpPr>
              <a:spLocks noChangeAspect="1" noChangeArrowheads="1"/>
            </p:cNvSpPr>
            <p:nvPr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9" name="Oval 960"/>
            <p:cNvSpPr>
              <a:spLocks noChangeAspect="1" noChangeArrowheads="1"/>
            </p:cNvSpPr>
            <p:nvPr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0" name="Oval 961"/>
            <p:cNvSpPr>
              <a:spLocks noChangeAspect="1" noChangeArrowheads="1"/>
            </p:cNvSpPr>
            <p:nvPr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1" name="Oval 962"/>
            <p:cNvSpPr>
              <a:spLocks noChangeAspect="1" noChangeArrowheads="1"/>
            </p:cNvSpPr>
            <p:nvPr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2" name="Oval 963"/>
            <p:cNvSpPr>
              <a:spLocks noChangeAspect="1" noChangeArrowheads="1"/>
            </p:cNvSpPr>
            <p:nvPr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3" name="Oval 964"/>
            <p:cNvSpPr>
              <a:spLocks noChangeAspect="1" noChangeArrowheads="1"/>
            </p:cNvSpPr>
            <p:nvPr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4" name="Oval 965"/>
            <p:cNvSpPr>
              <a:spLocks noChangeAspect="1" noChangeArrowheads="1"/>
            </p:cNvSpPr>
            <p:nvPr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5" name="Oval 966"/>
            <p:cNvSpPr>
              <a:spLocks noChangeAspect="1" noChangeArrowheads="1"/>
            </p:cNvSpPr>
            <p:nvPr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6" name="Oval 967"/>
            <p:cNvSpPr>
              <a:spLocks noChangeAspect="1" noChangeArrowheads="1"/>
            </p:cNvSpPr>
            <p:nvPr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7" name="Oval 968"/>
            <p:cNvSpPr>
              <a:spLocks noChangeAspect="1" noChangeArrowheads="1"/>
            </p:cNvSpPr>
            <p:nvPr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8" name="Oval 969"/>
            <p:cNvSpPr>
              <a:spLocks noChangeAspect="1" noChangeArrowheads="1"/>
            </p:cNvSpPr>
            <p:nvPr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9" name="Oval 970"/>
            <p:cNvSpPr>
              <a:spLocks noChangeAspect="1" noChangeArrowheads="1"/>
            </p:cNvSpPr>
            <p:nvPr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0" name="Oval 971"/>
            <p:cNvSpPr>
              <a:spLocks noChangeAspect="1" noChangeArrowheads="1"/>
            </p:cNvSpPr>
            <p:nvPr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1" name="Oval 972"/>
            <p:cNvSpPr>
              <a:spLocks noChangeAspect="1" noChangeArrowheads="1"/>
            </p:cNvSpPr>
            <p:nvPr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2" name="Oval 973"/>
            <p:cNvSpPr>
              <a:spLocks noChangeAspect="1" noChangeArrowheads="1"/>
            </p:cNvSpPr>
            <p:nvPr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3" name="Oval 974"/>
            <p:cNvSpPr>
              <a:spLocks noChangeAspect="1" noChangeArrowheads="1"/>
            </p:cNvSpPr>
            <p:nvPr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4" name="Oval 975"/>
            <p:cNvSpPr>
              <a:spLocks noChangeAspect="1" noChangeArrowheads="1"/>
            </p:cNvSpPr>
            <p:nvPr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5" name="Oval 976"/>
            <p:cNvSpPr>
              <a:spLocks noChangeAspect="1" noChangeArrowheads="1"/>
            </p:cNvSpPr>
            <p:nvPr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6" name="Oval 977"/>
            <p:cNvSpPr>
              <a:spLocks noChangeAspect="1" noChangeArrowheads="1"/>
            </p:cNvSpPr>
            <p:nvPr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7" name="Oval 978"/>
            <p:cNvSpPr>
              <a:spLocks noChangeAspect="1" noChangeArrowheads="1"/>
            </p:cNvSpPr>
            <p:nvPr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8" name="Oval 979"/>
            <p:cNvSpPr>
              <a:spLocks noChangeAspect="1" noChangeArrowheads="1"/>
            </p:cNvSpPr>
            <p:nvPr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9" name="Oval 980"/>
            <p:cNvSpPr>
              <a:spLocks noChangeAspect="1" noChangeArrowheads="1"/>
            </p:cNvSpPr>
            <p:nvPr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0" name="Oval 981"/>
            <p:cNvSpPr>
              <a:spLocks noChangeAspect="1" noChangeArrowheads="1"/>
            </p:cNvSpPr>
            <p:nvPr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1" name="Oval 982"/>
            <p:cNvSpPr>
              <a:spLocks noChangeAspect="1" noChangeArrowheads="1"/>
            </p:cNvSpPr>
            <p:nvPr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2" name="Oval 983"/>
            <p:cNvSpPr>
              <a:spLocks noChangeAspect="1" noChangeArrowheads="1"/>
            </p:cNvSpPr>
            <p:nvPr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3" name="Oval 984"/>
            <p:cNvSpPr>
              <a:spLocks noChangeAspect="1" noChangeArrowheads="1"/>
            </p:cNvSpPr>
            <p:nvPr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4" name="Oval 985"/>
            <p:cNvSpPr>
              <a:spLocks noChangeAspect="1" noChangeArrowheads="1"/>
            </p:cNvSpPr>
            <p:nvPr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5" name="Oval 986"/>
            <p:cNvSpPr>
              <a:spLocks noChangeAspect="1" noChangeArrowheads="1"/>
            </p:cNvSpPr>
            <p:nvPr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6" name="Oval 987"/>
            <p:cNvSpPr>
              <a:spLocks noChangeAspect="1" noChangeArrowheads="1"/>
            </p:cNvSpPr>
            <p:nvPr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7" name="Oval 988"/>
            <p:cNvSpPr>
              <a:spLocks noChangeAspect="1" noChangeArrowheads="1"/>
            </p:cNvSpPr>
            <p:nvPr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8" name="Oval 989"/>
            <p:cNvSpPr>
              <a:spLocks noChangeAspect="1" noChangeArrowheads="1"/>
            </p:cNvSpPr>
            <p:nvPr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9" name="Oval 990"/>
            <p:cNvSpPr>
              <a:spLocks noChangeAspect="1" noChangeArrowheads="1"/>
            </p:cNvSpPr>
            <p:nvPr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0" name="Oval 991"/>
            <p:cNvSpPr>
              <a:spLocks noChangeAspect="1" noChangeArrowheads="1"/>
            </p:cNvSpPr>
            <p:nvPr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1" name="Oval 992"/>
            <p:cNvSpPr>
              <a:spLocks noChangeAspect="1" noChangeArrowheads="1"/>
            </p:cNvSpPr>
            <p:nvPr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2" name="Oval 993"/>
            <p:cNvSpPr>
              <a:spLocks noChangeAspect="1" noChangeArrowheads="1"/>
            </p:cNvSpPr>
            <p:nvPr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3" name="Oval 994"/>
            <p:cNvSpPr>
              <a:spLocks noChangeAspect="1" noChangeArrowheads="1"/>
            </p:cNvSpPr>
            <p:nvPr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4" name="Oval 995"/>
            <p:cNvSpPr>
              <a:spLocks noChangeAspect="1" noChangeArrowheads="1"/>
            </p:cNvSpPr>
            <p:nvPr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5" name="Oval 996"/>
            <p:cNvSpPr>
              <a:spLocks noChangeAspect="1" noChangeArrowheads="1"/>
            </p:cNvSpPr>
            <p:nvPr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6" name="Oval 997"/>
            <p:cNvSpPr>
              <a:spLocks noChangeAspect="1" noChangeArrowheads="1"/>
            </p:cNvSpPr>
            <p:nvPr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7" name="Oval 998"/>
            <p:cNvSpPr>
              <a:spLocks noChangeAspect="1" noChangeArrowheads="1"/>
            </p:cNvSpPr>
            <p:nvPr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8" name="Oval 999"/>
            <p:cNvSpPr>
              <a:spLocks noChangeAspect="1" noChangeArrowheads="1"/>
            </p:cNvSpPr>
            <p:nvPr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9" name="Oval 1000"/>
            <p:cNvSpPr>
              <a:spLocks noChangeAspect="1" noChangeArrowheads="1"/>
            </p:cNvSpPr>
            <p:nvPr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0" name="Oval 1001"/>
            <p:cNvSpPr>
              <a:spLocks noChangeAspect="1" noChangeArrowheads="1"/>
            </p:cNvSpPr>
            <p:nvPr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1" name="Oval 1002"/>
            <p:cNvSpPr>
              <a:spLocks noChangeAspect="1" noChangeArrowheads="1"/>
            </p:cNvSpPr>
            <p:nvPr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2" name="Oval 1003"/>
            <p:cNvSpPr>
              <a:spLocks noChangeAspect="1" noChangeArrowheads="1"/>
            </p:cNvSpPr>
            <p:nvPr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3" name="Oval 1004"/>
            <p:cNvSpPr>
              <a:spLocks noChangeAspect="1" noChangeArrowheads="1"/>
            </p:cNvSpPr>
            <p:nvPr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4" name="Oval 1005"/>
            <p:cNvSpPr>
              <a:spLocks noChangeAspect="1" noChangeArrowheads="1"/>
            </p:cNvSpPr>
            <p:nvPr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5" name="Oval 1006"/>
            <p:cNvSpPr>
              <a:spLocks noChangeAspect="1" noChangeArrowheads="1"/>
            </p:cNvSpPr>
            <p:nvPr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6" name="Oval 1007"/>
            <p:cNvSpPr>
              <a:spLocks noChangeAspect="1" noChangeArrowheads="1"/>
            </p:cNvSpPr>
            <p:nvPr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7" name="Oval 1008"/>
            <p:cNvSpPr>
              <a:spLocks noChangeAspect="1" noChangeArrowheads="1"/>
            </p:cNvSpPr>
            <p:nvPr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8" name="Oval 1009"/>
            <p:cNvSpPr>
              <a:spLocks noChangeAspect="1" noChangeArrowheads="1"/>
            </p:cNvSpPr>
            <p:nvPr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9" name="Oval 1010"/>
            <p:cNvSpPr>
              <a:spLocks noChangeAspect="1" noChangeArrowheads="1"/>
            </p:cNvSpPr>
            <p:nvPr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0" name="Oval 1011"/>
            <p:cNvSpPr>
              <a:spLocks noChangeAspect="1" noChangeArrowheads="1"/>
            </p:cNvSpPr>
            <p:nvPr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1" name="Oval 1012"/>
            <p:cNvSpPr>
              <a:spLocks noChangeAspect="1" noChangeArrowheads="1"/>
            </p:cNvSpPr>
            <p:nvPr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2" name="Oval 1013"/>
            <p:cNvSpPr>
              <a:spLocks noChangeAspect="1" noChangeArrowheads="1"/>
            </p:cNvSpPr>
            <p:nvPr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3" name="Oval 1014"/>
            <p:cNvSpPr>
              <a:spLocks noChangeAspect="1" noChangeArrowheads="1"/>
            </p:cNvSpPr>
            <p:nvPr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4" name="Oval 1015"/>
            <p:cNvSpPr>
              <a:spLocks noChangeAspect="1" noChangeArrowheads="1"/>
            </p:cNvSpPr>
            <p:nvPr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5" name="Oval 1016"/>
            <p:cNvSpPr>
              <a:spLocks noChangeAspect="1" noChangeArrowheads="1"/>
            </p:cNvSpPr>
            <p:nvPr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6" name="Oval 1017"/>
            <p:cNvSpPr>
              <a:spLocks noChangeAspect="1" noChangeArrowheads="1"/>
            </p:cNvSpPr>
            <p:nvPr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7" name="Oval 1018"/>
            <p:cNvSpPr>
              <a:spLocks noChangeAspect="1" noChangeArrowheads="1"/>
            </p:cNvSpPr>
            <p:nvPr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8" name="Oval 1019"/>
            <p:cNvSpPr>
              <a:spLocks noChangeAspect="1" noChangeArrowheads="1"/>
            </p:cNvSpPr>
            <p:nvPr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9" name="Oval 1020"/>
            <p:cNvSpPr>
              <a:spLocks noChangeAspect="1" noChangeArrowheads="1"/>
            </p:cNvSpPr>
            <p:nvPr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0" name="Oval 1021"/>
            <p:cNvSpPr>
              <a:spLocks noChangeAspect="1" noChangeArrowheads="1"/>
            </p:cNvSpPr>
            <p:nvPr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1" name="Oval 1022"/>
            <p:cNvSpPr>
              <a:spLocks noChangeAspect="1" noChangeArrowheads="1"/>
            </p:cNvSpPr>
            <p:nvPr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2" name="Oval 1023"/>
            <p:cNvSpPr>
              <a:spLocks noChangeAspect="1" noChangeArrowheads="1"/>
            </p:cNvSpPr>
            <p:nvPr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3" name="Oval 1024"/>
            <p:cNvSpPr>
              <a:spLocks noChangeAspect="1" noChangeArrowheads="1"/>
            </p:cNvSpPr>
            <p:nvPr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4" name="Oval 1025"/>
            <p:cNvSpPr>
              <a:spLocks noChangeAspect="1" noChangeArrowheads="1"/>
            </p:cNvSpPr>
            <p:nvPr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5" name="Oval 1026"/>
            <p:cNvSpPr>
              <a:spLocks noChangeAspect="1" noChangeArrowheads="1"/>
            </p:cNvSpPr>
            <p:nvPr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6" name="Oval 1027"/>
            <p:cNvSpPr>
              <a:spLocks noChangeAspect="1" noChangeArrowheads="1"/>
            </p:cNvSpPr>
            <p:nvPr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7" name="Oval 1028"/>
            <p:cNvSpPr>
              <a:spLocks noChangeAspect="1" noChangeArrowheads="1"/>
            </p:cNvSpPr>
            <p:nvPr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8" name="Oval 1029"/>
            <p:cNvSpPr>
              <a:spLocks noChangeAspect="1" noChangeArrowheads="1"/>
            </p:cNvSpPr>
            <p:nvPr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9" name="Oval 1030"/>
            <p:cNvSpPr>
              <a:spLocks noChangeAspect="1" noChangeArrowheads="1"/>
            </p:cNvSpPr>
            <p:nvPr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0" name="Oval 1031"/>
            <p:cNvSpPr>
              <a:spLocks noChangeAspect="1" noChangeArrowheads="1"/>
            </p:cNvSpPr>
            <p:nvPr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1" name="Oval 1032"/>
            <p:cNvSpPr>
              <a:spLocks noChangeAspect="1" noChangeArrowheads="1"/>
            </p:cNvSpPr>
            <p:nvPr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2" name="Oval 1033"/>
            <p:cNvSpPr>
              <a:spLocks noChangeAspect="1" noChangeArrowheads="1"/>
            </p:cNvSpPr>
            <p:nvPr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3" name="Oval 1034"/>
            <p:cNvSpPr>
              <a:spLocks noChangeAspect="1" noChangeArrowheads="1"/>
            </p:cNvSpPr>
            <p:nvPr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4" name="Oval 1035"/>
            <p:cNvSpPr>
              <a:spLocks noChangeAspect="1" noChangeArrowheads="1"/>
            </p:cNvSpPr>
            <p:nvPr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5" name="Oval 1036"/>
            <p:cNvSpPr>
              <a:spLocks noChangeAspect="1" noChangeArrowheads="1"/>
            </p:cNvSpPr>
            <p:nvPr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6" name="Oval 1037"/>
            <p:cNvSpPr>
              <a:spLocks noChangeAspect="1" noChangeArrowheads="1"/>
            </p:cNvSpPr>
            <p:nvPr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7" name="Oval 1038"/>
            <p:cNvSpPr>
              <a:spLocks noChangeAspect="1" noChangeArrowheads="1"/>
            </p:cNvSpPr>
            <p:nvPr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8" name="Oval 1039"/>
            <p:cNvSpPr>
              <a:spLocks noChangeAspect="1" noChangeArrowheads="1"/>
            </p:cNvSpPr>
            <p:nvPr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9" name="Oval 1040"/>
            <p:cNvSpPr>
              <a:spLocks noChangeAspect="1" noChangeArrowheads="1"/>
            </p:cNvSpPr>
            <p:nvPr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0" name="Oval 1041"/>
            <p:cNvSpPr>
              <a:spLocks noChangeAspect="1" noChangeArrowheads="1"/>
            </p:cNvSpPr>
            <p:nvPr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1" name="Oval 1042"/>
            <p:cNvSpPr>
              <a:spLocks noChangeAspect="1" noChangeArrowheads="1"/>
            </p:cNvSpPr>
            <p:nvPr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2" name="Oval 1043"/>
            <p:cNvSpPr>
              <a:spLocks noChangeAspect="1" noChangeArrowheads="1"/>
            </p:cNvSpPr>
            <p:nvPr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3" name="Oval 1044"/>
            <p:cNvSpPr>
              <a:spLocks noChangeAspect="1" noChangeArrowheads="1"/>
            </p:cNvSpPr>
            <p:nvPr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4" name="Oval 1045"/>
            <p:cNvSpPr>
              <a:spLocks noChangeAspect="1" noChangeArrowheads="1"/>
            </p:cNvSpPr>
            <p:nvPr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5" name="Oval 1046"/>
            <p:cNvSpPr>
              <a:spLocks noChangeAspect="1" noChangeArrowheads="1"/>
            </p:cNvSpPr>
            <p:nvPr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6" name="Oval 1047"/>
            <p:cNvSpPr>
              <a:spLocks noChangeAspect="1" noChangeArrowheads="1"/>
            </p:cNvSpPr>
            <p:nvPr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7" name="Oval 1048"/>
            <p:cNvSpPr>
              <a:spLocks noChangeAspect="1" noChangeArrowheads="1"/>
            </p:cNvSpPr>
            <p:nvPr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8" name="Oval 1049"/>
            <p:cNvSpPr>
              <a:spLocks noChangeAspect="1" noChangeArrowheads="1"/>
            </p:cNvSpPr>
            <p:nvPr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9" name="Oval 1050"/>
            <p:cNvSpPr>
              <a:spLocks noChangeAspect="1" noChangeArrowheads="1"/>
            </p:cNvSpPr>
            <p:nvPr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0" name="Oval 1051"/>
            <p:cNvSpPr>
              <a:spLocks noChangeAspect="1" noChangeArrowheads="1"/>
            </p:cNvSpPr>
            <p:nvPr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1" name="Oval 1052"/>
            <p:cNvSpPr>
              <a:spLocks noChangeAspect="1" noChangeArrowheads="1"/>
            </p:cNvSpPr>
            <p:nvPr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2" name="Oval 1053"/>
            <p:cNvSpPr>
              <a:spLocks noChangeAspect="1" noChangeArrowheads="1"/>
            </p:cNvSpPr>
            <p:nvPr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3" name="Oval 1054"/>
            <p:cNvSpPr>
              <a:spLocks noChangeAspect="1" noChangeArrowheads="1"/>
            </p:cNvSpPr>
            <p:nvPr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4" name="Oval 1055"/>
            <p:cNvSpPr>
              <a:spLocks noChangeAspect="1" noChangeArrowheads="1"/>
            </p:cNvSpPr>
            <p:nvPr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5" name="Oval 1056"/>
            <p:cNvSpPr>
              <a:spLocks noChangeAspect="1" noChangeArrowheads="1"/>
            </p:cNvSpPr>
            <p:nvPr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6" name="Oval 1057"/>
            <p:cNvSpPr>
              <a:spLocks noChangeAspect="1" noChangeArrowheads="1"/>
            </p:cNvSpPr>
            <p:nvPr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7" name="Oval 1058"/>
            <p:cNvSpPr>
              <a:spLocks noChangeAspect="1" noChangeArrowheads="1"/>
            </p:cNvSpPr>
            <p:nvPr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8" name="Oval 1059"/>
            <p:cNvSpPr>
              <a:spLocks noChangeAspect="1" noChangeArrowheads="1"/>
            </p:cNvSpPr>
            <p:nvPr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9" name="Oval 1060"/>
            <p:cNvSpPr>
              <a:spLocks noChangeAspect="1" noChangeArrowheads="1"/>
            </p:cNvSpPr>
            <p:nvPr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0" name="Oval 1061"/>
            <p:cNvSpPr>
              <a:spLocks noChangeAspect="1" noChangeArrowheads="1"/>
            </p:cNvSpPr>
            <p:nvPr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1" name="Oval 1062"/>
            <p:cNvSpPr>
              <a:spLocks noChangeAspect="1" noChangeArrowheads="1"/>
            </p:cNvSpPr>
            <p:nvPr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2" name="Oval 1063"/>
            <p:cNvSpPr>
              <a:spLocks noChangeAspect="1" noChangeArrowheads="1"/>
            </p:cNvSpPr>
            <p:nvPr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3" name="Oval 1064"/>
            <p:cNvSpPr>
              <a:spLocks noChangeAspect="1" noChangeArrowheads="1"/>
            </p:cNvSpPr>
            <p:nvPr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4" name="Oval 1065"/>
            <p:cNvSpPr>
              <a:spLocks noChangeAspect="1" noChangeArrowheads="1"/>
            </p:cNvSpPr>
            <p:nvPr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5" name="Oval 1066"/>
            <p:cNvSpPr>
              <a:spLocks noChangeAspect="1" noChangeArrowheads="1"/>
            </p:cNvSpPr>
            <p:nvPr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6" name="Oval 1067"/>
            <p:cNvSpPr>
              <a:spLocks noChangeAspect="1" noChangeArrowheads="1"/>
            </p:cNvSpPr>
            <p:nvPr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7" name="Oval 1068"/>
            <p:cNvSpPr>
              <a:spLocks noChangeAspect="1" noChangeArrowheads="1"/>
            </p:cNvSpPr>
            <p:nvPr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8" name="Oval 1069"/>
            <p:cNvSpPr>
              <a:spLocks noChangeAspect="1" noChangeArrowheads="1"/>
            </p:cNvSpPr>
            <p:nvPr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9" name="Oval 1070"/>
            <p:cNvSpPr>
              <a:spLocks noChangeAspect="1" noChangeArrowheads="1"/>
            </p:cNvSpPr>
            <p:nvPr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0" name="Oval 1071"/>
            <p:cNvSpPr>
              <a:spLocks noChangeAspect="1" noChangeArrowheads="1"/>
            </p:cNvSpPr>
            <p:nvPr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1" name="Oval 1072"/>
            <p:cNvSpPr>
              <a:spLocks noChangeAspect="1" noChangeArrowheads="1"/>
            </p:cNvSpPr>
            <p:nvPr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2" name="Oval 1073"/>
            <p:cNvSpPr>
              <a:spLocks noChangeAspect="1" noChangeArrowheads="1"/>
            </p:cNvSpPr>
            <p:nvPr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3" name="Oval 1074"/>
            <p:cNvSpPr>
              <a:spLocks noChangeAspect="1" noChangeArrowheads="1"/>
            </p:cNvSpPr>
            <p:nvPr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4" name="Oval 1075"/>
            <p:cNvSpPr>
              <a:spLocks noChangeAspect="1" noChangeArrowheads="1"/>
            </p:cNvSpPr>
            <p:nvPr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5" name="Oval 1076"/>
            <p:cNvSpPr>
              <a:spLocks noChangeAspect="1" noChangeArrowheads="1"/>
            </p:cNvSpPr>
            <p:nvPr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6" name="Oval 1077"/>
            <p:cNvSpPr>
              <a:spLocks noChangeAspect="1" noChangeArrowheads="1"/>
            </p:cNvSpPr>
            <p:nvPr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7" name="Oval 1078"/>
            <p:cNvSpPr>
              <a:spLocks noChangeAspect="1" noChangeArrowheads="1"/>
            </p:cNvSpPr>
            <p:nvPr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8" name="Oval 1079"/>
            <p:cNvSpPr>
              <a:spLocks noChangeAspect="1" noChangeArrowheads="1"/>
            </p:cNvSpPr>
            <p:nvPr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9" name="Oval 1080"/>
            <p:cNvSpPr>
              <a:spLocks noChangeAspect="1" noChangeArrowheads="1"/>
            </p:cNvSpPr>
            <p:nvPr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0" name="Oval 1081"/>
            <p:cNvSpPr>
              <a:spLocks noChangeAspect="1" noChangeArrowheads="1"/>
            </p:cNvSpPr>
            <p:nvPr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1" name="Oval 1082"/>
            <p:cNvSpPr>
              <a:spLocks noChangeAspect="1" noChangeArrowheads="1"/>
            </p:cNvSpPr>
            <p:nvPr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2" name="Oval 1083"/>
            <p:cNvSpPr>
              <a:spLocks noChangeAspect="1" noChangeArrowheads="1"/>
            </p:cNvSpPr>
            <p:nvPr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3" name="Oval 1084"/>
            <p:cNvSpPr>
              <a:spLocks noChangeAspect="1" noChangeArrowheads="1"/>
            </p:cNvSpPr>
            <p:nvPr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4" name="Oval 1085"/>
            <p:cNvSpPr>
              <a:spLocks noChangeAspect="1" noChangeArrowheads="1"/>
            </p:cNvSpPr>
            <p:nvPr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5" name="Oval 1086"/>
            <p:cNvSpPr>
              <a:spLocks noChangeAspect="1" noChangeArrowheads="1"/>
            </p:cNvSpPr>
            <p:nvPr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6" name="Oval 1087"/>
            <p:cNvSpPr>
              <a:spLocks noChangeAspect="1" noChangeArrowheads="1"/>
            </p:cNvSpPr>
            <p:nvPr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7" name="Oval 1088"/>
            <p:cNvSpPr>
              <a:spLocks noChangeAspect="1" noChangeArrowheads="1"/>
            </p:cNvSpPr>
            <p:nvPr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8" name="Oval 1089"/>
            <p:cNvSpPr>
              <a:spLocks noChangeAspect="1" noChangeArrowheads="1"/>
            </p:cNvSpPr>
            <p:nvPr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9" name="Oval 1090"/>
            <p:cNvSpPr>
              <a:spLocks noChangeAspect="1" noChangeArrowheads="1"/>
            </p:cNvSpPr>
            <p:nvPr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0" name="Oval 1091"/>
            <p:cNvSpPr>
              <a:spLocks noChangeAspect="1" noChangeArrowheads="1"/>
            </p:cNvSpPr>
            <p:nvPr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1" name="Oval 1092"/>
            <p:cNvSpPr>
              <a:spLocks noChangeAspect="1" noChangeArrowheads="1"/>
            </p:cNvSpPr>
            <p:nvPr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2" name="Oval 1093"/>
            <p:cNvSpPr>
              <a:spLocks noChangeAspect="1" noChangeArrowheads="1"/>
            </p:cNvSpPr>
            <p:nvPr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3" name="Oval 1094"/>
            <p:cNvSpPr>
              <a:spLocks noChangeAspect="1" noChangeArrowheads="1"/>
            </p:cNvSpPr>
            <p:nvPr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4" name="Oval 1095"/>
            <p:cNvSpPr>
              <a:spLocks noChangeAspect="1" noChangeArrowheads="1"/>
            </p:cNvSpPr>
            <p:nvPr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5" name="Oval 1096"/>
            <p:cNvSpPr>
              <a:spLocks noChangeAspect="1" noChangeArrowheads="1"/>
            </p:cNvSpPr>
            <p:nvPr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6" name="Oval 1097"/>
            <p:cNvSpPr>
              <a:spLocks noChangeAspect="1" noChangeArrowheads="1"/>
            </p:cNvSpPr>
            <p:nvPr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7" name="Oval 1098"/>
            <p:cNvSpPr>
              <a:spLocks noChangeAspect="1" noChangeArrowheads="1"/>
            </p:cNvSpPr>
            <p:nvPr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8" name="Oval 1099"/>
            <p:cNvSpPr>
              <a:spLocks noChangeAspect="1" noChangeArrowheads="1"/>
            </p:cNvSpPr>
            <p:nvPr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9" name="Oval 1100"/>
            <p:cNvSpPr>
              <a:spLocks noChangeAspect="1" noChangeArrowheads="1"/>
            </p:cNvSpPr>
            <p:nvPr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0" name="Oval 1101"/>
            <p:cNvSpPr>
              <a:spLocks noChangeAspect="1" noChangeArrowheads="1"/>
            </p:cNvSpPr>
            <p:nvPr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1" name="Oval 1102"/>
            <p:cNvSpPr>
              <a:spLocks noChangeAspect="1" noChangeArrowheads="1"/>
            </p:cNvSpPr>
            <p:nvPr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2" name="Oval 1103"/>
            <p:cNvSpPr>
              <a:spLocks noChangeAspect="1" noChangeArrowheads="1"/>
            </p:cNvSpPr>
            <p:nvPr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3" name="Oval 1104"/>
            <p:cNvSpPr>
              <a:spLocks noChangeAspect="1" noChangeArrowheads="1"/>
            </p:cNvSpPr>
            <p:nvPr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4" name="Oval 1105"/>
            <p:cNvSpPr>
              <a:spLocks noChangeAspect="1" noChangeArrowheads="1"/>
            </p:cNvSpPr>
            <p:nvPr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5" name="Oval 1106"/>
            <p:cNvSpPr>
              <a:spLocks noChangeAspect="1" noChangeArrowheads="1"/>
            </p:cNvSpPr>
            <p:nvPr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6" name="Oval 1107"/>
            <p:cNvSpPr>
              <a:spLocks noChangeAspect="1" noChangeArrowheads="1"/>
            </p:cNvSpPr>
            <p:nvPr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7" name="Oval 1108"/>
            <p:cNvSpPr>
              <a:spLocks noChangeAspect="1" noChangeArrowheads="1"/>
            </p:cNvSpPr>
            <p:nvPr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8" name="Oval 1109"/>
            <p:cNvSpPr>
              <a:spLocks noChangeAspect="1" noChangeArrowheads="1"/>
            </p:cNvSpPr>
            <p:nvPr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9" name="Oval 1110"/>
            <p:cNvSpPr>
              <a:spLocks noChangeAspect="1" noChangeArrowheads="1"/>
            </p:cNvSpPr>
            <p:nvPr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0" name="Oval 1111"/>
            <p:cNvSpPr>
              <a:spLocks noChangeAspect="1" noChangeArrowheads="1"/>
            </p:cNvSpPr>
            <p:nvPr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1" name="Oval 1112"/>
            <p:cNvSpPr>
              <a:spLocks noChangeAspect="1" noChangeArrowheads="1"/>
            </p:cNvSpPr>
            <p:nvPr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2" name="Oval 1113"/>
            <p:cNvSpPr>
              <a:spLocks noChangeAspect="1" noChangeArrowheads="1"/>
            </p:cNvSpPr>
            <p:nvPr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3" name="Oval 1114"/>
            <p:cNvSpPr>
              <a:spLocks noChangeAspect="1" noChangeArrowheads="1"/>
            </p:cNvSpPr>
            <p:nvPr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4" name="Oval 1115"/>
            <p:cNvSpPr>
              <a:spLocks noChangeAspect="1" noChangeArrowheads="1"/>
            </p:cNvSpPr>
            <p:nvPr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5" name="Oval 1116"/>
            <p:cNvSpPr>
              <a:spLocks noChangeAspect="1" noChangeArrowheads="1"/>
            </p:cNvSpPr>
            <p:nvPr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6" name="Oval 1117"/>
            <p:cNvSpPr>
              <a:spLocks noChangeAspect="1" noChangeArrowheads="1"/>
            </p:cNvSpPr>
            <p:nvPr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7" name="Oval 1118"/>
            <p:cNvSpPr>
              <a:spLocks noChangeAspect="1" noChangeArrowheads="1"/>
            </p:cNvSpPr>
            <p:nvPr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8" name="Oval 1119"/>
            <p:cNvSpPr>
              <a:spLocks noChangeAspect="1" noChangeArrowheads="1"/>
            </p:cNvSpPr>
            <p:nvPr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9" name="Oval 1120"/>
            <p:cNvSpPr>
              <a:spLocks noChangeAspect="1" noChangeArrowheads="1"/>
            </p:cNvSpPr>
            <p:nvPr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0" name="Oval 1121"/>
            <p:cNvSpPr>
              <a:spLocks noChangeAspect="1" noChangeArrowheads="1"/>
            </p:cNvSpPr>
            <p:nvPr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1" name="Oval 1122"/>
            <p:cNvSpPr>
              <a:spLocks noChangeAspect="1" noChangeArrowheads="1"/>
            </p:cNvSpPr>
            <p:nvPr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2" name="Oval 1123"/>
            <p:cNvSpPr>
              <a:spLocks noChangeAspect="1" noChangeArrowheads="1"/>
            </p:cNvSpPr>
            <p:nvPr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3" name="Oval 1124"/>
            <p:cNvSpPr>
              <a:spLocks noChangeAspect="1" noChangeArrowheads="1"/>
            </p:cNvSpPr>
            <p:nvPr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4" name="Oval 1125"/>
            <p:cNvSpPr>
              <a:spLocks noChangeAspect="1" noChangeArrowheads="1"/>
            </p:cNvSpPr>
            <p:nvPr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5" name="Oval 1126"/>
            <p:cNvSpPr>
              <a:spLocks noChangeAspect="1" noChangeArrowheads="1"/>
            </p:cNvSpPr>
            <p:nvPr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6" name="Oval 1127"/>
            <p:cNvSpPr>
              <a:spLocks noChangeAspect="1" noChangeArrowheads="1"/>
            </p:cNvSpPr>
            <p:nvPr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7" name="Oval 1128"/>
            <p:cNvSpPr>
              <a:spLocks noChangeAspect="1" noChangeArrowheads="1"/>
            </p:cNvSpPr>
            <p:nvPr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8" name="Oval 1129"/>
            <p:cNvSpPr>
              <a:spLocks noChangeAspect="1" noChangeArrowheads="1"/>
            </p:cNvSpPr>
            <p:nvPr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9" name="Oval 1130"/>
            <p:cNvSpPr>
              <a:spLocks noChangeAspect="1" noChangeArrowheads="1"/>
            </p:cNvSpPr>
            <p:nvPr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0" name="Oval 1131"/>
            <p:cNvSpPr>
              <a:spLocks noChangeAspect="1" noChangeArrowheads="1"/>
            </p:cNvSpPr>
            <p:nvPr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1" name="Oval 1132"/>
            <p:cNvSpPr>
              <a:spLocks noChangeAspect="1" noChangeArrowheads="1"/>
            </p:cNvSpPr>
            <p:nvPr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2" name="Oval 1133"/>
            <p:cNvSpPr>
              <a:spLocks noChangeAspect="1" noChangeArrowheads="1"/>
            </p:cNvSpPr>
            <p:nvPr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3" name="Oval 1134"/>
            <p:cNvSpPr>
              <a:spLocks noChangeAspect="1" noChangeArrowheads="1"/>
            </p:cNvSpPr>
            <p:nvPr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4" name="Oval 1135"/>
            <p:cNvSpPr>
              <a:spLocks noChangeAspect="1" noChangeArrowheads="1"/>
            </p:cNvSpPr>
            <p:nvPr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5" name="Oval 1136"/>
            <p:cNvSpPr>
              <a:spLocks noChangeAspect="1" noChangeArrowheads="1"/>
            </p:cNvSpPr>
            <p:nvPr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6" name="Oval 1137"/>
            <p:cNvSpPr>
              <a:spLocks noChangeAspect="1" noChangeArrowheads="1"/>
            </p:cNvSpPr>
            <p:nvPr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7" name="Oval 1138"/>
            <p:cNvSpPr>
              <a:spLocks noChangeAspect="1" noChangeArrowheads="1"/>
            </p:cNvSpPr>
            <p:nvPr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8" name="Oval 1139"/>
            <p:cNvSpPr>
              <a:spLocks noChangeAspect="1" noChangeArrowheads="1"/>
            </p:cNvSpPr>
            <p:nvPr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9" name="Oval 1140"/>
            <p:cNvSpPr>
              <a:spLocks noChangeAspect="1" noChangeArrowheads="1"/>
            </p:cNvSpPr>
            <p:nvPr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0" name="Oval 1141"/>
            <p:cNvSpPr>
              <a:spLocks noChangeAspect="1" noChangeArrowheads="1"/>
            </p:cNvSpPr>
            <p:nvPr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1" name="Oval 1142"/>
            <p:cNvSpPr>
              <a:spLocks noChangeAspect="1" noChangeArrowheads="1"/>
            </p:cNvSpPr>
            <p:nvPr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2" name="Oval 1143"/>
            <p:cNvSpPr>
              <a:spLocks noChangeAspect="1" noChangeArrowheads="1"/>
            </p:cNvSpPr>
            <p:nvPr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3" name="Oval 1144"/>
            <p:cNvSpPr>
              <a:spLocks noChangeAspect="1" noChangeArrowheads="1"/>
            </p:cNvSpPr>
            <p:nvPr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4" name="Oval 1145"/>
            <p:cNvSpPr>
              <a:spLocks noChangeAspect="1" noChangeArrowheads="1"/>
            </p:cNvSpPr>
            <p:nvPr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5" name="Oval 1146"/>
            <p:cNvSpPr>
              <a:spLocks noChangeAspect="1" noChangeArrowheads="1"/>
            </p:cNvSpPr>
            <p:nvPr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6" name="Oval 1147"/>
            <p:cNvSpPr>
              <a:spLocks noChangeAspect="1" noChangeArrowheads="1"/>
            </p:cNvSpPr>
            <p:nvPr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7" name="Oval 1148"/>
            <p:cNvSpPr>
              <a:spLocks noChangeAspect="1" noChangeArrowheads="1"/>
            </p:cNvSpPr>
            <p:nvPr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8" name="Oval 1149"/>
            <p:cNvSpPr>
              <a:spLocks noChangeAspect="1" noChangeArrowheads="1"/>
            </p:cNvSpPr>
            <p:nvPr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9" name="Oval 1150"/>
            <p:cNvSpPr>
              <a:spLocks noChangeAspect="1" noChangeArrowheads="1"/>
            </p:cNvSpPr>
            <p:nvPr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0" name="Oval 1151"/>
            <p:cNvSpPr>
              <a:spLocks noChangeAspect="1" noChangeArrowheads="1"/>
            </p:cNvSpPr>
            <p:nvPr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1" name="Oval 1152"/>
            <p:cNvSpPr>
              <a:spLocks noChangeAspect="1" noChangeArrowheads="1"/>
            </p:cNvSpPr>
            <p:nvPr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2" name="Oval 1153"/>
            <p:cNvSpPr>
              <a:spLocks noChangeAspect="1" noChangeArrowheads="1"/>
            </p:cNvSpPr>
            <p:nvPr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3" name="Oval 1154"/>
            <p:cNvSpPr>
              <a:spLocks noChangeAspect="1" noChangeArrowheads="1"/>
            </p:cNvSpPr>
            <p:nvPr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4" name="Oval 1155"/>
            <p:cNvSpPr>
              <a:spLocks noChangeAspect="1" noChangeArrowheads="1"/>
            </p:cNvSpPr>
            <p:nvPr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5" name="Oval 1156"/>
            <p:cNvSpPr>
              <a:spLocks noChangeAspect="1" noChangeArrowheads="1"/>
            </p:cNvSpPr>
            <p:nvPr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6" name="Oval 1157"/>
            <p:cNvSpPr>
              <a:spLocks noChangeAspect="1" noChangeArrowheads="1"/>
            </p:cNvSpPr>
            <p:nvPr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7" name="Oval 1158"/>
            <p:cNvSpPr>
              <a:spLocks noChangeAspect="1" noChangeArrowheads="1"/>
            </p:cNvSpPr>
            <p:nvPr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8" name="Oval 1159"/>
            <p:cNvSpPr>
              <a:spLocks noChangeAspect="1" noChangeArrowheads="1"/>
            </p:cNvSpPr>
            <p:nvPr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9" name="Oval 1160"/>
            <p:cNvSpPr>
              <a:spLocks noChangeAspect="1" noChangeArrowheads="1"/>
            </p:cNvSpPr>
            <p:nvPr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0" name="Oval 1161"/>
            <p:cNvSpPr>
              <a:spLocks noChangeAspect="1" noChangeArrowheads="1"/>
            </p:cNvSpPr>
            <p:nvPr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1" name="Oval 1162"/>
            <p:cNvSpPr>
              <a:spLocks noChangeAspect="1" noChangeArrowheads="1"/>
            </p:cNvSpPr>
            <p:nvPr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2" name="Oval 1163"/>
            <p:cNvSpPr>
              <a:spLocks noChangeAspect="1" noChangeArrowheads="1"/>
            </p:cNvSpPr>
            <p:nvPr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3" name="Oval 1164"/>
            <p:cNvSpPr>
              <a:spLocks noChangeAspect="1" noChangeArrowheads="1"/>
            </p:cNvSpPr>
            <p:nvPr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4" name="Oval 1165"/>
            <p:cNvSpPr>
              <a:spLocks noChangeAspect="1" noChangeArrowheads="1"/>
            </p:cNvSpPr>
            <p:nvPr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5" name="Oval 1166"/>
            <p:cNvSpPr>
              <a:spLocks noChangeAspect="1" noChangeArrowheads="1"/>
            </p:cNvSpPr>
            <p:nvPr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6" name="Oval 1167"/>
            <p:cNvSpPr>
              <a:spLocks noChangeAspect="1" noChangeArrowheads="1"/>
            </p:cNvSpPr>
            <p:nvPr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7" name="Oval 1168"/>
            <p:cNvSpPr>
              <a:spLocks noChangeAspect="1" noChangeArrowheads="1"/>
            </p:cNvSpPr>
            <p:nvPr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8" name="Oval 1169"/>
            <p:cNvSpPr>
              <a:spLocks noChangeAspect="1" noChangeArrowheads="1"/>
            </p:cNvSpPr>
            <p:nvPr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9" name="Oval 1170"/>
            <p:cNvSpPr>
              <a:spLocks noChangeAspect="1" noChangeArrowheads="1"/>
            </p:cNvSpPr>
            <p:nvPr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0" name="Oval 1171"/>
            <p:cNvSpPr>
              <a:spLocks noChangeAspect="1" noChangeArrowheads="1"/>
            </p:cNvSpPr>
            <p:nvPr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1" name="Oval 1172"/>
            <p:cNvSpPr>
              <a:spLocks noChangeAspect="1" noChangeArrowheads="1"/>
            </p:cNvSpPr>
            <p:nvPr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2" name="Oval 1173"/>
            <p:cNvSpPr>
              <a:spLocks noChangeAspect="1" noChangeArrowheads="1"/>
            </p:cNvSpPr>
            <p:nvPr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3" name="Oval 1174"/>
            <p:cNvSpPr>
              <a:spLocks noChangeAspect="1" noChangeArrowheads="1"/>
            </p:cNvSpPr>
            <p:nvPr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4" name="Oval 1175"/>
            <p:cNvSpPr>
              <a:spLocks noChangeAspect="1" noChangeArrowheads="1"/>
            </p:cNvSpPr>
            <p:nvPr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5" name="Oval 1176"/>
            <p:cNvSpPr>
              <a:spLocks noChangeAspect="1" noChangeArrowheads="1"/>
            </p:cNvSpPr>
            <p:nvPr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6" name="Oval 1177"/>
            <p:cNvSpPr>
              <a:spLocks noChangeAspect="1" noChangeArrowheads="1"/>
            </p:cNvSpPr>
            <p:nvPr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7" name="Oval 1178"/>
            <p:cNvSpPr>
              <a:spLocks noChangeAspect="1" noChangeArrowheads="1"/>
            </p:cNvSpPr>
            <p:nvPr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8" name="Oval 1179"/>
            <p:cNvSpPr>
              <a:spLocks noChangeAspect="1" noChangeArrowheads="1"/>
            </p:cNvSpPr>
            <p:nvPr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9" name="Oval 1180"/>
            <p:cNvSpPr>
              <a:spLocks noChangeAspect="1" noChangeArrowheads="1"/>
            </p:cNvSpPr>
            <p:nvPr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0" name="Oval 1181"/>
            <p:cNvSpPr>
              <a:spLocks noChangeAspect="1" noChangeArrowheads="1"/>
            </p:cNvSpPr>
            <p:nvPr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1" name="Oval 1182"/>
            <p:cNvSpPr>
              <a:spLocks noChangeAspect="1" noChangeArrowheads="1"/>
            </p:cNvSpPr>
            <p:nvPr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2" name="Oval 1183"/>
            <p:cNvSpPr>
              <a:spLocks noChangeAspect="1" noChangeArrowheads="1"/>
            </p:cNvSpPr>
            <p:nvPr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3" name="Oval 1184"/>
            <p:cNvSpPr>
              <a:spLocks noChangeAspect="1" noChangeArrowheads="1"/>
            </p:cNvSpPr>
            <p:nvPr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4" name="Oval 1185"/>
            <p:cNvSpPr>
              <a:spLocks noChangeAspect="1" noChangeArrowheads="1"/>
            </p:cNvSpPr>
            <p:nvPr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5" name="Oval 1186"/>
            <p:cNvSpPr>
              <a:spLocks noChangeAspect="1" noChangeArrowheads="1"/>
            </p:cNvSpPr>
            <p:nvPr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6" name="Oval 1187"/>
            <p:cNvSpPr>
              <a:spLocks noChangeAspect="1" noChangeArrowheads="1"/>
            </p:cNvSpPr>
            <p:nvPr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7" name="Oval 1188"/>
            <p:cNvSpPr>
              <a:spLocks noChangeAspect="1" noChangeArrowheads="1"/>
            </p:cNvSpPr>
            <p:nvPr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8" name="Oval 1189"/>
            <p:cNvSpPr>
              <a:spLocks noChangeAspect="1" noChangeArrowheads="1"/>
            </p:cNvSpPr>
            <p:nvPr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9" name="Oval 1190"/>
            <p:cNvSpPr>
              <a:spLocks noChangeAspect="1" noChangeArrowheads="1"/>
            </p:cNvSpPr>
            <p:nvPr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0" name="Oval 1191"/>
            <p:cNvSpPr>
              <a:spLocks noChangeAspect="1" noChangeArrowheads="1"/>
            </p:cNvSpPr>
            <p:nvPr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1" name="Oval 1192"/>
            <p:cNvSpPr>
              <a:spLocks noChangeAspect="1" noChangeArrowheads="1"/>
            </p:cNvSpPr>
            <p:nvPr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2" name="Oval 1193"/>
            <p:cNvSpPr>
              <a:spLocks noChangeAspect="1" noChangeArrowheads="1"/>
            </p:cNvSpPr>
            <p:nvPr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3" name="Oval 1194"/>
            <p:cNvSpPr>
              <a:spLocks noChangeAspect="1" noChangeArrowheads="1"/>
            </p:cNvSpPr>
            <p:nvPr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4" name="Oval 1195"/>
            <p:cNvSpPr>
              <a:spLocks noChangeAspect="1" noChangeArrowheads="1"/>
            </p:cNvSpPr>
            <p:nvPr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5" name="Oval 1196"/>
            <p:cNvSpPr>
              <a:spLocks noChangeAspect="1" noChangeArrowheads="1"/>
            </p:cNvSpPr>
            <p:nvPr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6" name="Oval 1197"/>
            <p:cNvSpPr>
              <a:spLocks noChangeAspect="1" noChangeArrowheads="1"/>
            </p:cNvSpPr>
            <p:nvPr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7" name="Oval 1198"/>
            <p:cNvSpPr>
              <a:spLocks noChangeAspect="1" noChangeArrowheads="1"/>
            </p:cNvSpPr>
            <p:nvPr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8" name="Oval 1199"/>
            <p:cNvSpPr>
              <a:spLocks noChangeAspect="1" noChangeArrowheads="1"/>
            </p:cNvSpPr>
            <p:nvPr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9" name="Oval 1200"/>
            <p:cNvSpPr>
              <a:spLocks noChangeAspect="1" noChangeArrowheads="1"/>
            </p:cNvSpPr>
            <p:nvPr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0" name="Oval 1201"/>
            <p:cNvSpPr>
              <a:spLocks noChangeAspect="1" noChangeArrowheads="1"/>
            </p:cNvSpPr>
            <p:nvPr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1" name="Oval 1202"/>
            <p:cNvSpPr>
              <a:spLocks noChangeAspect="1" noChangeArrowheads="1"/>
            </p:cNvSpPr>
            <p:nvPr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2" name="Oval 1203"/>
            <p:cNvSpPr>
              <a:spLocks noChangeAspect="1" noChangeArrowheads="1"/>
            </p:cNvSpPr>
            <p:nvPr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3" name="Oval 1204"/>
            <p:cNvSpPr>
              <a:spLocks noChangeAspect="1" noChangeArrowheads="1"/>
            </p:cNvSpPr>
            <p:nvPr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4" name="Oval 1205"/>
            <p:cNvSpPr>
              <a:spLocks noChangeAspect="1" noChangeArrowheads="1"/>
            </p:cNvSpPr>
            <p:nvPr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5" name="Oval 1206"/>
            <p:cNvSpPr>
              <a:spLocks noChangeAspect="1" noChangeArrowheads="1"/>
            </p:cNvSpPr>
            <p:nvPr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6" name="Oval 1207"/>
            <p:cNvSpPr>
              <a:spLocks noChangeAspect="1" noChangeArrowheads="1"/>
            </p:cNvSpPr>
            <p:nvPr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7" name="Oval 1208"/>
            <p:cNvSpPr>
              <a:spLocks noChangeAspect="1" noChangeArrowheads="1"/>
            </p:cNvSpPr>
            <p:nvPr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8" name="Oval 1209"/>
            <p:cNvSpPr>
              <a:spLocks noChangeAspect="1" noChangeArrowheads="1"/>
            </p:cNvSpPr>
            <p:nvPr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9" name="Oval 1210"/>
            <p:cNvSpPr>
              <a:spLocks noChangeAspect="1" noChangeArrowheads="1"/>
            </p:cNvSpPr>
            <p:nvPr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0" name="Oval 1211"/>
            <p:cNvSpPr>
              <a:spLocks noChangeAspect="1" noChangeArrowheads="1"/>
            </p:cNvSpPr>
            <p:nvPr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1" name="Oval 1212"/>
            <p:cNvSpPr>
              <a:spLocks noChangeAspect="1" noChangeArrowheads="1"/>
            </p:cNvSpPr>
            <p:nvPr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2" name="Oval 1213"/>
            <p:cNvSpPr>
              <a:spLocks noChangeAspect="1" noChangeArrowheads="1"/>
            </p:cNvSpPr>
            <p:nvPr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3" name="Oval 1214"/>
            <p:cNvSpPr>
              <a:spLocks noChangeAspect="1" noChangeArrowheads="1"/>
            </p:cNvSpPr>
            <p:nvPr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4" name="Oval 1215"/>
            <p:cNvSpPr>
              <a:spLocks noChangeAspect="1" noChangeArrowheads="1"/>
            </p:cNvSpPr>
            <p:nvPr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5" name="Oval 1216"/>
            <p:cNvSpPr>
              <a:spLocks noChangeAspect="1" noChangeArrowheads="1"/>
            </p:cNvSpPr>
            <p:nvPr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6" name="Oval 1217"/>
            <p:cNvSpPr>
              <a:spLocks noChangeAspect="1" noChangeArrowheads="1"/>
            </p:cNvSpPr>
            <p:nvPr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7" name="Oval 1218"/>
            <p:cNvSpPr>
              <a:spLocks noChangeAspect="1" noChangeArrowheads="1"/>
            </p:cNvSpPr>
            <p:nvPr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8" name="Oval 1219"/>
            <p:cNvSpPr>
              <a:spLocks noChangeAspect="1" noChangeArrowheads="1"/>
            </p:cNvSpPr>
            <p:nvPr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9" name="Oval 1220"/>
            <p:cNvSpPr>
              <a:spLocks noChangeAspect="1" noChangeArrowheads="1"/>
            </p:cNvSpPr>
            <p:nvPr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0" name="Oval 1221"/>
            <p:cNvSpPr>
              <a:spLocks noChangeAspect="1" noChangeArrowheads="1"/>
            </p:cNvSpPr>
            <p:nvPr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1" name="Oval 1222"/>
            <p:cNvSpPr>
              <a:spLocks noChangeAspect="1" noChangeArrowheads="1"/>
            </p:cNvSpPr>
            <p:nvPr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2" name="Oval 1223"/>
            <p:cNvSpPr>
              <a:spLocks noChangeAspect="1" noChangeArrowheads="1"/>
            </p:cNvSpPr>
            <p:nvPr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84" name="组合 1383"/>
          <p:cNvGrpSpPr/>
          <p:nvPr/>
        </p:nvGrpSpPr>
        <p:grpSpPr>
          <a:xfrm>
            <a:off x="960498" y="1908382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9" name="直接连接符 138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3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85" name="TextBox 57"/>
          <p:cNvSpPr txBox="1"/>
          <p:nvPr/>
        </p:nvSpPr>
        <p:spPr>
          <a:xfrm>
            <a:off x="915125" y="3037694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8" name="TextBox 60"/>
          <p:cNvSpPr txBox="1"/>
          <p:nvPr/>
        </p:nvSpPr>
        <p:spPr>
          <a:xfrm>
            <a:off x="915125" y="2420265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9" name="TextBox 61"/>
          <p:cNvSpPr txBox="1"/>
          <p:nvPr/>
        </p:nvSpPr>
        <p:spPr>
          <a:xfrm>
            <a:off x="915125" y="4435454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91" name="TextBox 81"/>
          <p:cNvSpPr txBox="1"/>
          <p:nvPr/>
        </p:nvSpPr>
        <p:spPr>
          <a:xfrm>
            <a:off x="915125" y="3818026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92" name="TextBox 60"/>
          <p:cNvSpPr txBox="1"/>
          <p:nvPr/>
        </p:nvSpPr>
        <p:spPr>
          <a:xfrm>
            <a:off x="1380798" y="4965342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1395" name="组合 1394"/>
          <p:cNvGrpSpPr/>
          <p:nvPr/>
        </p:nvGrpSpPr>
        <p:grpSpPr>
          <a:xfrm>
            <a:off x="4529170" y="1794773"/>
            <a:ext cx="3027428" cy="4128455"/>
            <a:chOff x="647529" y="1264920"/>
            <a:chExt cx="3497751" cy="4769827"/>
          </a:xfrm>
        </p:grpSpPr>
        <p:sp>
          <p:nvSpPr>
            <p:cNvPr id="2621" name="矩形 2620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2" name="组合 2621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2623" name="矩形 2622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4" name="等腰三角形 2623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6" name="Group 2"/>
          <p:cNvGrpSpPr/>
          <p:nvPr/>
        </p:nvGrpSpPr>
        <p:grpSpPr>
          <a:xfrm flipH="1">
            <a:off x="5007430" y="28990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06" name="Oval 9"/>
            <p:cNvSpPr>
              <a:spLocks noChangeAspect="1" noChangeArrowheads="1"/>
            </p:cNvSpPr>
            <p:nvPr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7" name="Oval 10"/>
            <p:cNvSpPr>
              <a:spLocks noChangeAspect="1" noChangeArrowheads="1"/>
            </p:cNvSpPr>
            <p:nvPr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8" name="Oval 11"/>
            <p:cNvSpPr>
              <a:spLocks noChangeAspect="1" noChangeArrowheads="1"/>
            </p:cNvSpPr>
            <p:nvPr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9" name="Oval 12"/>
            <p:cNvSpPr>
              <a:spLocks noChangeAspect="1" noChangeArrowheads="1"/>
            </p:cNvSpPr>
            <p:nvPr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0" name="Oval 13"/>
            <p:cNvSpPr>
              <a:spLocks noChangeAspect="1" noChangeArrowheads="1"/>
            </p:cNvSpPr>
            <p:nvPr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1" name="Oval 14"/>
            <p:cNvSpPr>
              <a:spLocks noChangeAspect="1" noChangeArrowheads="1"/>
            </p:cNvSpPr>
            <p:nvPr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2" name="Oval 15"/>
            <p:cNvSpPr>
              <a:spLocks noChangeAspect="1" noChangeArrowheads="1"/>
            </p:cNvSpPr>
            <p:nvPr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3" name="Oval 16"/>
            <p:cNvSpPr>
              <a:spLocks noChangeAspect="1" noChangeArrowheads="1"/>
            </p:cNvSpPr>
            <p:nvPr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4" name="Oval 17"/>
            <p:cNvSpPr>
              <a:spLocks noChangeAspect="1" noChangeArrowheads="1"/>
            </p:cNvSpPr>
            <p:nvPr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5" name="Oval 18"/>
            <p:cNvSpPr>
              <a:spLocks noChangeAspect="1" noChangeArrowheads="1"/>
            </p:cNvSpPr>
            <p:nvPr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6" name="Oval 19"/>
            <p:cNvSpPr>
              <a:spLocks noChangeAspect="1" noChangeArrowheads="1"/>
            </p:cNvSpPr>
            <p:nvPr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7" name="Oval 20"/>
            <p:cNvSpPr>
              <a:spLocks noChangeAspect="1" noChangeArrowheads="1"/>
            </p:cNvSpPr>
            <p:nvPr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8" name="Oval 21"/>
            <p:cNvSpPr>
              <a:spLocks noChangeAspect="1" noChangeArrowheads="1"/>
            </p:cNvSpPr>
            <p:nvPr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9" name="Oval 22"/>
            <p:cNvSpPr>
              <a:spLocks noChangeAspect="1" noChangeArrowheads="1"/>
            </p:cNvSpPr>
            <p:nvPr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0" name="Oval 23"/>
            <p:cNvSpPr>
              <a:spLocks noChangeAspect="1" noChangeArrowheads="1"/>
            </p:cNvSpPr>
            <p:nvPr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1" name="Oval 24"/>
            <p:cNvSpPr>
              <a:spLocks noChangeAspect="1" noChangeArrowheads="1"/>
            </p:cNvSpPr>
            <p:nvPr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2" name="Oval 25"/>
            <p:cNvSpPr>
              <a:spLocks noChangeAspect="1" noChangeArrowheads="1"/>
            </p:cNvSpPr>
            <p:nvPr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3" name="Oval 26"/>
            <p:cNvSpPr>
              <a:spLocks noChangeAspect="1" noChangeArrowheads="1"/>
            </p:cNvSpPr>
            <p:nvPr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4" name="Oval 27"/>
            <p:cNvSpPr>
              <a:spLocks noChangeAspect="1" noChangeArrowheads="1"/>
            </p:cNvSpPr>
            <p:nvPr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5" name="Oval 28"/>
            <p:cNvSpPr>
              <a:spLocks noChangeAspect="1" noChangeArrowheads="1"/>
            </p:cNvSpPr>
            <p:nvPr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6" name="Oval 29"/>
            <p:cNvSpPr>
              <a:spLocks noChangeAspect="1" noChangeArrowheads="1"/>
            </p:cNvSpPr>
            <p:nvPr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7" name="Oval 30"/>
            <p:cNvSpPr>
              <a:spLocks noChangeAspect="1" noChangeArrowheads="1"/>
            </p:cNvSpPr>
            <p:nvPr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8" name="Oval 31"/>
            <p:cNvSpPr>
              <a:spLocks noChangeAspect="1" noChangeArrowheads="1"/>
            </p:cNvSpPr>
            <p:nvPr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9" name="Oval 32"/>
            <p:cNvSpPr>
              <a:spLocks noChangeAspect="1" noChangeArrowheads="1"/>
            </p:cNvSpPr>
            <p:nvPr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0" name="Oval 33"/>
            <p:cNvSpPr>
              <a:spLocks noChangeAspect="1" noChangeArrowheads="1"/>
            </p:cNvSpPr>
            <p:nvPr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1" name="Oval 34"/>
            <p:cNvSpPr>
              <a:spLocks noChangeAspect="1" noChangeArrowheads="1"/>
            </p:cNvSpPr>
            <p:nvPr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2" name="Oval 35"/>
            <p:cNvSpPr>
              <a:spLocks noChangeAspect="1" noChangeArrowheads="1"/>
            </p:cNvSpPr>
            <p:nvPr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3" name="Oval 36"/>
            <p:cNvSpPr>
              <a:spLocks noChangeAspect="1" noChangeArrowheads="1"/>
            </p:cNvSpPr>
            <p:nvPr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4" name="Oval 37"/>
            <p:cNvSpPr>
              <a:spLocks noChangeAspect="1" noChangeArrowheads="1"/>
            </p:cNvSpPr>
            <p:nvPr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5" name="Oval 38"/>
            <p:cNvSpPr>
              <a:spLocks noChangeAspect="1" noChangeArrowheads="1"/>
            </p:cNvSpPr>
            <p:nvPr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6" name="Oval 39"/>
            <p:cNvSpPr>
              <a:spLocks noChangeAspect="1" noChangeArrowheads="1"/>
            </p:cNvSpPr>
            <p:nvPr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7" name="Oval 40"/>
            <p:cNvSpPr>
              <a:spLocks noChangeAspect="1" noChangeArrowheads="1"/>
            </p:cNvSpPr>
            <p:nvPr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8" name="Oval 41"/>
            <p:cNvSpPr>
              <a:spLocks noChangeAspect="1" noChangeArrowheads="1"/>
            </p:cNvSpPr>
            <p:nvPr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9" name="Oval 42"/>
            <p:cNvSpPr>
              <a:spLocks noChangeAspect="1" noChangeArrowheads="1"/>
            </p:cNvSpPr>
            <p:nvPr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0" name="Oval 43"/>
            <p:cNvSpPr>
              <a:spLocks noChangeAspect="1" noChangeArrowheads="1"/>
            </p:cNvSpPr>
            <p:nvPr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1" name="Oval 44"/>
            <p:cNvSpPr>
              <a:spLocks noChangeAspect="1" noChangeArrowheads="1"/>
            </p:cNvSpPr>
            <p:nvPr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2" name="Oval 45"/>
            <p:cNvSpPr>
              <a:spLocks noChangeAspect="1" noChangeArrowheads="1"/>
            </p:cNvSpPr>
            <p:nvPr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3" name="Oval 46"/>
            <p:cNvSpPr>
              <a:spLocks noChangeAspect="1" noChangeArrowheads="1"/>
            </p:cNvSpPr>
            <p:nvPr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4" name="Oval 47"/>
            <p:cNvSpPr>
              <a:spLocks noChangeAspect="1" noChangeArrowheads="1"/>
            </p:cNvSpPr>
            <p:nvPr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5" name="Oval 48"/>
            <p:cNvSpPr>
              <a:spLocks noChangeAspect="1" noChangeArrowheads="1"/>
            </p:cNvSpPr>
            <p:nvPr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6" name="Oval 49"/>
            <p:cNvSpPr>
              <a:spLocks noChangeAspect="1" noChangeArrowheads="1"/>
            </p:cNvSpPr>
            <p:nvPr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7" name="Oval 50"/>
            <p:cNvSpPr>
              <a:spLocks noChangeAspect="1" noChangeArrowheads="1"/>
            </p:cNvSpPr>
            <p:nvPr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8" name="Oval 51"/>
            <p:cNvSpPr>
              <a:spLocks noChangeAspect="1" noChangeArrowheads="1"/>
            </p:cNvSpPr>
            <p:nvPr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9" name="Oval 52"/>
            <p:cNvSpPr>
              <a:spLocks noChangeAspect="1" noChangeArrowheads="1"/>
            </p:cNvSpPr>
            <p:nvPr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0" name="Oval 53"/>
            <p:cNvSpPr>
              <a:spLocks noChangeAspect="1" noChangeArrowheads="1"/>
            </p:cNvSpPr>
            <p:nvPr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1" name="Oval 54"/>
            <p:cNvSpPr>
              <a:spLocks noChangeAspect="1" noChangeArrowheads="1"/>
            </p:cNvSpPr>
            <p:nvPr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2" name="Oval 55"/>
            <p:cNvSpPr>
              <a:spLocks noChangeAspect="1" noChangeArrowheads="1"/>
            </p:cNvSpPr>
            <p:nvPr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3" name="Oval 56"/>
            <p:cNvSpPr>
              <a:spLocks noChangeAspect="1" noChangeArrowheads="1"/>
            </p:cNvSpPr>
            <p:nvPr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4" name="Oval 57"/>
            <p:cNvSpPr>
              <a:spLocks noChangeAspect="1" noChangeArrowheads="1"/>
            </p:cNvSpPr>
            <p:nvPr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5" name="Oval 58"/>
            <p:cNvSpPr>
              <a:spLocks noChangeAspect="1" noChangeArrowheads="1"/>
            </p:cNvSpPr>
            <p:nvPr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6" name="Oval 59"/>
            <p:cNvSpPr>
              <a:spLocks noChangeAspect="1" noChangeArrowheads="1"/>
            </p:cNvSpPr>
            <p:nvPr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7" name="Oval 60"/>
            <p:cNvSpPr>
              <a:spLocks noChangeAspect="1" noChangeArrowheads="1"/>
            </p:cNvSpPr>
            <p:nvPr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8" name="Oval 61"/>
            <p:cNvSpPr>
              <a:spLocks noChangeAspect="1" noChangeArrowheads="1"/>
            </p:cNvSpPr>
            <p:nvPr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9" name="Oval 62"/>
            <p:cNvSpPr>
              <a:spLocks noChangeAspect="1" noChangeArrowheads="1"/>
            </p:cNvSpPr>
            <p:nvPr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0" name="Oval 63"/>
            <p:cNvSpPr>
              <a:spLocks noChangeAspect="1" noChangeArrowheads="1"/>
            </p:cNvSpPr>
            <p:nvPr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1" name="Oval 64"/>
            <p:cNvSpPr>
              <a:spLocks noChangeAspect="1" noChangeArrowheads="1"/>
            </p:cNvSpPr>
            <p:nvPr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2" name="Oval 65"/>
            <p:cNvSpPr>
              <a:spLocks noChangeAspect="1" noChangeArrowheads="1"/>
            </p:cNvSpPr>
            <p:nvPr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3" name="Oval 66"/>
            <p:cNvSpPr>
              <a:spLocks noChangeAspect="1" noChangeArrowheads="1"/>
            </p:cNvSpPr>
            <p:nvPr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4" name="Oval 67"/>
            <p:cNvSpPr>
              <a:spLocks noChangeAspect="1" noChangeArrowheads="1"/>
            </p:cNvSpPr>
            <p:nvPr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5" name="Oval 68"/>
            <p:cNvSpPr>
              <a:spLocks noChangeAspect="1" noChangeArrowheads="1"/>
            </p:cNvSpPr>
            <p:nvPr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6" name="Oval 69"/>
            <p:cNvSpPr>
              <a:spLocks noChangeAspect="1" noChangeArrowheads="1"/>
            </p:cNvSpPr>
            <p:nvPr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7" name="Oval 70"/>
            <p:cNvSpPr>
              <a:spLocks noChangeAspect="1" noChangeArrowheads="1"/>
            </p:cNvSpPr>
            <p:nvPr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8" name="Oval 71"/>
            <p:cNvSpPr>
              <a:spLocks noChangeAspect="1" noChangeArrowheads="1"/>
            </p:cNvSpPr>
            <p:nvPr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9" name="Oval 72"/>
            <p:cNvSpPr>
              <a:spLocks noChangeAspect="1" noChangeArrowheads="1"/>
            </p:cNvSpPr>
            <p:nvPr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0" name="Oval 73"/>
            <p:cNvSpPr>
              <a:spLocks noChangeAspect="1" noChangeArrowheads="1"/>
            </p:cNvSpPr>
            <p:nvPr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1" name="Oval 74"/>
            <p:cNvSpPr>
              <a:spLocks noChangeAspect="1" noChangeArrowheads="1"/>
            </p:cNvSpPr>
            <p:nvPr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2" name="Oval 75"/>
            <p:cNvSpPr>
              <a:spLocks noChangeAspect="1" noChangeArrowheads="1"/>
            </p:cNvSpPr>
            <p:nvPr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3" name="Oval 76"/>
            <p:cNvSpPr>
              <a:spLocks noChangeAspect="1" noChangeArrowheads="1"/>
            </p:cNvSpPr>
            <p:nvPr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4" name="Oval 77"/>
            <p:cNvSpPr>
              <a:spLocks noChangeAspect="1" noChangeArrowheads="1"/>
            </p:cNvSpPr>
            <p:nvPr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5" name="Oval 78"/>
            <p:cNvSpPr>
              <a:spLocks noChangeAspect="1" noChangeArrowheads="1"/>
            </p:cNvSpPr>
            <p:nvPr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6" name="Oval 79"/>
            <p:cNvSpPr>
              <a:spLocks noChangeAspect="1" noChangeArrowheads="1"/>
            </p:cNvSpPr>
            <p:nvPr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7" name="Oval 80"/>
            <p:cNvSpPr>
              <a:spLocks noChangeAspect="1" noChangeArrowheads="1"/>
            </p:cNvSpPr>
            <p:nvPr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8" name="Oval 81"/>
            <p:cNvSpPr>
              <a:spLocks noChangeAspect="1" noChangeArrowheads="1"/>
            </p:cNvSpPr>
            <p:nvPr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9" name="Oval 82"/>
            <p:cNvSpPr>
              <a:spLocks noChangeAspect="1" noChangeArrowheads="1"/>
            </p:cNvSpPr>
            <p:nvPr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0" name="Oval 83"/>
            <p:cNvSpPr>
              <a:spLocks noChangeAspect="1" noChangeArrowheads="1"/>
            </p:cNvSpPr>
            <p:nvPr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1" name="Oval 84"/>
            <p:cNvSpPr>
              <a:spLocks noChangeAspect="1" noChangeArrowheads="1"/>
            </p:cNvSpPr>
            <p:nvPr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2" name="Oval 85"/>
            <p:cNvSpPr>
              <a:spLocks noChangeAspect="1" noChangeArrowheads="1"/>
            </p:cNvSpPr>
            <p:nvPr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3" name="Oval 86"/>
            <p:cNvSpPr>
              <a:spLocks noChangeAspect="1" noChangeArrowheads="1"/>
            </p:cNvSpPr>
            <p:nvPr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4" name="Oval 87"/>
            <p:cNvSpPr>
              <a:spLocks noChangeAspect="1" noChangeArrowheads="1"/>
            </p:cNvSpPr>
            <p:nvPr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5" name="Oval 88"/>
            <p:cNvSpPr>
              <a:spLocks noChangeAspect="1" noChangeArrowheads="1"/>
            </p:cNvSpPr>
            <p:nvPr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6" name="Oval 89"/>
            <p:cNvSpPr>
              <a:spLocks noChangeAspect="1" noChangeArrowheads="1"/>
            </p:cNvSpPr>
            <p:nvPr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7" name="Oval 90"/>
            <p:cNvSpPr>
              <a:spLocks noChangeAspect="1" noChangeArrowheads="1"/>
            </p:cNvSpPr>
            <p:nvPr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8" name="Oval 91"/>
            <p:cNvSpPr>
              <a:spLocks noChangeAspect="1" noChangeArrowheads="1"/>
            </p:cNvSpPr>
            <p:nvPr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9" name="Oval 92"/>
            <p:cNvSpPr>
              <a:spLocks noChangeAspect="1" noChangeArrowheads="1"/>
            </p:cNvSpPr>
            <p:nvPr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0" name="Oval 93"/>
            <p:cNvSpPr>
              <a:spLocks noChangeAspect="1" noChangeArrowheads="1"/>
            </p:cNvSpPr>
            <p:nvPr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1" name="Oval 94"/>
            <p:cNvSpPr>
              <a:spLocks noChangeAspect="1" noChangeArrowheads="1"/>
            </p:cNvSpPr>
            <p:nvPr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2" name="Oval 95"/>
            <p:cNvSpPr>
              <a:spLocks noChangeAspect="1" noChangeArrowheads="1"/>
            </p:cNvSpPr>
            <p:nvPr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3" name="Oval 96"/>
            <p:cNvSpPr>
              <a:spLocks noChangeAspect="1" noChangeArrowheads="1"/>
            </p:cNvSpPr>
            <p:nvPr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4" name="Oval 97"/>
            <p:cNvSpPr>
              <a:spLocks noChangeAspect="1" noChangeArrowheads="1"/>
            </p:cNvSpPr>
            <p:nvPr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5" name="Oval 98"/>
            <p:cNvSpPr>
              <a:spLocks noChangeAspect="1" noChangeArrowheads="1"/>
            </p:cNvSpPr>
            <p:nvPr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6" name="Oval 99"/>
            <p:cNvSpPr>
              <a:spLocks noChangeAspect="1" noChangeArrowheads="1"/>
            </p:cNvSpPr>
            <p:nvPr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7" name="Oval 100"/>
            <p:cNvSpPr>
              <a:spLocks noChangeAspect="1" noChangeArrowheads="1"/>
            </p:cNvSpPr>
            <p:nvPr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8" name="Oval 101"/>
            <p:cNvSpPr>
              <a:spLocks noChangeAspect="1" noChangeArrowheads="1"/>
            </p:cNvSpPr>
            <p:nvPr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9" name="Oval 102"/>
            <p:cNvSpPr>
              <a:spLocks noChangeAspect="1" noChangeArrowheads="1"/>
            </p:cNvSpPr>
            <p:nvPr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0" name="Oval 103"/>
            <p:cNvSpPr>
              <a:spLocks noChangeAspect="1" noChangeArrowheads="1"/>
            </p:cNvSpPr>
            <p:nvPr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1" name="Oval 104"/>
            <p:cNvSpPr>
              <a:spLocks noChangeAspect="1" noChangeArrowheads="1"/>
            </p:cNvSpPr>
            <p:nvPr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2" name="Oval 105"/>
            <p:cNvSpPr>
              <a:spLocks noChangeAspect="1" noChangeArrowheads="1"/>
            </p:cNvSpPr>
            <p:nvPr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3" name="Oval 106"/>
            <p:cNvSpPr>
              <a:spLocks noChangeAspect="1" noChangeArrowheads="1"/>
            </p:cNvSpPr>
            <p:nvPr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4" name="Oval 107"/>
            <p:cNvSpPr>
              <a:spLocks noChangeAspect="1" noChangeArrowheads="1"/>
            </p:cNvSpPr>
            <p:nvPr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5" name="Oval 108"/>
            <p:cNvSpPr>
              <a:spLocks noChangeAspect="1" noChangeArrowheads="1"/>
            </p:cNvSpPr>
            <p:nvPr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6" name="Oval 109"/>
            <p:cNvSpPr>
              <a:spLocks noChangeAspect="1" noChangeArrowheads="1"/>
            </p:cNvSpPr>
            <p:nvPr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7" name="Oval 110"/>
            <p:cNvSpPr>
              <a:spLocks noChangeAspect="1" noChangeArrowheads="1"/>
            </p:cNvSpPr>
            <p:nvPr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8" name="Oval 111"/>
            <p:cNvSpPr>
              <a:spLocks noChangeAspect="1" noChangeArrowheads="1"/>
            </p:cNvSpPr>
            <p:nvPr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9" name="Oval 112"/>
            <p:cNvSpPr>
              <a:spLocks noChangeAspect="1" noChangeArrowheads="1"/>
            </p:cNvSpPr>
            <p:nvPr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0" name="Oval 113"/>
            <p:cNvSpPr>
              <a:spLocks noChangeAspect="1" noChangeArrowheads="1"/>
            </p:cNvSpPr>
            <p:nvPr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1" name="Oval 114"/>
            <p:cNvSpPr>
              <a:spLocks noChangeAspect="1" noChangeArrowheads="1"/>
            </p:cNvSpPr>
            <p:nvPr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2" name="Oval 115"/>
            <p:cNvSpPr>
              <a:spLocks noChangeAspect="1" noChangeArrowheads="1"/>
            </p:cNvSpPr>
            <p:nvPr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3" name="Oval 116"/>
            <p:cNvSpPr>
              <a:spLocks noChangeAspect="1" noChangeArrowheads="1"/>
            </p:cNvSpPr>
            <p:nvPr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4" name="Oval 117"/>
            <p:cNvSpPr>
              <a:spLocks noChangeAspect="1" noChangeArrowheads="1"/>
            </p:cNvSpPr>
            <p:nvPr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5" name="Oval 118"/>
            <p:cNvSpPr>
              <a:spLocks noChangeAspect="1" noChangeArrowheads="1"/>
            </p:cNvSpPr>
            <p:nvPr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6" name="Oval 119"/>
            <p:cNvSpPr>
              <a:spLocks noChangeAspect="1" noChangeArrowheads="1"/>
            </p:cNvSpPr>
            <p:nvPr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7" name="Oval 120"/>
            <p:cNvSpPr>
              <a:spLocks noChangeAspect="1" noChangeArrowheads="1"/>
            </p:cNvSpPr>
            <p:nvPr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8" name="Oval 121"/>
            <p:cNvSpPr>
              <a:spLocks noChangeAspect="1" noChangeArrowheads="1"/>
            </p:cNvSpPr>
            <p:nvPr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9" name="Oval 122"/>
            <p:cNvSpPr>
              <a:spLocks noChangeAspect="1" noChangeArrowheads="1"/>
            </p:cNvSpPr>
            <p:nvPr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0" name="Oval 123"/>
            <p:cNvSpPr>
              <a:spLocks noChangeAspect="1" noChangeArrowheads="1"/>
            </p:cNvSpPr>
            <p:nvPr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1" name="Oval 124"/>
            <p:cNvSpPr>
              <a:spLocks noChangeAspect="1" noChangeArrowheads="1"/>
            </p:cNvSpPr>
            <p:nvPr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2" name="Oval 125"/>
            <p:cNvSpPr>
              <a:spLocks noChangeAspect="1" noChangeArrowheads="1"/>
            </p:cNvSpPr>
            <p:nvPr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3" name="Oval 126"/>
            <p:cNvSpPr>
              <a:spLocks noChangeAspect="1" noChangeArrowheads="1"/>
            </p:cNvSpPr>
            <p:nvPr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4" name="Oval 127"/>
            <p:cNvSpPr>
              <a:spLocks noChangeAspect="1" noChangeArrowheads="1"/>
            </p:cNvSpPr>
            <p:nvPr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5" name="Oval 128"/>
            <p:cNvSpPr>
              <a:spLocks noChangeAspect="1" noChangeArrowheads="1"/>
            </p:cNvSpPr>
            <p:nvPr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6" name="Oval 129"/>
            <p:cNvSpPr>
              <a:spLocks noChangeAspect="1" noChangeArrowheads="1"/>
            </p:cNvSpPr>
            <p:nvPr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7" name="Oval 130"/>
            <p:cNvSpPr>
              <a:spLocks noChangeAspect="1" noChangeArrowheads="1"/>
            </p:cNvSpPr>
            <p:nvPr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8" name="Oval 131"/>
            <p:cNvSpPr>
              <a:spLocks noChangeAspect="1" noChangeArrowheads="1"/>
            </p:cNvSpPr>
            <p:nvPr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9" name="Oval 132"/>
            <p:cNvSpPr>
              <a:spLocks noChangeAspect="1" noChangeArrowheads="1"/>
            </p:cNvSpPr>
            <p:nvPr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0" name="Oval 133"/>
            <p:cNvSpPr>
              <a:spLocks noChangeAspect="1" noChangeArrowheads="1"/>
            </p:cNvSpPr>
            <p:nvPr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1" name="Oval 134"/>
            <p:cNvSpPr>
              <a:spLocks noChangeAspect="1" noChangeArrowheads="1"/>
            </p:cNvSpPr>
            <p:nvPr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2" name="Oval 135"/>
            <p:cNvSpPr>
              <a:spLocks noChangeAspect="1" noChangeArrowheads="1"/>
            </p:cNvSpPr>
            <p:nvPr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3" name="Oval 136"/>
            <p:cNvSpPr>
              <a:spLocks noChangeAspect="1" noChangeArrowheads="1"/>
            </p:cNvSpPr>
            <p:nvPr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4" name="Oval 137"/>
            <p:cNvSpPr>
              <a:spLocks noChangeAspect="1" noChangeArrowheads="1"/>
            </p:cNvSpPr>
            <p:nvPr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5" name="Oval 138"/>
            <p:cNvSpPr>
              <a:spLocks noChangeAspect="1" noChangeArrowheads="1"/>
            </p:cNvSpPr>
            <p:nvPr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6" name="Oval 139"/>
            <p:cNvSpPr>
              <a:spLocks noChangeAspect="1" noChangeArrowheads="1"/>
            </p:cNvSpPr>
            <p:nvPr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7" name="Oval 140"/>
            <p:cNvSpPr>
              <a:spLocks noChangeAspect="1" noChangeArrowheads="1"/>
            </p:cNvSpPr>
            <p:nvPr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8" name="Oval 141"/>
            <p:cNvSpPr>
              <a:spLocks noChangeAspect="1" noChangeArrowheads="1"/>
            </p:cNvSpPr>
            <p:nvPr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9" name="Oval 142"/>
            <p:cNvSpPr>
              <a:spLocks noChangeAspect="1" noChangeArrowheads="1"/>
            </p:cNvSpPr>
            <p:nvPr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0" name="Oval 143"/>
            <p:cNvSpPr>
              <a:spLocks noChangeAspect="1" noChangeArrowheads="1"/>
            </p:cNvSpPr>
            <p:nvPr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1" name="Oval 144"/>
            <p:cNvSpPr>
              <a:spLocks noChangeAspect="1" noChangeArrowheads="1"/>
            </p:cNvSpPr>
            <p:nvPr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2" name="Oval 145"/>
            <p:cNvSpPr>
              <a:spLocks noChangeAspect="1" noChangeArrowheads="1"/>
            </p:cNvSpPr>
            <p:nvPr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3" name="Oval 146"/>
            <p:cNvSpPr>
              <a:spLocks noChangeAspect="1" noChangeArrowheads="1"/>
            </p:cNvSpPr>
            <p:nvPr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4" name="Oval 147"/>
            <p:cNvSpPr>
              <a:spLocks noChangeAspect="1" noChangeArrowheads="1"/>
            </p:cNvSpPr>
            <p:nvPr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5" name="Oval 148"/>
            <p:cNvSpPr>
              <a:spLocks noChangeAspect="1" noChangeArrowheads="1"/>
            </p:cNvSpPr>
            <p:nvPr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6" name="Oval 149"/>
            <p:cNvSpPr>
              <a:spLocks noChangeAspect="1" noChangeArrowheads="1"/>
            </p:cNvSpPr>
            <p:nvPr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7" name="Oval 150"/>
            <p:cNvSpPr>
              <a:spLocks noChangeAspect="1" noChangeArrowheads="1"/>
            </p:cNvSpPr>
            <p:nvPr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8" name="Oval 151"/>
            <p:cNvSpPr>
              <a:spLocks noChangeAspect="1" noChangeArrowheads="1"/>
            </p:cNvSpPr>
            <p:nvPr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9" name="Oval 152"/>
            <p:cNvSpPr>
              <a:spLocks noChangeAspect="1" noChangeArrowheads="1"/>
            </p:cNvSpPr>
            <p:nvPr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0" name="Oval 153"/>
            <p:cNvSpPr>
              <a:spLocks noChangeAspect="1" noChangeArrowheads="1"/>
            </p:cNvSpPr>
            <p:nvPr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1" name="Oval 154"/>
            <p:cNvSpPr>
              <a:spLocks noChangeAspect="1" noChangeArrowheads="1"/>
            </p:cNvSpPr>
            <p:nvPr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2" name="Oval 155"/>
            <p:cNvSpPr>
              <a:spLocks noChangeAspect="1" noChangeArrowheads="1"/>
            </p:cNvSpPr>
            <p:nvPr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3" name="Oval 156"/>
            <p:cNvSpPr>
              <a:spLocks noChangeAspect="1" noChangeArrowheads="1"/>
            </p:cNvSpPr>
            <p:nvPr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4" name="Oval 157"/>
            <p:cNvSpPr>
              <a:spLocks noChangeAspect="1" noChangeArrowheads="1"/>
            </p:cNvSpPr>
            <p:nvPr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5" name="Oval 158"/>
            <p:cNvSpPr>
              <a:spLocks noChangeAspect="1" noChangeArrowheads="1"/>
            </p:cNvSpPr>
            <p:nvPr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6" name="Oval 159"/>
            <p:cNvSpPr>
              <a:spLocks noChangeAspect="1" noChangeArrowheads="1"/>
            </p:cNvSpPr>
            <p:nvPr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7" name="Oval 160"/>
            <p:cNvSpPr>
              <a:spLocks noChangeAspect="1" noChangeArrowheads="1"/>
            </p:cNvSpPr>
            <p:nvPr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8" name="Oval 161"/>
            <p:cNvSpPr>
              <a:spLocks noChangeAspect="1" noChangeArrowheads="1"/>
            </p:cNvSpPr>
            <p:nvPr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9" name="Oval 162"/>
            <p:cNvSpPr>
              <a:spLocks noChangeAspect="1" noChangeArrowheads="1"/>
            </p:cNvSpPr>
            <p:nvPr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0" name="Oval 163"/>
            <p:cNvSpPr>
              <a:spLocks noChangeAspect="1" noChangeArrowheads="1"/>
            </p:cNvSpPr>
            <p:nvPr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1" name="Oval 164"/>
            <p:cNvSpPr>
              <a:spLocks noChangeAspect="1" noChangeArrowheads="1"/>
            </p:cNvSpPr>
            <p:nvPr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2" name="Oval 165"/>
            <p:cNvSpPr>
              <a:spLocks noChangeAspect="1" noChangeArrowheads="1"/>
            </p:cNvSpPr>
            <p:nvPr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3" name="Oval 166"/>
            <p:cNvSpPr>
              <a:spLocks noChangeAspect="1" noChangeArrowheads="1"/>
            </p:cNvSpPr>
            <p:nvPr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4" name="Oval 167"/>
            <p:cNvSpPr>
              <a:spLocks noChangeAspect="1" noChangeArrowheads="1"/>
            </p:cNvSpPr>
            <p:nvPr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5" name="Oval 168"/>
            <p:cNvSpPr>
              <a:spLocks noChangeAspect="1" noChangeArrowheads="1"/>
            </p:cNvSpPr>
            <p:nvPr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6" name="Oval 169"/>
            <p:cNvSpPr>
              <a:spLocks noChangeAspect="1" noChangeArrowheads="1"/>
            </p:cNvSpPr>
            <p:nvPr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7" name="Oval 170"/>
            <p:cNvSpPr>
              <a:spLocks noChangeAspect="1" noChangeArrowheads="1"/>
            </p:cNvSpPr>
            <p:nvPr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8" name="Oval 171"/>
            <p:cNvSpPr>
              <a:spLocks noChangeAspect="1" noChangeArrowheads="1"/>
            </p:cNvSpPr>
            <p:nvPr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9" name="Oval 172"/>
            <p:cNvSpPr>
              <a:spLocks noChangeAspect="1" noChangeArrowheads="1"/>
            </p:cNvSpPr>
            <p:nvPr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0" name="Oval 173"/>
            <p:cNvSpPr>
              <a:spLocks noChangeAspect="1" noChangeArrowheads="1"/>
            </p:cNvSpPr>
            <p:nvPr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1" name="Oval 174"/>
            <p:cNvSpPr>
              <a:spLocks noChangeAspect="1" noChangeArrowheads="1"/>
            </p:cNvSpPr>
            <p:nvPr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2" name="Oval 175"/>
            <p:cNvSpPr>
              <a:spLocks noChangeAspect="1" noChangeArrowheads="1"/>
            </p:cNvSpPr>
            <p:nvPr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3" name="Oval 176"/>
            <p:cNvSpPr>
              <a:spLocks noChangeAspect="1" noChangeArrowheads="1"/>
            </p:cNvSpPr>
            <p:nvPr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4" name="Oval 177"/>
            <p:cNvSpPr>
              <a:spLocks noChangeAspect="1" noChangeArrowheads="1"/>
            </p:cNvSpPr>
            <p:nvPr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5" name="Oval 178"/>
            <p:cNvSpPr>
              <a:spLocks noChangeAspect="1" noChangeArrowheads="1"/>
            </p:cNvSpPr>
            <p:nvPr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6" name="Oval 179"/>
            <p:cNvSpPr>
              <a:spLocks noChangeAspect="1" noChangeArrowheads="1"/>
            </p:cNvSpPr>
            <p:nvPr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7" name="Oval 180"/>
            <p:cNvSpPr>
              <a:spLocks noChangeAspect="1" noChangeArrowheads="1"/>
            </p:cNvSpPr>
            <p:nvPr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8" name="Oval 181"/>
            <p:cNvSpPr>
              <a:spLocks noChangeAspect="1" noChangeArrowheads="1"/>
            </p:cNvSpPr>
            <p:nvPr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9" name="Oval 182"/>
            <p:cNvSpPr>
              <a:spLocks noChangeAspect="1" noChangeArrowheads="1"/>
            </p:cNvSpPr>
            <p:nvPr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0" name="Oval 183"/>
            <p:cNvSpPr>
              <a:spLocks noChangeAspect="1" noChangeArrowheads="1"/>
            </p:cNvSpPr>
            <p:nvPr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1" name="Oval 184"/>
            <p:cNvSpPr>
              <a:spLocks noChangeAspect="1" noChangeArrowheads="1"/>
            </p:cNvSpPr>
            <p:nvPr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2" name="Oval 185"/>
            <p:cNvSpPr>
              <a:spLocks noChangeAspect="1" noChangeArrowheads="1"/>
            </p:cNvSpPr>
            <p:nvPr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3" name="Oval 186"/>
            <p:cNvSpPr>
              <a:spLocks noChangeAspect="1" noChangeArrowheads="1"/>
            </p:cNvSpPr>
            <p:nvPr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4" name="Oval 187"/>
            <p:cNvSpPr>
              <a:spLocks noChangeAspect="1" noChangeArrowheads="1"/>
            </p:cNvSpPr>
            <p:nvPr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5" name="Oval 188"/>
            <p:cNvSpPr>
              <a:spLocks noChangeAspect="1" noChangeArrowheads="1"/>
            </p:cNvSpPr>
            <p:nvPr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6" name="Oval 189"/>
            <p:cNvSpPr>
              <a:spLocks noChangeAspect="1" noChangeArrowheads="1"/>
            </p:cNvSpPr>
            <p:nvPr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7" name="Oval 190"/>
            <p:cNvSpPr>
              <a:spLocks noChangeAspect="1" noChangeArrowheads="1"/>
            </p:cNvSpPr>
            <p:nvPr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8" name="Oval 191"/>
            <p:cNvSpPr>
              <a:spLocks noChangeAspect="1" noChangeArrowheads="1"/>
            </p:cNvSpPr>
            <p:nvPr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9" name="Oval 192"/>
            <p:cNvSpPr>
              <a:spLocks noChangeAspect="1" noChangeArrowheads="1"/>
            </p:cNvSpPr>
            <p:nvPr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0" name="Oval 193"/>
            <p:cNvSpPr>
              <a:spLocks noChangeAspect="1" noChangeArrowheads="1"/>
            </p:cNvSpPr>
            <p:nvPr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1" name="Oval 194"/>
            <p:cNvSpPr>
              <a:spLocks noChangeAspect="1" noChangeArrowheads="1"/>
            </p:cNvSpPr>
            <p:nvPr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2" name="Oval 195"/>
            <p:cNvSpPr>
              <a:spLocks noChangeAspect="1" noChangeArrowheads="1"/>
            </p:cNvSpPr>
            <p:nvPr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3" name="Oval 196"/>
            <p:cNvSpPr>
              <a:spLocks noChangeAspect="1" noChangeArrowheads="1"/>
            </p:cNvSpPr>
            <p:nvPr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4" name="Oval 197"/>
            <p:cNvSpPr>
              <a:spLocks noChangeAspect="1" noChangeArrowheads="1"/>
            </p:cNvSpPr>
            <p:nvPr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5" name="Oval 198"/>
            <p:cNvSpPr>
              <a:spLocks noChangeAspect="1" noChangeArrowheads="1"/>
            </p:cNvSpPr>
            <p:nvPr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6" name="Oval 199"/>
            <p:cNvSpPr>
              <a:spLocks noChangeAspect="1" noChangeArrowheads="1"/>
            </p:cNvSpPr>
            <p:nvPr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7" name="Oval 200"/>
            <p:cNvSpPr>
              <a:spLocks noChangeAspect="1" noChangeArrowheads="1"/>
            </p:cNvSpPr>
            <p:nvPr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8" name="Oval 201"/>
            <p:cNvSpPr>
              <a:spLocks noChangeAspect="1" noChangeArrowheads="1"/>
            </p:cNvSpPr>
            <p:nvPr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9" name="Oval 202"/>
            <p:cNvSpPr>
              <a:spLocks noChangeAspect="1" noChangeArrowheads="1"/>
            </p:cNvSpPr>
            <p:nvPr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0" name="Oval 203"/>
            <p:cNvSpPr>
              <a:spLocks noChangeAspect="1" noChangeArrowheads="1"/>
            </p:cNvSpPr>
            <p:nvPr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1" name="Oval 204"/>
            <p:cNvSpPr>
              <a:spLocks noChangeAspect="1" noChangeArrowheads="1"/>
            </p:cNvSpPr>
            <p:nvPr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2" name="Oval 205"/>
            <p:cNvSpPr>
              <a:spLocks noChangeAspect="1" noChangeArrowheads="1"/>
            </p:cNvSpPr>
            <p:nvPr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3" name="Oval 206"/>
            <p:cNvSpPr>
              <a:spLocks noChangeAspect="1" noChangeArrowheads="1"/>
            </p:cNvSpPr>
            <p:nvPr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4" name="Oval 207"/>
            <p:cNvSpPr>
              <a:spLocks noChangeAspect="1" noChangeArrowheads="1"/>
            </p:cNvSpPr>
            <p:nvPr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5" name="Oval 208"/>
            <p:cNvSpPr>
              <a:spLocks noChangeAspect="1" noChangeArrowheads="1"/>
            </p:cNvSpPr>
            <p:nvPr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6" name="Oval 209"/>
            <p:cNvSpPr>
              <a:spLocks noChangeAspect="1" noChangeArrowheads="1"/>
            </p:cNvSpPr>
            <p:nvPr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7" name="Oval 210"/>
            <p:cNvSpPr>
              <a:spLocks noChangeAspect="1" noChangeArrowheads="1"/>
            </p:cNvSpPr>
            <p:nvPr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8" name="Oval 211"/>
            <p:cNvSpPr>
              <a:spLocks noChangeAspect="1" noChangeArrowheads="1"/>
            </p:cNvSpPr>
            <p:nvPr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9" name="Oval 212"/>
            <p:cNvSpPr>
              <a:spLocks noChangeAspect="1" noChangeArrowheads="1"/>
            </p:cNvSpPr>
            <p:nvPr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0" name="Oval 213"/>
            <p:cNvSpPr>
              <a:spLocks noChangeAspect="1" noChangeArrowheads="1"/>
            </p:cNvSpPr>
            <p:nvPr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1" name="Oval 214"/>
            <p:cNvSpPr>
              <a:spLocks noChangeAspect="1" noChangeArrowheads="1"/>
            </p:cNvSpPr>
            <p:nvPr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2" name="Oval 215"/>
            <p:cNvSpPr>
              <a:spLocks noChangeAspect="1" noChangeArrowheads="1"/>
            </p:cNvSpPr>
            <p:nvPr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3" name="Oval 216"/>
            <p:cNvSpPr>
              <a:spLocks noChangeAspect="1" noChangeArrowheads="1"/>
            </p:cNvSpPr>
            <p:nvPr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4" name="Oval 217"/>
            <p:cNvSpPr>
              <a:spLocks noChangeAspect="1" noChangeArrowheads="1"/>
            </p:cNvSpPr>
            <p:nvPr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5" name="Oval 218"/>
            <p:cNvSpPr>
              <a:spLocks noChangeAspect="1" noChangeArrowheads="1"/>
            </p:cNvSpPr>
            <p:nvPr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6" name="Oval 219"/>
            <p:cNvSpPr>
              <a:spLocks noChangeAspect="1" noChangeArrowheads="1"/>
            </p:cNvSpPr>
            <p:nvPr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7" name="Oval 220"/>
            <p:cNvSpPr>
              <a:spLocks noChangeAspect="1" noChangeArrowheads="1"/>
            </p:cNvSpPr>
            <p:nvPr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8" name="Oval 221"/>
            <p:cNvSpPr>
              <a:spLocks noChangeAspect="1" noChangeArrowheads="1"/>
            </p:cNvSpPr>
            <p:nvPr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9" name="Oval 222"/>
            <p:cNvSpPr>
              <a:spLocks noChangeAspect="1" noChangeArrowheads="1"/>
            </p:cNvSpPr>
            <p:nvPr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0" name="Oval 223"/>
            <p:cNvSpPr>
              <a:spLocks noChangeAspect="1" noChangeArrowheads="1"/>
            </p:cNvSpPr>
            <p:nvPr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1" name="Oval 224"/>
            <p:cNvSpPr>
              <a:spLocks noChangeAspect="1" noChangeArrowheads="1"/>
            </p:cNvSpPr>
            <p:nvPr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2" name="Oval 225"/>
            <p:cNvSpPr>
              <a:spLocks noChangeAspect="1" noChangeArrowheads="1"/>
            </p:cNvSpPr>
            <p:nvPr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3" name="Oval 226"/>
            <p:cNvSpPr>
              <a:spLocks noChangeAspect="1" noChangeArrowheads="1"/>
            </p:cNvSpPr>
            <p:nvPr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4" name="Oval 227"/>
            <p:cNvSpPr>
              <a:spLocks noChangeAspect="1" noChangeArrowheads="1"/>
            </p:cNvSpPr>
            <p:nvPr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5" name="Oval 228"/>
            <p:cNvSpPr>
              <a:spLocks noChangeAspect="1" noChangeArrowheads="1"/>
            </p:cNvSpPr>
            <p:nvPr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6" name="Oval 229"/>
            <p:cNvSpPr>
              <a:spLocks noChangeAspect="1" noChangeArrowheads="1"/>
            </p:cNvSpPr>
            <p:nvPr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7" name="Oval 230"/>
            <p:cNvSpPr>
              <a:spLocks noChangeAspect="1" noChangeArrowheads="1"/>
            </p:cNvSpPr>
            <p:nvPr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8" name="Oval 231"/>
            <p:cNvSpPr>
              <a:spLocks noChangeAspect="1" noChangeArrowheads="1"/>
            </p:cNvSpPr>
            <p:nvPr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9" name="Oval 232"/>
            <p:cNvSpPr>
              <a:spLocks noChangeAspect="1" noChangeArrowheads="1"/>
            </p:cNvSpPr>
            <p:nvPr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0" name="Oval 233"/>
            <p:cNvSpPr>
              <a:spLocks noChangeAspect="1" noChangeArrowheads="1"/>
            </p:cNvSpPr>
            <p:nvPr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1" name="Oval 234"/>
            <p:cNvSpPr>
              <a:spLocks noChangeAspect="1" noChangeArrowheads="1"/>
            </p:cNvSpPr>
            <p:nvPr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2" name="Oval 235"/>
            <p:cNvSpPr>
              <a:spLocks noChangeAspect="1" noChangeArrowheads="1"/>
            </p:cNvSpPr>
            <p:nvPr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3" name="Oval 236"/>
            <p:cNvSpPr>
              <a:spLocks noChangeAspect="1" noChangeArrowheads="1"/>
            </p:cNvSpPr>
            <p:nvPr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4" name="Oval 237"/>
            <p:cNvSpPr>
              <a:spLocks noChangeAspect="1" noChangeArrowheads="1"/>
            </p:cNvSpPr>
            <p:nvPr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5" name="Oval 238"/>
            <p:cNvSpPr>
              <a:spLocks noChangeAspect="1" noChangeArrowheads="1"/>
            </p:cNvSpPr>
            <p:nvPr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6" name="Oval 239"/>
            <p:cNvSpPr>
              <a:spLocks noChangeAspect="1" noChangeArrowheads="1"/>
            </p:cNvSpPr>
            <p:nvPr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7" name="Oval 240"/>
            <p:cNvSpPr>
              <a:spLocks noChangeAspect="1" noChangeArrowheads="1"/>
            </p:cNvSpPr>
            <p:nvPr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8" name="Oval 241"/>
            <p:cNvSpPr>
              <a:spLocks noChangeAspect="1" noChangeArrowheads="1"/>
            </p:cNvSpPr>
            <p:nvPr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9" name="Oval 242"/>
            <p:cNvSpPr>
              <a:spLocks noChangeAspect="1" noChangeArrowheads="1"/>
            </p:cNvSpPr>
            <p:nvPr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0" name="Oval 243"/>
            <p:cNvSpPr>
              <a:spLocks noChangeAspect="1" noChangeArrowheads="1"/>
            </p:cNvSpPr>
            <p:nvPr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1" name="Oval 244"/>
            <p:cNvSpPr>
              <a:spLocks noChangeAspect="1" noChangeArrowheads="1"/>
            </p:cNvSpPr>
            <p:nvPr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2" name="Oval 245"/>
            <p:cNvSpPr>
              <a:spLocks noChangeAspect="1" noChangeArrowheads="1"/>
            </p:cNvSpPr>
            <p:nvPr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3" name="Oval 246"/>
            <p:cNvSpPr>
              <a:spLocks noChangeAspect="1" noChangeArrowheads="1"/>
            </p:cNvSpPr>
            <p:nvPr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4" name="Oval 247"/>
            <p:cNvSpPr>
              <a:spLocks noChangeAspect="1" noChangeArrowheads="1"/>
            </p:cNvSpPr>
            <p:nvPr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5" name="Oval 248"/>
            <p:cNvSpPr>
              <a:spLocks noChangeAspect="1" noChangeArrowheads="1"/>
            </p:cNvSpPr>
            <p:nvPr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6" name="Oval 249"/>
            <p:cNvSpPr>
              <a:spLocks noChangeAspect="1" noChangeArrowheads="1"/>
            </p:cNvSpPr>
            <p:nvPr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7" name="Oval 250"/>
            <p:cNvSpPr>
              <a:spLocks noChangeAspect="1" noChangeArrowheads="1"/>
            </p:cNvSpPr>
            <p:nvPr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8" name="Oval 251"/>
            <p:cNvSpPr>
              <a:spLocks noChangeAspect="1" noChangeArrowheads="1"/>
            </p:cNvSpPr>
            <p:nvPr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9" name="Oval 252"/>
            <p:cNvSpPr>
              <a:spLocks noChangeAspect="1" noChangeArrowheads="1"/>
            </p:cNvSpPr>
            <p:nvPr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0" name="Oval 253"/>
            <p:cNvSpPr>
              <a:spLocks noChangeAspect="1" noChangeArrowheads="1"/>
            </p:cNvSpPr>
            <p:nvPr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1" name="Oval 254"/>
            <p:cNvSpPr>
              <a:spLocks noChangeAspect="1" noChangeArrowheads="1"/>
            </p:cNvSpPr>
            <p:nvPr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2" name="Oval 255"/>
            <p:cNvSpPr>
              <a:spLocks noChangeAspect="1" noChangeArrowheads="1"/>
            </p:cNvSpPr>
            <p:nvPr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3" name="Oval 256"/>
            <p:cNvSpPr>
              <a:spLocks noChangeAspect="1" noChangeArrowheads="1"/>
            </p:cNvSpPr>
            <p:nvPr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4" name="Oval 257"/>
            <p:cNvSpPr>
              <a:spLocks noChangeAspect="1" noChangeArrowheads="1"/>
            </p:cNvSpPr>
            <p:nvPr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5" name="Oval 258"/>
            <p:cNvSpPr>
              <a:spLocks noChangeAspect="1" noChangeArrowheads="1"/>
            </p:cNvSpPr>
            <p:nvPr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6" name="Oval 259"/>
            <p:cNvSpPr>
              <a:spLocks noChangeAspect="1" noChangeArrowheads="1"/>
            </p:cNvSpPr>
            <p:nvPr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7" name="Oval 260"/>
            <p:cNvSpPr>
              <a:spLocks noChangeAspect="1" noChangeArrowheads="1"/>
            </p:cNvSpPr>
            <p:nvPr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8" name="Oval 261"/>
            <p:cNvSpPr>
              <a:spLocks noChangeAspect="1" noChangeArrowheads="1"/>
            </p:cNvSpPr>
            <p:nvPr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9" name="Oval 262"/>
            <p:cNvSpPr>
              <a:spLocks noChangeAspect="1" noChangeArrowheads="1"/>
            </p:cNvSpPr>
            <p:nvPr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0" name="Oval 263"/>
            <p:cNvSpPr>
              <a:spLocks noChangeAspect="1" noChangeArrowheads="1"/>
            </p:cNvSpPr>
            <p:nvPr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1" name="Oval 264"/>
            <p:cNvSpPr>
              <a:spLocks noChangeAspect="1" noChangeArrowheads="1"/>
            </p:cNvSpPr>
            <p:nvPr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2" name="Oval 265"/>
            <p:cNvSpPr>
              <a:spLocks noChangeAspect="1" noChangeArrowheads="1"/>
            </p:cNvSpPr>
            <p:nvPr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3" name="Oval 266"/>
            <p:cNvSpPr>
              <a:spLocks noChangeAspect="1" noChangeArrowheads="1"/>
            </p:cNvSpPr>
            <p:nvPr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4" name="Oval 267"/>
            <p:cNvSpPr>
              <a:spLocks noChangeAspect="1" noChangeArrowheads="1"/>
            </p:cNvSpPr>
            <p:nvPr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5" name="Oval 268"/>
            <p:cNvSpPr>
              <a:spLocks noChangeAspect="1" noChangeArrowheads="1"/>
            </p:cNvSpPr>
            <p:nvPr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6" name="Oval 269"/>
            <p:cNvSpPr>
              <a:spLocks noChangeAspect="1" noChangeArrowheads="1"/>
            </p:cNvSpPr>
            <p:nvPr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7" name="Oval 270"/>
            <p:cNvSpPr>
              <a:spLocks noChangeAspect="1" noChangeArrowheads="1"/>
            </p:cNvSpPr>
            <p:nvPr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8" name="Oval 271"/>
            <p:cNvSpPr>
              <a:spLocks noChangeAspect="1" noChangeArrowheads="1"/>
            </p:cNvSpPr>
            <p:nvPr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9" name="Oval 272"/>
            <p:cNvSpPr>
              <a:spLocks noChangeAspect="1" noChangeArrowheads="1"/>
            </p:cNvSpPr>
            <p:nvPr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0" name="Oval 273"/>
            <p:cNvSpPr>
              <a:spLocks noChangeAspect="1" noChangeArrowheads="1"/>
            </p:cNvSpPr>
            <p:nvPr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1" name="Oval 274"/>
            <p:cNvSpPr>
              <a:spLocks noChangeAspect="1" noChangeArrowheads="1"/>
            </p:cNvSpPr>
            <p:nvPr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2" name="Oval 275"/>
            <p:cNvSpPr>
              <a:spLocks noChangeAspect="1" noChangeArrowheads="1"/>
            </p:cNvSpPr>
            <p:nvPr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3" name="Oval 276"/>
            <p:cNvSpPr>
              <a:spLocks noChangeAspect="1" noChangeArrowheads="1"/>
            </p:cNvSpPr>
            <p:nvPr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4" name="Oval 277"/>
            <p:cNvSpPr>
              <a:spLocks noChangeAspect="1" noChangeArrowheads="1"/>
            </p:cNvSpPr>
            <p:nvPr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5" name="Oval 278"/>
            <p:cNvSpPr>
              <a:spLocks noChangeAspect="1" noChangeArrowheads="1"/>
            </p:cNvSpPr>
            <p:nvPr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6" name="Oval 279"/>
            <p:cNvSpPr>
              <a:spLocks noChangeAspect="1" noChangeArrowheads="1"/>
            </p:cNvSpPr>
            <p:nvPr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7" name="Oval 280"/>
            <p:cNvSpPr>
              <a:spLocks noChangeAspect="1" noChangeArrowheads="1"/>
            </p:cNvSpPr>
            <p:nvPr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8" name="Oval 281"/>
            <p:cNvSpPr>
              <a:spLocks noChangeAspect="1" noChangeArrowheads="1"/>
            </p:cNvSpPr>
            <p:nvPr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9" name="Oval 282"/>
            <p:cNvSpPr>
              <a:spLocks noChangeAspect="1" noChangeArrowheads="1"/>
            </p:cNvSpPr>
            <p:nvPr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0" name="Oval 283"/>
            <p:cNvSpPr>
              <a:spLocks noChangeAspect="1" noChangeArrowheads="1"/>
            </p:cNvSpPr>
            <p:nvPr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1" name="Oval 284"/>
            <p:cNvSpPr>
              <a:spLocks noChangeAspect="1" noChangeArrowheads="1"/>
            </p:cNvSpPr>
            <p:nvPr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2" name="Oval 285"/>
            <p:cNvSpPr>
              <a:spLocks noChangeAspect="1" noChangeArrowheads="1"/>
            </p:cNvSpPr>
            <p:nvPr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3" name="Oval 286"/>
            <p:cNvSpPr>
              <a:spLocks noChangeAspect="1" noChangeArrowheads="1"/>
            </p:cNvSpPr>
            <p:nvPr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4" name="Oval 287"/>
            <p:cNvSpPr>
              <a:spLocks noChangeAspect="1" noChangeArrowheads="1"/>
            </p:cNvSpPr>
            <p:nvPr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5" name="Oval 288"/>
            <p:cNvSpPr>
              <a:spLocks noChangeAspect="1" noChangeArrowheads="1"/>
            </p:cNvSpPr>
            <p:nvPr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6" name="Oval 289"/>
            <p:cNvSpPr>
              <a:spLocks noChangeAspect="1" noChangeArrowheads="1"/>
            </p:cNvSpPr>
            <p:nvPr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7" name="Oval 290"/>
            <p:cNvSpPr>
              <a:spLocks noChangeAspect="1" noChangeArrowheads="1"/>
            </p:cNvSpPr>
            <p:nvPr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8" name="Oval 291"/>
            <p:cNvSpPr>
              <a:spLocks noChangeAspect="1" noChangeArrowheads="1"/>
            </p:cNvSpPr>
            <p:nvPr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9" name="Oval 292"/>
            <p:cNvSpPr>
              <a:spLocks noChangeAspect="1" noChangeArrowheads="1"/>
            </p:cNvSpPr>
            <p:nvPr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0" name="Oval 293"/>
            <p:cNvSpPr>
              <a:spLocks noChangeAspect="1" noChangeArrowheads="1"/>
            </p:cNvSpPr>
            <p:nvPr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1" name="Oval 294"/>
            <p:cNvSpPr>
              <a:spLocks noChangeAspect="1" noChangeArrowheads="1"/>
            </p:cNvSpPr>
            <p:nvPr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2" name="Oval 295"/>
            <p:cNvSpPr>
              <a:spLocks noChangeAspect="1" noChangeArrowheads="1"/>
            </p:cNvSpPr>
            <p:nvPr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3" name="Oval 296"/>
            <p:cNvSpPr>
              <a:spLocks noChangeAspect="1" noChangeArrowheads="1"/>
            </p:cNvSpPr>
            <p:nvPr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4" name="Oval 297"/>
            <p:cNvSpPr>
              <a:spLocks noChangeAspect="1" noChangeArrowheads="1"/>
            </p:cNvSpPr>
            <p:nvPr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5" name="Oval 298"/>
            <p:cNvSpPr>
              <a:spLocks noChangeAspect="1" noChangeArrowheads="1"/>
            </p:cNvSpPr>
            <p:nvPr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6" name="Oval 299"/>
            <p:cNvSpPr>
              <a:spLocks noChangeAspect="1" noChangeArrowheads="1"/>
            </p:cNvSpPr>
            <p:nvPr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7" name="Oval 300"/>
            <p:cNvSpPr>
              <a:spLocks noChangeAspect="1" noChangeArrowheads="1"/>
            </p:cNvSpPr>
            <p:nvPr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8" name="Oval 301"/>
            <p:cNvSpPr>
              <a:spLocks noChangeAspect="1" noChangeArrowheads="1"/>
            </p:cNvSpPr>
            <p:nvPr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9" name="Oval 302"/>
            <p:cNvSpPr>
              <a:spLocks noChangeAspect="1" noChangeArrowheads="1"/>
            </p:cNvSpPr>
            <p:nvPr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0" name="Oval 303"/>
            <p:cNvSpPr>
              <a:spLocks noChangeAspect="1" noChangeArrowheads="1"/>
            </p:cNvSpPr>
            <p:nvPr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1" name="Oval 304"/>
            <p:cNvSpPr>
              <a:spLocks noChangeAspect="1" noChangeArrowheads="1"/>
            </p:cNvSpPr>
            <p:nvPr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2" name="Oval 305"/>
            <p:cNvSpPr>
              <a:spLocks noChangeAspect="1" noChangeArrowheads="1"/>
            </p:cNvSpPr>
            <p:nvPr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3" name="Oval 306"/>
            <p:cNvSpPr>
              <a:spLocks noChangeAspect="1" noChangeArrowheads="1"/>
            </p:cNvSpPr>
            <p:nvPr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4" name="Oval 307"/>
            <p:cNvSpPr>
              <a:spLocks noChangeAspect="1" noChangeArrowheads="1"/>
            </p:cNvSpPr>
            <p:nvPr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5" name="Oval 308"/>
            <p:cNvSpPr>
              <a:spLocks noChangeAspect="1" noChangeArrowheads="1"/>
            </p:cNvSpPr>
            <p:nvPr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6" name="Oval 309"/>
            <p:cNvSpPr>
              <a:spLocks noChangeAspect="1" noChangeArrowheads="1"/>
            </p:cNvSpPr>
            <p:nvPr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7" name="Oval 310"/>
            <p:cNvSpPr>
              <a:spLocks noChangeAspect="1" noChangeArrowheads="1"/>
            </p:cNvSpPr>
            <p:nvPr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8" name="Oval 311"/>
            <p:cNvSpPr>
              <a:spLocks noChangeAspect="1" noChangeArrowheads="1"/>
            </p:cNvSpPr>
            <p:nvPr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9" name="Oval 312"/>
            <p:cNvSpPr>
              <a:spLocks noChangeAspect="1" noChangeArrowheads="1"/>
            </p:cNvSpPr>
            <p:nvPr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0" name="Oval 313"/>
            <p:cNvSpPr>
              <a:spLocks noChangeAspect="1" noChangeArrowheads="1"/>
            </p:cNvSpPr>
            <p:nvPr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1" name="Oval 314"/>
            <p:cNvSpPr>
              <a:spLocks noChangeAspect="1" noChangeArrowheads="1"/>
            </p:cNvSpPr>
            <p:nvPr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2" name="Oval 315"/>
            <p:cNvSpPr>
              <a:spLocks noChangeAspect="1" noChangeArrowheads="1"/>
            </p:cNvSpPr>
            <p:nvPr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3" name="Oval 316"/>
            <p:cNvSpPr>
              <a:spLocks noChangeAspect="1" noChangeArrowheads="1"/>
            </p:cNvSpPr>
            <p:nvPr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4" name="Oval 317"/>
            <p:cNvSpPr>
              <a:spLocks noChangeAspect="1" noChangeArrowheads="1"/>
            </p:cNvSpPr>
            <p:nvPr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5" name="Oval 318"/>
            <p:cNvSpPr>
              <a:spLocks noChangeAspect="1" noChangeArrowheads="1"/>
            </p:cNvSpPr>
            <p:nvPr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6" name="Oval 319"/>
            <p:cNvSpPr>
              <a:spLocks noChangeAspect="1" noChangeArrowheads="1"/>
            </p:cNvSpPr>
            <p:nvPr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7" name="Oval 320"/>
            <p:cNvSpPr>
              <a:spLocks noChangeAspect="1" noChangeArrowheads="1"/>
            </p:cNvSpPr>
            <p:nvPr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8" name="Oval 321"/>
            <p:cNvSpPr>
              <a:spLocks noChangeAspect="1" noChangeArrowheads="1"/>
            </p:cNvSpPr>
            <p:nvPr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9" name="Oval 322"/>
            <p:cNvSpPr>
              <a:spLocks noChangeAspect="1" noChangeArrowheads="1"/>
            </p:cNvSpPr>
            <p:nvPr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0" name="Oval 323"/>
            <p:cNvSpPr>
              <a:spLocks noChangeAspect="1" noChangeArrowheads="1"/>
            </p:cNvSpPr>
            <p:nvPr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1" name="Oval 324"/>
            <p:cNvSpPr>
              <a:spLocks noChangeAspect="1" noChangeArrowheads="1"/>
            </p:cNvSpPr>
            <p:nvPr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2" name="Oval 325"/>
            <p:cNvSpPr>
              <a:spLocks noChangeAspect="1" noChangeArrowheads="1"/>
            </p:cNvSpPr>
            <p:nvPr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3" name="Oval 326"/>
            <p:cNvSpPr>
              <a:spLocks noChangeAspect="1" noChangeArrowheads="1"/>
            </p:cNvSpPr>
            <p:nvPr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4" name="Oval 327"/>
            <p:cNvSpPr>
              <a:spLocks noChangeAspect="1" noChangeArrowheads="1"/>
            </p:cNvSpPr>
            <p:nvPr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5" name="Oval 328"/>
            <p:cNvSpPr>
              <a:spLocks noChangeAspect="1" noChangeArrowheads="1"/>
            </p:cNvSpPr>
            <p:nvPr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6" name="Oval 329"/>
            <p:cNvSpPr>
              <a:spLocks noChangeAspect="1" noChangeArrowheads="1"/>
            </p:cNvSpPr>
            <p:nvPr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7" name="Oval 330"/>
            <p:cNvSpPr>
              <a:spLocks noChangeAspect="1" noChangeArrowheads="1"/>
            </p:cNvSpPr>
            <p:nvPr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8" name="Oval 331"/>
            <p:cNvSpPr>
              <a:spLocks noChangeAspect="1" noChangeArrowheads="1"/>
            </p:cNvSpPr>
            <p:nvPr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9" name="Oval 332"/>
            <p:cNvSpPr>
              <a:spLocks noChangeAspect="1" noChangeArrowheads="1"/>
            </p:cNvSpPr>
            <p:nvPr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0" name="Oval 333"/>
            <p:cNvSpPr>
              <a:spLocks noChangeAspect="1" noChangeArrowheads="1"/>
            </p:cNvSpPr>
            <p:nvPr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1" name="Oval 334"/>
            <p:cNvSpPr>
              <a:spLocks noChangeAspect="1" noChangeArrowheads="1"/>
            </p:cNvSpPr>
            <p:nvPr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2" name="Oval 335"/>
            <p:cNvSpPr>
              <a:spLocks noChangeAspect="1" noChangeArrowheads="1"/>
            </p:cNvSpPr>
            <p:nvPr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3" name="Oval 336"/>
            <p:cNvSpPr>
              <a:spLocks noChangeAspect="1" noChangeArrowheads="1"/>
            </p:cNvSpPr>
            <p:nvPr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4" name="Oval 337"/>
            <p:cNvSpPr>
              <a:spLocks noChangeAspect="1" noChangeArrowheads="1"/>
            </p:cNvSpPr>
            <p:nvPr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5" name="Oval 338"/>
            <p:cNvSpPr>
              <a:spLocks noChangeAspect="1" noChangeArrowheads="1"/>
            </p:cNvSpPr>
            <p:nvPr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6" name="Oval 339"/>
            <p:cNvSpPr>
              <a:spLocks noChangeAspect="1" noChangeArrowheads="1"/>
            </p:cNvSpPr>
            <p:nvPr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7" name="Oval 340"/>
            <p:cNvSpPr>
              <a:spLocks noChangeAspect="1" noChangeArrowheads="1"/>
            </p:cNvSpPr>
            <p:nvPr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8" name="Oval 341"/>
            <p:cNvSpPr>
              <a:spLocks noChangeAspect="1" noChangeArrowheads="1"/>
            </p:cNvSpPr>
            <p:nvPr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9" name="Oval 342"/>
            <p:cNvSpPr>
              <a:spLocks noChangeAspect="1" noChangeArrowheads="1"/>
            </p:cNvSpPr>
            <p:nvPr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0" name="Oval 343"/>
            <p:cNvSpPr>
              <a:spLocks noChangeAspect="1" noChangeArrowheads="1"/>
            </p:cNvSpPr>
            <p:nvPr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1" name="Oval 344"/>
            <p:cNvSpPr>
              <a:spLocks noChangeAspect="1" noChangeArrowheads="1"/>
            </p:cNvSpPr>
            <p:nvPr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2" name="Oval 345"/>
            <p:cNvSpPr>
              <a:spLocks noChangeAspect="1" noChangeArrowheads="1"/>
            </p:cNvSpPr>
            <p:nvPr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3" name="Oval 346"/>
            <p:cNvSpPr>
              <a:spLocks noChangeAspect="1" noChangeArrowheads="1"/>
            </p:cNvSpPr>
            <p:nvPr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4" name="Oval 347"/>
            <p:cNvSpPr>
              <a:spLocks noChangeAspect="1" noChangeArrowheads="1"/>
            </p:cNvSpPr>
            <p:nvPr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5" name="Oval 348"/>
            <p:cNvSpPr>
              <a:spLocks noChangeAspect="1" noChangeArrowheads="1"/>
            </p:cNvSpPr>
            <p:nvPr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6" name="Oval 349"/>
            <p:cNvSpPr>
              <a:spLocks noChangeAspect="1" noChangeArrowheads="1"/>
            </p:cNvSpPr>
            <p:nvPr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7" name="Oval 350"/>
            <p:cNvSpPr>
              <a:spLocks noChangeAspect="1" noChangeArrowheads="1"/>
            </p:cNvSpPr>
            <p:nvPr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8" name="Oval 351"/>
            <p:cNvSpPr>
              <a:spLocks noChangeAspect="1" noChangeArrowheads="1"/>
            </p:cNvSpPr>
            <p:nvPr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9" name="Oval 352"/>
            <p:cNvSpPr>
              <a:spLocks noChangeAspect="1" noChangeArrowheads="1"/>
            </p:cNvSpPr>
            <p:nvPr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0" name="Oval 353"/>
            <p:cNvSpPr>
              <a:spLocks noChangeAspect="1" noChangeArrowheads="1"/>
            </p:cNvSpPr>
            <p:nvPr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1" name="Oval 354"/>
            <p:cNvSpPr>
              <a:spLocks noChangeAspect="1" noChangeArrowheads="1"/>
            </p:cNvSpPr>
            <p:nvPr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2" name="Oval 355"/>
            <p:cNvSpPr>
              <a:spLocks noChangeAspect="1" noChangeArrowheads="1"/>
            </p:cNvSpPr>
            <p:nvPr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3" name="Oval 356"/>
            <p:cNvSpPr>
              <a:spLocks noChangeAspect="1" noChangeArrowheads="1"/>
            </p:cNvSpPr>
            <p:nvPr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4" name="Oval 357"/>
            <p:cNvSpPr>
              <a:spLocks noChangeAspect="1" noChangeArrowheads="1"/>
            </p:cNvSpPr>
            <p:nvPr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5" name="Oval 358"/>
            <p:cNvSpPr>
              <a:spLocks noChangeAspect="1" noChangeArrowheads="1"/>
            </p:cNvSpPr>
            <p:nvPr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6" name="Oval 359"/>
            <p:cNvSpPr>
              <a:spLocks noChangeAspect="1" noChangeArrowheads="1"/>
            </p:cNvSpPr>
            <p:nvPr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757" name="Oval 360"/>
            <p:cNvSpPr>
              <a:spLocks noChangeAspect="1" noChangeArrowheads="1"/>
            </p:cNvSpPr>
            <p:nvPr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8" name="Oval 361"/>
            <p:cNvSpPr>
              <a:spLocks noChangeAspect="1" noChangeArrowheads="1"/>
            </p:cNvSpPr>
            <p:nvPr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9" name="Oval 362"/>
            <p:cNvSpPr>
              <a:spLocks noChangeAspect="1" noChangeArrowheads="1"/>
            </p:cNvSpPr>
            <p:nvPr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0" name="Oval 363"/>
            <p:cNvSpPr>
              <a:spLocks noChangeAspect="1" noChangeArrowheads="1"/>
            </p:cNvSpPr>
            <p:nvPr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1" name="Oval 364"/>
            <p:cNvSpPr>
              <a:spLocks noChangeAspect="1" noChangeArrowheads="1"/>
            </p:cNvSpPr>
            <p:nvPr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2" name="Oval 365"/>
            <p:cNvSpPr>
              <a:spLocks noChangeAspect="1" noChangeArrowheads="1"/>
            </p:cNvSpPr>
            <p:nvPr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3" name="Oval 366"/>
            <p:cNvSpPr>
              <a:spLocks noChangeAspect="1" noChangeArrowheads="1"/>
            </p:cNvSpPr>
            <p:nvPr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4" name="Oval 367"/>
            <p:cNvSpPr>
              <a:spLocks noChangeAspect="1" noChangeArrowheads="1"/>
            </p:cNvSpPr>
            <p:nvPr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5" name="Oval 368"/>
            <p:cNvSpPr>
              <a:spLocks noChangeAspect="1" noChangeArrowheads="1"/>
            </p:cNvSpPr>
            <p:nvPr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6" name="Oval 369"/>
            <p:cNvSpPr>
              <a:spLocks noChangeAspect="1" noChangeArrowheads="1"/>
            </p:cNvSpPr>
            <p:nvPr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7" name="Oval 370"/>
            <p:cNvSpPr>
              <a:spLocks noChangeAspect="1" noChangeArrowheads="1"/>
            </p:cNvSpPr>
            <p:nvPr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8" name="Oval 371"/>
            <p:cNvSpPr>
              <a:spLocks noChangeAspect="1" noChangeArrowheads="1"/>
            </p:cNvSpPr>
            <p:nvPr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9" name="Oval 372"/>
            <p:cNvSpPr>
              <a:spLocks noChangeAspect="1" noChangeArrowheads="1"/>
            </p:cNvSpPr>
            <p:nvPr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0" name="Oval 373"/>
            <p:cNvSpPr>
              <a:spLocks noChangeAspect="1" noChangeArrowheads="1"/>
            </p:cNvSpPr>
            <p:nvPr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1" name="Oval 374"/>
            <p:cNvSpPr>
              <a:spLocks noChangeAspect="1" noChangeArrowheads="1"/>
            </p:cNvSpPr>
            <p:nvPr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2" name="Oval 375"/>
            <p:cNvSpPr>
              <a:spLocks noChangeAspect="1" noChangeArrowheads="1"/>
            </p:cNvSpPr>
            <p:nvPr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3" name="Oval 376"/>
            <p:cNvSpPr>
              <a:spLocks noChangeAspect="1" noChangeArrowheads="1"/>
            </p:cNvSpPr>
            <p:nvPr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4" name="Oval 377"/>
            <p:cNvSpPr>
              <a:spLocks noChangeAspect="1" noChangeArrowheads="1"/>
            </p:cNvSpPr>
            <p:nvPr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5" name="Oval 378"/>
            <p:cNvSpPr>
              <a:spLocks noChangeAspect="1" noChangeArrowheads="1"/>
            </p:cNvSpPr>
            <p:nvPr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6" name="Oval 379"/>
            <p:cNvSpPr>
              <a:spLocks noChangeAspect="1" noChangeArrowheads="1"/>
            </p:cNvSpPr>
            <p:nvPr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7" name="Oval 380"/>
            <p:cNvSpPr>
              <a:spLocks noChangeAspect="1" noChangeArrowheads="1"/>
            </p:cNvSpPr>
            <p:nvPr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8" name="Oval 381"/>
            <p:cNvSpPr>
              <a:spLocks noChangeAspect="1" noChangeArrowheads="1"/>
            </p:cNvSpPr>
            <p:nvPr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9" name="Oval 382"/>
            <p:cNvSpPr>
              <a:spLocks noChangeAspect="1" noChangeArrowheads="1"/>
            </p:cNvSpPr>
            <p:nvPr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0" name="Oval 383"/>
            <p:cNvSpPr>
              <a:spLocks noChangeAspect="1" noChangeArrowheads="1"/>
            </p:cNvSpPr>
            <p:nvPr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1" name="Oval 384"/>
            <p:cNvSpPr>
              <a:spLocks noChangeAspect="1" noChangeArrowheads="1"/>
            </p:cNvSpPr>
            <p:nvPr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2" name="Oval 385"/>
            <p:cNvSpPr>
              <a:spLocks noChangeAspect="1" noChangeArrowheads="1"/>
            </p:cNvSpPr>
            <p:nvPr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3" name="Oval 386"/>
            <p:cNvSpPr>
              <a:spLocks noChangeAspect="1" noChangeArrowheads="1"/>
            </p:cNvSpPr>
            <p:nvPr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4" name="Oval 387"/>
            <p:cNvSpPr>
              <a:spLocks noChangeAspect="1" noChangeArrowheads="1"/>
            </p:cNvSpPr>
            <p:nvPr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5" name="Oval 388"/>
            <p:cNvSpPr>
              <a:spLocks noChangeAspect="1" noChangeArrowheads="1"/>
            </p:cNvSpPr>
            <p:nvPr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6" name="Oval 389"/>
            <p:cNvSpPr>
              <a:spLocks noChangeAspect="1" noChangeArrowheads="1"/>
            </p:cNvSpPr>
            <p:nvPr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7" name="Oval 390"/>
            <p:cNvSpPr>
              <a:spLocks noChangeAspect="1" noChangeArrowheads="1"/>
            </p:cNvSpPr>
            <p:nvPr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8" name="Oval 391"/>
            <p:cNvSpPr>
              <a:spLocks noChangeAspect="1" noChangeArrowheads="1"/>
            </p:cNvSpPr>
            <p:nvPr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9" name="Oval 392"/>
            <p:cNvSpPr>
              <a:spLocks noChangeAspect="1" noChangeArrowheads="1"/>
            </p:cNvSpPr>
            <p:nvPr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0" name="Oval 393"/>
            <p:cNvSpPr>
              <a:spLocks noChangeAspect="1" noChangeArrowheads="1"/>
            </p:cNvSpPr>
            <p:nvPr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1" name="Oval 394"/>
            <p:cNvSpPr>
              <a:spLocks noChangeAspect="1" noChangeArrowheads="1"/>
            </p:cNvSpPr>
            <p:nvPr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2" name="Oval 395"/>
            <p:cNvSpPr>
              <a:spLocks noChangeAspect="1" noChangeArrowheads="1"/>
            </p:cNvSpPr>
            <p:nvPr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3" name="Oval 396"/>
            <p:cNvSpPr>
              <a:spLocks noChangeAspect="1" noChangeArrowheads="1"/>
            </p:cNvSpPr>
            <p:nvPr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4" name="Oval 397"/>
            <p:cNvSpPr>
              <a:spLocks noChangeAspect="1" noChangeArrowheads="1"/>
            </p:cNvSpPr>
            <p:nvPr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5" name="Oval 398"/>
            <p:cNvSpPr>
              <a:spLocks noChangeAspect="1" noChangeArrowheads="1"/>
            </p:cNvSpPr>
            <p:nvPr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6" name="Oval 399"/>
            <p:cNvSpPr>
              <a:spLocks noChangeAspect="1" noChangeArrowheads="1"/>
            </p:cNvSpPr>
            <p:nvPr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7" name="Oval 400"/>
            <p:cNvSpPr>
              <a:spLocks noChangeAspect="1" noChangeArrowheads="1"/>
            </p:cNvSpPr>
            <p:nvPr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8" name="Oval 401"/>
            <p:cNvSpPr>
              <a:spLocks noChangeAspect="1" noChangeArrowheads="1"/>
            </p:cNvSpPr>
            <p:nvPr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9" name="Oval 402"/>
            <p:cNvSpPr>
              <a:spLocks noChangeAspect="1" noChangeArrowheads="1"/>
            </p:cNvSpPr>
            <p:nvPr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0" name="Oval 403"/>
            <p:cNvSpPr>
              <a:spLocks noChangeAspect="1" noChangeArrowheads="1"/>
            </p:cNvSpPr>
            <p:nvPr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1" name="Oval 404"/>
            <p:cNvSpPr>
              <a:spLocks noChangeAspect="1" noChangeArrowheads="1"/>
            </p:cNvSpPr>
            <p:nvPr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2" name="Oval 405"/>
            <p:cNvSpPr>
              <a:spLocks noChangeAspect="1" noChangeArrowheads="1"/>
            </p:cNvSpPr>
            <p:nvPr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3" name="Oval 406"/>
            <p:cNvSpPr>
              <a:spLocks noChangeAspect="1" noChangeArrowheads="1"/>
            </p:cNvSpPr>
            <p:nvPr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4" name="Oval 407"/>
            <p:cNvSpPr>
              <a:spLocks noChangeAspect="1" noChangeArrowheads="1"/>
            </p:cNvSpPr>
            <p:nvPr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5" name="Oval 408"/>
            <p:cNvSpPr>
              <a:spLocks noChangeAspect="1" noChangeArrowheads="1"/>
            </p:cNvSpPr>
            <p:nvPr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806" name="Oval 409"/>
            <p:cNvSpPr>
              <a:spLocks noChangeAspect="1" noChangeArrowheads="1"/>
            </p:cNvSpPr>
            <p:nvPr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7" name="Oval 410"/>
            <p:cNvSpPr>
              <a:spLocks noChangeAspect="1" noChangeArrowheads="1"/>
            </p:cNvSpPr>
            <p:nvPr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8" name="Oval 411"/>
            <p:cNvSpPr>
              <a:spLocks noChangeAspect="1" noChangeArrowheads="1"/>
            </p:cNvSpPr>
            <p:nvPr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9" name="Oval 412"/>
            <p:cNvSpPr>
              <a:spLocks noChangeAspect="1" noChangeArrowheads="1"/>
            </p:cNvSpPr>
            <p:nvPr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0" name="Oval 413"/>
            <p:cNvSpPr>
              <a:spLocks noChangeAspect="1" noChangeArrowheads="1"/>
            </p:cNvSpPr>
            <p:nvPr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1" name="Oval 414"/>
            <p:cNvSpPr>
              <a:spLocks noChangeAspect="1" noChangeArrowheads="1"/>
            </p:cNvSpPr>
            <p:nvPr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2" name="Oval 415"/>
            <p:cNvSpPr>
              <a:spLocks noChangeAspect="1" noChangeArrowheads="1"/>
            </p:cNvSpPr>
            <p:nvPr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3" name="Oval 416"/>
            <p:cNvSpPr>
              <a:spLocks noChangeAspect="1" noChangeArrowheads="1"/>
            </p:cNvSpPr>
            <p:nvPr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4" name="Oval 417"/>
            <p:cNvSpPr>
              <a:spLocks noChangeAspect="1" noChangeArrowheads="1"/>
            </p:cNvSpPr>
            <p:nvPr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5" name="Oval 418"/>
            <p:cNvSpPr>
              <a:spLocks noChangeAspect="1" noChangeArrowheads="1"/>
            </p:cNvSpPr>
            <p:nvPr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6" name="Oval 419"/>
            <p:cNvSpPr>
              <a:spLocks noChangeAspect="1" noChangeArrowheads="1"/>
            </p:cNvSpPr>
            <p:nvPr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7" name="Oval 420"/>
            <p:cNvSpPr>
              <a:spLocks noChangeAspect="1" noChangeArrowheads="1"/>
            </p:cNvSpPr>
            <p:nvPr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8" name="Oval 421"/>
            <p:cNvSpPr>
              <a:spLocks noChangeAspect="1" noChangeArrowheads="1"/>
            </p:cNvSpPr>
            <p:nvPr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9" name="Oval 422"/>
            <p:cNvSpPr>
              <a:spLocks noChangeAspect="1" noChangeArrowheads="1"/>
            </p:cNvSpPr>
            <p:nvPr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0" name="Oval 423"/>
            <p:cNvSpPr>
              <a:spLocks noChangeAspect="1" noChangeArrowheads="1"/>
            </p:cNvSpPr>
            <p:nvPr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1" name="Oval 424"/>
            <p:cNvSpPr>
              <a:spLocks noChangeAspect="1" noChangeArrowheads="1"/>
            </p:cNvSpPr>
            <p:nvPr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2" name="Oval 425"/>
            <p:cNvSpPr>
              <a:spLocks noChangeAspect="1" noChangeArrowheads="1"/>
            </p:cNvSpPr>
            <p:nvPr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3" name="Oval 426"/>
            <p:cNvSpPr>
              <a:spLocks noChangeAspect="1" noChangeArrowheads="1"/>
            </p:cNvSpPr>
            <p:nvPr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4" name="Oval 427"/>
            <p:cNvSpPr>
              <a:spLocks noChangeAspect="1" noChangeArrowheads="1"/>
            </p:cNvSpPr>
            <p:nvPr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5" name="Oval 428"/>
            <p:cNvSpPr>
              <a:spLocks noChangeAspect="1" noChangeArrowheads="1"/>
            </p:cNvSpPr>
            <p:nvPr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6" name="Oval 429"/>
            <p:cNvSpPr>
              <a:spLocks noChangeAspect="1" noChangeArrowheads="1"/>
            </p:cNvSpPr>
            <p:nvPr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7" name="Oval 430"/>
            <p:cNvSpPr>
              <a:spLocks noChangeAspect="1" noChangeArrowheads="1"/>
            </p:cNvSpPr>
            <p:nvPr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8" name="Oval 431"/>
            <p:cNvSpPr>
              <a:spLocks noChangeAspect="1" noChangeArrowheads="1"/>
            </p:cNvSpPr>
            <p:nvPr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9" name="Oval 432"/>
            <p:cNvSpPr>
              <a:spLocks noChangeAspect="1" noChangeArrowheads="1"/>
            </p:cNvSpPr>
            <p:nvPr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0" name="Oval 433"/>
            <p:cNvSpPr>
              <a:spLocks noChangeAspect="1" noChangeArrowheads="1"/>
            </p:cNvSpPr>
            <p:nvPr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1" name="Oval 434"/>
            <p:cNvSpPr>
              <a:spLocks noChangeAspect="1" noChangeArrowheads="1"/>
            </p:cNvSpPr>
            <p:nvPr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2" name="Oval 435"/>
            <p:cNvSpPr>
              <a:spLocks noChangeAspect="1" noChangeArrowheads="1"/>
            </p:cNvSpPr>
            <p:nvPr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3" name="Oval 436"/>
            <p:cNvSpPr>
              <a:spLocks noChangeAspect="1" noChangeArrowheads="1"/>
            </p:cNvSpPr>
            <p:nvPr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4" name="Oval 437"/>
            <p:cNvSpPr>
              <a:spLocks noChangeAspect="1" noChangeArrowheads="1"/>
            </p:cNvSpPr>
            <p:nvPr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5" name="Oval 438"/>
            <p:cNvSpPr>
              <a:spLocks noChangeAspect="1" noChangeArrowheads="1"/>
            </p:cNvSpPr>
            <p:nvPr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6" name="Oval 439"/>
            <p:cNvSpPr>
              <a:spLocks noChangeAspect="1" noChangeArrowheads="1"/>
            </p:cNvSpPr>
            <p:nvPr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7" name="Oval 440"/>
            <p:cNvSpPr>
              <a:spLocks noChangeAspect="1" noChangeArrowheads="1"/>
            </p:cNvSpPr>
            <p:nvPr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8" name="Oval 441"/>
            <p:cNvSpPr>
              <a:spLocks noChangeAspect="1" noChangeArrowheads="1"/>
            </p:cNvSpPr>
            <p:nvPr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9" name="Oval 442"/>
            <p:cNvSpPr>
              <a:spLocks noChangeAspect="1" noChangeArrowheads="1"/>
            </p:cNvSpPr>
            <p:nvPr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0" name="Oval 443"/>
            <p:cNvSpPr>
              <a:spLocks noChangeAspect="1" noChangeArrowheads="1"/>
            </p:cNvSpPr>
            <p:nvPr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1" name="Oval 444"/>
            <p:cNvSpPr>
              <a:spLocks noChangeAspect="1" noChangeArrowheads="1"/>
            </p:cNvSpPr>
            <p:nvPr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2" name="Oval 445"/>
            <p:cNvSpPr>
              <a:spLocks noChangeAspect="1" noChangeArrowheads="1"/>
            </p:cNvSpPr>
            <p:nvPr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3" name="Oval 446"/>
            <p:cNvSpPr>
              <a:spLocks noChangeAspect="1" noChangeArrowheads="1"/>
            </p:cNvSpPr>
            <p:nvPr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4" name="Oval 447"/>
            <p:cNvSpPr>
              <a:spLocks noChangeAspect="1" noChangeArrowheads="1"/>
            </p:cNvSpPr>
            <p:nvPr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5" name="Oval 448"/>
            <p:cNvSpPr>
              <a:spLocks noChangeAspect="1" noChangeArrowheads="1"/>
            </p:cNvSpPr>
            <p:nvPr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6" name="Oval 449"/>
            <p:cNvSpPr>
              <a:spLocks noChangeAspect="1" noChangeArrowheads="1"/>
            </p:cNvSpPr>
            <p:nvPr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7" name="Oval 450"/>
            <p:cNvSpPr>
              <a:spLocks noChangeAspect="1" noChangeArrowheads="1"/>
            </p:cNvSpPr>
            <p:nvPr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8" name="Oval 451"/>
            <p:cNvSpPr>
              <a:spLocks noChangeAspect="1" noChangeArrowheads="1"/>
            </p:cNvSpPr>
            <p:nvPr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9" name="Oval 452"/>
            <p:cNvSpPr>
              <a:spLocks noChangeAspect="1" noChangeArrowheads="1"/>
            </p:cNvSpPr>
            <p:nvPr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0" name="Oval 453"/>
            <p:cNvSpPr>
              <a:spLocks noChangeAspect="1" noChangeArrowheads="1"/>
            </p:cNvSpPr>
            <p:nvPr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1" name="Oval 454"/>
            <p:cNvSpPr>
              <a:spLocks noChangeAspect="1" noChangeArrowheads="1"/>
            </p:cNvSpPr>
            <p:nvPr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2" name="Oval 455"/>
            <p:cNvSpPr>
              <a:spLocks noChangeAspect="1" noChangeArrowheads="1"/>
            </p:cNvSpPr>
            <p:nvPr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3" name="Oval 456"/>
            <p:cNvSpPr>
              <a:spLocks noChangeAspect="1" noChangeArrowheads="1"/>
            </p:cNvSpPr>
            <p:nvPr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4" name="Oval 457"/>
            <p:cNvSpPr>
              <a:spLocks noChangeAspect="1" noChangeArrowheads="1"/>
            </p:cNvSpPr>
            <p:nvPr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5" name="Oval 458"/>
            <p:cNvSpPr>
              <a:spLocks noChangeAspect="1" noChangeArrowheads="1"/>
            </p:cNvSpPr>
            <p:nvPr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6" name="Oval 459"/>
            <p:cNvSpPr>
              <a:spLocks noChangeAspect="1" noChangeArrowheads="1"/>
            </p:cNvSpPr>
            <p:nvPr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7" name="Oval 460"/>
            <p:cNvSpPr>
              <a:spLocks noChangeAspect="1" noChangeArrowheads="1"/>
            </p:cNvSpPr>
            <p:nvPr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8" name="Oval 461"/>
            <p:cNvSpPr>
              <a:spLocks noChangeAspect="1" noChangeArrowheads="1"/>
            </p:cNvSpPr>
            <p:nvPr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9" name="Oval 462"/>
            <p:cNvSpPr>
              <a:spLocks noChangeAspect="1" noChangeArrowheads="1"/>
            </p:cNvSpPr>
            <p:nvPr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0" name="Oval 463"/>
            <p:cNvSpPr>
              <a:spLocks noChangeAspect="1" noChangeArrowheads="1"/>
            </p:cNvSpPr>
            <p:nvPr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1" name="Oval 464"/>
            <p:cNvSpPr>
              <a:spLocks noChangeAspect="1" noChangeArrowheads="1"/>
            </p:cNvSpPr>
            <p:nvPr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2" name="Oval 465"/>
            <p:cNvSpPr>
              <a:spLocks noChangeAspect="1" noChangeArrowheads="1"/>
            </p:cNvSpPr>
            <p:nvPr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3" name="Oval 466"/>
            <p:cNvSpPr>
              <a:spLocks noChangeAspect="1" noChangeArrowheads="1"/>
            </p:cNvSpPr>
            <p:nvPr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4" name="Oval 467"/>
            <p:cNvSpPr>
              <a:spLocks noChangeAspect="1" noChangeArrowheads="1"/>
            </p:cNvSpPr>
            <p:nvPr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5" name="Oval 468"/>
            <p:cNvSpPr>
              <a:spLocks noChangeAspect="1" noChangeArrowheads="1"/>
            </p:cNvSpPr>
            <p:nvPr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6" name="Oval 469"/>
            <p:cNvSpPr>
              <a:spLocks noChangeAspect="1" noChangeArrowheads="1"/>
            </p:cNvSpPr>
            <p:nvPr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7" name="Oval 470"/>
            <p:cNvSpPr>
              <a:spLocks noChangeAspect="1" noChangeArrowheads="1"/>
            </p:cNvSpPr>
            <p:nvPr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8" name="Oval 471"/>
            <p:cNvSpPr>
              <a:spLocks noChangeAspect="1" noChangeArrowheads="1"/>
            </p:cNvSpPr>
            <p:nvPr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9" name="Oval 472"/>
            <p:cNvSpPr>
              <a:spLocks noChangeAspect="1" noChangeArrowheads="1"/>
            </p:cNvSpPr>
            <p:nvPr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0" name="Oval 473"/>
            <p:cNvSpPr>
              <a:spLocks noChangeAspect="1" noChangeArrowheads="1"/>
            </p:cNvSpPr>
            <p:nvPr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1" name="Oval 474"/>
            <p:cNvSpPr>
              <a:spLocks noChangeAspect="1" noChangeArrowheads="1"/>
            </p:cNvSpPr>
            <p:nvPr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2" name="Oval 475"/>
            <p:cNvSpPr>
              <a:spLocks noChangeAspect="1" noChangeArrowheads="1"/>
            </p:cNvSpPr>
            <p:nvPr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3" name="Oval 476"/>
            <p:cNvSpPr>
              <a:spLocks noChangeAspect="1" noChangeArrowheads="1"/>
            </p:cNvSpPr>
            <p:nvPr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4" name="Oval 477"/>
            <p:cNvSpPr>
              <a:spLocks noChangeAspect="1" noChangeArrowheads="1"/>
            </p:cNvSpPr>
            <p:nvPr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5" name="Oval 478"/>
            <p:cNvSpPr>
              <a:spLocks noChangeAspect="1" noChangeArrowheads="1"/>
            </p:cNvSpPr>
            <p:nvPr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6" name="Oval 479"/>
            <p:cNvSpPr>
              <a:spLocks noChangeAspect="1" noChangeArrowheads="1"/>
            </p:cNvSpPr>
            <p:nvPr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7" name="Oval 480"/>
            <p:cNvSpPr>
              <a:spLocks noChangeAspect="1" noChangeArrowheads="1"/>
            </p:cNvSpPr>
            <p:nvPr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8" name="Oval 481"/>
            <p:cNvSpPr>
              <a:spLocks noChangeAspect="1" noChangeArrowheads="1"/>
            </p:cNvSpPr>
            <p:nvPr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9" name="Oval 482"/>
            <p:cNvSpPr>
              <a:spLocks noChangeAspect="1" noChangeArrowheads="1"/>
            </p:cNvSpPr>
            <p:nvPr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0" name="Oval 483"/>
            <p:cNvSpPr>
              <a:spLocks noChangeAspect="1" noChangeArrowheads="1"/>
            </p:cNvSpPr>
            <p:nvPr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1" name="Oval 484"/>
            <p:cNvSpPr>
              <a:spLocks noChangeAspect="1" noChangeArrowheads="1"/>
            </p:cNvSpPr>
            <p:nvPr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2" name="Oval 485"/>
            <p:cNvSpPr>
              <a:spLocks noChangeAspect="1" noChangeArrowheads="1"/>
            </p:cNvSpPr>
            <p:nvPr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3" name="Oval 486"/>
            <p:cNvSpPr>
              <a:spLocks noChangeAspect="1" noChangeArrowheads="1"/>
            </p:cNvSpPr>
            <p:nvPr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4" name="Oval 487"/>
            <p:cNvSpPr>
              <a:spLocks noChangeAspect="1" noChangeArrowheads="1"/>
            </p:cNvSpPr>
            <p:nvPr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5" name="Oval 488"/>
            <p:cNvSpPr>
              <a:spLocks noChangeAspect="1" noChangeArrowheads="1"/>
            </p:cNvSpPr>
            <p:nvPr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6" name="Oval 489"/>
            <p:cNvSpPr>
              <a:spLocks noChangeAspect="1" noChangeArrowheads="1"/>
            </p:cNvSpPr>
            <p:nvPr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7" name="Oval 490"/>
            <p:cNvSpPr>
              <a:spLocks noChangeAspect="1" noChangeArrowheads="1"/>
            </p:cNvSpPr>
            <p:nvPr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8" name="Oval 491"/>
            <p:cNvSpPr>
              <a:spLocks noChangeAspect="1" noChangeArrowheads="1"/>
            </p:cNvSpPr>
            <p:nvPr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9" name="Oval 492"/>
            <p:cNvSpPr>
              <a:spLocks noChangeAspect="1" noChangeArrowheads="1"/>
            </p:cNvSpPr>
            <p:nvPr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0" name="Oval 493"/>
            <p:cNvSpPr>
              <a:spLocks noChangeAspect="1" noChangeArrowheads="1"/>
            </p:cNvSpPr>
            <p:nvPr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1" name="Oval 494"/>
            <p:cNvSpPr>
              <a:spLocks noChangeAspect="1" noChangeArrowheads="1"/>
            </p:cNvSpPr>
            <p:nvPr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2" name="Oval 495"/>
            <p:cNvSpPr>
              <a:spLocks noChangeAspect="1" noChangeArrowheads="1"/>
            </p:cNvSpPr>
            <p:nvPr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3" name="Oval 496"/>
            <p:cNvSpPr>
              <a:spLocks noChangeAspect="1" noChangeArrowheads="1"/>
            </p:cNvSpPr>
            <p:nvPr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4" name="Oval 497"/>
            <p:cNvSpPr>
              <a:spLocks noChangeAspect="1" noChangeArrowheads="1"/>
            </p:cNvSpPr>
            <p:nvPr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5" name="Oval 498"/>
            <p:cNvSpPr>
              <a:spLocks noChangeAspect="1" noChangeArrowheads="1"/>
            </p:cNvSpPr>
            <p:nvPr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6" name="Oval 499"/>
            <p:cNvSpPr>
              <a:spLocks noChangeAspect="1" noChangeArrowheads="1"/>
            </p:cNvSpPr>
            <p:nvPr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7" name="Oval 500"/>
            <p:cNvSpPr>
              <a:spLocks noChangeAspect="1" noChangeArrowheads="1"/>
            </p:cNvSpPr>
            <p:nvPr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8" name="Oval 501"/>
            <p:cNvSpPr>
              <a:spLocks noChangeAspect="1" noChangeArrowheads="1"/>
            </p:cNvSpPr>
            <p:nvPr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9" name="Oval 502"/>
            <p:cNvSpPr>
              <a:spLocks noChangeAspect="1" noChangeArrowheads="1"/>
            </p:cNvSpPr>
            <p:nvPr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0" name="Oval 503"/>
            <p:cNvSpPr>
              <a:spLocks noChangeAspect="1" noChangeArrowheads="1"/>
            </p:cNvSpPr>
            <p:nvPr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1" name="Oval 504"/>
            <p:cNvSpPr>
              <a:spLocks noChangeAspect="1" noChangeArrowheads="1"/>
            </p:cNvSpPr>
            <p:nvPr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2" name="Oval 505"/>
            <p:cNvSpPr>
              <a:spLocks noChangeAspect="1" noChangeArrowheads="1"/>
            </p:cNvSpPr>
            <p:nvPr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3" name="Oval 506"/>
            <p:cNvSpPr>
              <a:spLocks noChangeAspect="1" noChangeArrowheads="1"/>
            </p:cNvSpPr>
            <p:nvPr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4" name="Oval 507"/>
            <p:cNvSpPr>
              <a:spLocks noChangeAspect="1" noChangeArrowheads="1"/>
            </p:cNvSpPr>
            <p:nvPr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5" name="Oval 508"/>
            <p:cNvSpPr>
              <a:spLocks noChangeAspect="1" noChangeArrowheads="1"/>
            </p:cNvSpPr>
            <p:nvPr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6" name="Oval 509"/>
            <p:cNvSpPr>
              <a:spLocks noChangeAspect="1" noChangeArrowheads="1"/>
            </p:cNvSpPr>
            <p:nvPr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7" name="Oval 510"/>
            <p:cNvSpPr>
              <a:spLocks noChangeAspect="1" noChangeArrowheads="1"/>
            </p:cNvSpPr>
            <p:nvPr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8" name="Oval 511"/>
            <p:cNvSpPr>
              <a:spLocks noChangeAspect="1" noChangeArrowheads="1"/>
            </p:cNvSpPr>
            <p:nvPr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9" name="Oval 512"/>
            <p:cNvSpPr>
              <a:spLocks noChangeAspect="1" noChangeArrowheads="1"/>
            </p:cNvSpPr>
            <p:nvPr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0" name="Oval 513"/>
            <p:cNvSpPr>
              <a:spLocks noChangeAspect="1" noChangeArrowheads="1"/>
            </p:cNvSpPr>
            <p:nvPr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1" name="Oval 514"/>
            <p:cNvSpPr>
              <a:spLocks noChangeAspect="1" noChangeArrowheads="1"/>
            </p:cNvSpPr>
            <p:nvPr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2" name="Oval 515"/>
            <p:cNvSpPr>
              <a:spLocks noChangeAspect="1" noChangeArrowheads="1"/>
            </p:cNvSpPr>
            <p:nvPr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3" name="Oval 516"/>
            <p:cNvSpPr>
              <a:spLocks noChangeAspect="1" noChangeArrowheads="1"/>
            </p:cNvSpPr>
            <p:nvPr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4" name="Oval 517"/>
            <p:cNvSpPr>
              <a:spLocks noChangeAspect="1" noChangeArrowheads="1"/>
            </p:cNvSpPr>
            <p:nvPr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5" name="Oval 518"/>
            <p:cNvSpPr>
              <a:spLocks noChangeAspect="1" noChangeArrowheads="1"/>
            </p:cNvSpPr>
            <p:nvPr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6" name="Oval 519"/>
            <p:cNvSpPr>
              <a:spLocks noChangeAspect="1" noChangeArrowheads="1"/>
            </p:cNvSpPr>
            <p:nvPr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7" name="Oval 520"/>
            <p:cNvSpPr>
              <a:spLocks noChangeAspect="1" noChangeArrowheads="1"/>
            </p:cNvSpPr>
            <p:nvPr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8" name="Oval 521"/>
            <p:cNvSpPr>
              <a:spLocks noChangeAspect="1" noChangeArrowheads="1"/>
            </p:cNvSpPr>
            <p:nvPr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9" name="Oval 522"/>
            <p:cNvSpPr>
              <a:spLocks noChangeAspect="1" noChangeArrowheads="1"/>
            </p:cNvSpPr>
            <p:nvPr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0" name="Oval 523"/>
            <p:cNvSpPr>
              <a:spLocks noChangeAspect="1" noChangeArrowheads="1"/>
            </p:cNvSpPr>
            <p:nvPr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1" name="Oval 524"/>
            <p:cNvSpPr>
              <a:spLocks noChangeAspect="1" noChangeArrowheads="1"/>
            </p:cNvSpPr>
            <p:nvPr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2" name="Oval 525"/>
            <p:cNvSpPr>
              <a:spLocks noChangeAspect="1" noChangeArrowheads="1"/>
            </p:cNvSpPr>
            <p:nvPr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3" name="Oval 526"/>
            <p:cNvSpPr>
              <a:spLocks noChangeAspect="1" noChangeArrowheads="1"/>
            </p:cNvSpPr>
            <p:nvPr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4" name="Oval 527"/>
            <p:cNvSpPr>
              <a:spLocks noChangeAspect="1" noChangeArrowheads="1"/>
            </p:cNvSpPr>
            <p:nvPr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5" name="Oval 528"/>
            <p:cNvSpPr>
              <a:spLocks noChangeAspect="1" noChangeArrowheads="1"/>
            </p:cNvSpPr>
            <p:nvPr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6" name="Oval 529"/>
            <p:cNvSpPr>
              <a:spLocks noChangeAspect="1" noChangeArrowheads="1"/>
            </p:cNvSpPr>
            <p:nvPr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7" name="Oval 530"/>
            <p:cNvSpPr>
              <a:spLocks noChangeAspect="1" noChangeArrowheads="1"/>
            </p:cNvSpPr>
            <p:nvPr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8" name="Oval 531"/>
            <p:cNvSpPr>
              <a:spLocks noChangeAspect="1" noChangeArrowheads="1"/>
            </p:cNvSpPr>
            <p:nvPr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9" name="Oval 532"/>
            <p:cNvSpPr>
              <a:spLocks noChangeAspect="1" noChangeArrowheads="1"/>
            </p:cNvSpPr>
            <p:nvPr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0" name="Oval 533"/>
            <p:cNvSpPr>
              <a:spLocks noChangeAspect="1" noChangeArrowheads="1"/>
            </p:cNvSpPr>
            <p:nvPr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1" name="Oval 534"/>
            <p:cNvSpPr>
              <a:spLocks noChangeAspect="1" noChangeArrowheads="1"/>
            </p:cNvSpPr>
            <p:nvPr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2" name="Oval 535"/>
            <p:cNvSpPr>
              <a:spLocks noChangeAspect="1" noChangeArrowheads="1"/>
            </p:cNvSpPr>
            <p:nvPr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3" name="Oval 536"/>
            <p:cNvSpPr>
              <a:spLocks noChangeAspect="1" noChangeArrowheads="1"/>
            </p:cNvSpPr>
            <p:nvPr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4" name="Oval 537"/>
            <p:cNvSpPr>
              <a:spLocks noChangeAspect="1" noChangeArrowheads="1"/>
            </p:cNvSpPr>
            <p:nvPr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5" name="Oval 538"/>
            <p:cNvSpPr>
              <a:spLocks noChangeAspect="1" noChangeArrowheads="1"/>
            </p:cNvSpPr>
            <p:nvPr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6" name="Oval 539"/>
            <p:cNvSpPr>
              <a:spLocks noChangeAspect="1" noChangeArrowheads="1"/>
            </p:cNvSpPr>
            <p:nvPr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7" name="Oval 540"/>
            <p:cNvSpPr>
              <a:spLocks noChangeAspect="1" noChangeArrowheads="1"/>
            </p:cNvSpPr>
            <p:nvPr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8" name="Oval 541"/>
            <p:cNvSpPr>
              <a:spLocks noChangeAspect="1" noChangeArrowheads="1"/>
            </p:cNvSpPr>
            <p:nvPr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9" name="Oval 542"/>
            <p:cNvSpPr>
              <a:spLocks noChangeAspect="1" noChangeArrowheads="1"/>
            </p:cNvSpPr>
            <p:nvPr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0" name="Oval 543"/>
            <p:cNvSpPr>
              <a:spLocks noChangeAspect="1" noChangeArrowheads="1"/>
            </p:cNvSpPr>
            <p:nvPr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1" name="Oval 544"/>
            <p:cNvSpPr>
              <a:spLocks noChangeAspect="1" noChangeArrowheads="1"/>
            </p:cNvSpPr>
            <p:nvPr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2" name="Oval 545"/>
            <p:cNvSpPr>
              <a:spLocks noChangeAspect="1" noChangeArrowheads="1"/>
            </p:cNvSpPr>
            <p:nvPr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3" name="Oval 546"/>
            <p:cNvSpPr>
              <a:spLocks noChangeAspect="1" noChangeArrowheads="1"/>
            </p:cNvSpPr>
            <p:nvPr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4" name="Oval 547"/>
            <p:cNvSpPr>
              <a:spLocks noChangeAspect="1" noChangeArrowheads="1"/>
            </p:cNvSpPr>
            <p:nvPr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5" name="Oval 548"/>
            <p:cNvSpPr>
              <a:spLocks noChangeAspect="1" noChangeArrowheads="1"/>
            </p:cNvSpPr>
            <p:nvPr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6" name="Oval 549"/>
            <p:cNvSpPr>
              <a:spLocks noChangeAspect="1" noChangeArrowheads="1"/>
            </p:cNvSpPr>
            <p:nvPr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7" name="Oval 550"/>
            <p:cNvSpPr>
              <a:spLocks noChangeAspect="1" noChangeArrowheads="1"/>
            </p:cNvSpPr>
            <p:nvPr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8" name="Oval 551"/>
            <p:cNvSpPr>
              <a:spLocks noChangeAspect="1" noChangeArrowheads="1"/>
            </p:cNvSpPr>
            <p:nvPr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9" name="Oval 552"/>
            <p:cNvSpPr>
              <a:spLocks noChangeAspect="1" noChangeArrowheads="1"/>
            </p:cNvSpPr>
            <p:nvPr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0" name="Oval 553"/>
            <p:cNvSpPr>
              <a:spLocks noChangeAspect="1" noChangeArrowheads="1"/>
            </p:cNvSpPr>
            <p:nvPr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1" name="Oval 554"/>
            <p:cNvSpPr>
              <a:spLocks noChangeAspect="1" noChangeArrowheads="1"/>
            </p:cNvSpPr>
            <p:nvPr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2" name="Oval 555"/>
            <p:cNvSpPr>
              <a:spLocks noChangeAspect="1" noChangeArrowheads="1"/>
            </p:cNvSpPr>
            <p:nvPr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3" name="Oval 556"/>
            <p:cNvSpPr>
              <a:spLocks noChangeAspect="1" noChangeArrowheads="1"/>
            </p:cNvSpPr>
            <p:nvPr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4" name="Oval 557"/>
            <p:cNvSpPr>
              <a:spLocks noChangeAspect="1" noChangeArrowheads="1"/>
            </p:cNvSpPr>
            <p:nvPr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5" name="Oval 558"/>
            <p:cNvSpPr>
              <a:spLocks noChangeAspect="1" noChangeArrowheads="1"/>
            </p:cNvSpPr>
            <p:nvPr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6" name="Oval 559"/>
            <p:cNvSpPr>
              <a:spLocks noChangeAspect="1" noChangeArrowheads="1"/>
            </p:cNvSpPr>
            <p:nvPr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7" name="Oval 560"/>
            <p:cNvSpPr>
              <a:spLocks noChangeAspect="1" noChangeArrowheads="1"/>
            </p:cNvSpPr>
            <p:nvPr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8" name="Oval 561"/>
            <p:cNvSpPr>
              <a:spLocks noChangeAspect="1" noChangeArrowheads="1"/>
            </p:cNvSpPr>
            <p:nvPr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9" name="Oval 562"/>
            <p:cNvSpPr>
              <a:spLocks noChangeAspect="1" noChangeArrowheads="1"/>
            </p:cNvSpPr>
            <p:nvPr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0" name="Oval 563"/>
            <p:cNvSpPr>
              <a:spLocks noChangeAspect="1" noChangeArrowheads="1"/>
            </p:cNvSpPr>
            <p:nvPr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1" name="Oval 564"/>
            <p:cNvSpPr>
              <a:spLocks noChangeAspect="1" noChangeArrowheads="1"/>
            </p:cNvSpPr>
            <p:nvPr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2" name="Oval 565"/>
            <p:cNvSpPr>
              <a:spLocks noChangeAspect="1" noChangeArrowheads="1"/>
            </p:cNvSpPr>
            <p:nvPr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3" name="Oval 566"/>
            <p:cNvSpPr>
              <a:spLocks noChangeAspect="1" noChangeArrowheads="1"/>
            </p:cNvSpPr>
            <p:nvPr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4" name="Oval 567"/>
            <p:cNvSpPr>
              <a:spLocks noChangeAspect="1" noChangeArrowheads="1"/>
            </p:cNvSpPr>
            <p:nvPr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5" name="Oval 568"/>
            <p:cNvSpPr>
              <a:spLocks noChangeAspect="1" noChangeArrowheads="1"/>
            </p:cNvSpPr>
            <p:nvPr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6" name="Oval 569"/>
            <p:cNvSpPr>
              <a:spLocks noChangeAspect="1" noChangeArrowheads="1"/>
            </p:cNvSpPr>
            <p:nvPr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7" name="Oval 570"/>
            <p:cNvSpPr>
              <a:spLocks noChangeAspect="1" noChangeArrowheads="1"/>
            </p:cNvSpPr>
            <p:nvPr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8" name="Oval 571"/>
            <p:cNvSpPr>
              <a:spLocks noChangeAspect="1" noChangeArrowheads="1"/>
            </p:cNvSpPr>
            <p:nvPr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9" name="Oval 572"/>
            <p:cNvSpPr>
              <a:spLocks noChangeAspect="1" noChangeArrowheads="1"/>
            </p:cNvSpPr>
            <p:nvPr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0" name="Oval 573"/>
            <p:cNvSpPr>
              <a:spLocks noChangeAspect="1" noChangeArrowheads="1"/>
            </p:cNvSpPr>
            <p:nvPr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1" name="Oval 574"/>
            <p:cNvSpPr>
              <a:spLocks noChangeAspect="1" noChangeArrowheads="1"/>
            </p:cNvSpPr>
            <p:nvPr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2" name="Oval 575"/>
            <p:cNvSpPr>
              <a:spLocks noChangeAspect="1" noChangeArrowheads="1"/>
            </p:cNvSpPr>
            <p:nvPr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3" name="Oval 576"/>
            <p:cNvSpPr>
              <a:spLocks noChangeAspect="1" noChangeArrowheads="1"/>
            </p:cNvSpPr>
            <p:nvPr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4" name="Oval 577"/>
            <p:cNvSpPr>
              <a:spLocks noChangeAspect="1" noChangeArrowheads="1"/>
            </p:cNvSpPr>
            <p:nvPr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5" name="Oval 578"/>
            <p:cNvSpPr>
              <a:spLocks noChangeAspect="1" noChangeArrowheads="1"/>
            </p:cNvSpPr>
            <p:nvPr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6" name="Oval 579"/>
            <p:cNvSpPr>
              <a:spLocks noChangeAspect="1" noChangeArrowheads="1"/>
            </p:cNvSpPr>
            <p:nvPr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7" name="Oval 580"/>
            <p:cNvSpPr>
              <a:spLocks noChangeAspect="1" noChangeArrowheads="1"/>
            </p:cNvSpPr>
            <p:nvPr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8" name="Oval 581"/>
            <p:cNvSpPr>
              <a:spLocks noChangeAspect="1" noChangeArrowheads="1"/>
            </p:cNvSpPr>
            <p:nvPr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9" name="Oval 582"/>
            <p:cNvSpPr>
              <a:spLocks noChangeAspect="1" noChangeArrowheads="1"/>
            </p:cNvSpPr>
            <p:nvPr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0" name="Oval 583"/>
            <p:cNvSpPr>
              <a:spLocks noChangeAspect="1" noChangeArrowheads="1"/>
            </p:cNvSpPr>
            <p:nvPr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1" name="Oval 584"/>
            <p:cNvSpPr>
              <a:spLocks noChangeAspect="1" noChangeArrowheads="1"/>
            </p:cNvSpPr>
            <p:nvPr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2" name="Oval 585"/>
            <p:cNvSpPr>
              <a:spLocks noChangeAspect="1" noChangeArrowheads="1"/>
            </p:cNvSpPr>
            <p:nvPr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3" name="Oval 586"/>
            <p:cNvSpPr>
              <a:spLocks noChangeAspect="1" noChangeArrowheads="1"/>
            </p:cNvSpPr>
            <p:nvPr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4" name="Oval 587"/>
            <p:cNvSpPr>
              <a:spLocks noChangeAspect="1" noChangeArrowheads="1"/>
            </p:cNvSpPr>
            <p:nvPr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5" name="Oval 588"/>
            <p:cNvSpPr>
              <a:spLocks noChangeAspect="1" noChangeArrowheads="1"/>
            </p:cNvSpPr>
            <p:nvPr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6" name="Oval 589"/>
            <p:cNvSpPr>
              <a:spLocks noChangeAspect="1" noChangeArrowheads="1"/>
            </p:cNvSpPr>
            <p:nvPr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7" name="Oval 590"/>
            <p:cNvSpPr>
              <a:spLocks noChangeAspect="1" noChangeArrowheads="1"/>
            </p:cNvSpPr>
            <p:nvPr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8" name="Oval 591"/>
            <p:cNvSpPr>
              <a:spLocks noChangeAspect="1" noChangeArrowheads="1"/>
            </p:cNvSpPr>
            <p:nvPr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9" name="Oval 592"/>
            <p:cNvSpPr>
              <a:spLocks noChangeAspect="1" noChangeArrowheads="1"/>
            </p:cNvSpPr>
            <p:nvPr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0" name="Oval 593"/>
            <p:cNvSpPr>
              <a:spLocks noChangeAspect="1" noChangeArrowheads="1"/>
            </p:cNvSpPr>
            <p:nvPr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1" name="Oval 594"/>
            <p:cNvSpPr>
              <a:spLocks noChangeAspect="1" noChangeArrowheads="1"/>
            </p:cNvSpPr>
            <p:nvPr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2" name="Oval 595"/>
            <p:cNvSpPr>
              <a:spLocks noChangeAspect="1" noChangeArrowheads="1"/>
            </p:cNvSpPr>
            <p:nvPr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3" name="Oval 596"/>
            <p:cNvSpPr>
              <a:spLocks noChangeAspect="1" noChangeArrowheads="1"/>
            </p:cNvSpPr>
            <p:nvPr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4" name="Oval 597"/>
            <p:cNvSpPr>
              <a:spLocks noChangeAspect="1" noChangeArrowheads="1"/>
            </p:cNvSpPr>
            <p:nvPr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5" name="Oval 598"/>
            <p:cNvSpPr>
              <a:spLocks noChangeAspect="1" noChangeArrowheads="1"/>
            </p:cNvSpPr>
            <p:nvPr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6" name="Oval 599"/>
            <p:cNvSpPr>
              <a:spLocks noChangeAspect="1" noChangeArrowheads="1"/>
            </p:cNvSpPr>
            <p:nvPr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7" name="Oval 600"/>
            <p:cNvSpPr>
              <a:spLocks noChangeAspect="1" noChangeArrowheads="1"/>
            </p:cNvSpPr>
            <p:nvPr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8" name="Oval 601"/>
            <p:cNvSpPr>
              <a:spLocks noChangeAspect="1" noChangeArrowheads="1"/>
            </p:cNvSpPr>
            <p:nvPr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9" name="Oval 602"/>
            <p:cNvSpPr>
              <a:spLocks noChangeAspect="1" noChangeArrowheads="1"/>
            </p:cNvSpPr>
            <p:nvPr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0" name="Oval 603"/>
            <p:cNvSpPr>
              <a:spLocks noChangeAspect="1" noChangeArrowheads="1"/>
            </p:cNvSpPr>
            <p:nvPr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1" name="Oval 604"/>
            <p:cNvSpPr>
              <a:spLocks noChangeAspect="1" noChangeArrowheads="1"/>
            </p:cNvSpPr>
            <p:nvPr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2" name="Oval 605"/>
            <p:cNvSpPr>
              <a:spLocks noChangeAspect="1" noChangeArrowheads="1"/>
            </p:cNvSpPr>
            <p:nvPr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3" name="Oval 606"/>
            <p:cNvSpPr>
              <a:spLocks noChangeAspect="1" noChangeArrowheads="1"/>
            </p:cNvSpPr>
            <p:nvPr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4" name="Oval 607"/>
            <p:cNvSpPr>
              <a:spLocks noChangeAspect="1" noChangeArrowheads="1"/>
            </p:cNvSpPr>
            <p:nvPr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5" name="Oval 608"/>
            <p:cNvSpPr>
              <a:spLocks noChangeAspect="1" noChangeArrowheads="1"/>
            </p:cNvSpPr>
            <p:nvPr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6" name="Oval 609"/>
            <p:cNvSpPr>
              <a:spLocks noChangeAspect="1" noChangeArrowheads="1"/>
            </p:cNvSpPr>
            <p:nvPr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7" name="Oval 610"/>
            <p:cNvSpPr>
              <a:spLocks noChangeAspect="1" noChangeArrowheads="1"/>
            </p:cNvSpPr>
            <p:nvPr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8" name="Oval 611"/>
            <p:cNvSpPr>
              <a:spLocks noChangeAspect="1" noChangeArrowheads="1"/>
            </p:cNvSpPr>
            <p:nvPr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9" name="Oval 612"/>
            <p:cNvSpPr>
              <a:spLocks noChangeAspect="1" noChangeArrowheads="1"/>
            </p:cNvSpPr>
            <p:nvPr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0" name="Oval 613"/>
            <p:cNvSpPr>
              <a:spLocks noChangeAspect="1" noChangeArrowheads="1"/>
            </p:cNvSpPr>
            <p:nvPr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1" name="Oval 614"/>
            <p:cNvSpPr>
              <a:spLocks noChangeAspect="1" noChangeArrowheads="1"/>
            </p:cNvSpPr>
            <p:nvPr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2" name="Oval 615"/>
            <p:cNvSpPr>
              <a:spLocks noChangeAspect="1" noChangeArrowheads="1"/>
            </p:cNvSpPr>
            <p:nvPr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3" name="Oval 616"/>
            <p:cNvSpPr>
              <a:spLocks noChangeAspect="1" noChangeArrowheads="1"/>
            </p:cNvSpPr>
            <p:nvPr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4" name="Oval 617"/>
            <p:cNvSpPr>
              <a:spLocks noChangeAspect="1" noChangeArrowheads="1"/>
            </p:cNvSpPr>
            <p:nvPr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5" name="Oval 618"/>
            <p:cNvSpPr>
              <a:spLocks noChangeAspect="1" noChangeArrowheads="1"/>
            </p:cNvSpPr>
            <p:nvPr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6" name="Oval 619"/>
            <p:cNvSpPr>
              <a:spLocks noChangeAspect="1" noChangeArrowheads="1"/>
            </p:cNvSpPr>
            <p:nvPr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7" name="Oval 620"/>
            <p:cNvSpPr>
              <a:spLocks noChangeAspect="1" noChangeArrowheads="1"/>
            </p:cNvSpPr>
            <p:nvPr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8" name="Oval 621"/>
            <p:cNvSpPr>
              <a:spLocks noChangeAspect="1" noChangeArrowheads="1"/>
            </p:cNvSpPr>
            <p:nvPr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9" name="Oval 622"/>
            <p:cNvSpPr>
              <a:spLocks noChangeAspect="1" noChangeArrowheads="1"/>
            </p:cNvSpPr>
            <p:nvPr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0" name="Oval 623"/>
            <p:cNvSpPr>
              <a:spLocks noChangeAspect="1" noChangeArrowheads="1"/>
            </p:cNvSpPr>
            <p:nvPr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1" name="Oval 624"/>
            <p:cNvSpPr>
              <a:spLocks noChangeAspect="1" noChangeArrowheads="1"/>
            </p:cNvSpPr>
            <p:nvPr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2" name="Oval 625"/>
            <p:cNvSpPr>
              <a:spLocks noChangeAspect="1" noChangeArrowheads="1"/>
            </p:cNvSpPr>
            <p:nvPr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3" name="Oval 626"/>
            <p:cNvSpPr>
              <a:spLocks noChangeAspect="1" noChangeArrowheads="1"/>
            </p:cNvSpPr>
            <p:nvPr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4" name="Oval 627"/>
            <p:cNvSpPr>
              <a:spLocks noChangeAspect="1" noChangeArrowheads="1"/>
            </p:cNvSpPr>
            <p:nvPr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5" name="Oval 628"/>
            <p:cNvSpPr>
              <a:spLocks noChangeAspect="1" noChangeArrowheads="1"/>
            </p:cNvSpPr>
            <p:nvPr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6" name="Oval 629"/>
            <p:cNvSpPr>
              <a:spLocks noChangeAspect="1" noChangeArrowheads="1"/>
            </p:cNvSpPr>
            <p:nvPr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7" name="Oval 630"/>
            <p:cNvSpPr>
              <a:spLocks noChangeAspect="1" noChangeArrowheads="1"/>
            </p:cNvSpPr>
            <p:nvPr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8" name="Oval 631"/>
            <p:cNvSpPr>
              <a:spLocks noChangeAspect="1" noChangeArrowheads="1"/>
            </p:cNvSpPr>
            <p:nvPr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9" name="Oval 632"/>
            <p:cNvSpPr>
              <a:spLocks noChangeAspect="1" noChangeArrowheads="1"/>
            </p:cNvSpPr>
            <p:nvPr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0" name="Oval 633"/>
            <p:cNvSpPr>
              <a:spLocks noChangeAspect="1" noChangeArrowheads="1"/>
            </p:cNvSpPr>
            <p:nvPr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1" name="Oval 634"/>
            <p:cNvSpPr>
              <a:spLocks noChangeAspect="1" noChangeArrowheads="1"/>
            </p:cNvSpPr>
            <p:nvPr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2" name="Oval 635"/>
            <p:cNvSpPr>
              <a:spLocks noChangeAspect="1" noChangeArrowheads="1"/>
            </p:cNvSpPr>
            <p:nvPr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3" name="Oval 636"/>
            <p:cNvSpPr>
              <a:spLocks noChangeAspect="1" noChangeArrowheads="1"/>
            </p:cNvSpPr>
            <p:nvPr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4" name="Oval 637"/>
            <p:cNvSpPr>
              <a:spLocks noChangeAspect="1" noChangeArrowheads="1"/>
            </p:cNvSpPr>
            <p:nvPr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5" name="Oval 638"/>
            <p:cNvSpPr>
              <a:spLocks noChangeAspect="1" noChangeArrowheads="1"/>
            </p:cNvSpPr>
            <p:nvPr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6" name="Oval 639"/>
            <p:cNvSpPr>
              <a:spLocks noChangeAspect="1" noChangeArrowheads="1"/>
            </p:cNvSpPr>
            <p:nvPr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7" name="Oval 640"/>
            <p:cNvSpPr>
              <a:spLocks noChangeAspect="1" noChangeArrowheads="1"/>
            </p:cNvSpPr>
            <p:nvPr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8" name="Oval 641"/>
            <p:cNvSpPr>
              <a:spLocks noChangeAspect="1" noChangeArrowheads="1"/>
            </p:cNvSpPr>
            <p:nvPr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9" name="Oval 642"/>
            <p:cNvSpPr>
              <a:spLocks noChangeAspect="1" noChangeArrowheads="1"/>
            </p:cNvSpPr>
            <p:nvPr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0" name="Oval 643"/>
            <p:cNvSpPr>
              <a:spLocks noChangeAspect="1" noChangeArrowheads="1"/>
            </p:cNvSpPr>
            <p:nvPr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1" name="Oval 644"/>
            <p:cNvSpPr>
              <a:spLocks noChangeAspect="1" noChangeArrowheads="1"/>
            </p:cNvSpPr>
            <p:nvPr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2" name="Oval 645"/>
            <p:cNvSpPr>
              <a:spLocks noChangeAspect="1" noChangeArrowheads="1"/>
            </p:cNvSpPr>
            <p:nvPr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3" name="Oval 646"/>
            <p:cNvSpPr>
              <a:spLocks noChangeAspect="1" noChangeArrowheads="1"/>
            </p:cNvSpPr>
            <p:nvPr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4" name="Oval 647"/>
            <p:cNvSpPr>
              <a:spLocks noChangeAspect="1" noChangeArrowheads="1"/>
            </p:cNvSpPr>
            <p:nvPr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5" name="Oval 648"/>
            <p:cNvSpPr>
              <a:spLocks noChangeAspect="1" noChangeArrowheads="1"/>
            </p:cNvSpPr>
            <p:nvPr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6" name="Oval 649"/>
            <p:cNvSpPr>
              <a:spLocks noChangeAspect="1" noChangeArrowheads="1"/>
            </p:cNvSpPr>
            <p:nvPr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7" name="Oval 650"/>
            <p:cNvSpPr>
              <a:spLocks noChangeAspect="1" noChangeArrowheads="1"/>
            </p:cNvSpPr>
            <p:nvPr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8" name="Oval 651"/>
            <p:cNvSpPr>
              <a:spLocks noChangeAspect="1" noChangeArrowheads="1"/>
            </p:cNvSpPr>
            <p:nvPr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9" name="Oval 652"/>
            <p:cNvSpPr>
              <a:spLocks noChangeAspect="1" noChangeArrowheads="1"/>
            </p:cNvSpPr>
            <p:nvPr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0" name="Oval 653"/>
            <p:cNvSpPr>
              <a:spLocks noChangeAspect="1" noChangeArrowheads="1"/>
            </p:cNvSpPr>
            <p:nvPr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1" name="Oval 654"/>
            <p:cNvSpPr>
              <a:spLocks noChangeAspect="1" noChangeArrowheads="1"/>
            </p:cNvSpPr>
            <p:nvPr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2" name="Oval 655"/>
            <p:cNvSpPr>
              <a:spLocks noChangeAspect="1" noChangeArrowheads="1"/>
            </p:cNvSpPr>
            <p:nvPr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3" name="Oval 656"/>
            <p:cNvSpPr>
              <a:spLocks noChangeAspect="1" noChangeArrowheads="1"/>
            </p:cNvSpPr>
            <p:nvPr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4" name="Oval 657"/>
            <p:cNvSpPr>
              <a:spLocks noChangeAspect="1" noChangeArrowheads="1"/>
            </p:cNvSpPr>
            <p:nvPr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5" name="Oval 658"/>
            <p:cNvSpPr>
              <a:spLocks noChangeAspect="1" noChangeArrowheads="1"/>
            </p:cNvSpPr>
            <p:nvPr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6" name="Oval 659"/>
            <p:cNvSpPr>
              <a:spLocks noChangeAspect="1" noChangeArrowheads="1"/>
            </p:cNvSpPr>
            <p:nvPr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7" name="Oval 660"/>
            <p:cNvSpPr>
              <a:spLocks noChangeAspect="1" noChangeArrowheads="1"/>
            </p:cNvSpPr>
            <p:nvPr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8" name="Oval 661"/>
            <p:cNvSpPr>
              <a:spLocks noChangeAspect="1" noChangeArrowheads="1"/>
            </p:cNvSpPr>
            <p:nvPr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9" name="Oval 662"/>
            <p:cNvSpPr>
              <a:spLocks noChangeAspect="1" noChangeArrowheads="1"/>
            </p:cNvSpPr>
            <p:nvPr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0" name="Oval 663"/>
            <p:cNvSpPr>
              <a:spLocks noChangeAspect="1" noChangeArrowheads="1"/>
            </p:cNvSpPr>
            <p:nvPr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1" name="Oval 664"/>
            <p:cNvSpPr>
              <a:spLocks noChangeAspect="1" noChangeArrowheads="1"/>
            </p:cNvSpPr>
            <p:nvPr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2" name="Oval 665"/>
            <p:cNvSpPr>
              <a:spLocks noChangeAspect="1" noChangeArrowheads="1"/>
            </p:cNvSpPr>
            <p:nvPr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3" name="Oval 666"/>
            <p:cNvSpPr>
              <a:spLocks noChangeAspect="1" noChangeArrowheads="1"/>
            </p:cNvSpPr>
            <p:nvPr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4" name="Oval 667"/>
            <p:cNvSpPr>
              <a:spLocks noChangeAspect="1" noChangeArrowheads="1"/>
            </p:cNvSpPr>
            <p:nvPr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5" name="Oval 668"/>
            <p:cNvSpPr>
              <a:spLocks noChangeAspect="1" noChangeArrowheads="1"/>
            </p:cNvSpPr>
            <p:nvPr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6" name="Oval 669"/>
            <p:cNvSpPr>
              <a:spLocks noChangeAspect="1" noChangeArrowheads="1"/>
            </p:cNvSpPr>
            <p:nvPr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7" name="Oval 670"/>
            <p:cNvSpPr>
              <a:spLocks noChangeAspect="1" noChangeArrowheads="1"/>
            </p:cNvSpPr>
            <p:nvPr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8" name="Oval 671"/>
            <p:cNvSpPr>
              <a:spLocks noChangeAspect="1" noChangeArrowheads="1"/>
            </p:cNvSpPr>
            <p:nvPr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9" name="Oval 672"/>
            <p:cNvSpPr>
              <a:spLocks noChangeAspect="1" noChangeArrowheads="1"/>
            </p:cNvSpPr>
            <p:nvPr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0" name="Oval 673"/>
            <p:cNvSpPr>
              <a:spLocks noChangeAspect="1" noChangeArrowheads="1"/>
            </p:cNvSpPr>
            <p:nvPr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1" name="Oval 674"/>
            <p:cNvSpPr>
              <a:spLocks noChangeAspect="1" noChangeArrowheads="1"/>
            </p:cNvSpPr>
            <p:nvPr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2" name="Oval 675"/>
            <p:cNvSpPr>
              <a:spLocks noChangeAspect="1" noChangeArrowheads="1"/>
            </p:cNvSpPr>
            <p:nvPr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3" name="Oval 676"/>
            <p:cNvSpPr>
              <a:spLocks noChangeAspect="1" noChangeArrowheads="1"/>
            </p:cNvSpPr>
            <p:nvPr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4" name="Oval 677"/>
            <p:cNvSpPr>
              <a:spLocks noChangeAspect="1" noChangeArrowheads="1"/>
            </p:cNvSpPr>
            <p:nvPr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5" name="Oval 678"/>
            <p:cNvSpPr>
              <a:spLocks noChangeAspect="1" noChangeArrowheads="1"/>
            </p:cNvSpPr>
            <p:nvPr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6" name="Oval 679"/>
            <p:cNvSpPr>
              <a:spLocks noChangeAspect="1" noChangeArrowheads="1"/>
            </p:cNvSpPr>
            <p:nvPr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7" name="Oval 680"/>
            <p:cNvSpPr>
              <a:spLocks noChangeAspect="1" noChangeArrowheads="1"/>
            </p:cNvSpPr>
            <p:nvPr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8" name="Oval 681"/>
            <p:cNvSpPr>
              <a:spLocks noChangeAspect="1" noChangeArrowheads="1"/>
            </p:cNvSpPr>
            <p:nvPr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9" name="Oval 682"/>
            <p:cNvSpPr>
              <a:spLocks noChangeAspect="1" noChangeArrowheads="1"/>
            </p:cNvSpPr>
            <p:nvPr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0" name="Oval 683"/>
            <p:cNvSpPr>
              <a:spLocks noChangeAspect="1" noChangeArrowheads="1"/>
            </p:cNvSpPr>
            <p:nvPr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1" name="Oval 684"/>
            <p:cNvSpPr>
              <a:spLocks noChangeAspect="1" noChangeArrowheads="1"/>
            </p:cNvSpPr>
            <p:nvPr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2" name="Oval 685"/>
            <p:cNvSpPr>
              <a:spLocks noChangeAspect="1" noChangeArrowheads="1"/>
            </p:cNvSpPr>
            <p:nvPr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3" name="Oval 686"/>
            <p:cNvSpPr>
              <a:spLocks noChangeAspect="1" noChangeArrowheads="1"/>
            </p:cNvSpPr>
            <p:nvPr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4" name="Oval 687"/>
            <p:cNvSpPr>
              <a:spLocks noChangeAspect="1" noChangeArrowheads="1"/>
            </p:cNvSpPr>
            <p:nvPr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5" name="Oval 688"/>
            <p:cNvSpPr>
              <a:spLocks noChangeAspect="1" noChangeArrowheads="1"/>
            </p:cNvSpPr>
            <p:nvPr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6" name="Oval 689"/>
            <p:cNvSpPr>
              <a:spLocks noChangeAspect="1" noChangeArrowheads="1"/>
            </p:cNvSpPr>
            <p:nvPr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7" name="Oval 690"/>
            <p:cNvSpPr>
              <a:spLocks noChangeAspect="1" noChangeArrowheads="1"/>
            </p:cNvSpPr>
            <p:nvPr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8" name="Oval 691"/>
            <p:cNvSpPr>
              <a:spLocks noChangeAspect="1" noChangeArrowheads="1"/>
            </p:cNvSpPr>
            <p:nvPr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9" name="Oval 692"/>
            <p:cNvSpPr>
              <a:spLocks noChangeAspect="1" noChangeArrowheads="1"/>
            </p:cNvSpPr>
            <p:nvPr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0" name="Oval 693"/>
            <p:cNvSpPr>
              <a:spLocks noChangeAspect="1" noChangeArrowheads="1"/>
            </p:cNvSpPr>
            <p:nvPr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1" name="Oval 694"/>
            <p:cNvSpPr>
              <a:spLocks noChangeAspect="1" noChangeArrowheads="1"/>
            </p:cNvSpPr>
            <p:nvPr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2" name="Oval 695"/>
            <p:cNvSpPr>
              <a:spLocks noChangeAspect="1" noChangeArrowheads="1"/>
            </p:cNvSpPr>
            <p:nvPr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3" name="Oval 696"/>
            <p:cNvSpPr>
              <a:spLocks noChangeAspect="1" noChangeArrowheads="1"/>
            </p:cNvSpPr>
            <p:nvPr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4" name="Oval 697"/>
            <p:cNvSpPr>
              <a:spLocks noChangeAspect="1" noChangeArrowheads="1"/>
            </p:cNvSpPr>
            <p:nvPr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5" name="Oval 698"/>
            <p:cNvSpPr>
              <a:spLocks noChangeAspect="1" noChangeArrowheads="1"/>
            </p:cNvSpPr>
            <p:nvPr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6" name="Oval 699"/>
            <p:cNvSpPr>
              <a:spLocks noChangeAspect="1" noChangeArrowheads="1"/>
            </p:cNvSpPr>
            <p:nvPr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7" name="Oval 700"/>
            <p:cNvSpPr>
              <a:spLocks noChangeAspect="1" noChangeArrowheads="1"/>
            </p:cNvSpPr>
            <p:nvPr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8" name="Oval 701"/>
            <p:cNvSpPr>
              <a:spLocks noChangeAspect="1" noChangeArrowheads="1"/>
            </p:cNvSpPr>
            <p:nvPr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9" name="Oval 702"/>
            <p:cNvSpPr>
              <a:spLocks noChangeAspect="1" noChangeArrowheads="1"/>
            </p:cNvSpPr>
            <p:nvPr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0" name="Oval 703"/>
            <p:cNvSpPr>
              <a:spLocks noChangeAspect="1" noChangeArrowheads="1"/>
            </p:cNvSpPr>
            <p:nvPr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1" name="Oval 704"/>
            <p:cNvSpPr>
              <a:spLocks noChangeAspect="1" noChangeArrowheads="1"/>
            </p:cNvSpPr>
            <p:nvPr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2" name="Oval 705"/>
            <p:cNvSpPr>
              <a:spLocks noChangeAspect="1" noChangeArrowheads="1"/>
            </p:cNvSpPr>
            <p:nvPr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3" name="Oval 706"/>
            <p:cNvSpPr>
              <a:spLocks noChangeAspect="1" noChangeArrowheads="1"/>
            </p:cNvSpPr>
            <p:nvPr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4" name="Oval 707"/>
            <p:cNvSpPr>
              <a:spLocks noChangeAspect="1" noChangeArrowheads="1"/>
            </p:cNvSpPr>
            <p:nvPr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5" name="Oval 708"/>
            <p:cNvSpPr>
              <a:spLocks noChangeAspect="1" noChangeArrowheads="1"/>
            </p:cNvSpPr>
            <p:nvPr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6" name="Oval 709"/>
            <p:cNvSpPr>
              <a:spLocks noChangeAspect="1" noChangeArrowheads="1"/>
            </p:cNvSpPr>
            <p:nvPr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7" name="Oval 710"/>
            <p:cNvSpPr>
              <a:spLocks noChangeAspect="1" noChangeArrowheads="1"/>
            </p:cNvSpPr>
            <p:nvPr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8" name="Oval 711"/>
            <p:cNvSpPr>
              <a:spLocks noChangeAspect="1" noChangeArrowheads="1"/>
            </p:cNvSpPr>
            <p:nvPr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9" name="Oval 712"/>
            <p:cNvSpPr>
              <a:spLocks noChangeAspect="1" noChangeArrowheads="1"/>
            </p:cNvSpPr>
            <p:nvPr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0" name="Oval 713"/>
            <p:cNvSpPr>
              <a:spLocks noChangeAspect="1" noChangeArrowheads="1"/>
            </p:cNvSpPr>
            <p:nvPr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1" name="Oval 714"/>
            <p:cNvSpPr>
              <a:spLocks noChangeAspect="1" noChangeArrowheads="1"/>
            </p:cNvSpPr>
            <p:nvPr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2" name="Oval 715"/>
            <p:cNvSpPr>
              <a:spLocks noChangeAspect="1" noChangeArrowheads="1"/>
            </p:cNvSpPr>
            <p:nvPr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3" name="Oval 716"/>
            <p:cNvSpPr>
              <a:spLocks noChangeAspect="1" noChangeArrowheads="1"/>
            </p:cNvSpPr>
            <p:nvPr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4" name="Oval 717"/>
            <p:cNvSpPr>
              <a:spLocks noChangeAspect="1" noChangeArrowheads="1"/>
            </p:cNvSpPr>
            <p:nvPr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5" name="Oval 718"/>
            <p:cNvSpPr>
              <a:spLocks noChangeAspect="1" noChangeArrowheads="1"/>
            </p:cNvSpPr>
            <p:nvPr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6" name="Oval 719"/>
            <p:cNvSpPr>
              <a:spLocks noChangeAspect="1" noChangeArrowheads="1"/>
            </p:cNvSpPr>
            <p:nvPr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7" name="Oval 720"/>
            <p:cNvSpPr>
              <a:spLocks noChangeAspect="1" noChangeArrowheads="1"/>
            </p:cNvSpPr>
            <p:nvPr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8" name="Oval 721"/>
            <p:cNvSpPr>
              <a:spLocks noChangeAspect="1" noChangeArrowheads="1"/>
            </p:cNvSpPr>
            <p:nvPr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9" name="Oval 722"/>
            <p:cNvSpPr>
              <a:spLocks noChangeAspect="1" noChangeArrowheads="1"/>
            </p:cNvSpPr>
            <p:nvPr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0" name="Oval 723"/>
            <p:cNvSpPr>
              <a:spLocks noChangeAspect="1" noChangeArrowheads="1"/>
            </p:cNvSpPr>
            <p:nvPr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1" name="Oval 724"/>
            <p:cNvSpPr>
              <a:spLocks noChangeAspect="1" noChangeArrowheads="1"/>
            </p:cNvSpPr>
            <p:nvPr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2" name="Oval 725"/>
            <p:cNvSpPr>
              <a:spLocks noChangeAspect="1" noChangeArrowheads="1"/>
            </p:cNvSpPr>
            <p:nvPr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3" name="Oval 726"/>
            <p:cNvSpPr>
              <a:spLocks noChangeAspect="1" noChangeArrowheads="1"/>
            </p:cNvSpPr>
            <p:nvPr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4" name="Oval 727"/>
            <p:cNvSpPr>
              <a:spLocks noChangeAspect="1" noChangeArrowheads="1"/>
            </p:cNvSpPr>
            <p:nvPr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5" name="Oval 728"/>
            <p:cNvSpPr>
              <a:spLocks noChangeAspect="1" noChangeArrowheads="1"/>
            </p:cNvSpPr>
            <p:nvPr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6" name="Oval 729"/>
            <p:cNvSpPr>
              <a:spLocks noChangeAspect="1" noChangeArrowheads="1"/>
            </p:cNvSpPr>
            <p:nvPr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7" name="Oval 730"/>
            <p:cNvSpPr>
              <a:spLocks noChangeAspect="1" noChangeArrowheads="1"/>
            </p:cNvSpPr>
            <p:nvPr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8" name="Oval 731"/>
            <p:cNvSpPr>
              <a:spLocks noChangeAspect="1" noChangeArrowheads="1"/>
            </p:cNvSpPr>
            <p:nvPr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9" name="Oval 732"/>
            <p:cNvSpPr>
              <a:spLocks noChangeAspect="1" noChangeArrowheads="1"/>
            </p:cNvSpPr>
            <p:nvPr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0" name="Oval 733"/>
            <p:cNvSpPr>
              <a:spLocks noChangeAspect="1" noChangeArrowheads="1"/>
            </p:cNvSpPr>
            <p:nvPr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1" name="Oval 734"/>
            <p:cNvSpPr>
              <a:spLocks noChangeAspect="1" noChangeArrowheads="1"/>
            </p:cNvSpPr>
            <p:nvPr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2" name="Oval 735"/>
            <p:cNvSpPr>
              <a:spLocks noChangeAspect="1" noChangeArrowheads="1"/>
            </p:cNvSpPr>
            <p:nvPr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3" name="Oval 736"/>
            <p:cNvSpPr>
              <a:spLocks noChangeAspect="1" noChangeArrowheads="1"/>
            </p:cNvSpPr>
            <p:nvPr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4" name="Oval 737"/>
            <p:cNvSpPr>
              <a:spLocks noChangeAspect="1" noChangeArrowheads="1"/>
            </p:cNvSpPr>
            <p:nvPr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5" name="Oval 738"/>
            <p:cNvSpPr>
              <a:spLocks noChangeAspect="1" noChangeArrowheads="1"/>
            </p:cNvSpPr>
            <p:nvPr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6" name="Oval 739"/>
            <p:cNvSpPr>
              <a:spLocks noChangeAspect="1" noChangeArrowheads="1"/>
            </p:cNvSpPr>
            <p:nvPr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7" name="Oval 740"/>
            <p:cNvSpPr>
              <a:spLocks noChangeAspect="1" noChangeArrowheads="1"/>
            </p:cNvSpPr>
            <p:nvPr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8" name="Oval 741"/>
            <p:cNvSpPr>
              <a:spLocks noChangeAspect="1" noChangeArrowheads="1"/>
            </p:cNvSpPr>
            <p:nvPr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9" name="Oval 742"/>
            <p:cNvSpPr>
              <a:spLocks noChangeAspect="1" noChangeArrowheads="1"/>
            </p:cNvSpPr>
            <p:nvPr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0" name="Oval 743"/>
            <p:cNvSpPr>
              <a:spLocks noChangeAspect="1" noChangeArrowheads="1"/>
            </p:cNvSpPr>
            <p:nvPr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1" name="Oval 744"/>
            <p:cNvSpPr>
              <a:spLocks noChangeAspect="1" noChangeArrowheads="1"/>
            </p:cNvSpPr>
            <p:nvPr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2" name="Oval 745"/>
            <p:cNvSpPr>
              <a:spLocks noChangeAspect="1" noChangeArrowheads="1"/>
            </p:cNvSpPr>
            <p:nvPr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3" name="Oval 746"/>
            <p:cNvSpPr>
              <a:spLocks noChangeAspect="1" noChangeArrowheads="1"/>
            </p:cNvSpPr>
            <p:nvPr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4" name="Oval 747"/>
            <p:cNvSpPr>
              <a:spLocks noChangeAspect="1" noChangeArrowheads="1"/>
            </p:cNvSpPr>
            <p:nvPr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5" name="Oval 748"/>
            <p:cNvSpPr>
              <a:spLocks noChangeAspect="1" noChangeArrowheads="1"/>
            </p:cNvSpPr>
            <p:nvPr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6" name="Oval 749"/>
            <p:cNvSpPr>
              <a:spLocks noChangeAspect="1" noChangeArrowheads="1"/>
            </p:cNvSpPr>
            <p:nvPr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7" name="Oval 750"/>
            <p:cNvSpPr>
              <a:spLocks noChangeAspect="1" noChangeArrowheads="1"/>
            </p:cNvSpPr>
            <p:nvPr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8" name="Oval 751"/>
            <p:cNvSpPr>
              <a:spLocks noChangeAspect="1" noChangeArrowheads="1"/>
            </p:cNvSpPr>
            <p:nvPr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9" name="Oval 752"/>
            <p:cNvSpPr>
              <a:spLocks noChangeAspect="1" noChangeArrowheads="1"/>
            </p:cNvSpPr>
            <p:nvPr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0" name="Oval 753"/>
            <p:cNvSpPr>
              <a:spLocks noChangeAspect="1" noChangeArrowheads="1"/>
            </p:cNvSpPr>
            <p:nvPr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1" name="Oval 754"/>
            <p:cNvSpPr>
              <a:spLocks noChangeAspect="1" noChangeArrowheads="1"/>
            </p:cNvSpPr>
            <p:nvPr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2" name="Oval 755"/>
            <p:cNvSpPr>
              <a:spLocks noChangeAspect="1" noChangeArrowheads="1"/>
            </p:cNvSpPr>
            <p:nvPr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3" name="Oval 756"/>
            <p:cNvSpPr>
              <a:spLocks noChangeAspect="1" noChangeArrowheads="1"/>
            </p:cNvSpPr>
            <p:nvPr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4" name="Oval 757"/>
            <p:cNvSpPr>
              <a:spLocks noChangeAspect="1" noChangeArrowheads="1"/>
            </p:cNvSpPr>
            <p:nvPr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5" name="Oval 758"/>
            <p:cNvSpPr>
              <a:spLocks noChangeAspect="1" noChangeArrowheads="1"/>
            </p:cNvSpPr>
            <p:nvPr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6" name="Oval 759"/>
            <p:cNvSpPr>
              <a:spLocks noChangeAspect="1" noChangeArrowheads="1"/>
            </p:cNvSpPr>
            <p:nvPr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7" name="Oval 760"/>
            <p:cNvSpPr>
              <a:spLocks noChangeAspect="1" noChangeArrowheads="1"/>
            </p:cNvSpPr>
            <p:nvPr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8" name="Oval 761"/>
            <p:cNvSpPr>
              <a:spLocks noChangeAspect="1" noChangeArrowheads="1"/>
            </p:cNvSpPr>
            <p:nvPr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9" name="Oval 762"/>
            <p:cNvSpPr>
              <a:spLocks noChangeAspect="1" noChangeArrowheads="1"/>
            </p:cNvSpPr>
            <p:nvPr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0" name="Oval 763"/>
            <p:cNvSpPr>
              <a:spLocks noChangeAspect="1" noChangeArrowheads="1"/>
            </p:cNvSpPr>
            <p:nvPr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1" name="Oval 764"/>
            <p:cNvSpPr>
              <a:spLocks noChangeAspect="1" noChangeArrowheads="1"/>
            </p:cNvSpPr>
            <p:nvPr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2" name="Oval 765"/>
            <p:cNvSpPr>
              <a:spLocks noChangeAspect="1" noChangeArrowheads="1"/>
            </p:cNvSpPr>
            <p:nvPr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3" name="Oval 766"/>
            <p:cNvSpPr>
              <a:spLocks noChangeAspect="1" noChangeArrowheads="1"/>
            </p:cNvSpPr>
            <p:nvPr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4" name="Oval 767"/>
            <p:cNvSpPr>
              <a:spLocks noChangeAspect="1" noChangeArrowheads="1"/>
            </p:cNvSpPr>
            <p:nvPr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5" name="Oval 768"/>
            <p:cNvSpPr>
              <a:spLocks noChangeAspect="1" noChangeArrowheads="1"/>
            </p:cNvSpPr>
            <p:nvPr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6" name="Oval 769"/>
            <p:cNvSpPr>
              <a:spLocks noChangeAspect="1" noChangeArrowheads="1"/>
            </p:cNvSpPr>
            <p:nvPr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7" name="Oval 770"/>
            <p:cNvSpPr>
              <a:spLocks noChangeAspect="1" noChangeArrowheads="1"/>
            </p:cNvSpPr>
            <p:nvPr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8" name="Oval 771"/>
            <p:cNvSpPr>
              <a:spLocks noChangeAspect="1" noChangeArrowheads="1"/>
            </p:cNvSpPr>
            <p:nvPr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9" name="Oval 772"/>
            <p:cNvSpPr>
              <a:spLocks noChangeAspect="1" noChangeArrowheads="1"/>
            </p:cNvSpPr>
            <p:nvPr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0" name="Oval 773"/>
            <p:cNvSpPr>
              <a:spLocks noChangeAspect="1" noChangeArrowheads="1"/>
            </p:cNvSpPr>
            <p:nvPr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1" name="Oval 774"/>
            <p:cNvSpPr>
              <a:spLocks noChangeAspect="1" noChangeArrowheads="1"/>
            </p:cNvSpPr>
            <p:nvPr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2" name="Oval 775"/>
            <p:cNvSpPr>
              <a:spLocks noChangeAspect="1" noChangeArrowheads="1"/>
            </p:cNvSpPr>
            <p:nvPr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3" name="Oval 776"/>
            <p:cNvSpPr>
              <a:spLocks noChangeAspect="1" noChangeArrowheads="1"/>
            </p:cNvSpPr>
            <p:nvPr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4" name="Oval 777"/>
            <p:cNvSpPr>
              <a:spLocks noChangeAspect="1" noChangeArrowheads="1"/>
            </p:cNvSpPr>
            <p:nvPr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5" name="Oval 778"/>
            <p:cNvSpPr>
              <a:spLocks noChangeAspect="1" noChangeArrowheads="1"/>
            </p:cNvSpPr>
            <p:nvPr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6" name="Oval 779"/>
            <p:cNvSpPr>
              <a:spLocks noChangeAspect="1" noChangeArrowheads="1"/>
            </p:cNvSpPr>
            <p:nvPr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7" name="Oval 780"/>
            <p:cNvSpPr>
              <a:spLocks noChangeAspect="1" noChangeArrowheads="1"/>
            </p:cNvSpPr>
            <p:nvPr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8" name="Oval 781"/>
            <p:cNvSpPr>
              <a:spLocks noChangeAspect="1" noChangeArrowheads="1"/>
            </p:cNvSpPr>
            <p:nvPr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9" name="Oval 782"/>
            <p:cNvSpPr>
              <a:spLocks noChangeAspect="1" noChangeArrowheads="1"/>
            </p:cNvSpPr>
            <p:nvPr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0" name="Oval 783"/>
            <p:cNvSpPr>
              <a:spLocks noChangeAspect="1" noChangeArrowheads="1"/>
            </p:cNvSpPr>
            <p:nvPr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1" name="Oval 784"/>
            <p:cNvSpPr>
              <a:spLocks noChangeAspect="1" noChangeArrowheads="1"/>
            </p:cNvSpPr>
            <p:nvPr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2" name="Oval 785"/>
            <p:cNvSpPr>
              <a:spLocks noChangeAspect="1" noChangeArrowheads="1"/>
            </p:cNvSpPr>
            <p:nvPr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3" name="Oval 786"/>
            <p:cNvSpPr>
              <a:spLocks noChangeAspect="1" noChangeArrowheads="1"/>
            </p:cNvSpPr>
            <p:nvPr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4" name="Oval 787"/>
            <p:cNvSpPr>
              <a:spLocks noChangeAspect="1" noChangeArrowheads="1"/>
            </p:cNvSpPr>
            <p:nvPr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5" name="Oval 788"/>
            <p:cNvSpPr>
              <a:spLocks noChangeAspect="1" noChangeArrowheads="1"/>
            </p:cNvSpPr>
            <p:nvPr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6" name="Oval 789"/>
            <p:cNvSpPr>
              <a:spLocks noChangeAspect="1" noChangeArrowheads="1"/>
            </p:cNvSpPr>
            <p:nvPr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7" name="Oval 790"/>
            <p:cNvSpPr>
              <a:spLocks noChangeAspect="1" noChangeArrowheads="1"/>
            </p:cNvSpPr>
            <p:nvPr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8" name="Oval 791"/>
            <p:cNvSpPr>
              <a:spLocks noChangeAspect="1" noChangeArrowheads="1"/>
            </p:cNvSpPr>
            <p:nvPr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9" name="Oval 792"/>
            <p:cNvSpPr>
              <a:spLocks noChangeAspect="1" noChangeArrowheads="1"/>
            </p:cNvSpPr>
            <p:nvPr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0" name="Oval 793"/>
            <p:cNvSpPr>
              <a:spLocks noChangeAspect="1" noChangeArrowheads="1"/>
            </p:cNvSpPr>
            <p:nvPr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1" name="Oval 794"/>
            <p:cNvSpPr>
              <a:spLocks noChangeAspect="1" noChangeArrowheads="1"/>
            </p:cNvSpPr>
            <p:nvPr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2" name="Oval 795"/>
            <p:cNvSpPr>
              <a:spLocks noChangeAspect="1" noChangeArrowheads="1"/>
            </p:cNvSpPr>
            <p:nvPr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3" name="Oval 796"/>
            <p:cNvSpPr>
              <a:spLocks noChangeAspect="1" noChangeArrowheads="1"/>
            </p:cNvSpPr>
            <p:nvPr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4" name="Oval 797"/>
            <p:cNvSpPr>
              <a:spLocks noChangeAspect="1" noChangeArrowheads="1"/>
            </p:cNvSpPr>
            <p:nvPr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5" name="Oval 798"/>
            <p:cNvSpPr>
              <a:spLocks noChangeAspect="1" noChangeArrowheads="1"/>
            </p:cNvSpPr>
            <p:nvPr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6" name="Oval 799"/>
            <p:cNvSpPr>
              <a:spLocks noChangeAspect="1" noChangeArrowheads="1"/>
            </p:cNvSpPr>
            <p:nvPr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7" name="Oval 800"/>
            <p:cNvSpPr>
              <a:spLocks noChangeAspect="1" noChangeArrowheads="1"/>
            </p:cNvSpPr>
            <p:nvPr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8" name="Oval 801"/>
            <p:cNvSpPr>
              <a:spLocks noChangeAspect="1" noChangeArrowheads="1"/>
            </p:cNvSpPr>
            <p:nvPr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9" name="Oval 802"/>
            <p:cNvSpPr>
              <a:spLocks noChangeAspect="1" noChangeArrowheads="1"/>
            </p:cNvSpPr>
            <p:nvPr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0" name="Oval 803"/>
            <p:cNvSpPr>
              <a:spLocks noChangeAspect="1" noChangeArrowheads="1"/>
            </p:cNvSpPr>
            <p:nvPr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1" name="Oval 804"/>
            <p:cNvSpPr>
              <a:spLocks noChangeAspect="1" noChangeArrowheads="1"/>
            </p:cNvSpPr>
            <p:nvPr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2" name="Oval 805"/>
            <p:cNvSpPr>
              <a:spLocks noChangeAspect="1" noChangeArrowheads="1"/>
            </p:cNvSpPr>
            <p:nvPr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3" name="Oval 806"/>
            <p:cNvSpPr>
              <a:spLocks noChangeAspect="1" noChangeArrowheads="1"/>
            </p:cNvSpPr>
            <p:nvPr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4" name="Oval 807"/>
            <p:cNvSpPr>
              <a:spLocks noChangeAspect="1" noChangeArrowheads="1"/>
            </p:cNvSpPr>
            <p:nvPr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5" name="Oval 808"/>
            <p:cNvSpPr>
              <a:spLocks noChangeAspect="1" noChangeArrowheads="1"/>
            </p:cNvSpPr>
            <p:nvPr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6" name="Oval 809"/>
            <p:cNvSpPr>
              <a:spLocks noChangeAspect="1" noChangeArrowheads="1"/>
            </p:cNvSpPr>
            <p:nvPr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7" name="Oval 810"/>
            <p:cNvSpPr>
              <a:spLocks noChangeAspect="1" noChangeArrowheads="1"/>
            </p:cNvSpPr>
            <p:nvPr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8" name="Oval 811"/>
            <p:cNvSpPr>
              <a:spLocks noChangeAspect="1" noChangeArrowheads="1"/>
            </p:cNvSpPr>
            <p:nvPr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9" name="Oval 812"/>
            <p:cNvSpPr>
              <a:spLocks noChangeAspect="1" noChangeArrowheads="1"/>
            </p:cNvSpPr>
            <p:nvPr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0" name="Oval 813"/>
            <p:cNvSpPr>
              <a:spLocks noChangeAspect="1" noChangeArrowheads="1"/>
            </p:cNvSpPr>
            <p:nvPr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1" name="Oval 814"/>
            <p:cNvSpPr>
              <a:spLocks noChangeAspect="1" noChangeArrowheads="1"/>
            </p:cNvSpPr>
            <p:nvPr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2" name="Oval 815"/>
            <p:cNvSpPr>
              <a:spLocks noChangeAspect="1" noChangeArrowheads="1"/>
            </p:cNvSpPr>
            <p:nvPr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3" name="Oval 816"/>
            <p:cNvSpPr>
              <a:spLocks noChangeAspect="1" noChangeArrowheads="1"/>
            </p:cNvSpPr>
            <p:nvPr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4" name="Oval 817"/>
            <p:cNvSpPr>
              <a:spLocks noChangeAspect="1" noChangeArrowheads="1"/>
            </p:cNvSpPr>
            <p:nvPr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5" name="Oval 818"/>
            <p:cNvSpPr>
              <a:spLocks noChangeAspect="1" noChangeArrowheads="1"/>
            </p:cNvSpPr>
            <p:nvPr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6" name="Oval 819"/>
            <p:cNvSpPr>
              <a:spLocks noChangeAspect="1" noChangeArrowheads="1"/>
            </p:cNvSpPr>
            <p:nvPr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7" name="Oval 820"/>
            <p:cNvSpPr>
              <a:spLocks noChangeAspect="1" noChangeArrowheads="1"/>
            </p:cNvSpPr>
            <p:nvPr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8" name="Oval 821"/>
            <p:cNvSpPr>
              <a:spLocks noChangeAspect="1" noChangeArrowheads="1"/>
            </p:cNvSpPr>
            <p:nvPr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9" name="Oval 822"/>
            <p:cNvSpPr>
              <a:spLocks noChangeAspect="1" noChangeArrowheads="1"/>
            </p:cNvSpPr>
            <p:nvPr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0" name="Oval 823"/>
            <p:cNvSpPr>
              <a:spLocks noChangeAspect="1" noChangeArrowheads="1"/>
            </p:cNvSpPr>
            <p:nvPr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1" name="Oval 824"/>
            <p:cNvSpPr>
              <a:spLocks noChangeAspect="1" noChangeArrowheads="1"/>
            </p:cNvSpPr>
            <p:nvPr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2" name="Oval 825"/>
            <p:cNvSpPr>
              <a:spLocks noChangeAspect="1" noChangeArrowheads="1"/>
            </p:cNvSpPr>
            <p:nvPr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3" name="Oval 826"/>
            <p:cNvSpPr>
              <a:spLocks noChangeAspect="1" noChangeArrowheads="1"/>
            </p:cNvSpPr>
            <p:nvPr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4" name="Oval 827"/>
            <p:cNvSpPr>
              <a:spLocks noChangeAspect="1" noChangeArrowheads="1"/>
            </p:cNvSpPr>
            <p:nvPr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5" name="Oval 828"/>
            <p:cNvSpPr>
              <a:spLocks noChangeAspect="1" noChangeArrowheads="1"/>
            </p:cNvSpPr>
            <p:nvPr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6" name="Oval 829"/>
            <p:cNvSpPr>
              <a:spLocks noChangeAspect="1" noChangeArrowheads="1"/>
            </p:cNvSpPr>
            <p:nvPr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7" name="Oval 830"/>
            <p:cNvSpPr>
              <a:spLocks noChangeAspect="1" noChangeArrowheads="1"/>
            </p:cNvSpPr>
            <p:nvPr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8" name="Oval 831"/>
            <p:cNvSpPr>
              <a:spLocks noChangeAspect="1" noChangeArrowheads="1"/>
            </p:cNvSpPr>
            <p:nvPr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9" name="Oval 832"/>
            <p:cNvSpPr>
              <a:spLocks noChangeAspect="1" noChangeArrowheads="1"/>
            </p:cNvSpPr>
            <p:nvPr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0" name="Oval 833"/>
            <p:cNvSpPr>
              <a:spLocks noChangeAspect="1" noChangeArrowheads="1"/>
            </p:cNvSpPr>
            <p:nvPr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1" name="Oval 834"/>
            <p:cNvSpPr>
              <a:spLocks noChangeAspect="1" noChangeArrowheads="1"/>
            </p:cNvSpPr>
            <p:nvPr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2" name="Oval 835"/>
            <p:cNvSpPr>
              <a:spLocks noChangeAspect="1" noChangeArrowheads="1"/>
            </p:cNvSpPr>
            <p:nvPr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3" name="Oval 836"/>
            <p:cNvSpPr>
              <a:spLocks noChangeAspect="1" noChangeArrowheads="1"/>
            </p:cNvSpPr>
            <p:nvPr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4" name="Oval 837"/>
            <p:cNvSpPr>
              <a:spLocks noChangeAspect="1" noChangeArrowheads="1"/>
            </p:cNvSpPr>
            <p:nvPr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5" name="Oval 838"/>
            <p:cNvSpPr>
              <a:spLocks noChangeAspect="1" noChangeArrowheads="1"/>
            </p:cNvSpPr>
            <p:nvPr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6" name="Oval 839"/>
            <p:cNvSpPr>
              <a:spLocks noChangeAspect="1" noChangeArrowheads="1"/>
            </p:cNvSpPr>
            <p:nvPr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7" name="Oval 840"/>
            <p:cNvSpPr>
              <a:spLocks noChangeAspect="1" noChangeArrowheads="1"/>
            </p:cNvSpPr>
            <p:nvPr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8" name="Oval 841"/>
            <p:cNvSpPr>
              <a:spLocks noChangeAspect="1" noChangeArrowheads="1"/>
            </p:cNvSpPr>
            <p:nvPr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9" name="Oval 842"/>
            <p:cNvSpPr>
              <a:spLocks noChangeAspect="1" noChangeArrowheads="1"/>
            </p:cNvSpPr>
            <p:nvPr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0" name="Oval 843"/>
            <p:cNvSpPr>
              <a:spLocks noChangeAspect="1" noChangeArrowheads="1"/>
            </p:cNvSpPr>
            <p:nvPr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1" name="Oval 844"/>
            <p:cNvSpPr>
              <a:spLocks noChangeAspect="1" noChangeArrowheads="1"/>
            </p:cNvSpPr>
            <p:nvPr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2" name="Oval 845"/>
            <p:cNvSpPr>
              <a:spLocks noChangeAspect="1" noChangeArrowheads="1"/>
            </p:cNvSpPr>
            <p:nvPr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3" name="Oval 846"/>
            <p:cNvSpPr>
              <a:spLocks noChangeAspect="1" noChangeArrowheads="1"/>
            </p:cNvSpPr>
            <p:nvPr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4" name="Oval 847"/>
            <p:cNvSpPr>
              <a:spLocks noChangeAspect="1" noChangeArrowheads="1"/>
            </p:cNvSpPr>
            <p:nvPr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5" name="Oval 848"/>
            <p:cNvSpPr>
              <a:spLocks noChangeAspect="1" noChangeArrowheads="1"/>
            </p:cNvSpPr>
            <p:nvPr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6" name="Oval 849"/>
            <p:cNvSpPr>
              <a:spLocks noChangeAspect="1" noChangeArrowheads="1"/>
            </p:cNvSpPr>
            <p:nvPr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7" name="Oval 850"/>
            <p:cNvSpPr>
              <a:spLocks noChangeAspect="1" noChangeArrowheads="1"/>
            </p:cNvSpPr>
            <p:nvPr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8" name="Oval 851"/>
            <p:cNvSpPr>
              <a:spLocks noChangeAspect="1" noChangeArrowheads="1"/>
            </p:cNvSpPr>
            <p:nvPr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9" name="Oval 852"/>
            <p:cNvSpPr>
              <a:spLocks noChangeAspect="1" noChangeArrowheads="1"/>
            </p:cNvSpPr>
            <p:nvPr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0" name="Oval 853"/>
            <p:cNvSpPr>
              <a:spLocks noChangeAspect="1" noChangeArrowheads="1"/>
            </p:cNvSpPr>
            <p:nvPr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1" name="Oval 854"/>
            <p:cNvSpPr>
              <a:spLocks noChangeAspect="1" noChangeArrowheads="1"/>
            </p:cNvSpPr>
            <p:nvPr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2" name="Oval 855"/>
            <p:cNvSpPr>
              <a:spLocks noChangeAspect="1" noChangeArrowheads="1"/>
            </p:cNvSpPr>
            <p:nvPr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3" name="Oval 856"/>
            <p:cNvSpPr>
              <a:spLocks noChangeAspect="1" noChangeArrowheads="1"/>
            </p:cNvSpPr>
            <p:nvPr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4" name="Oval 857"/>
            <p:cNvSpPr>
              <a:spLocks noChangeAspect="1" noChangeArrowheads="1"/>
            </p:cNvSpPr>
            <p:nvPr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5" name="Oval 858"/>
            <p:cNvSpPr>
              <a:spLocks noChangeAspect="1" noChangeArrowheads="1"/>
            </p:cNvSpPr>
            <p:nvPr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6" name="Oval 859"/>
            <p:cNvSpPr>
              <a:spLocks noChangeAspect="1" noChangeArrowheads="1"/>
            </p:cNvSpPr>
            <p:nvPr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7" name="Oval 860"/>
            <p:cNvSpPr>
              <a:spLocks noChangeAspect="1" noChangeArrowheads="1"/>
            </p:cNvSpPr>
            <p:nvPr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8" name="Oval 861"/>
            <p:cNvSpPr>
              <a:spLocks noChangeAspect="1" noChangeArrowheads="1"/>
            </p:cNvSpPr>
            <p:nvPr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9" name="Oval 862"/>
            <p:cNvSpPr>
              <a:spLocks noChangeAspect="1" noChangeArrowheads="1"/>
            </p:cNvSpPr>
            <p:nvPr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0" name="Oval 863"/>
            <p:cNvSpPr>
              <a:spLocks noChangeAspect="1" noChangeArrowheads="1"/>
            </p:cNvSpPr>
            <p:nvPr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1" name="Oval 864"/>
            <p:cNvSpPr>
              <a:spLocks noChangeAspect="1" noChangeArrowheads="1"/>
            </p:cNvSpPr>
            <p:nvPr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2" name="Oval 865"/>
            <p:cNvSpPr>
              <a:spLocks noChangeAspect="1" noChangeArrowheads="1"/>
            </p:cNvSpPr>
            <p:nvPr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3" name="Oval 866"/>
            <p:cNvSpPr>
              <a:spLocks noChangeAspect="1" noChangeArrowheads="1"/>
            </p:cNvSpPr>
            <p:nvPr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4" name="Oval 867"/>
            <p:cNvSpPr>
              <a:spLocks noChangeAspect="1" noChangeArrowheads="1"/>
            </p:cNvSpPr>
            <p:nvPr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5" name="Oval 868"/>
            <p:cNvSpPr>
              <a:spLocks noChangeAspect="1" noChangeArrowheads="1"/>
            </p:cNvSpPr>
            <p:nvPr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6" name="Oval 869"/>
            <p:cNvSpPr>
              <a:spLocks noChangeAspect="1" noChangeArrowheads="1"/>
            </p:cNvSpPr>
            <p:nvPr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7" name="Oval 870"/>
            <p:cNvSpPr>
              <a:spLocks noChangeAspect="1" noChangeArrowheads="1"/>
            </p:cNvSpPr>
            <p:nvPr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8" name="Oval 871"/>
            <p:cNvSpPr>
              <a:spLocks noChangeAspect="1" noChangeArrowheads="1"/>
            </p:cNvSpPr>
            <p:nvPr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9" name="Oval 872"/>
            <p:cNvSpPr>
              <a:spLocks noChangeAspect="1" noChangeArrowheads="1"/>
            </p:cNvSpPr>
            <p:nvPr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0" name="Oval 873"/>
            <p:cNvSpPr>
              <a:spLocks noChangeAspect="1" noChangeArrowheads="1"/>
            </p:cNvSpPr>
            <p:nvPr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1" name="Oval 874"/>
            <p:cNvSpPr>
              <a:spLocks noChangeAspect="1" noChangeArrowheads="1"/>
            </p:cNvSpPr>
            <p:nvPr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2" name="Oval 875"/>
            <p:cNvSpPr>
              <a:spLocks noChangeAspect="1" noChangeArrowheads="1"/>
            </p:cNvSpPr>
            <p:nvPr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3" name="Oval 876"/>
            <p:cNvSpPr>
              <a:spLocks noChangeAspect="1" noChangeArrowheads="1"/>
            </p:cNvSpPr>
            <p:nvPr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4" name="Oval 877"/>
            <p:cNvSpPr>
              <a:spLocks noChangeAspect="1" noChangeArrowheads="1"/>
            </p:cNvSpPr>
            <p:nvPr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5" name="Oval 878"/>
            <p:cNvSpPr>
              <a:spLocks noChangeAspect="1" noChangeArrowheads="1"/>
            </p:cNvSpPr>
            <p:nvPr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6" name="Oval 879"/>
            <p:cNvSpPr>
              <a:spLocks noChangeAspect="1" noChangeArrowheads="1"/>
            </p:cNvSpPr>
            <p:nvPr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7" name="Oval 880"/>
            <p:cNvSpPr>
              <a:spLocks noChangeAspect="1" noChangeArrowheads="1"/>
            </p:cNvSpPr>
            <p:nvPr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8" name="Oval 881"/>
            <p:cNvSpPr>
              <a:spLocks noChangeAspect="1" noChangeArrowheads="1"/>
            </p:cNvSpPr>
            <p:nvPr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9" name="Oval 882"/>
            <p:cNvSpPr>
              <a:spLocks noChangeAspect="1" noChangeArrowheads="1"/>
            </p:cNvSpPr>
            <p:nvPr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0" name="Oval 883"/>
            <p:cNvSpPr>
              <a:spLocks noChangeAspect="1" noChangeArrowheads="1"/>
            </p:cNvSpPr>
            <p:nvPr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1" name="Oval 884"/>
            <p:cNvSpPr>
              <a:spLocks noChangeAspect="1" noChangeArrowheads="1"/>
            </p:cNvSpPr>
            <p:nvPr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2" name="Oval 885"/>
            <p:cNvSpPr>
              <a:spLocks noChangeAspect="1" noChangeArrowheads="1"/>
            </p:cNvSpPr>
            <p:nvPr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3" name="Oval 886"/>
            <p:cNvSpPr>
              <a:spLocks noChangeAspect="1" noChangeArrowheads="1"/>
            </p:cNvSpPr>
            <p:nvPr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4" name="Oval 887"/>
            <p:cNvSpPr>
              <a:spLocks noChangeAspect="1" noChangeArrowheads="1"/>
            </p:cNvSpPr>
            <p:nvPr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5" name="Oval 888"/>
            <p:cNvSpPr>
              <a:spLocks noChangeAspect="1" noChangeArrowheads="1"/>
            </p:cNvSpPr>
            <p:nvPr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6" name="Oval 889"/>
            <p:cNvSpPr>
              <a:spLocks noChangeAspect="1" noChangeArrowheads="1"/>
            </p:cNvSpPr>
            <p:nvPr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7" name="Oval 890"/>
            <p:cNvSpPr>
              <a:spLocks noChangeAspect="1" noChangeArrowheads="1"/>
            </p:cNvSpPr>
            <p:nvPr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8" name="Oval 891"/>
            <p:cNvSpPr>
              <a:spLocks noChangeAspect="1" noChangeArrowheads="1"/>
            </p:cNvSpPr>
            <p:nvPr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9" name="Oval 892"/>
            <p:cNvSpPr>
              <a:spLocks noChangeAspect="1" noChangeArrowheads="1"/>
            </p:cNvSpPr>
            <p:nvPr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0" name="Oval 893"/>
            <p:cNvSpPr>
              <a:spLocks noChangeAspect="1" noChangeArrowheads="1"/>
            </p:cNvSpPr>
            <p:nvPr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1" name="Oval 894"/>
            <p:cNvSpPr>
              <a:spLocks noChangeAspect="1" noChangeArrowheads="1"/>
            </p:cNvSpPr>
            <p:nvPr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2" name="Oval 895"/>
            <p:cNvSpPr>
              <a:spLocks noChangeAspect="1" noChangeArrowheads="1"/>
            </p:cNvSpPr>
            <p:nvPr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3" name="Oval 896"/>
            <p:cNvSpPr>
              <a:spLocks noChangeAspect="1" noChangeArrowheads="1"/>
            </p:cNvSpPr>
            <p:nvPr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4" name="Oval 897"/>
            <p:cNvSpPr>
              <a:spLocks noChangeAspect="1" noChangeArrowheads="1"/>
            </p:cNvSpPr>
            <p:nvPr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5" name="Oval 898"/>
            <p:cNvSpPr>
              <a:spLocks noChangeAspect="1" noChangeArrowheads="1"/>
            </p:cNvSpPr>
            <p:nvPr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6" name="Oval 899"/>
            <p:cNvSpPr>
              <a:spLocks noChangeAspect="1" noChangeArrowheads="1"/>
            </p:cNvSpPr>
            <p:nvPr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7" name="Oval 900"/>
            <p:cNvSpPr>
              <a:spLocks noChangeAspect="1" noChangeArrowheads="1"/>
            </p:cNvSpPr>
            <p:nvPr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8" name="Oval 901"/>
            <p:cNvSpPr>
              <a:spLocks noChangeAspect="1" noChangeArrowheads="1"/>
            </p:cNvSpPr>
            <p:nvPr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9" name="Oval 902"/>
            <p:cNvSpPr>
              <a:spLocks noChangeAspect="1" noChangeArrowheads="1"/>
            </p:cNvSpPr>
            <p:nvPr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0" name="Oval 903"/>
            <p:cNvSpPr>
              <a:spLocks noChangeAspect="1" noChangeArrowheads="1"/>
            </p:cNvSpPr>
            <p:nvPr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1" name="Oval 904"/>
            <p:cNvSpPr>
              <a:spLocks noChangeAspect="1" noChangeArrowheads="1"/>
            </p:cNvSpPr>
            <p:nvPr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2" name="Oval 905"/>
            <p:cNvSpPr>
              <a:spLocks noChangeAspect="1" noChangeArrowheads="1"/>
            </p:cNvSpPr>
            <p:nvPr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3" name="Oval 906"/>
            <p:cNvSpPr>
              <a:spLocks noChangeAspect="1" noChangeArrowheads="1"/>
            </p:cNvSpPr>
            <p:nvPr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4" name="Oval 907"/>
            <p:cNvSpPr>
              <a:spLocks noChangeAspect="1" noChangeArrowheads="1"/>
            </p:cNvSpPr>
            <p:nvPr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5" name="Oval 908"/>
            <p:cNvSpPr>
              <a:spLocks noChangeAspect="1" noChangeArrowheads="1"/>
            </p:cNvSpPr>
            <p:nvPr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6" name="Oval 909"/>
            <p:cNvSpPr>
              <a:spLocks noChangeAspect="1" noChangeArrowheads="1"/>
            </p:cNvSpPr>
            <p:nvPr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7" name="Oval 910"/>
            <p:cNvSpPr>
              <a:spLocks noChangeAspect="1" noChangeArrowheads="1"/>
            </p:cNvSpPr>
            <p:nvPr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8" name="Oval 911"/>
            <p:cNvSpPr>
              <a:spLocks noChangeAspect="1" noChangeArrowheads="1"/>
            </p:cNvSpPr>
            <p:nvPr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9" name="Oval 912"/>
            <p:cNvSpPr>
              <a:spLocks noChangeAspect="1" noChangeArrowheads="1"/>
            </p:cNvSpPr>
            <p:nvPr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0" name="Oval 913"/>
            <p:cNvSpPr>
              <a:spLocks noChangeAspect="1" noChangeArrowheads="1"/>
            </p:cNvSpPr>
            <p:nvPr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1" name="Oval 914"/>
            <p:cNvSpPr>
              <a:spLocks noChangeAspect="1" noChangeArrowheads="1"/>
            </p:cNvSpPr>
            <p:nvPr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2" name="Oval 915"/>
            <p:cNvSpPr>
              <a:spLocks noChangeAspect="1" noChangeArrowheads="1"/>
            </p:cNvSpPr>
            <p:nvPr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3" name="Oval 916"/>
            <p:cNvSpPr>
              <a:spLocks noChangeAspect="1" noChangeArrowheads="1"/>
            </p:cNvSpPr>
            <p:nvPr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4" name="Oval 917"/>
            <p:cNvSpPr>
              <a:spLocks noChangeAspect="1" noChangeArrowheads="1"/>
            </p:cNvSpPr>
            <p:nvPr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5" name="Oval 918"/>
            <p:cNvSpPr>
              <a:spLocks noChangeAspect="1" noChangeArrowheads="1"/>
            </p:cNvSpPr>
            <p:nvPr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6" name="Oval 919"/>
            <p:cNvSpPr>
              <a:spLocks noChangeAspect="1" noChangeArrowheads="1"/>
            </p:cNvSpPr>
            <p:nvPr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7" name="Oval 920"/>
            <p:cNvSpPr>
              <a:spLocks noChangeAspect="1" noChangeArrowheads="1"/>
            </p:cNvSpPr>
            <p:nvPr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8" name="Oval 921"/>
            <p:cNvSpPr>
              <a:spLocks noChangeAspect="1" noChangeArrowheads="1"/>
            </p:cNvSpPr>
            <p:nvPr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9" name="Oval 922"/>
            <p:cNvSpPr>
              <a:spLocks noChangeAspect="1" noChangeArrowheads="1"/>
            </p:cNvSpPr>
            <p:nvPr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0" name="Oval 923"/>
            <p:cNvSpPr>
              <a:spLocks noChangeAspect="1" noChangeArrowheads="1"/>
            </p:cNvSpPr>
            <p:nvPr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1" name="Oval 924"/>
            <p:cNvSpPr>
              <a:spLocks noChangeAspect="1" noChangeArrowheads="1"/>
            </p:cNvSpPr>
            <p:nvPr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2" name="Oval 925"/>
            <p:cNvSpPr>
              <a:spLocks noChangeAspect="1" noChangeArrowheads="1"/>
            </p:cNvSpPr>
            <p:nvPr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3" name="Oval 926"/>
            <p:cNvSpPr>
              <a:spLocks noChangeAspect="1" noChangeArrowheads="1"/>
            </p:cNvSpPr>
            <p:nvPr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4" name="Oval 927"/>
            <p:cNvSpPr>
              <a:spLocks noChangeAspect="1" noChangeArrowheads="1"/>
            </p:cNvSpPr>
            <p:nvPr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5" name="Oval 928"/>
            <p:cNvSpPr>
              <a:spLocks noChangeAspect="1" noChangeArrowheads="1"/>
            </p:cNvSpPr>
            <p:nvPr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6" name="Oval 929"/>
            <p:cNvSpPr>
              <a:spLocks noChangeAspect="1" noChangeArrowheads="1"/>
            </p:cNvSpPr>
            <p:nvPr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7" name="Oval 930"/>
            <p:cNvSpPr>
              <a:spLocks noChangeAspect="1" noChangeArrowheads="1"/>
            </p:cNvSpPr>
            <p:nvPr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8" name="Oval 931"/>
            <p:cNvSpPr>
              <a:spLocks noChangeAspect="1" noChangeArrowheads="1"/>
            </p:cNvSpPr>
            <p:nvPr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9" name="Oval 932"/>
            <p:cNvSpPr>
              <a:spLocks noChangeAspect="1" noChangeArrowheads="1"/>
            </p:cNvSpPr>
            <p:nvPr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0" name="Oval 933"/>
            <p:cNvSpPr>
              <a:spLocks noChangeAspect="1" noChangeArrowheads="1"/>
            </p:cNvSpPr>
            <p:nvPr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1" name="Oval 934"/>
            <p:cNvSpPr>
              <a:spLocks noChangeAspect="1" noChangeArrowheads="1"/>
            </p:cNvSpPr>
            <p:nvPr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2" name="Oval 935"/>
            <p:cNvSpPr>
              <a:spLocks noChangeAspect="1" noChangeArrowheads="1"/>
            </p:cNvSpPr>
            <p:nvPr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3" name="Oval 936"/>
            <p:cNvSpPr>
              <a:spLocks noChangeAspect="1" noChangeArrowheads="1"/>
            </p:cNvSpPr>
            <p:nvPr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4" name="Oval 937"/>
            <p:cNvSpPr>
              <a:spLocks noChangeAspect="1" noChangeArrowheads="1"/>
            </p:cNvSpPr>
            <p:nvPr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5" name="Oval 938"/>
            <p:cNvSpPr>
              <a:spLocks noChangeAspect="1" noChangeArrowheads="1"/>
            </p:cNvSpPr>
            <p:nvPr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6" name="Oval 939"/>
            <p:cNvSpPr>
              <a:spLocks noChangeAspect="1" noChangeArrowheads="1"/>
            </p:cNvSpPr>
            <p:nvPr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7" name="Oval 940"/>
            <p:cNvSpPr>
              <a:spLocks noChangeAspect="1" noChangeArrowheads="1"/>
            </p:cNvSpPr>
            <p:nvPr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8" name="Oval 941"/>
            <p:cNvSpPr>
              <a:spLocks noChangeAspect="1" noChangeArrowheads="1"/>
            </p:cNvSpPr>
            <p:nvPr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9" name="Oval 942"/>
            <p:cNvSpPr>
              <a:spLocks noChangeAspect="1" noChangeArrowheads="1"/>
            </p:cNvSpPr>
            <p:nvPr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0" name="Oval 943"/>
            <p:cNvSpPr>
              <a:spLocks noChangeAspect="1" noChangeArrowheads="1"/>
            </p:cNvSpPr>
            <p:nvPr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1" name="Oval 944"/>
            <p:cNvSpPr>
              <a:spLocks noChangeAspect="1" noChangeArrowheads="1"/>
            </p:cNvSpPr>
            <p:nvPr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2" name="Oval 945"/>
            <p:cNvSpPr>
              <a:spLocks noChangeAspect="1" noChangeArrowheads="1"/>
            </p:cNvSpPr>
            <p:nvPr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3" name="Oval 946"/>
            <p:cNvSpPr>
              <a:spLocks noChangeAspect="1" noChangeArrowheads="1"/>
            </p:cNvSpPr>
            <p:nvPr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4" name="Oval 947"/>
            <p:cNvSpPr>
              <a:spLocks noChangeAspect="1" noChangeArrowheads="1"/>
            </p:cNvSpPr>
            <p:nvPr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5" name="Oval 948"/>
            <p:cNvSpPr>
              <a:spLocks noChangeAspect="1" noChangeArrowheads="1"/>
            </p:cNvSpPr>
            <p:nvPr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6" name="Oval 949"/>
            <p:cNvSpPr>
              <a:spLocks noChangeAspect="1" noChangeArrowheads="1"/>
            </p:cNvSpPr>
            <p:nvPr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7" name="Oval 950"/>
            <p:cNvSpPr>
              <a:spLocks noChangeAspect="1" noChangeArrowheads="1"/>
            </p:cNvSpPr>
            <p:nvPr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8" name="Oval 951"/>
            <p:cNvSpPr>
              <a:spLocks noChangeAspect="1" noChangeArrowheads="1"/>
            </p:cNvSpPr>
            <p:nvPr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9" name="Oval 952"/>
            <p:cNvSpPr>
              <a:spLocks noChangeAspect="1" noChangeArrowheads="1"/>
            </p:cNvSpPr>
            <p:nvPr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0" name="Oval 953"/>
            <p:cNvSpPr>
              <a:spLocks noChangeAspect="1" noChangeArrowheads="1"/>
            </p:cNvSpPr>
            <p:nvPr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1" name="Oval 954"/>
            <p:cNvSpPr>
              <a:spLocks noChangeAspect="1" noChangeArrowheads="1"/>
            </p:cNvSpPr>
            <p:nvPr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2" name="Oval 955"/>
            <p:cNvSpPr>
              <a:spLocks noChangeAspect="1" noChangeArrowheads="1"/>
            </p:cNvSpPr>
            <p:nvPr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3" name="Oval 956"/>
            <p:cNvSpPr>
              <a:spLocks noChangeAspect="1" noChangeArrowheads="1"/>
            </p:cNvSpPr>
            <p:nvPr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4" name="Oval 957"/>
            <p:cNvSpPr>
              <a:spLocks noChangeAspect="1" noChangeArrowheads="1"/>
            </p:cNvSpPr>
            <p:nvPr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5" name="Oval 958"/>
            <p:cNvSpPr>
              <a:spLocks noChangeAspect="1" noChangeArrowheads="1"/>
            </p:cNvSpPr>
            <p:nvPr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6" name="Oval 959"/>
            <p:cNvSpPr>
              <a:spLocks noChangeAspect="1" noChangeArrowheads="1"/>
            </p:cNvSpPr>
            <p:nvPr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7" name="Oval 960"/>
            <p:cNvSpPr>
              <a:spLocks noChangeAspect="1" noChangeArrowheads="1"/>
            </p:cNvSpPr>
            <p:nvPr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8" name="Oval 961"/>
            <p:cNvSpPr>
              <a:spLocks noChangeAspect="1" noChangeArrowheads="1"/>
            </p:cNvSpPr>
            <p:nvPr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9" name="Oval 962"/>
            <p:cNvSpPr>
              <a:spLocks noChangeAspect="1" noChangeArrowheads="1"/>
            </p:cNvSpPr>
            <p:nvPr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0" name="Oval 963"/>
            <p:cNvSpPr>
              <a:spLocks noChangeAspect="1" noChangeArrowheads="1"/>
            </p:cNvSpPr>
            <p:nvPr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1" name="Oval 964"/>
            <p:cNvSpPr>
              <a:spLocks noChangeAspect="1" noChangeArrowheads="1"/>
            </p:cNvSpPr>
            <p:nvPr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2" name="Oval 965"/>
            <p:cNvSpPr>
              <a:spLocks noChangeAspect="1" noChangeArrowheads="1"/>
            </p:cNvSpPr>
            <p:nvPr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3" name="Oval 966"/>
            <p:cNvSpPr>
              <a:spLocks noChangeAspect="1" noChangeArrowheads="1"/>
            </p:cNvSpPr>
            <p:nvPr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4" name="Oval 967"/>
            <p:cNvSpPr>
              <a:spLocks noChangeAspect="1" noChangeArrowheads="1"/>
            </p:cNvSpPr>
            <p:nvPr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5" name="Oval 968"/>
            <p:cNvSpPr>
              <a:spLocks noChangeAspect="1" noChangeArrowheads="1"/>
            </p:cNvSpPr>
            <p:nvPr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6" name="Oval 969"/>
            <p:cNvSpPr>
              <a:spLocks noChangeAspect="1" noChangeArrowheads="1"/>
            </p:cNvSpPr>
            <p:nvPr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7" name="Oval 970"/>
            <p:cNvSpPr>
              <a:spLocks noChangeAspect="1" noChangeArrowheads="1"/>
            </p:cNvSpPr>
            <p:nvPr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8" name="Oval 971"/>
            <p:cNvSpPr>
              <a:spLocks noChangeAspect="1" noChangeArrowheads="1"/>
            </p:cNvSpPr>
            <p:nvPr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9" name="Oval 972"/>
            <p:cNvSpPr>
              <a:spLocks noChangeAspect="1" noChangeArrowheads="1"/>
            </p:cNvSpPr>
            <p:nvPr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0" name="Oval 973"/>
            <p:cNvSpPr>
              <a:spLocks noChangeAspect="1" noChangeArrowheads="1"/>
            </p:cNvSpPr>
            <p:nvPr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1" name="Oval 974"/>
            <p:cNvSpPr>
              <a:spLocks noChangeAspect="1" noChangeArrowheads="1"/>
            </p:cNvSpPr>
            <p:nvPr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2" name="Oval 975"/>
            <p:cNvSpPr>
              <a:spLocks noChangeAspect="1" noChangeArrowheads="1"/>
            </p:cNvSpPr>
            <p:nvPr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3" name="Oval 976"/>
            <p:cNvSpPr>
              <a:spLocks noChangeAspect="1" noChangeArrowheads="1"/>
            </p:cNvSpPr>
            <p:nvPr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4" name="Oval 977"/>
            <p:cNvSpPr>
              <a:spLocks noChangeAspect="1" noChangeArrowheads="1"/>
            </p:cNvSpPr>
            <p:nvPr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5" name="Oval 978"/>
            <p:cNvSpPr>
              <a:spLocks noChangeAspect="1" noChangeArrowheads="1"/>
            </p:cNvSpPr>
            <p:nvPr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6" name="Oval 979"/>
            <p:cNvSpPr>
              <a:spLocks noChangeAspect="1" noChangeArrowheads="1"/>
            </p:cNvSpPr>
            <p:nvPr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7" name="Oval 980"/>
            <p:cNvSpPr>
              <a:spLocks noChangeAspect="1" noChangeArrowheads="1"/>
            </p:cNvSpPr>
            <p:nvPr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8" name="Oval 981"/>
            <p:cNvSpPr>
              <a:spLocks noChangeAspect="1" noChangeArrowheads="1"/>
            </p:cNvSpPr>
            <p:nvPr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9" name="Oval 982"/>
            <p:cNvSpPr>
              <a:spLocks noChangeAspect="1" noChangeArrowheads="1"/>
            </p:cNvSpPr>
            <p:nvPr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0" name="Oval 983"/>
            <p:cNvSpPr>
              <a:spLocks noChangeAspect="1" noChangeArrowheads="1"/>
            </p:cNvSpPr>
            <p:nvPr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1" name="Oval 984"/>
            <p:cNvSpPr>
              <a:spLocks noChangeAspect="1" noChangeArrowheads="1"/>
            </p:cNvSpPr>
            <p:nvPr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2" name="Oval 985"/>
            <p:cNvSpPr>
              <a:spLocks noChangeAspect="1" noChangeArrowheads="1"/>
            </p:cNvSpPr>
            <p:nvPr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3" name="Oval 986"/>
            <p:cNvSpPr>
              <a:spLocks noChangeAspect="1" noChangeArrowheads="1"/>
            </p:cNvSpPr>
            <p:nvPr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4" name="Oval 987"/>
            <p:cNvSpPr>
              <a:spLocks noChangeAspect="1" noChangeArrowheads="1"/>
            </p:cNvSpPr>
            <p:nvPr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5" name="Oval 988"/>
            <p:cNvSpPr>
              <a:spLocks noChangeAspect="1" noChangeArrowheads="1"/>
            </p:cNvSpPr>
            <p:nvPr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6" name="Oval 989"/>
            <p:cNvSpPr>
              <a:spLocks noChangeAspect="1" noChangeArrowheads="1"/>
            </p:cNvSpPr>
            <p:nvPr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7" name="Oval 990"/>
            <p:cNvSpPr>
              <a:spLocks noChangeAspect="1" noChangeArrowheads="1"/>
            </p:cNvSpPr>
            <p:nvPr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8" name="Oval 991"/>
            <p:cNvSpPr>
              <a:spLocks noChangeAspect="1" noChangeArrowheads="1"/>
            </p:cNvSpPr>
            <p:nvPr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9" name="Oval 992"/>
            <p:cNvSpPr>
              <a:spLocks noChangeAspect="1" noChangeArrowheads="1"/>
            </p:cNvSpPr>
            <p:nvPr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0" name="Oval 993"/>
            <p:cNvSpPr>
              <a:spLocks noChangeAspect="1" noChangeArrowheads="1"/>
            </p:cNvSpPr>
            <p:nvPr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1" name="Oval 994"/>
            <p:cNvSpPr>
              <a:spLocks noChangeAspect="1" noChangeArrowheads="1"/>
            </p:cNvSpPr>
            <p:nvPr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2" name="Oval 995"/>
            <p:cNvSpPr>
              <a:spLocks noChangeAspect="1" noChangeArrowheads="1"/>
            </p:cNvSpPr>
            <p:nvPr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3" name="Oval 996"/>
            <p:cNvSpPr>
              <a:spLocks noChangeAspect="1" noChangeArrowheads="1"/>
            </p:cNvSpPr>
            <p:nvPr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4" name="Oval 997"/>
            <p:cNvSpPr>
              <a:spLocks noChangeAspect="1" noChangeArrowheads="1"/>
            </p:cNvSpPr>
            <p:nvPr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5" name="Oval 998"/>
            <p:cNvSpPr>
              <a:spLocks noChangeAspect="1" noChangeArrowheads="1"/>
            </p:cNvSpPr>
            <p:nvPr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6" name="Oval 999"/>
            <p:cNvSpPr>
              <a:spLocks noChangeAspect="1" noChangeArrowheads="1"/>
            </p:cNvSpPr>
            <p:nvPr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7" name="Oval 1000"/>
            <p:cNvSpPr>
              <a:spLocks noChangeAspect="1" noChangeArrowheads="1"/>
            </p:cNvSpPr>
            <p:nvPr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8" name="Oval 1001"/>
            <p:cNvSpPr>
              <a:spLocks noChangeAspect="1" noChangeArrowheads="1"/>
            </p:cNvSpPr>
            <p:nvPr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9" name="Oval 1002"/>
            <p:cNvSpPr>
              <a:spLocks noChangeAspect="1" noChangeArrowheads="1"/>
            </p:cNvSpPr>
            <p:nvPr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0" name="Oval 1003"/>
            <p:cNvSpPr>
              <a:spLocks noChangeAspect="1" noChangeArrowheads="1"/>
            </p:cNvSpPr>
            <p:nvPr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1" name="Oval 1004"/>
            <p:cNvSpPr>
              <a:spLocks noChangeAspect="1" noChangeArrowheads="1"/>
            </p:cNvSpPr>
            <p:nvPr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2" name="Oval 1005"/>
            <p:cNvSpPr>
              <a:spLocks noChangeAspect="1" noChangeArrowheads="1"/>
            </p:cNvSpPr>
            <p:nvPr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3" name="Oval 1006"/>
            <p:cNvSpPr>
              <a:spLocks noChangeAspect="1" noChangeArrowheads="1"/>
            </p:cNvSpPr>
            <p:nvPr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4" name="Oval 1007"/>
            <p:cNvSpPr>
              <a:spLocks noChangeAspect="1" noChangeArrowheads="1"/>
            </p:cNvSpPr>
            <p:nvPr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5" name="Oval 1008"/>
            <p:cNvSpPr>
              <a:spLocks noChangeAspect="1" noChangeArrowheads="1"/>
            </p:cNvSpPr>
            <p:nvPr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6" name="Oval 1009"/>
            <p:cNvSpPr>
              <a:spLocks noChangeAspect="1" noChangeArrowheads="1"/>
            </p:cNvSpPr>
            <p:nvPr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7" name="Oval 1010"/>
            <p:cNvSpPr>
              <a:spLocks noChangeAspect="1" noChangeArrowheads="1"/>
            </p:cNvSpPr>
            <p:nvPr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8" name="Oval 1011"/>
            <p:cNvSpPr>
              <a:spLocks noChangeAspect="1" noChangeArrowheads="1"/>
            </p:cNvSpPr>
            <p:nvPr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9" name="Oval 1012"/>
            <p:cNvSpPr>
              <a:spLocks noChangeAspect="1" noChangeArrowheads="1"/>
            </p:cNvSpPr>
            <p:nvPr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0" name="Oval 1013"/>
            <p:cNvSpPr>
              <a:spLocks noChangeAspect="1" noChangeArrowheads="1"/>
            </p:cNvSpPr>
            <p:nvPr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1" name="Oval 1014"/>
            <p:cNvSpPr>
              <a:spLocks noChangeAspect="1" noChangeArrowheads="1"/>
            </p:cNvSpPr>
            <p:nvPr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2" name="Oval 1015"/>
            <p:cNvSpPr>
              <a:spLocks noChangeAspect="1" noChangeArrowheads="1"/>
            </p:cNvSpPr>
            <p:nvPr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3" name="Oval 1016"/>
            <p:cNvSpPr>
              <a:spLocks noChangeAspect="1" noChangeArrowheads="1"/>
            </p:cNvSpPr>
            <p:nvPr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4" name="Oval 1017"/>
            <p:cNvSpPr>
              <a:spLocks noChangeAspect="1" noChangeArrowheads="1"/>
            </p:cNvSpPr>
            <p:nvPr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5" name="Oval 1018"/>
            <p:cNvSpPr>
              <a:spLocks noChangeAspect="1" noChangeArrowheads="1"/>
            </p:cNvSpPr>
            <p:nvPr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6" name="Oval 1019"/>
            <p:cNvSpPr>
              <a:spLocks noChangeAspect="1" noChangeArrowheads="1"/>
            </p:cNvSpPr>
            <p:nvPr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7" name="Oval 1020"/>
            <p:cNvSpPr>
              <a:spLocks noChangeAspect="1" noChangeArrowheads="1"/>
            </p:cNvSpPr>
            <p:nvPr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8" name="Oval 1021"/>
            <p:cNvSpPr>
              <a:spLocks noChangeAspect="1" noChangeArrowheads="1"/>
            </p:cNvSpPr>
            <p:nvPr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9" name="Oval 1022"/>
            <p:cNvSpPr>
              <a:spLocks noChangeAspect="1" noChangeArrowheads="1"/>
            </p:cNvSpPr>
            <p:nvPr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0" name="Oval 1023"/>
            <p:cNvSpPr>
              <a:spLocks noChangeAspect="1" noChangeArrowheads="1"/>
            </p:cNvSpPr>
            <p:nvPr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1" name="Oval 1024"/>
            <p:cNvSpPr>
              <a:spLocks noChangeAspect="1" noChangeArrowheads="1"/>
            </p:cNvSpPr>
            <p:nvPr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2" name="Oval 1025"/>
            <p:cNvSpPr>
              <a:spLocks noChangeAspect="1" noChangeArrowheads="1"/>
            </p:cNvSpPr>
            <p:nvPr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3" name="Oval 1026"/>
            <p:cNvSpPr>
              <a:spLocks noChangeAspect="1" noChangeArrowheads="1"/>
            </p:cNvSpPr>
            <p:nvPr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4" name="Oval 1027"/>
            <p:cNvSpPr>
              <a:spLocks noChangeAspect="1" noChangeArrowheads="1"/>
            </p:cNvSpPr>
            <p:nvPr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5" name="Oval 1028"/>
            <p:cNvSpPr>
              <a:spLocks noChangeAspect="1" noChangeArrowheads="1"/>
            </p:cNvSpPr>
            <p:nvPr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6" name="Oval 1029"/>
            <p:cNvSpPr>
              <a:spLocks noChangeAspect="1" noChangeArrowheads="1"/>
            </p:cNvSpPr>
            <p:nvPr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7" name="Oval 1030"/>
            <p:cNvSpPr>
              <a:spLocks noChangeAspect="1" noChangeArrowheads="1"/>
            </p:cNvSpPr>
            <p:nvPr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8" name="Oval 1031"/>
            <p:cNvSpPr>
              <a:spLocks noChangeAspect="1" noChangeArrowheads="1"/>
            </p:cNvSpPr>
            <p:nvPr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9" name="Oval 1032"/>
            <p:cNvSpPr>
              <a:spLocks noChangeAspect="1" noChangeArrowheads="1"/>
            </p:cNvSpPr>
            <p:nvPr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0" name="Oval 1033"/>
            <p:cNvSpPr>
              <a:spLocks noChangeAspect="1" noChangeArrowheads="1"/>
            </p:cNvSpPr>
            <p:nvPr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1" name="Oval 1034"/>
            <p:cNvSpPr>
              <a:spLocks noChangeAspect="1" noChangeArrowheads="1"/>
            </p:cNvSpPr>
            <p:nvPr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2" name="Oval 1035"/>
            <p:cNvSpPr>
              <a:spLocks noChangeAspect="1" noChangeArrowheads="1"/>
            </p:cNvSpPr>
            <p:nvPr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3" name="Oval 1036"/>
            <p:cNvSpPr>
              <a:spLocks noChangeAspect="1" noChangeArrowheads="1"/>
            </p:cNvSpPr>
            <p:nvPr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4" name="Oval 1037"/>
            <p:cNvSpPr>
              <a:spLocks noChangeAspect="1" noChangeArrowheads="1"/>
            </p:cNvSpPr>
            <p:nvPr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5" name="Oval 1038"/>
            <p:cNvSpPr>
              <a:spLocks noChangeAspect="1" noChangeArrowheads="1"/>
            </p:cNvSpPr>
            <p:nvPr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6" name="Oval 1039"/>
            <p:cNvSpPr>
              <a:spLocks noChangeAspect="1" noChangeArrowheads="1"/>
            </p:cNvSpPr>
            <p:nvPr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7" name="Oval 1040"/>
            <p:cNvSpPr>
              <a:spLocks noChangeAspect="1" noChangeArrowheads="1"/>
            </p:cNvSpPr>
            <p:nvPr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8" name="Oval 1041"/>
            <p:cNvSpPr>
              <a:spLocks noChangeAspect="1" noChangeArrowheads="1"/>
            </p:cNvSpPr>
            <p:nvPr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9" name="Oval 1042"/>
            <p:cNvSpPr>
              <a:spLocks noChangeAspect="1" noChangeArrowheads="1"/>
            </p:cNvSpPr>
            <p:nvPr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0" name="Oval 1043"/>
            <p:cNvSpPr>
              <a:spLocks noChangeAspect="1" noChangeArrowheads="1"/>
            </p:cNvSpPr>
            <p:nvPr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1" name="Oval 1044"/>
            <p:cNvSpPr>
              <a:spLocks noChangeAspect="1" noChangeArrowheads="1"/>
            </p:cNvSpPr>
            <p:nvPr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2" name="Oval 1045"/>
            <p:cNvSpPr>
              <a:spLocks noChangeAspect="1" noChangeArrowheads="1"/>
            </p:cNvSpPr>
            <p:nvPr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3" name="Oval 1046"/>
            <p:cNvSpPr>
              <a:spLocks noChangeAspect="1" noChangeArrowheads="1"/>
            </p:cNvSpPr>
            <p:nvPr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4" name="Oval 1047"/>
            <p:cNvSpPr>
              <a:spLocks noChangeAspect="1" noChangeArrowheads="1"/>
            </p:cNvSpPr>
            <p:nvPr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5" name="Oval 1048"/>
            <p:cNvSpPr>
              <a:spLocks noChangeAspect="1" noChangeArrowheads="1"/>
            </p:cNvSpPr>
            <p:nvPr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6" name="Oval 1049"/>
            <p:cNvSpPr>
              <a:spLocks noChangeAspect="1" noChangeArrowheads="1"/>
            </p:cNvSpPr>
            <p:nvPr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7" name="Oval 1050"/>
            <p:cNvSpPr>
              <a:spLocks noChangeAspect="1" noChangeArrowheads="1"/>
            </p:cNvSpPr>
            <p:nvPr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8" name="Oval 1051"/>
            <p:cNvSpPr>
              <a:spLocks noChangeAspect="1" noChangeArrowheads="1"/>
            </p:cNvSpPr>
            <p:nvPr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9" name="Oval 1052"/>
            <p:cNvSpPr>
              <a:spLocks noChangeAspect="1" noChangeArrowheads="1"/>
            </p:cNvSpPr>
            <p:nvPr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0" name="Oval 1053"/>
            <p:cNvSpPr>
              <a:spLocks noChangeAspect="1" noChangeArrowheads="1"/>
            </p:cNvSpPr>
            <p:nvPr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1" name="Oval 1054"/>
            <p:cNvSpPr>
              <a:spLocks noChangeAspect="1" noChangeArrowheads="1"/>
            </p:cNvSpPr>
            <p:nvPr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2" name="Oval 1055"/>
            <p:cNvSpPr>
              <a:spLocks noChangeAspect="1" noChangeArrowheads="1"/>
            </p:cNvSpPr>
            <p:nvPr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3" name="Oval 1056"/>
            <p:cNvSpPr>
              <a:spLocks noChangeAspect="1" noChangeArrowheads="1"/>
            </p:cNvSpPr>
            <p:nvPr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4" name="Oval 1057"/>
            <p:cNvSpPr>
              <a:spLocks noChangeAspect="1" noChangeArrowheads="1"/>
            </p:cNvSpPr>
            <p:nvPr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5" name="Oval 1058"/>
            <p:cNvSpPr>
              <a:spLocks noChangeAspect="1" noChangeArrowheads="1"/>
            </p:cNvSpPr>
            <p:nvPr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6" name="Oval 1059"/>
            <p:cNvSpPr>
              <a:spLocks noChangeAspect="1" noChangeArrowheads="1"/>
            </p:cNvSpPr>
            <p:nvPr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7" name="Oval 1060"/>
            <p:cNvSpPr>
              <a:spLocks noChangeAspect="1" noChangeArrowheads="1"/>
            </p:cNvSpPr>
            <p:nvPr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8" name="Oval 1061"/>
            <p:cNvSpPr>
              <a:spLocks noChangeAspect="1" noChangeArrowheads="1"/>
            </p:cNvSpPr>
            <p:nvPr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9" name="Oval 1062"/>
            <p:cNvSpPr>
              <a:spLocks noChangeAspect="1" noChangeArrowheads="1"/>
            </p:cNvSpPr>
            <p:nvPr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0" name="Oval 1063"/>
            <p:cNvSpPr>
              <a:spLocks noChangeAspect="1" noChangeArrowheads="1"/>
            </p:cNvSpPr>
            <p:nvPr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1" name="Oval 1064"/>
            <p:cNvSpPr>
              <a:spLocks noChangeAspect="1" noChangeArrowheads="1"/>
            </p:cNvSpPr>
            <p:nvPr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2" name="Oval 1065"/>
            <p:cNvSpPr>
              <a:spLocks noChangeAspect="1" noChangeArrowheads="1"/>
            </p:cNvSpPr>
            <p:nvPr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3" name="Oval 1066"/>
            <p:cNvSpPr>
              <a:spLocks noChangeAspect="1" noChangeArrowheads="1"/>
            </p:cNvSpPr>
            <p:nvPr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4" name="Oval 1067"/>
            <p:cNvSpPr>
              <a:spLocks noChangeAspect="1" noChangeArrowheads="1"/>
            </p:cNvSpPr>
            <p:nvPr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5" name="Oval 1068"/>
            <p:cNvSpPr>
              <a:spLocks noChangeAspect="1" noChangeArrowheads="1"/>
            </p:cNvSpPr>
            <p:nvPr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6" name="Oval 1069"/>
            <p:cNvSpPr>
              <a:spLocks noChangeAspect="1" noChangeArrowheads="1"/>
            </p:cNvSpPr>
            <p:nvPr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7" name="Oval 1070"/>
            <p:cNvSpPr>
              <a:spLocks noChangeAspect="1" noChangeArrowheads="1"/>
            </p:cNvSpPr>
            <p:nvPr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8" name="Oval 1071"/>
            <p:cNvSpPr>
              <a:spLocks noChangeAspect="1" noChangeArrowheads="1"/>
            </p:cNvSpPr>
            <p:nvPr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9" name="Oval 1072"/>
            <p:cNvSpPr>
              <a:spLocks noChangeAspect="1" noChangeArrowheads="1"/>
            </p:cNvSpPr>
            <p:nvPr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0" name="Oval 1073"/>
            <p:cNvSpPr>
              <a:spLocks noChangeAspect="1" noChangeArrowheads="1"/>
            </p:cNvSpPr>
            <p:nvPr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1" name="Oval 1074"/>
            <p:cNvSpPr>
              <a:spLocks noChangeAspect="1" noChangeArrowheads="1"/>
            </p:cNvSpPr>
            <p:nvPr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2" name="Oval 1075"/>
            <p:cNvSpPr>
              <a:spLocks noChangeAspect="1" noChangeArrowheads="1"/>
            </p:cNvSpPr>
            <p:nvPr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3" name="Oval 1076"/>
            <p:cNvSpPr>
              <a:spLocks noChangeAspect="1" noChangeArrowheads="1"/>
            </p:cNvSpPr>
            <p:nvPr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4" name="Oval 1077"/>
            <p:cNvSpPr>
              <a:spLocks noChangeAspect="1" noChangeArrowheads="1"/>
            </p:cNvSpPr>
            <p:nvPr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5" name="Oval 1078"/>
            <p:cNvSpPr>
              <a:spLocks noChangeAspect="1" noChangeArrowheads="1"/>
            </p:cNvSpPr>
            <p:nvPr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6" name="Oval 1079"/>
            <p:cNvSpPr>
              <a:spLocks noChangeAspect="1" noChangeArrowheads="1"/>
            </p:cNvSpPr>
            <p:nvPr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7" name="Oval 1080"/>
            <p:cNvSpPr>
              <a:spLocks noChangeAspect="1" noChangeArrowheads="1"/>
            </p:cNvSpPr>
            <p:nvPr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8" name="Oval 1081"/>
            <p:cNvSpPr>
              <a:spLocks noChangeAspect="1" noChangeArrowheads="1"/>
            </p:cNvSpPr>
            <p:nvPr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9" name="Oval 1082"/>
            <p:cNvSpPr>
              <a:spLocks noChangeAspect="1" noChangeArrowheads="1"/>
            </p:cNvSpPr>
            <p:nvPr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0" name="Oval 1083"/>
            <p:cNvSpPr>
              <a:spLocks noChangeAspect="1" noChangeArrowheads="1"/>
            </p:cNvSpPr>
            <p:nvPr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1" name="Oval 1084"/>
            <p:cNvSpPr>
              <a:spLocks noChangeAspect="1" noChangeArrowheads="1"/>
            </p:cNvSpPr>
            <p:nvPr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2" name="Oval 1085"/>
            <p:cNvSpPr>
              <a:spLocks noChangeAspect="1" noChangeArrowheads="1"/>
            </p:cNvSpPr>
            <p:nvPr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3" name="Oval 1086"/>
            <p:cNvSpPr>
              <a:spLocks noChangeAspect="1" noChangeArrowheads="1"/>
            </p:cNvSpPr>
            <p:nvPr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4" name="Oval 1087"/>
            <p:cNvSpPr>
              <a:spLocks noChangeAspect="1" noChangeArrowheads="1"/>
            </p:cNvSpPr>
            <p:nvPr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5" name="Oval 1088"/>
            <p:cNvSpPr>
              <a:spLocks noChangeAspect="1" noChangeArrowheads="1"/>
            </p:cNvSpPr>
            <p:nvPr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6" name="Oval 1089"/>
            <p:cNvSpPr>
              <a:spLocks noChangeAspect="1" noChangeArrowheads="1"/>
            </p:cNvSpPr>
            <p:nvPr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7" name="Oval 1090"/>
            <p:cNvSpPr>
              <a:spLocks noChangeAspect="1" noChangeArrowheads="1"/>
            </p:cNvSpPr>
            <p:nvPr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8" name="Oval 1091"/>
            <p:cNvSpPr>
              <a:spLocks noChangeAspect="1" noChangeArrowheads="1"/>
            </p:cNvSpPr>
            <p:nvPr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9" name="Oval 1092"/>
            <p:cNvSpPr>
              <a:spLocks noChangeAspect="1" noChangeArrowheads="1"/>
            </p:cNvSpPr>
            <p:nvPr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0" name="Oval 1093"/>
            <p:cNvSpPr>
              <a:spLocks noChangeAspect="1" noChangeArrowheads="1"/>
            </p:cNvSpPr>
            <p:nvPr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1" name="Oval 1094"/>
            <p:cNvSpPr>
              <a:spLocks noChangeAspect="1" noChangeArrowheads="1"/>
            </p:cNvSpPr>
            <p:nvPr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2" name="Oval 1095"/>
            <p:cNvSpPr>
              <a:spLocks noChangeAspect="1" noChangeArrowheads="1"/>
            </p:cNvSpPr>
            <p:nvPr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3" name="Oval 1096"/>
            <p:cNvSpPr>
              <a:spLocks noChangeAspect="1" noChangeArrowheads="1"/>
            </p:cNvSpPr>
            <p:nvPr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4" name="Oval 1097"/>
            <p:cNvSpPr>
              <a:spLocks noChangeAspect="1" noChangeArrowheads="1"/>
            </p:cNvSpPr>
            <p:nvPr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5" name="Oval 1098"/>
            <p:cNvSpPr>
              <a:spLocks noChangeAspect="1" noChangeArrowheads="1"/>
            </p:cNvSpPr>
            <p:nvPr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6" name="Oval 1099"/>
            <p:cNvSpPr>
              <a:spLocks noChangeAspect="1" noChangeArrowheads="1"/>
            </p:cNvSpPr>
            <p:nvPr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7" name="Oval 1100"/>
            <p:cNvSpPr>
              <a:spLocks noChangeAspect="1" noChangeArrowheads="1"/>
            </p:cNvSpPr>
            <p:nvPr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8" name="Oval 1101"/>
            <p:cNvSpPr>
              <a:spLocks noChangeAspect="1" noChangeArrowheads="1"/>
            </p:cNvSpPr>
            <p:nvPr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9" name="Oval 1102"/>
            <p:cNvSpPr>
              <a:spLocks noChangeAspect="1" noChangeArrowheads="1"/>
            </p:cNvSpPr>
            <p:nvPr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0" name="Oval 1103"/>
            <p:cNvSpPr>
              <a:spLocks noChangeAspect="1" noChangeArrowheads="1"/>
            </p:cNvSpPr>
            <p:nvPr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1" name="Oval 1104"/>
            <p:cNvSpPr>
              <a:spLocks noChangeAspect="1" noChangeArrowheads="1"/>
            </p:cNvSpPr>
            <p:nvPr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2" name="Oval 1105"/>
            <p:cNvSpPr>
              <a:spLocks noChangeAspect="1" noChangeArrowheads="1"/>
            </p:cNvSpPr>
            <p:nvPr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3" name="Oval 1106"/>
            <p:cNvSpPr>
              <a:spLocks noChangeAspect="1" noChangeArrowheads="1"/>
            </p:cNvSpPr>
            <p:nvPr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4" name="Oval 1107"/>
            <p:cNvSpPr>
              <a:spLocks noChangeAspect="1" noChangeArrowheads="1"/>
            </p:cNvSpPr>
            <p:nvPr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5" name="Oval 1108"/>
            <p:cNvSpPr>
              <a:spLocks noChangeAspect="1" noChangeArrowheads="1"/>
            </p:cNvSpPr>
            <p:nvPr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6" name="Oval 1109"/>
            <p:cNvSpPr>
              <a:spLocks noChangeAspect="1" noChangeArrowheads="1"/>
            </p:cNvSpPr>
            <p:nvPr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7" name="Oval 1110"/>
            <p:cNvSpPr>
              <a:spLocks noChangeAspect="1" noChangeArrowheads="1"/>
            </p:cNvSpPr>
            <p:nvPr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8" name="Oval 1111"/>
            <p:cNvSpPr>
              <a:spLocks noChangeAspect="1" noChangeArrowheads="1"/>
            </p:cNvSpPr>
            <p:nvPr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9" name="Oval 1112"/>
            <p:cNvSpPr>
              <a:spLocks noChangeAspect="1" noChangeArrowheads="1"/>
            </p:cNvSpPr>
            <p:nvPr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0" name="Oval 1113"/>
            <p:cNvSpPr>
              <a:spLocks noChangeAspect="1" noChangeArrowheads="1"/>
            </p:cNvSpPr>
            <p:nvPr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1" name="Oval 1114"/>
            <p:cNvSpPr>
              <a:spLocks noChangeAspect="1" noChangeArrowheads="1"/>
            </p:cNvSpPr>
            <p:nvPr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2" name="Oval 1115"/>
            <p:cNvSpPr>
              <a:spLocks noChangeAspect="1" noChangeArrowheads="1"/>
            </p:cNvSpPr>
            <p:nvPr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3" name="Oval 1116"/>
            <p:cNvSpPr>
              <a:spLocks noChangeAspect="1" noChangeArrowheads="1"/>
            </p:cNvSpPr>
            <p:nvPr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4" name="Oval 1117"/>
            <p:cNvSpPr>
              <a:spLocks noChangeAspect="1" noChangeArrowheads="1"/>
            </p:cNvSpPr>
            <p:nvPr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5" name="Oval 1118"/>
            <p:cNvSpPr>
              <a:spLocks noChangeAspect="1" noChangeArrowheads="1"/>
            </p:cNvSpPr>
            <p:nvPr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6" name="Oval 1119"/>
            <p:cNvSpPr>
              <a:spLocks noChangeAspect="1" noChangeArrowheads="1"/>
            </p:cNvSpPr>
            <p:nvPr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7" name="Oval 1120"/>
            <p:cNvSpPr>
              <a:spLocks noChangeAspect="1" noChangeArrowheads="1"/>
            </p:cNvSpPr>
            <p:nvPr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8" name="Oval 1121"/>
            <p:cNvSpPr>
              <a:spLocks noChangeAspect="1" noChangeArrowheads="1"/>
            </p:cNvSpPr>
            <p:nvPr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9" name="Oval 1122"/>
            <p:cNvSpPr>
              <a:spLocks noChangeAspect="1" noChangeArrowheads="1"/>
            </p:cNvSpPr>
            <p:nvPr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0" name="Oval 1123"/>
            <p:cNvSpPr>
              <a:spLocks noChangeAspect="1" noChangeArrowheads="1"/>
            </p:cNvSpPr>
            <p:nvPr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1" name="Oval 1124"/>
            <p:cNvSpPr>
              <a:spLocks noChangeAspect="1" noChangeArrowheads="1"/>
            </p:cNvSpPr>
            <p:nvPr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2" name="Oval 1125"/>
            <p:cNvSpPr>
              <a:spLocks noChangeAspect="1" noChangeArrowheads="1"/>
            </p:cNvSpPr>
            <p:nvPr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3" name="Oval 1126"/>
            <p:cNvSpPr>
              <a:spLocks noChangeAspect="1" noChangeArrowheads="1"/>
            </p:cNvSpPr>
            <p:nvPr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4" name="Oval 1127"/>
            <p:cNvSpPr>
              <a:spLocks noChangeAspect="1" noChangeArrowheads="1"/>
            </p:cNvSpPr>
            <p:nvPr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5" name="Oval 1128"/>
            <p:cNvSpPr>
              <a:spLocks noChangeAspect="1" noChangeArrowheads="1"/>
            </p:cNvSpPr>
            <p:nvPr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6" name="Oval 1129"/>
            <p:cNvSpPr>
              <a:spLocks noChangeAspect="1" noChangeArrowheads="1"/>
            </p:cNvSpPr>
            <p:nvPr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7" name="Oval 1130"/>
            <p:cNvSpPr>
              <a:spLocks noChangeAspect="1" noChangeArrowheads="1"/>
            </p:cNvSpPr>
            <p:nvPr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8" name="Oval 1131"/>
            <p:cNvSpPr>
              <a:spLocks noChangeAspect="1" noChangeArrowheads="1"/>
            </p:cNvSpPr>
            <p:nvPr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9" name="Oval 1132"/>
            <p:cNvSpPr>
              <a:spLocks noChangeAspect="1" noChangeArrowheads="1"/>
            </p:cNvSpPr>
            <p:nvPr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0" name="Oval 1133"/>
            <p:cNvSpPr>
              <a:spLocks noChangeAspect="1" noChangeArrowheads="1"/>
            </p:cNvSpPr>
            <p:nvPr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1" name="Oval 1134"/>
            <p:cNvSpPr>
              <a:spLocks noChangeAspect="1" noChangeArrowheads="1"/>
            </p:cNvSpPr>
            <p:nvPr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2" name="Oval 1135"/>
            <p:cNvSpPr>
              <a:spLocks noChangeAspect="1" noChangeArrowheads="1"/>
            </p:cNvSpPr>
            <p:nvPr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3" name="Oval 1136"/>
            <p:cNvSpPr>
              <a:spLocks noChangeAspect="1" noChangeArrowheads="1"/>
            </p:cNvSpPr>
            <p:nvPr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4" name="Oval 1137"/>
            <p:cNvSpPr>
              <a:spLocks noChangeAspect="1" noChangeArrowheads="1"/>
            </p:cNvSpPr>
            <p:nvPr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5" name="Oval 1138"/>
            <p:cNvSpPr>
              <a:spLocks noChangeAspect="1" noChangeArrowheads="1"/>
            </p:cNvSpPr>
            <p:nvPr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6" name="Oval 1139"/>
            <p:cNvSpPr>
              <a:spLocks noChangeAspect="1" noChangeArrowheads="1"/>
            </p:cNvSpPr>
            <p:nvPr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7" name="Oval 1140"/>
            <p:cNvSpPr>
              <a:spLocks noChangeAspect="1" noChangeArrowheads="1"/>
            </p:cNvSpPr>
            <p:nvPr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8" name="Oval 1141"/>
            <p:cNvSpPr>
              <a:spLocks noChangeAspect="1" noChangeArrowheads="1"/>
            </p:cNvSpPr>
            <p:nvPr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9" name="Oval 1142"/>
            <p:cNvSpPr>
              <a:spLocks noChangeAspect="1" noChangeArrowheads="1"/>
            </p:cNvSpPr>
            <p:nvPr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0" name="Oval 1143"/>
            <p:cNvSpPr>
              <a:spLocks noChangeAspect="1" noChangeArrowheads="1"/>
            </p:cNvSpPr>
            <p:nvPr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1" name="Oval 1144"/>
            <p:cNvSpPr>
              <a:spLocks noChangeAspect="1" noChangeArrowheads="1"/>
            </p:cNvSpPr>
            <p:nvPr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2" name="Oval 1145"/>
            <p:cNvSpPr>
              <a:spLocks noChangeAspect="1" noChangeArrowheads="1"/>
            </p:cNvSpPr>
            <p:nvPr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3" name="Oval 1146"/>
            <p:cNvSpPr>
              <a:spLocks noChangeAspect="1" noChangeArrowheads="1"/>
            </p:cNvSpPr>
            <p:nvPr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4" name="Oval 1147"/>
            <p:cNvSpPr>
              <a:spLocks noChangeAspect="1" noChangeArrowheads="1"/>
            </p:cNvSpPr>
            <p:nvPr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5" name="Oval 1148"/>
            <p:cNvSpPr>
              <a:spLocks noChangeAspect="1" noChangeArrowheads="1"/>
            </p:cNvSpPr>
            <p:nvPr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6" name="Oval 1149"/>
            <p:cNvSpPr>
              <a:spLocks noChangeAspect="1" noChangeArrowheads="1"/>
            </p:cNvSpPr>
            <p:nvPr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7" name="Oval 1150"/>
            <p:cNvSpPr>
              <a:spLocks noChangeAspect="1" noChangeArrowheads="1"/>
            </p:cNvSpPr>
            <p:nvPr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8" name="Oval 1151"/>
            <p:cNvSpPr>
              <a:spLocks noChangeAspect="1" noChangeArrowheads="1"/>
            </p:cNvSpPr>
            <p:nvPr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9" name="Oval 1152"/>
            <p:cNvSpPr>
              <a:spLocks noChangeAspect="1" noChangeArrowheads="1"/>
            </p:cNvSpPr>
            <p:nvPr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0" name="Oval 1153"/>
            <p:cNvSpPr>
              <a:spLocks noChangeAspect="1" noChangeArrowheads="1"/>
            </p:cNvSpPr>
            <p:nvPr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1" name="Oval 1154"/>
            <p:cNvSpPr>
              <a:spLocks noChangeAspect="1" noChangeArrowheads="1"/>
            </p:cNvSpPr>
            <p:nvPr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2" name="Oval 1155"/>
            <p:cNvSpPr>
              <a:spLocks noChangeAspect="1" noChangeArrowheads="1"/>
            </p:cNvSpPr>
            <p:nvPr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3" name="Oval 1156"/>
            <p:cNvSpPr>
              <a:spLocks noChangeAspect="1" noChangeArrowheads="1"/>
            </p:cNvSpPr>
            <p:nvPr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4" name="Oval 1157"/>
            <p:cNvSpPr>
              <a:spLocks noChangeAspect="1" noChangeArrowheads="1"/>
            </p:cNvSpPr>
            <p:nvPr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5" name="Oval 1158"/>
            <p:cNvSpPr>
              <a:spLocks noChangeAspect="1" noChangeArrowheads="1"/>
            </p:cNvSpPr>
            <p:nvPr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6" name="Oval 1159"/>
            <p:cNvSpPr>
              <a:spLocks noChangeAspect="1" noChangeArrowheads="1"/>
            </p:cNvSpPr>
            <p:nvPr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7" name="Oval 1160"/>
            <p:cNvSpPr>
              <a:spLocks noChangeAspect="1" noChangeArrowheads="1"/>
            </p:cNvSpPr>
            <p:nvPr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8" name="Oval 1161"/>
            <p:cNvSpPr>
              <a:spLocks noChangeAspect="1" noChangeArrowheads="1"/>
            </p:cNvSpPr>
            <p:nvPr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9" name="Oval 1162"/>
            <p:cNvSpPr>
              <a:spLocks noChangeAspect="1" noChangeArrowheads="1"/>
            </p:cNvSpPr>
            <p:nvPr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0" name="Oval 1163"/>
            <p:cNvSpPr>
              <a:spLocks noChangeAspect="1" noChangeArrowheads="1"/>
            </p:cNvSpPr>
            <p:nvPr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1" name="Oval 1164"/>
            <p:cNvSpPr>
              <a:spLocks noChangeAspect="1" noChangeArrowheads="1"/>
            </p:cNvSpPr>
            <p:nvPr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2" name="Oval 1165"/>
            <p:cNvSpPr>
              <a:spLocks noChangeAspect="1" noChangeArrowheads="1"/>
            </p:cNvSpPr>
            <p:nvPr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3" name="Oval 1166"/>
            <p:cNvSpPr>
              <a:spLocks noChangeAspect="1" noChangeArrowheads="1"/>
            </p:cNvSpPr>
            <p:nvPr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4" name="Oval 1167"/>
            <p:cNvSpPr>
              <a:spLocks noChangeAspect="1" noChangeArrowheads="1"/>
            </p:cNvSpPr>
            <p:nvPr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5" name="Oval 1168"/>
            <p:cNvSpPr>
              <a:spLocks noChangeAspect="1" noChangeArrowheads="1"/>
            </p:cNvSpPr>
            <p:nvPr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6" name="Oval 1169"/>
            <p:cNvSpPr>
              <a:spLocks noChangeAspect="1" noChangeArrowheads="1"/>
            </p:cNvSpPr>
            <p:nvPr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7" name="Oval 1170"/>
            <p:cNvSpPr>
              <a:spLocks noChangeAspect="1" noChangeArrowheads="1"/>
            </p:cNvSpPr>
            <p:nvPr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8" name="Oval 1171"/>
            <p:cNvSpPr>
              <a:spLocks noChangeAspect="1" noChangeArrowheads="1"/>
            </p:cNvSpPr>
            <p:nvPr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9" name="Oval 1172"/>
            <p:cNvSpPr>
              <a:spLocks noChangeAspect="1" noChangeArrowheads="1"/>
            </p:cNvSpPr>
            <p:nvPr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0" name="Oval 1173"/>
            <p:cNvSpPr>
              <a:spLocks noChangeAspect="1" noChangeArrowheads="1"/>
            </p:cNvSpPr>
            <p:nvPr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1" name="Oval 1174"/>
            <p:cNvSpPr>
              <a:spLocks noChangeAspect="1" noChangeArrowheads="1"/>
            </p:cNvSpPr>
            <p:nvPr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2" name="Oval 1175"/>
            <p:cNvSpPr>
              <a:spLocks noChangeAspect="1" noChangeArrowheads="1"/>
            </p:cNvSpPr>
            <p:nvPr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3" name="Oval 1176"/>
            <p:cNvSpPr>
              <a:spLocks noChangeAspect="1" noChangeArrowheads="1"/>
            </p:cNvSpPr>
            <p:nvPr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4" name="Oval 1177"/>
            <p:cNvSpPr>
              <a:spLocks noChangeAspect="1" noChangeArrowheads="1"/>
            </p:cNvSpPr>
            <p:nvPr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5" name="Oval 1178"/>
            <p:cNvSpPr>
              <a:spLocks noChangeAspect="1" noChangeArrowheads="1"/>
            </p:cNvSpPr>
            <p:nvPr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6" name="Oval 1179"/>
            <p:cNvSpPr>
              <a:spLocks noChangeAspect="1" noChangeArrowheads="1"/>
            </p:cNvSpPr>
            <p:nvPr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7" name="Oval 1180"/>
            <p:cNvSpPr>
              <a:spLocks noChangeAspect="1" noChangeArrowheads="1"/>
            </p:cNvSpPr>
            <p:nvPr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8" name="Oval 1181"/>
            <p:cNvSpPr>
              <a:spLocks noChangeAspect="1" noChangeArrowheads="1"/>
            </p:cNvSpPr>
            <p:nvPr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9" name="Oval 1182"/>
            <p:cNvSpPr>
              <a:spLocks noChangeAspect="1" noChangeArrowheads="1"/>
            </p:cNvSpPr>
            <p:nvPr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0" name="Oval 1183"/>
            <p:cNvSpPr>
              <a:spLocks noChangeAspect="1" noChangeArrowheads="1"/>
            </p:cNvSpPr>
            <p:nvPr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1" name="Oval 1184"/>
            <p:cNvSpPr>
              <a:spLocks noChangeAspect="1" noChangeArrowheads="1"/>
            </p:cNvSpPr>
            <p:nvPr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2" name="Oval 1185"/>
            <p:cNvSpPr>
              <a:spLocks noChangeAspect="1" noChangeArrowheads="1"/>
            </p:cNvSpPr>
            <p:nvPr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3" name="Oval 1186"/>
            <p:cNvSpPr>
              <a:spLocks noChangeAspect="1" noChangeArrowheads="1"/>
            </p:cNvSpPr>
            <p:nvPr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4" name="Oval 1187"/>
            <p:cNvSpPr>
              <a:spLocks noChangeAspect="1" noChangeArrowheads="1"/>
            </p:cNvSpPr>
            <p:nvPr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5" name="Oval 1188"/>
            <p:cNvSpPr>
              <a:spLocks noChangeAspect="1" noChangeArrowheads="1"/>
            </p:cNvSpPr>
            <p:nvPr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6" name="Oval 1189"/>
            <p:cNvSpPr>
              <a:spLocks noChangeAspect="1" noChangeArrowheads="1"/>
            </p:cNvSpPr>
            <p:nvPr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7" name="Oval 1190"/>
            <p:cNvSpPr>
              <a:spLocks noChangeAspect="1" noChangeArrowheads="1"/>
            </p:cNvSpPr>
            <p:nvPr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8" name="Oval 1191"/>
            <p:cNvSpPr>
              <a:spLocks noChangeAspect="1" noChangeArrowheads="1"/>
            </p:cNvSpPr>
            <p:nvPr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9" name="Oval 1192"/>
            <p:cNvSpPr>
              <a:spLocks noChangeAspect="1" noChangeArrowheads="1"/>
            </p:cNvSpPr>
            <p:nvPr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0" name="Oval 1193"/>
            <p:cNvSpPr>
              <a:spLocks noChangeAspect="1" noChangeArrowheads="1"/>
            </p:cNvSpPr>
            <p:nvPr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1" name="Oval 1194"/>
            <p:cNvSpPr>
              <a:spLocks noChangeAspect="1" noChangeArrowheads="1"/>
            </p:cNvSpPr>
            <p:nvPr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2" name="Oval 1195"/>
            <p:cNvSpPr>
              <a:spLocks noChangeAspect="1" noChangeArrowheads="1"/>
            </p:cNvSpPr>
            <p:nvPr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3" name="Oval 1196"/>
            <p:cNvSpPr>
              <a:spLocks noChangeAspect="1" noChangeArrowheads="1"/>
            </p:cNvSpPr>
            <p:nvPr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4" name="Oval 1197"/>
            <p:cNvSpPr>
              <a:spLocks noChangeAspect="1" noChangeArrowheads="1"/>
            </p:cNvSpPr>
            <p:nvPr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5" name="Oval 1198"/>
            <p:cNvSpPr>
              <a:spLocks noChangeAspect="1" noChangeArrowheads="1"/>
            </p:cNvSpPr>
            <p:nvPr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6" name="Oval 1199"/>
            <p:cNvSpPr>
              <a:spLocks noChangeAspect="1" noChangeArrowheads="1"/>
            </p:cNvSpPr>
            <p:nvPr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7" name="Oval 1200"/>
            <p:cNvSpPr>
              <a:spLocks noChangeAspect="1" noChangeArrowheads="1"/>
            </p:cNvSpPr>
            <p:nvPr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8" name="Oval 1201"/>
            <p:cNvSpPr>
              <a:spLocks noChangeAspect="1" noChangeArrowheads="1"/>
            </p:cNvSpPr>
            <p:nvPr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9" name="Oval 1202"/>
            <p:cNvSpPr>
              <a:spLocks noChangeAspect="1" noChangeArrowheads="1"/>
            </p:cNvSpPr>
            <p:nvPr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0" name="Oval 1203"/>
            <p:cNvSpPr>
              <a:spLocks noChangeAspect="1" noChangeArrowheads="1"/>
            </p:cNvSpPr>
            <p:nvPr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1" name="Oval 1204"/>
            <p:cNvSpPr>
              <a:spLocks noChangeAspect="1" noChangeArrowheads="1"/>
            </p:cNvSpPr>
            <p:nvPr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2" name="Oval 1205"/>
            <p:cNvSpPr>
              <a:spLocks noChangeAspect="1" noChangeArrowheads="1"/>
            </p:cNvSpPr>
            <p:nvPr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3" name="Oval 1206"/>
            <p:cNvSpPr>
              <a:spLocks noChangeAspect="1" noChangeArrowheads="1"/>
            </p:cNvSpPr>
            <p:nvPr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4" name="Oval 1207"/>
            <p:cNvSpPr>
              <a:spLocks noChangeAspect="1" noChangeArrowheads="1"/>
            </p:cNvSpPr>
            <p:nvPr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5" name="Oval 1208"/>
            <p:cNvSpPr>
              <a:spLocks noChangeAspect="1" noChangeArrowheads="1"/>
            </p:cNvSpPr>
            <p:nvPr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6" name="Oval 1209"/>
            <p:cNvSpPr>
              <a:spLocks noChangeAspect="1" noChangeArrowheads="1"/>
            </p:cNvSpPr>
            <p:nvPr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7" name="Oval 1210"/>
            <p:cNvSpPr>
              <a:spLocks noChangeAspect="1" noChangeArrowheads="1"/>
            </p:cNvSpPr>
            <p:nvPr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8" name="Oval 1211"/>
            <p:cNvSpPr>
              <a:spLocks noChangeAspect="1" noChangeArrowheads="1"/>
            </p:cNvSpPr>
            <p:nvPr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9" name="Oval 1212"/>
            <p:cNvSpPr>
              <a:spLocks noChangeAspect="1" noChangeArrowheads="1"/>
            </p:cNvSpPr>
            <p:nvPr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0" name="Oval 1213"/>
            <p:cNvSpPr>
              <a:spLocks noChangeAspect="1" noChangeArrowheads="1"/>
            </p:cNvSpPr>
            <p:nvPr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1" name="Oval 1214"/>
            <p:cNvSpPr>
              <a:spLocks noChangeAspect="1" noChangeArrowheads="1"/>
            </p:cNvSpPr>
            <p:nvPr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2" name="Oval 1215"/>
            <p:cNvSpPr>
              <a:spLocks noChangeAspect="1" noChangeArrowheads="1"/>
            </p:cNvSpPr>
            <p:nvPr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3" name="Oval 1216"/>
            <p:cNvSpPr>
              <a:spLocks noChangeAspect="1" noChangeArrowheads="1"/>
            </p:cNvSpPr>
            <p:nvPr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4" name="Oval 1217"/>
            <p:cNvSpPr>
              <a:spLocks noChangeAspect="1" noChangeArrowheads="1"/>
            </p:cNvSpPr>
            <p:nvPr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5" name="Oval 1218"/>
            <p:cNvSpPr>
              <a:spLocks noChangeAspect="1" noChangeArrowheads="1"/>
            </p:cNvSpPr>
            <p:nvPr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6" name="Oval 1219"/>
            <p:cNvSpPr>
              <a:spLocks noChangeAspect="1" noChangeArrowheads="1"/>
            </p:cNvSpPr>
            <p:nvPr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7" name="Oval 1220"/>
            <p:cNvSpPr>
              <a:spLocks noChangeAspect="1" noChangeArrowheads="1"/>
            </p:cNvSpPr>
            <p:nvPr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8" name="Oval 1221"/>
            <p:cNvSpPr>
              <a:spLocks noChangeAspect="1" noChangeArrowheads="1"/>
            </p:cNvSpPr>
            <p:nvPr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9" name="Oval 1222"/>
            <p:cNvSpPr>
              <a:spLocks noChangeAspect="1" noChangeArrowheads="1"/>
            </p:cNvSpPr>
            <p:nvPr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0" name="Oval 1223"/>
            <p:cNvSpPr>
              <a:spLocks noChangeAspect="1" noChangeArrowheads="1"/>
            </p:cNvSpPr>
            <p:nvPr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97" name="组合 1396"/>
          <p:cNvGrpSpPr/>
          <p:nvPr/>
        </p:nvGrpSpPr>
        <p:grpSpPr>
          <a:xfrm>
            <a:off x="4723748" y="18955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03" name="直接连接符 1402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4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05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98" name="TextBox 57"/>
          <p:cNvSpPr txBox="1"/>
          <p:nvPr/>
        </p:nvSpPr>
        <p:spPr>
          <a:xfrm>
            <a:off x="4678375" y="30248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99" name="TextBox 60"/>
          <p:cNvSpPr txBox="1"/>
          <p:nvPr/>
        </p:nvSpPr>
        <p:spPr>
          <a:xfrm>
            <a:off x="4678375" y="24074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0" name="TextBox 61"/>
          <p:cNvSpPr txBox="1"/>
          <p:nvPr/>
        </p:nvSpPr>
        <p:spPr>
          <a:xfrm>
            <a:off x="4678375" y="44225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1" name="TextBox 81"/>
          <p:cNvSpPr txBox="1"/>
          <p:nvPr/>
        </p:nvSpPr>
        <p:spPr>
          <a:xfrm>
            <a:off x="4678375" y="38051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2" name="TextBox 60"/>
          <p:cNvSpPr txBox="1"/>
          <p:nvPr/>
        </p:nvSpPr>
        <p:spPr>
          <a:xfrm>
            <a:off x="5144048" y="49524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2626" name="组合 2625"/>
          <p:cNvGrpSpPr/>
          <p:nvPr/>
        </p:nvGrpSpPr>
        <p:grpSpPr>
          <a:xfrm>
            <a:off x="8276191" y="1781673"/>
            <a:ext cx="3027428" cy="4128455"/>
            <a:chOff x="647529" y="1264920"/>
            <a:chExt cx="3497751" cy="4769827"/>
          </a:xfrm>
        </p:grpSpPr>
        <p:sp>
          <p:nvSpPr>
            <p:cNvPr id="3852" name="矩形 3851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3" name="组合 3852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3854" name="矩形 385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等腰三角形 3854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27" name="Group 2"/>
          <p:cNvGrpSpPr/>
          <p:nvPr/>
        </p:nvGrpSpPr>
        <p:grpSpPr>
          <a:xfrm flipH="1">
            <a:off x="8754451" y="28859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2637" name="Oval 9"/>
            <p:cNvSpPr>
              <a:spLocks noChangeAspect="1" noChangeArrowheads="1"/>
            </p:cNvSpPr>
            <p:nvPr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8" name="Oval 10"/>
            <p:cNvSpPr>
              <a:spLocks noChangeAspect="1" noChangeArrowheads="1"/>
            </p:cNvSpPr>
            <p:nvPr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9" name="Oval 11"/>
            <p:cNvSpPr>
              <a:spLocks noChangeAspect="1" noChangeArrowheads="1"/>
            </p:cNvSpPr>
            <p:nvPr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0" name="Oval 12"/>
            <p:cNvSpPr>
              <a:spLocks noChangeAspect="1" noChangeArrowheads="1"/>
            </p:cNvSpPr>
            <p:nvPr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1" name="Oval 13"/>
            <p:cNvSpPr>
              <a:spLocks noChangeAspect="1" noChangeArrowheads="1"/>
            </p:cNvSpPr>
            <p:nvPr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2" name="Oval 14"/>
            <p:cNvSpPr>
              <a:spLocks noChangeAspect="1" noChangeArrowheads="1"/>
            </p:cNvSpPr>
            <p:nvPr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3" name="Oval 15"/>
            <p:cNvSpPr>
              <a:spLocks noChangeAspect="1" noChangeArrowheads="1"/>
            </p:cNvSpPr>
            <p:nvPr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4" name="Oval 16"/>
            <p:cNvSpPr>
              <a:spLocks noChangeAspect="1" noChangeArrowheads="1"/>
            </p:cNvSpPr>
            <p:nvPr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5" name="Oval 17"/>
            <p:cNvSpPr>
              <a:spLocks noChangeAspect="1" noChangeArrowheads="1"/>
            </p:cNvSpPr>
            <p:nvPr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6" name="Oval 18"/>
            <p:cNvSpPr>
              <a:spLocks noChangeAspect="1" noChangeArrowheads="1"/>
            </p:cNvSpPr>
            <p:nvPr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7" name="Oval 19"/>
            <p:cNvSpPr>
              <a:spLocks noChangeAspect="1" noChangeArrowheads="1"/>
            </p:cNvSpPr>
            <p:nvPr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8" name="Oval 20"/>
            <p:cNvSpPr>
              <a:spLocks noChangeAspect="1" noChangeArrowheads="1"/>
            </p:cNvSpPr>
            <p:nvPr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9" name="Oval 21"/>
            <p:cNvSpPr>
              <a:spLocks noChangeAspect="1" noChangeArrowheads="1"/>
            </p:cNvSpPr>
            <p:nvPr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0" name="Oval 22"/>
            <p:cNvSpPr>
              <a:spLocks noChangeAspect="1" noChangeArrowheads="1"/>
            </p:cNvSpPr>
            <p:nvPr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1" name="Oval 23"/>
            <p:cNvSpPr>
              <a:spLocks noChangeAspect="1" noChangeArrowheads="1"/>
            </p:cNvSpPr>
            <p:nvPr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2" name="Oval 24"/>
            <p:cNvSpPr>
              <a:spLocks noChangeAspect="1" noChangeArrowheads="1"/>
            </p:cNvSpPr>
            <p:nvPr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3" name="Oval 25"/>
            <p:cNvSpPr>
              <a:spLocks noChangeAspect="1" noChangeArrowheads="1"/>
            </p:cNvSpPr>
            <p:nvPr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4" name="Oval 26"/>
            <p:cNvSpPr>
              <a:spLocks noChangeAspect="1" noChangeArrowheads="1"/>
            </p:cNvSpPr>
            <p:nvPr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5" name="Oval 27"/>
            <p:cNvSpPr>
              <a:spLocks noChangeAspect="1" noChangeArrowheads="1"/>
            </p:cNvSpPr>
            <p:nvPr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6" name="Oval 28"/>
            <p:cNvSpPr>
              <a:spLocks noChangeAspect="1" noChangeArrowheads="1"/>
            </p:cNvSpPr>
            <p:nvPr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7" name="Oval 29"/>
            <p:cNvSpPr>
              <a:spLocks noChangeAspect="1" noChangeArrowheads="1"/>
            </p:cNvSpPr>
            <p:nvPr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8" name="Oval 30"/>
            <p:cNvSpPr>
              <a:spLocks noChangeAspect="1" noChangeArrowheads="1"/>
            </p:cNvSpPr>
            <p:nvPr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9" name="Oval 31"/>
            <p:cNvSpPr>
              <a:spLocks noChangeAspect="1" noChangeArrowheads="1"/>
            </p:cNvSpPr>
            <p:nvPr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0" name="Oval 32"/>
            <p:cNvSpPr>
              <a:spLocks noChangeAspect="1" noChangeArrowheads="1"/>
            </p:cNvSpPr>
            <p:nvPr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1" name="Oval 33"/>
            <p:cNvSpPr>
              <a:spLocks noChangeAspect="1" noChangeArrowheads="1"/>
            </p:cNvSpPr>
            <p:nvPr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2" name="Oval 34"/>
            <p:cNvSpPr>
              <a:spLocks noChangeAspect="1" noChangeArrowheads="1"/>
            </p:cNvSpPr>
            <p:nvPr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3" name="Oval 35"/>
            <p:cNvSpPr>
              <a:spLocks noChangeAspect="1" noChangeArrowheads="1"/>
            </p:cNvSpPr>
            <p:nvPr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4" name="Oval 36"/>
            <p:cNvSpPr>
              <a:spLocks noChangeAspect="1" noChangeArrowheads="1"/>
            </p:cNvSpPr>
            <p:nvPr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5" name="Oval 37"/>
            <p:cNvSpPr>
              <a:spLocks noChangeAspect="1" noChangeArrowheads="1"/>
            </p:cNvSpPr>
            <p:nvPr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6" name="Oval 38"/>
            <p:cNvSpPr>
              <a:spLocks noChangeAspect="1" noChangeArrowheads="1"/>
            </p:cNvSpPr>
            <p:nvPr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7" name="Oval 39"/>
            <p:cNvSpPr>
              <a:spLocks noChangeAspect="1" noChangeArrowheads="1"/>
            </p:cNvSpPr>
            <p:nvPr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8" name="Oval 40"/>
            <p:cNvSpPr>
              <a:spLocks noChangeAspect="1" noChangeArrowheads="1"/>
            </p:cNvSpPr>
            <p:nvPr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9" name="Oval 41"/>
            <p:cNvSpPr>
              <a:spLocks noChangeAspect="1" noChangeArrowheads="1"/>
            </p:cNvSpPr>
            <p:nvPr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0" name="Oval 42"/>
            <p:cNvSpPr>
              <a:spLocks noChangeAspect="1" noChangeArrowheads="1"/>
            </p:cNvSpPr>
            <p:nvPr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1" name="Oval 43"/>
            <p:cNvSpPr>
              <a:spLocks noChangeAspect="1" noChangeArrowheads="1"/>
            </p:cNvSpPr>
            <p:nvPr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2" name="Oval 44"/>
            <p:cNvSpPr>
              <a:spLocks noChangeAspect="1" noChangeArrowheads="1"/>
            </p:cNvSpPr>
            <p:nvPr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3" name="Oval 45"/>
            <p:cNvSpPr>
              <a:spLocks noChangeAspect="1" noChangeArrowheads="1"/>
            </p:cNvSpPr>
            <p:nvPr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4" name="Oval 46"/>
            <p:cNvSpPr>
              <a:spLocks noChangeAspect="1" noChangeArrowheads="1"/>
            </p:cNvSpPr>
            <p:nvPr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5" name="Oval 47"/>
            <p:cNvSpPr>
              <a:spLocks noChangeAspect="1" noChangeArrowheads="1"/>
            </p:cNvSpPr>
            <p:nvPr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6" name="Oval 48"/>
            <p:cNvSpPr>
              <a:spLocks noChangeAspect="1" noChangeArrowheads="1"/>
            </p:cNvSpPr>
            <p:nvPr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7" name="Oval 49"/>
            <p:cNvSpPr>
              <a:spLocks noChangeAspect="1" noChangeArrowheads="1"/>
            </p:cNvSpPr>
            <p:nvPr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8" name="Oval 50"/>
            <p:cNvSpPr>
              <a:spLocks noChangeAspect="1" noChangeArrowheads="1"/>
            </p:cNvSpPr>
            <p:nvPr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9" name="Oval 51"/>
            <p:cNvSpPr>
              <a:spLocks noChangeAspect="1" noChangeArrowheads="1"/>
            </p:cNvSpPr>
            <p:nvPr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0" name="Oval 52"/>
            <p:cNvSpPr>
              <a:spLocks noChangeAspect="1" noChangeArrowheads="1"/>
            </p:cNvSpPr>
            <p:nvPr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1" name="Oval 53"/>
            <p:cNvSpPr>
              <a:spLocks noChangeAspect="1" noChangeArrowheads="1"/>
            </p:cNvSpPr>
            <p:nvPr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2" name="Oval 54"/>
            <p:cNvSpPr>
              <a:spLocks noChangeAspect="1" noChangeArrowheads="1"/>
            </p:cNvSpPr>
            <p:nvPr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3" name="Oval 55"/>
            <p:cNvSpPr>
              <a:spLocks noChangeAspect="1" noChangeArrowheads="1"/>
            </p:cNvSpPr>
            <p:nvPr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4" name="Oval 56"/>
            <p:cNvSpPr>
              <a:spLocks noChangeAspect="1" noChangeArrowheads="1"/>
            </p:cNvSpPr>
            <p:nvPr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5" name="Oval 57"/>
            <p:cNvSpPr>
              <a:spLocks noChangeAspect="1" noChangeArrowheads="1"/>
            </p:cNvSpPr>
            <p:nvPr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6" name="Oval 58"/>
            <p:cNvSpPr>
              <a:spLocks noChangeAspect="1" noChangeArrowheads="1"/>
            </p:cNvSpPr>
            <p:nvPr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7" name="Oval 59"/>
            <p:cNvSpPr>
              <a:spLocks noChangeAspect="1" noChangeArrowheads="1"/>
            </p:cNvSpPr>
            <p:nvPr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8" name="Oval 60"/>
            <p:cNvSpPr>
              <a:spLocks noChangeAspect="1" noChangeArrowheads="1"/>
            </p:cNvSpPr>
            <p:nvPr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9" name="Oval 61"/>
            <p:cNvSpPr>
              <a:spLocks noChangeAspect="1" noChangeArrowheads="1"/>
            </p:cNvSpPr>
            <p:nvPr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0" name="Oval 62"/>
            <p:cNvSpPr>
              <a:spLocks noChangeAspect="1" noChangeArrowheads="1"/>
            </p:cNvSpPr>
            <p:nvPr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1" name="Oval 63"/>
            <p:cNvSpPr>
              <a:spLocks noChangeAspect="1" noChangeArrowheads="1"/>
            </p:cNvSpPr>
            <p:nvPr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2" name="Oval 64"/>
            <p:cNvSpPr>
              <a:spLocks noChangeAspect="1" noChangeArrowheads="1"/>
            </p:cNvSpPr>
            <p:nvPr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3" name="Oval 65"/>
            <p:cNvSpPr>
              <a:spLocks noChangeAspect="1" noChangeArrowheads="1"/>
            </p:cNvSpPr>
            <p:nvPr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4" name="Oval 66"/>
            <p:cNvSpPr>
              <a:spLocks noChangeAspect="1" noChangeArrowheads="1"/>
            </p:cNvSpPr>
            <p:nvPr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5" name="Oval 67"/>
            <p:cNvSpPr>
              <a:spLocks noChangeAspect="1" noChangeArrowheads="1"/>
            </p:cNvSpPr>
            <p:nvPr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6" name="Oval 68"/>
            <p:cNvSpPr>
              <a:spLocks noChangeAspect="1" noChangeArrowheads="1"/>
            </p:cNvSpPr>
            <p:nvPr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7" name="Oval 69"/>
            <p:cNvSpPr>
              <a:spLocks noChangeAspect="1" noChangeArrowheads="1"/>
            </p:cNvSpPr>
            <p:nvPr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8" name="Oval 70"/>
            <p:cNvSpPr>
              <a:spLocks noChangeAspect="1" noChangeArrowheads="1"/>
            </p:cNvSpPr>
            <p:nvPr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9" name="Oval 71"/>
            <p:cNvSpPr>
              <a:spLocks noChangeAspect="1" noChangeArrowheads="1"/>
            </p:cNvSpPr>
            <p:nvPr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0" name="Oval 72"/>
            <p:cNvSpPr>
              <a:spLocks noChangeAspect="1" noChangeArrowheads="1"/>
            </p:cNvSpPr>
            <p:nvPr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1" name="Oval 73"/>
            <p:cNvSpPr>
              <a:spLocks noChangeAspect="1" noChangeArrowheads="1"/>
            </p:cNvSpPr>
            <p:nvPr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2" name="Oval 74"/>
            <p:cNvSpPr>
              <a:spLocks noChangeAspect="1" noChangeArrowheads="1"/>
            </p:cNvSpPr>
            <p:nvPr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3" name="Oval 75"/>
            <p:cNvSpPr>
              <a:spLocks noChangeAspect="1" noChangeArrowheads="1"/>
            </p:cNvSpPr>
            <p:nvPr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4" name="Oval 76"/>
            <p:cNvSpPr>
              <a:spLocks noChangeAspect="1" noChangeArrowheads="1"/>
            </p:cNvSpPr>
            <p:nvPr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5" name="Oval 77"/>
            <p:cNvSpPr>
              <a:spLocks noChangeAspect="1" noChangeArrowheads="1"/>
            </p:cNvSpPr>
            <p:nvPr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6" name="Oval 78"/>
            <p:cNvSpPr>
              <a:spLocks noChangeAspect="1" noChangeArrowheads="1"/>
            </p:cNvSpPr>
            <p:nvPr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7" name="Oval 79"/>
            <p:cNvSpPr>
              <a:spLocks noChangeAspect="1" noChangeArrowheads="1"/>
            </p:cNvSpPr>
            <p:nvPr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8" name="Oval 80"/>
            <p:cNvSpPr>
              <a:spLocks noChangeAspect="1" noChangeArrowheads="1"/>
            </p:cNvSpPr>
            <p:nvPr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9" name="Oval 81"/>
            <p:cNvSpPr>
              <a:spLocks noChangeAspect="1" noChangeArrowheads="1"/>
            </p:cNvSpPr>
            <p:nvPr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0" name="Oval 82"/>
            <p:cNvSpPr>
              <a:spLocks noChangeAspect="1" noChangeArrowheads="1"/>
            </p:cNvSpPr>
            <p:nvPr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1" name="Oval 83"/>
            <p:cNvSpPr>
              <a:spLocks noChangeAspect="1" noChangeArrowheads="1"/>
            </p:cNvSpPr>
            <p:nvPr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2" name="Oval 84"/>
            <p:cNvSpPr>
              <a:spLocks noChangeAspect="1" noChangeArrowheads="1"/>
            </p:cNvSpPr>
            <p:nvPr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3" name="Oval 85"/>
            <p:cNvSpPr>
              <a:spLocks noChangeAspect="1" noChangeArrowheads="1"/>
            </p:cNvSpPr>
            <p:nvPr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4" name="Oval 86"/>
            <p:cNvSpPr>
              <a:spLocks noChangeAspect="1" noChangeArrowheads="1"/>
            </p:cNvSpPr>
            <p:nvPr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5" name="Oval 87"/>
            <p:cNvSpPr>
              <a:spLocks noChangeAspect="1" noChangeArrowheads="1"/>
            </p:cNvSpPr>
            <p:nvPr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6" name="Oval 88"/>
            <p:cNvSpPr>
              <a:spLocks noChangeAspect="1" noChangeArrowheads="1"/>
            </p:cNvSpPr>
            <p:nvPr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7" name="Oval 89"/>
            <p:cNvSpPr>
              <a:spLocks noChangeAspect="1" noChangeArrowheads="1"/>
            </p:cNvSpPr>
            <p:nvPr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8" name="Oval 90"/>
            <p:cNvSpPr>
              <a:spLocks noChangeAspect="1" noChangeArrowheads="1"/>
            </p:cNvSpPr>
            <p:nvPr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9" name="Oval 91"/>
            <p:cNvSpPr>
              <a:spLocks noChangeAspect="1" noChangeArrowheads="1"/>
            </p:cNvSpPr>
            <p:nvPr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0" name="Oval 92"/>
            <p:cNvSpPr>
              <a:spLocks noChangeAspect="1" noChangeArrowheads="1"/>
            </p:cNvSpPr>
            <p:nvPr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1" name="Oval 93"/>
            <p:cNvSpPr>
              <a:spLocks noChangeAspect="1" noChangeArrowheads="1"/>
            </p:cNvSpPr>
            <p:nvPr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2" name="Oval 94"/>
            <p:cNvSpPr>
              <a:spLocks noChangeAspect="1" noChangeArrowheads="1"/>
            </p:cNvSpPr>
            <p:nvPr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3" name="Oval 95"/>
            <p:cNvSpPr>
              <a:spLocks noChangeAspect="1" noChangeArrowheads="1"/>
            </p:cNvSpPr>
            <p:nvPr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4" name="Oval 96"/>
            <p:cNvSpPr>
              <a:spLocks noChangeAspect="1" noChangeArrowheads="1"/>
            </p:cNvSpPr>
            <p:nvPr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5" name="Oval 97"/>
            <p:cNvSpPr>
              <a:spLocks noChangeAspect="1" noChangeArrowheads="1"/>
            </p:cNvSpPr>
            <p:nvPr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6" name="Oval 98"/>
            <p:cNvSpPr>
              <a:spLocks noChangeAspect="1" noChangeArrowheads="1"/>
            </p:cNvSpPr>
            <p:nvPr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7" name="Oval 99"/>
            <p:cNvSpPr>
              <a:spLocks noChangeAspect="1" noChangeArrowheads="1"/>
            </p:cNvSpPr>
            <p:nvPr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8" name="Oval 100"/>
            <p:cNvSpPr>
              <a:spLocks noChangeAspect="1" noChangeArrowheads="1"/>
            </p:cNvSpPr>
            <p:nvPr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9" name="Oval 101"/>
            <p:cNvSpPr>
              <a:spLocks noChangeAspect="1" noChangeArrowheads="1"/>
            </p:cNvSpPr>
            <p:nvPr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0" name="Oval 102"/>
            <p:cNvSpPr>
              <a:spLocks noChangeAspect="1" noChangeArrowheads="1"/>
            </p:cNvSpPr>
            <p:nvPr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1" name="Oval 103"/>
            <p:cNvSpPr>
              <a:spLocks noChangeAspect="1" noChangeArrowheads="1"/>
            </p:cNvSpPr>
            <p:nvPr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2" name="Oval 104"/>
            <p:cNvSpPr>
              <a:spLocks noChangeAspect="1" noChangeArrowheads="1"/>
            </p:cNvSpPr>
            <p:nvPr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3" name="Oval 105"/>
            <p:cNvSpPr>
              <a:spLocks noChangeAspect="1" noChangeArrowheads="1"/>
            </p:cNvSpPr>
            <p:nvPr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4" name="Oval 106"/>
            <p:cNvSpPr>
              <a:spLocks noChangeAspect="1" noChangeArrowheads="1"/>
            </p:cNvSpPr>
            <p:nvPr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5" name="Oval 107"/>
            <p:cNvSpPr>
              <a:spLocks noChangeAspect="1" noChangeArrowheads="1"/>
            </p:cNvSpPr>
            <p:nvPr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6" name="Oval 108"/>
            <p:cNvSpPr>
              <a:spLocks noChangeAspect="1" noChangeArrowheads="1"/>
            </p:cNvSpPr>
            <p:nvPr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7" name="Oval 109"/>
            <p:cNvSpPr>
              <a:spLocks noChangeAspect="1" noChangeArrowheads="1"/>
            </p:cNvSpPr>
            <p:nvPr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8" name="Oval 110"/>
            <p:cNvSpPr>
              <a:spLocks noChangeAspect="1" noChangeArrowheads="1"/>
            </p:cNvSpPr>
            <p:nvPr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9" name="Oval 111"/>
            <p:cNvSpPr>
              <a:spLocks noChangeAspect="1" noChangeArrowheads="1"/>
            </p:cNvSpPr>
            <p:nvPr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0" name="Oval 112"/>
            <p:cNvSpPr>
              <a:spLocks noChangeAspect="1" noChangeArrowheads="1"/>
            </p:cNvSpPr>
            <p:nvPr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1" name="Oval 113"/>
            <p:cNvSpPr>
              <a:spLocks noChangeAspect="1" noChangeArrowheads="1"/>
            </p:cNvSpPr>
            <p:nvPr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2" name="Oval 114"/>
            <p:cNvSpPr>
              <a:spLocks noChangeAspect="1" noChangeArrowheads="1"/>
            </p:cNvSpPr>
            <p:nvPr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3" name="Oval 115"/>
            <p:cNvSpPr>
              <a:spLocks noChangeAspect="1" noChangeArrowheads="1"/>
            </p:cNvSpPr>
            <p:nvPr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4" name="Oval 116"/>
            <p:cNvSpPr>
              <a:spLocks noChangeAspect="1" noChangeArrowheads="1"/>
            </p:cNvSpPr>
            <p:nvPr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5" name="Oval 117"/>
            <p:cNvSpPr>
              <a:spLocks noChangeAspect="1" noChangeArrowheads="1"/>
            </p:cNvSpPr>
            <p:nvPr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6" name="Oval 118"/>
            <p:cNvSpPr>
              <a:spLocks noChangeAspect="1" noChangeArrowheads="1"/>
            </p:cNvSpPr>
            <p:nvPr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7" name="Oval 119"/>
            <p:cNvSpPr>
              <a:spLocks noChangeAspect="1" noChangeArrowheads="1"/>
            </p:cNvSpPr>
            <p:nvPr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8" name="Oval 120"/>
            <p:cNvSpPr>
              <a:spLocks noChangeAspect="1" noChangeArrowheads="1"/>
            </p:cNvSpPr>
            <p:nvPr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9" name="Oval 121"/>
            <p:cNvSpPr>
              <a:spLocks noChangeAspect="1" noChangeArrowheads="1"/>
            </p:cNvSpPr>
            <p:nvPr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0" name="Oval 122"/>
            <p:cNvSpPr>
              <a:spLocks noChangeAspect="1" noChangeArrowheads="1"/>
            </p:cNvSpPr>
            <p:nvPr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1" name="Oval 123"/>
            <p:cNvSpPr>
              <a:spLocks noChangeAspect="1" noChangeArrowheads="1"/>
            </p:cNvSpPr>
            <p:nvPr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2" name="Oval 124"/>
            <p:cNvSpPr>
              <a:spLocks noChangeAspect="1" noChangeArrowheads="1"/>
            </p:cNvSpPr>
            <p:nvPr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3" name="Oval 125"/>
            <p:cNvSpPr>
              <a:spLocks noChangeAspect="1" noChangeArrowheads="1"/>
            </p:cNvSpPr>
            <p:nvPr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4" name="Oval 126"/>
            <p:cNvSpPr>
              <a:spLocks noChangeAspect="1" noChangeArrowheads="1"/>
            </p:cNvSpPr>
            <p:nvPr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5" name="Oval 127"/>
            <p:cNvSpPr>
              <a:spLocks noChangeAspect="1" noChangeArrowheads="1"/>
            </p:cNvSpPr>
            <p:nvPr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6" name="Oval 128"/>
            <p:cNvSpPr>
              <a:spLocks noChangeAspect="1" noChangeArrowheads="1"/>
            </p:cNvSpPr>
            <p:nvPr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7" name="Oval 129"/>
            <p:cNvSpPr>
              <a:spLocks noChangeAspect="1" noChangeArrowheads="1"/>
            </p:cNvSpPr>
            <p:nvPr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8" name="Oval 130"/>
            <p:cNvSpPr>
              <a:spLocks noChangeAspect="1" noChangeArrowheads="1"/>
            </p:cNvSpPr>
            <p:nvPr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9" name="Oval 131"/>
            <p:cNvSpPr>
              <a:spLocks noChangeAspect="1" noChangeArrowheads="1"/>
            </p:cNvSpPr>
            <p:nvPr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0" name="Oval 132"/>
            <p:cNvSpPr>
              <a:spLocks noChangeAspect="1" noChangeArrowheads="1"/>
            </p:cNvSpPr>
            <p:nvPr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1" name="Oval 133"/>
            <p:cNvSpPr>
              <a:spLocks noChangeAspect="1" noChangeArrowheads="1"/>
            </p:cNvSpPr>
            <p:nvPr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2" name="Oval 134"/>
            <p:cNvSpPr>
              <a:spLocks noChangeAspect="1" noChangeArrowheads="1"/>
            </p:cNvSpPr>
            <p:nvPr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3" name="Oval 135"/>
            <p:cNvSpPr>
              <a:spLocks noChangeAspect="1" noChangeArrowheads="1"/>
            </p:cNvSpPr>
            <p:nvPr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4" name="Oval 136"/>
            <p:cNvSpPr>
              <a:spLocks noChangeAspect="1" noChangeArrowheads="1"/>
            </p:cNvSpPr>
            <p:nvPr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5" name="Oval 137"/>
            <p:cNvSpPr>
              <a:spLocks noChangeAspect="1" noChangeArrowheads="1"/>
            </p:cNvSpPr>
            <p:nvPr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6" name="Oval 138"/>
            <p:cNvSpPr>
              <a:spLocks noChangeAspect="1" noChangeArrowheads="1"/>
            </p:cNvSpPr>
            <p:nvPr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7" name="Oval 139"/>
            <p:cNvSpPr>
              <a:spLocks noChangeAspect="1" noChangeArrowheads="1"/>
            </p:cNvSpPr>
            <p:nvPr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8" name="Oval 140"/>
            <p:cNvSpPr>
              <a:spLocks noChangeAspect="1" noChangeArrowheads="1"/>
            </p:cNvSpPr>
            <p:nvPr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9" name="Oval 141"/>
            <p:cNvSpPr>
              <a:spLocks noChangeAspect="1" noChangeArrowheads="1"/>
            </p:cNvSpPr>
            <p:nvPr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0" name="Oval 142"/>
            <p:cNvSpPr>
              <a:spLocks noChangeAspect="1" noChangeArrowheads="1"/>
            </p:cNvSpPr>
            <p:nvPr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1" name="Oval 143"/>
            <p:cNvSpPr>
              <a:spLocks noChangeAspect="1" noChangeArrowheads="1"/>
            </p:cNvSpPr>
            <p:nvPr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2" name="Oval 144"/>
            <p:cNvSpPr>
              <a:spLocks noChangeAspect="1" noChangeArrowheads="1"/>
            </p:cNvSpPr>
            <p:nvPr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3" name="Oval 145"/>
            <p:cNvSpPr>
              <a:spLocks noChangeAspect="1" noChangeArrowheads="1"/>
            </p:cNvSpPr>
            <p:nvPr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4" name="Oval 146"/>
            <p:cNvSpPr>
              <a:spLocks noChangeAspect="1" noChangeArrowheads="1"/>
            </p:cNvSpPr>
            <p:nvPr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5" name="Oval 147"/>
            <p:cNvSpPr>
              <a:spLocks noChangeAspect="1" noChangeArrowheads="1"/>
            </p:cNvSpPr>
            <p:nvPr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6" name="Oval 148"/>
            <p:cNvSpPr>
              <a:spLocks noChangeAspect="1" noChangeArrowheads="1"/>
            </p:cNvSpPr>
            <p:nvPr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7" name="Oval 149"/>
            <p:cNvSpPr>
              <a:spLocks noChangeAspect="1" noChangeArrowheads="1"/>
            </p:cNvSpPr>
            <p:nvPr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8" name="Oval 150"/>
            <p:cNvSpPr>
              <a:spLocks noChangeAspect="1" noChangeArrowheads="1"/>
            </p:cNvSpPr>
            <p:nvPr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9" name="Oval 151"/>
            <p:cNvSpPr>
              <a:spLocks noChangeAspect="1" noChangeArrowheads="1"/>
            </p:cNvSpPr>
            <p:nvPr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0" name="Oval 152"/>
            <p:cNvSpPr>
              <a:spLocks noChangeAspect="1" noChangeArrowheads="1"/>
            </p:cNvSpPr>
            <p:nvPr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1" name="Oval 153"/>
            <p:cNvSpPr>
              <a:spLocks noChangeAspect="1" noChangeArrowheads="1"/>
            </p:cNvSpPr>
            <p:nvPr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2" name="Oval 154"/>
            <p:cNvSpPr>
              <a:spLocks noChangeAspect="1" noChangeArrowheads="1"/>
            </p:cNvSpPr>
            <p:nvPr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3" name="Oval 155"/>
            <p:cNvSpPr>
              <a:spLocks noChangeAspect="1" noChangeArrowheads="1"/>
            </p:cNvSpPr>
            <p:nvPr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4" name="Oval 156"/>
            <p:cNvSpPr>
              <a:spLocks noChangeAspect="1" noChangeArrowheads="1"/>
            </p:cNvSpPr>
            <p:nvPr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5" name="Oval 157"/>
            <p:cNvSpPr>
              <a:spLocks noChangeAspect="1" noChangeArrowheads="1"/>
            </p:cNvSpPr>
            <p:nvPr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6" name="Oval 158"/>
            <p:cNvSpPr>
              <a:spLocks noChangeAspect="1" noChangeArrowheads="1"/>
            </p:cNvSpPr>
            <p:nvPr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7" name="Oval 159"/>
            <p:cNvSpPr>
              <a:spLocks noChangeAspect="1" noChangeArrowheads="1"/>
            </p:cNvSpPr>
            <p:nvPr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8" name="Oval 160"/>
            <p:cNvSpPr>
              <a:spLocks noChangeAspect="1" noChangeArrowheads="1"/>
            </p:cNvSpPr>
            <p:nvPr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9" name="Oval 161"/>
            <p:cNvSpPr>
              <a:spLocks noChangeAspect="1" noChangeArrowheads="1"/>
            </p:cNvSpPr>
            <p:nvPr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0" name="Oval 162"/>
            <p:cNvSpPr>
              <a:spLocks noChangeAspect="1" noChangeArrowheads="1"/>
            </p:cNvSpPr>
            <p:nvPr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1" name="Oval 163"/>
            <p:cNvSpPr>
              <a:spLocks noChangeAspect="1" noChangeArrowheads="1"/>
            </p:cNvSpPr>
            <p:nvPr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2" name="Oval 164"/>
            <p:cNvSpPr>
              <a:spLocks noChangeAspect="1" noChangeArrowheads="1"/>
            </p:cNvSpPr>
            <p:nvPr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3" name="Oval 165"/>
            <p:cNvSpPr>
              <a:spLocks noChangeAspect="1" noChangeArrowheads="1"/>
            </p:cNvSpPr>
            <p:nvPr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4" name="Oval 166"/>
            <p:cNvSpPr>
              <a:spLocks noChangeAspect="1" noChangeArrowheads="1"/>
            </p:cNvSpPr>
            <p:nvPr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5" name="Oval 167"/>
            <p:cNvSpPr>
              <a:spLocks noChangeAspect="1" noChangeArrowheads="1"/>
            </p:cNvSpPr>
            <p:nvPr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6" name="Oval 168"/>
            <p:cNvSpPr>
              <a:spLocks noChangeAspect="1" noChangeArrowheads="1"/>
            </p:cNvSpPr>
            <p:nvPr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7" name="Oval 169"/>
            <p:cNvSpPr>
              <a:spLocks noChangeAspect="1" noChangeArrowheads="1"/>
            </p:cNvSpPr>
            <p:nvPr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8" name="Oval 170"/>
            <p:cNvSpPr>
              <a:spLocks noChangeAspect="1" noChangeArrowheads="1"/>
            </p:cNvSpPr>
            <p:nvPr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9" name="Oval 171"/>
            <p:cNvSpPr>
              <a:spLocks noChangeAspect="1" noChangeArrowheads="1"/>
            </p:cNvSpPr>
            <p:nvPr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0" name="Oval 172"/>
            <p:cNvSpPr>
              <a:spLocks noChangeAspect="1" noChangeArrowheads="1"/>
            </p:cNvSpPr>
            <p:nvPr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1" name="Oval 173"/>
            <p:cNvSpPr>
              <a:spLocks noChangeAspect="1" noChangeArrowheads="1"/>
            </p:cNvSpPr>
            <p:nvPr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2" name="Oval 174"/>
            <p:cNvSpPr>
              <a:spLocks noChangeAspect="1" noChangeArrowheads="1"/>
            </p:cNvSpPr>
            <p:nvPr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3" name="Oval 175"/>
            <p:cNvSpPr>
              <a:spLocks noChangeAspect="1" noChangeArrowheads="1"/>
            </p:cNvSpPr>
            <p:nvPr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4" name="Oval 176"/>
            <p:cNvSpPr>
              <a:spLocks noChangeAspect="1" noChangeArrowheads="1"/>
            </p:cNvSpPr>
            <p:nvPr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5" name="Oval 177"/>
            <p:cNvSpPr>
              <a:spLocks noChangeAspect="1" noChangeArrowheads="1"/>
            </p:cNvSpPr>
            <p:nvPr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6" name="Oval 178"/>
            <p:cNvSpPr>
              <a:spLocks noChangeAspect="1" noChangeArrowheads="1"/>
            </p:cNvSpPr>
            <p:nvPr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7" name="Oval 179"/>
            <p:cNvSpPr>
              <a:spLocks noChangeAspect="1" noChangeArrowheads="1"/>
            </p:cNvSpPr>
            <p:nvPr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8" name="Oval 180"/>
            <p:cNvSpPr>
              <a:spLocks noChangeAspect="1" noChangeArrowheads="1"/>
            </p:cNvSpPr>
            <p:nvPr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9" name="Oval 181"/>
            <p:cNvSpPr>
              <a:spLocks noChangeAspect="1" noChangeArrowheads="1"/>
            </p:cNvSpPr>
            <p:nvPr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0" name="Oval 182"/>
            <p:cNvSpPr>
              <a:spLocks noChangeAspect="1" noChangeArrowheads="1"/>
            </p:cNvSpPr>
            <p:nvPr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1" name="Oval 183"/>
            <p:cNvSpPr>
              <a:spLocks noChangeAspect="1" noChangeArrowheads="1"/>
            </p:cNvSpPr>
            <p:nvPr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2" name="Oval 184"/>
            <p:cNvSpPr>
              <a:spLocks noChangeAspect="1" noChangeArrowheads="1"/>
            </p:cNvSpPr>
            <p:nvPr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3" name="Oval 185"/>
            <p:cNvSpPr>
              <a:spLocks noChangeAspect="1" noChangeArrowheads="1"/>
            </p:cNvSpPr>
            <p:nvPr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4" name="Oval 186"/>
            <p:cNvSpPr>
              <a:spLocks noChangeAspect="1" noChangeArrowheads="1"/>
            </p:cNvSpPr>
            <p:nvPr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5" name="Oval 187"/>
            <p:cNvSpPr>
              <a:spLocks noChangeAspect="1" noChangeArrowheads="1"/>
            </p:cNvSpPr>
            <p:nvPr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6" name="Oval 188"/>
            <p:cNvSpPr>
              <a:spLocks noChangeAspect="1" noChangeArrowheads="1"/>
            </p:cNvSpPr>
            <p:nvPr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7" name="Oval 189"/>
            <p:cNvSpPr>
              <a:spLocks noChangeAspect="1" noChangeArrowheads="1"/>
            </p:cNvSpPr>
            <p:nvPr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8" name="Oval 190"/>
            <p:cNvSpPr>
              <a:spLocks noChangeAspect="1" noChangeArrowheads="1"/>
            </p:cNvSpPr>
            <p:nvPr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9" name="Oval 191"/>
            <p:cNvSpPr>
              <a:spLocks noChangeAspect="1" noChangeArrowheads="1"/>
            </p:cNvSpPr>
            <p:nvPr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0" name="Oval 192"/>
            <p:cNvSpPr>
              <a:spLocks noChangeAspect="1" noChangeArrowheads="1"/>
            </p:cNvSpPr>
            <p:nvPr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1" name="Oval 193"/>
            <p:cNvSpPr>
              <a:spLocks noChangeAspect="1" noChangeArrowheads="1"/>
            </p:cNvSpPr>
            <p:nvPr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2" name="Oval 194"/>
            <p:cNvSpPr>
              <a:spLocks noChangeAspect="1" noChangeArrowheads="1"/>
            </p:cNvSpPr>
            <p:nvPr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3" name="Oval 195"/>
            <p:cNvSpPr>
              <a:spLocks noChangeAspect="1" noChangeArrowheads="1"/>
            </p:cNvSpPr>
            <p:nvPr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4" name="Oval 196"/>
            <p:cNvSpPr>
              <a:spLocks noChangeAspect="1" noChangeArrowheads="1"/>
            </p:cNvSpPr>
            <p:nvPr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5" name="Oval 197"/>
            <p:cNvSpPr>
              <a:spLocks noChangeAspect="1" noChangeArrowheads="1"/>
            </p:cNvSpPr>
            <p:nvPr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6" name="Oval 198"/>
            <p:cNvSpPr>
              <a:spLocks noChangeAspect="1" noChangeArrowheads="1"/>
            </p:cNvSpPr>
            <p:nvPr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7" name="Oval 199"/>
            <p:cNvSpPr>
              <a:spLocks noChangeAspect="1" noChangeArrowheads="1"/>
            </p:cNvSpPr>
            <p:nvPr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8" name="Oval 200"/>
            <p:cNvSpPr>
              <a:spLocks noChangeAspect="1" noChangeArrowheads="1"/>
            </p:cNvSpPr>
            <p:nvPr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9" name="Oval 201"/>
            <p:cNvSpPr>
              <a:spLocks noChangeAspect="1" noChangeArrowheads="1"/>
            </p:cNvSpPr>
            <p:nvPr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0" name="Oval 202"/>
            <p:cNvSpPr>
              <a:spLocks noChangeAspect="1" noChangeArrowheads="1"/>
            </p:cNvSpPr>
            <p:nvPr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1" name="Oval 203"/>
            <p:cNvSpPr>
              <a:spLocks noChangeAspect="1" noChangeArrowheads="1"/>
            </p:cNvSpPr>
            <p:nvPr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2" name="Oval 204"/>
            <p:cNvSpPr>
              <a:spLocks noChangeAspect="1" noChangeArrowheads="1"/>
            </p:cNvSpPr>
            <p:nvPr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3" name="Oval 205"/>
            <p:cNvSpPr>
              <a:spLocks noChangeAspect="1" noChangeArrowheads="1"/>
            </p:cNvSpPr>
            <p:nvPr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4" name="Oval 206"/>
            <p:cNvSpPr>
              <a:spLocks noChangeAspect="1" noChangeArrowheads="1"/>
            </p:cNvSpPr>
            <p:nvPr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5" name="Oval 207"/>
            <p:cNvSpPr>
              <a:spLocks noChangeAspect="1" noChangeArrowheads="1"/>
            </p:cNvSpPr>
            <p:nvPr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6" name="Oval 208"/>
            <p:cNvSpPr>
              <a:spLocks noChangeAspect="1" noChangeArrowheads="1"/>
            </p:cNvSpPr>
            <p:nvPr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7" name="Oval 209"/>
            <p:cNvSpPr>
              <a:spLocks noChangeAspect="1" noChangeArrowheads="1"/>
            </p:cNvSpPr>
            <p:nvPr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8" name="Oval 210"/>
            <p:cNvSpPr>
              <a:spLocks noChangeAspect="1" noChangeArrowheads="1"/>
            </p:cNvSpPr>
            <p:nvPr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9" name="Oval 211"/>
            <p:cNvSpPr>
              <a:spLocks noChangeAspect="1" noChangeArrowheads="1"/>
            </p:cNvSpPr>
            <p:nvPr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0" name="Oval 212"/>
            <p:cNvSpPr>
              <a:spLocks noChangeAspect="1" noChangeArrowheads="1"/>
            </p:cNvSpPr>
            <p:nvPr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1" name="Oval 213"/>
            <p:cNvSpPr>
              <a:spLocks noChangeAspect="1" noChangeArrowheads="1"/>
            </p:cNvSpPr>
            <p:nvPr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2" name="Oval 214"/>
            <p:cNvSpPr>
              <a:spLocks noChangeAspect="1" noChangeArrowheads="1"/>
            </p:cNvSpPr>
            <p:nvPr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3" name="Oval 215"/>
            <p:cNvSpPr>
              <a:spLocks noChangeAspect="1" noChangeArrowheads="1"/>
            </p:cNvSpPr>
            <p:nvPr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4" name="Oval 216"/>
            <p:cNvSpPr>
              <a:spLocks noChangeAspect="1" noChangeArrowheads="1"/>
            </p:cNvSpPr>
            <p:nvPr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5" name="Oval 217"/>
            <p:cNvSpPr>
              <a:spLocks noChangeAspect="1" noChangeArrowheads="1"/>
            </p:cNvSpPr>
            <p:nvPr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6" name="Oval 218"/>
            <p:cNvSpPr>
              <a:spLocks noChangeAspect="1" noChangeArrowheads="1"/>
            </p:cNvSpPr>
            <p:nvPr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7" name="Oval 219"/>
            <p:cNvSpPr>
              <a:spLocks noChangeAspect="1" noChangeArrowheads="1"/>
            </p:cNvSpPr>
            <p:nvPr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8" name="Oval 220"/>
            <p:cNvSpPr>
              <a:spLocks noChangeAspect="1" noChangeArrowheads="1"/>
            </p:cNvSpPr>
            <p:nvPr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9" name="Oval 221"/>
            <p:cNvSpPr>
              <a:spLocks noChangeAspect="1" noChangeArrowheads="1"/>
            </p:cNvSpPr>
            <p:nvPr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0" name="Oval 222"/>
            <p:cNvSpPr>
              <a:spLocks noChangeAspect="1" noChangeArrowheads="1"/>
            </p:cNvSpPr>
            <p:nvPr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1" name="Oval 223"/>
            <p:cNvSpPr>
              <a:spLocks noChangeAspect="1" noChangeArrowheads="1"/>
            </p:cNvSpPr>
            <p:nvPr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2" name="Oval 224"/>
            <p:cNvSpPr>
              <a:spLocks noChangeAspect="1" noChangeArrowheads="1"/>
            </p:cNvSpPr>
            <p:nvPr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3" name="Oval 225"/>
            <p:cNvSpPr>
              <a:spLocks noChangeAspect="1" noChangeArrowheads="1"/>
            </p:cNvSpPr>
            <p:nvPr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4" name="Oval 226"/>
            <p:cNvSpPr>
              <a:spLocks noChangeAspect="1" noChangeArrowheads="1"/>
            </p:cNvSpPr>
            <p:nvPr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5" name="Oval 227"/>
            <p:cNvSpPr>
              <a:spLocks noChangeAspect="1" noChangeArrowheads="1"/>
            </p:cNvSpPr>
            <p:nvPr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6" name="Oval 228"/>
            <p:cNvSpPr>
              <a:spLocks noChangeAspect="1" noChangeArrowheads="1"/>
            </p:cNvSpPr>
            <p:nvPr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7" name="Oval 229"/>
            <p:cNvSpPr>
              <a:spLocks noChangeAspect="1" noChangeArrowheads="1"/>
            </p:cNvSpPr>
            <p:nvPr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8" name="Oval 230"/>
            <p:cNvSpPr>
              <a:spLocks noChangeAspect="1" noChangeArrowheads="1"/>
            </p:cNvSpPr>
            <p:nvPr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9" name="Oval 231"/>
            <p:cNvSpPr>
              <a:spLocks noChangeAspect="1" noChangeArrowheads="1"/>
            </p:cNvSpPr>
            <p:nvPr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0" name="Oval 232"/>
            <p:cNvSpPr>
              <a:spLocks noChangeAspect="1" noChangeArrowheads="1"/>
            </p:cNvSpPr>
            <p:nvPr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1" name="Oval 233"/>
            <p:cNvSpPr>
              <a:spLocks noChangeAspect="1" noChangeArrowheads="1"/>
            </p:cNvSpPr>
            <p:nvPr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2" name="Oval 234"/>
            <p:cNvSpPr>
              <a:spLocks noChangeAspect="1" noChangeArrowheads="1"/>
            </p:cNvSpPr>
            <p:nvPr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3" name="Oval 235"/>
            <p:cNvSpPr>
              <a:spLocks noChangeAspect="1" noChangeArrowheads="1"/>
            </p:cNvSpPr>
            <p:nvPr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4" name="Oval 236"/>
            <p:cNvSpPr>
              <a:spLocks noChangeAspect="1" noChangeArrowheads="1"/>
            </p:cNvSpPr>
            <p:nvPr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5" name="Oval 237"/>
            <p:cNvSpPr>
              <a:spLocks noChangeAspect="1" noChangeArrowheads="1"/>
            </p:cNvSpPr>
            <p:nvPr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6" name="Oval 238"/>
            <p:cNvSpPr>
              <a:spLocks noChangeAspect="1" noChangeArrowheads="1"/>
            </p:cNvSpPr>
            <p:nvPr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7" name="Oval 239"/>
            <p:cNvSpPr>
              <a:spLocks noChangeAspect="1" noChangeArrowheads="1"/>
            </p:cNvSpPr>
            <p:nvPr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8" name="Oval 240"/>
            <p:cNvSpPr>
              <a:spLocks noChangeAspect="1" noChangeArrowheads="1"/>
            </p:cNvSpPr>
            <p:nvPr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9" name="Oval 241"/>
            <p:cNvSpPr>
              <a:spLocks noChangeAspect="1" noChangeArrowheads="1"/>
            </p:cNvSpPr>
            <p:nvPr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0" name="Oval 242"/>
            <p:cNvSpPr>
              <a:spLocks noChangeAspect="1" noChangeArrowheads="1"/>
            </p:cNvSpPr>
            <p:nvPr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1" name="Oval 243"/>
            <p:cNvSpPr>
              <a:spLocks noChangeAspect="1" noChangeArrowheads="1"/>
            </p:cNvSpPr>
            <p:nvPr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2" name="Oval 244"/>
            <p:cNvSpPr>
              <a:spLocks noChangeAspect="1" noChangeArrowheads="1"/>
            </p:cNvSpPr>
            <p:nvPr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3" name="Oval 245"/>
            <p:cNvSpPr>
              <a:spLocks noChangeAspect="1" noChangeArrowheads="1"/>
            </p:cNvSpPr>
            <p:nvPr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4" name="Oval 246"/>
            <p:cNvSpPr>
              <a:spLocks noChangeAspect="1" noChangeArrowheads="1"/>
            </p:cNvSpPr>
            <p:nvPr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5" name="Oval 247"/>
            <p:cNvSpPr>
              <a:spLocks noChangeAspect="1" noChangeArrowheads="1"/>
            </p:cNvSpPr>
            <p:nvPr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6" name="Oval 248"/>
            <p:cNvSpPr>
              <a:spLocks noChangeAspect="1" noChangeArrowheads="1"/>
            </p:cNvSpPr>
            <p:nvPr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7" name="Oval 249"/>
            <p:cNvSpPr>
              <a:spLocks noChangeAspect="1" noChangeArrowheads="1"/>
            </p:cNvSpPr>
            <p:nvPr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8" name="Oval 250"/>
            <p:cNvSpPr>
              <a:spLocks noChangeAspect="1" noChangeArrowheads="1"/>
            </p:cNvSpPr>
            <p:nvPr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9" name="Oval 251"/>
            <p:cNvSpPr>
              <a:spLocks noChangeAspect="1" noChangeArrowheads="1"/>
            </p:cNvSpPr>
            <p:nvPr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0" name="Oval 252"/>
            <p:cNvSpPr>
              <a:spLocks noChangeAspect="1" noChangeArrowheads="1"/>
            </p:cNvSpPr>
            <p:nvPr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1" name="Oval 253"/>
            <p:cNvSpPr>
              <a:spLocks noChangeAspect="1" noChangeArrowheads="1"/>
            </p:cNvSpPr>
            <p:nvPr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2" name="Oval 254"/>
            <p:cNvSpPr>
              <a:spLocks noChangeAspect="1" noChangeArrowheads="1"/>
            </p:cNvSpPr>
            <p:nvPr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3" name="Oval 255"/>
            <p:cNvSpPr>
              <a:spLocks noChangeAspect="1" noChangeArrowheads="1"/>
            </p:cNvSpPr>
            <p:nvPr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4" name="Oval 256"/>
            <p:cNvSpPr>
              <a:spLocks noChangeAspect="1" noChangeArrowheads="1"/>
            </p:cNvSpPr>
            <p:nvPr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5" name="Oval 257"/>
            <p:cNvSpPr>
              <a:spLocks noChangeAspect="1" noChangeArrowheads="1"/>
            </p:cNvSpPr>
            <p:nvPr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6" name="Oval 258"/>
            <p:cNvSpPr>
              <a:spLocks noChangeAspect="1" noChangeArrowheads="1"/>
            </p:cNvSpPr>
            <p:nvPr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7" name="Oval 259"/>
            <p:cNvSpPr>
              <a:spLocks noChangeAspect="1" noChangeArrowheads="1"/>
            </p:cNvSpPr>
            <p:nvPr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8" name="Oval 260"/>
            <p:cNvSpPr>
              <a:spLocks noChangeAspect="1" noChangeArrowheads="1"/>
            </p:cNvSpPr>
            <p:nvPr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9" name="Oval 261"/>
            <p:cNvSpPr>
              <a:spLocks noChangeAspect="1" noChangeArrowheads="1"/>
            </p:cNvSpPr>
            <p:nvPr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0" name="Oval 262"/>
            <p:cNvSpPr>
              <a:spLocks noChangeAspect="1" noChangeArrowheads="1"/>
            </p:cNvSpPr>
            <p:nvPr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1" name="Oval 263"/>
            <p:cNvSpPr>
              <a:spLocks noChangeAspect="1" noChangeArrowheads="1"/>
            </p:cNvSpPr>
            <p:nvPr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2" name="Oval 264"/>
            <p:cNvSpPr>
              <a:spLocks noChangeAspect="1" noChangeArrowheads="1"/>
            </p:cNvSpPr>
            <p:nvPr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3" name="Oval 265"/>
            <p:cNvSpPr>
              <a:spLocks noChangeAspect="1" noChangeArrowheads="1"/>
            </p:cNvSpPr>
            <p:nvPr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4" name="Oval 266"/>
            <p:cNvSpPr>
              <a:spLocks noChangeAspect="1" noChangeArrowheads="1"/>
            </p:cNvSpPr>
            <p:nvPr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5" name="Oval 267"/>
            <p:cNvSpPr>
              <a:spLocks noChangeAspect="1" noChangeArrowheads="1"/>
            </p:cNvSpPr>
            <p:nvPr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6" name="Oval 268"/>
            <p:cNvSpPr>
              <a:spLocks noChangeAspect="1" noChangeArrowheads="1"/>
            </p:cNvSpPr>
            <p:nvPr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7" name="Oval 269"/>
            <p:cNvSpPr>
              <a:spLocks noChangeAspect="1" noChangeArrowheads="1"/>
            </p:cNvSpPr>
            <p:nvPr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8" name="Oval 270"/>
            <p:cNvSpPr>
              <a:spLocks noChangeAspect="1" noChangeArrowheads="1"/>
            </p:cNvSpPr>
            <p:nvPr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9" name="Oval 271"/>
            <p:cNvSpPr>
              <a:spLocks noChangeAspect="1" noChangeArrowheads="1"/>
            </p:cNvSpPr>
            <p:nvPr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0" name="Oval 272"/>
            <p:cNvSpPr>
              <a:spLocks noChangeAspect="1" noChangeArrowheads="1"/>
            </p:cNvSpPr>
            <p:nvPr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1" name="Oval 273"/>
            <p:cNvSpPr>
              <a:spLocks noChangeAspect="1" noChangeArrowheads="1"/>
            </p:cNvSpPr>
            <p:nvPr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2" name="Oval 274"/>
            <p:cNvSpPr>
              <a:spLocks noChangeAspect="1" noChangeArrowheads="1"/>
            </p:cNvSpPr>
            <p:nvPr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3" name="Oval 275"/>
            <p:cNvSpPr>
              <a:spLocks noChangeAspect="1" noChangeArrowheads="1"/>
            </p:cNvSpPr>
            <p:nvPr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4" name="Oval 276"/>
            <p:cNvSpPr>
              <a:spLocks noChangeAspect="1" noChangeArrowheads="1"/>
            </p:cNvSpPr>
            <p:nvPr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5" name="Oval 277"/>
            <p:cNvSpPr>
              <a:spLocks noChangeAspect="1" noChangeArrowheads="1"/>
            </p:cNvSpPr>
            <p:nvPr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6" name="Oval 278"/>
            <p:cNvSpPr>
              <a:spLocks noChangeAspect="1" noChangeArrowheads="1"/>
            </p:cNvSpPr>
            <p:nvPr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7" name="Oval 279"/>
            <p:cNvSpPr>
              <a:spLocks noChangeAspect="1" noChangeArrowheads="1"/>
            </p:cNvSpPr>
            <p:nvPr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8" name="Oval 280"/>
            <p:cNvSpPr>
              <a:spLocks noChangeAspect="1" noChangeArrowheads="1"/>
            </p:cNvSpPr>
            <p:nvPr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9" name="Oval 281"/>
            <p:cNvSpPr>
              <a:spLocks noChangeAspect="1" noChangeArrowheads="1"/>
            </p:cNvSpPr>
            <p:nvPr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0" name="Oval 282"/>
            <p:cNvSpPr>
              <a:spLocks noChangeAspect="1" noChangeArrowheads="1"/>
            </p:cNvSpPr>
            <p:nvPr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1" name="Oval 283"/>
            <p:cNvSpPr>
              <a:spLocks noChangeAspect="1" noChangeArrowheads="1"/>
            </p:cNvSpPr>
            <p:nvPr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2" name="Oval 284"/>
            <p:cNvSpPr>
              <a:spLocks noChangeAspect="1" noChangeArrowheads="1"/>
            </p:cNvSpPr>
            <p:nvPr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3" name="Oval 285"/>
            <p:cNvSpPr>
              <a:spLocks noChangeAspect="1" noChangeArrowheads="1"/>
            </p:cNvSpPr>
            <p:nvPr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4" name="Oval 286"/>
            <p:cNvSpPr>
              <a:spLocks noChangeAspect="1" noChangeArrowheads="1"/>
            </p:cNvSpPr>
            <p:nvPr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5" name="Oval 287"/>
            <p:cNvSpPr>
              <a:spLocks noChangeAspect="1" noChangeArrowheads="1"/>
            </p:cNvSpPr>
            <p:nvPr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6" name="Oval 288"/>
            <p:cNvSpPr>
              <a:spLocks noChangeAspect="1" noChangeArrowheads="1"/>
            </p:cNvSpPr>
            <p:nvPr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7" name="Oval 289"/>
            <p:cNvSpPr>
              <a:spLocks noChangeAspect="1" noChangeArrowheads="1"/>
            </p:cNvSpPr>
            <p:nvPr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8" name="Oval 290"/>
            <p:cNvSpPr>
              <a:spLocks noChangeAspect="1" noChangeArrowheads="1"/>
            </p:cNvSpPr>
            <p:nvPr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9" name="Oval 291"/>
            <p:cNvSpPr>
              <a:spLocks noChangeAspect="1" noChangeArrowheads="1"/>
            </p:cNvSpPr>
            <p:nvPr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0" name="Oval 292"/>
            <p:cNvSpPr>
              <a:spLocks noChangeAspect="1" noChangeArrowheads="1"/>
            </p:cNvSpPr>
            <p:nvPr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1" name="Oval 293"/>
            <p:cNvSpPr>
              <a:spLocks noChangeAspect="1" noChangeArrowheads="1"/>
            </p:cNvSpPr>
            <p:nvPr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2" name="Oval 294"/>
            <p:cNvSpPr>
              <a:spLocks noChangeAspect="1" noChangeArrowheads="1"/>
            </p:cNvSpPr>
            <p:nvPr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3" name="Oval 295"/>
            <p:cNvSpPr>
              <a:spLocks noChangeAspect="1" noChangeArrowheads="1"/>
            </p:cNvSpPr>
            <p:nvPr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4" name="Oval 296"/>
            <p:cNvSpPr>
              <a:spLocks noChangeAspect="1" noChangeArrowheads="1"/>
            </p:cNvSpPr>
            <p:nvPr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5" name="Oval 297"/>
            <p:cNvSpPr>
              <a:spLocks noChangeAspect="1" noChangeArrowheads="1"/>
            </p:cNvSpPr>
            <p:nvPr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6" name="Oval 298"/>
            <p:cNvSpPr>
              <a:spLocks noChangeAspect="1" noChangeArrowheads="1"/>
            </p:cNvSpPr>
            <p:nvPr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7" name="Oval 299"/>
            <p:cNvSpPr>
              <a:spLocks noChangeAspect="1" noChangeArrowheads="1"/>
            </p:cNvSpPr>
            <p:nvPr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8" name="Oval 300"/>
            <p:cNvSpPr>
              <a:spLocks noChangeAspect="1" noChangeArrowheads="1"/>
            </p:cNvSpPr>
            <p:nvPr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9" name="Oval 301"/>
            <p:cNvSpPr>
              <a:spLocks noChangeAspect="1" noChangeArrowheads="1"/>
            </p:cNvSpPr>
            <p:nvPr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0" name="Oval 302"/>
            <p:cNvSpPr>
              <a:spLocks noChangeAspect="1" noChangeArrowheads="1"/>
            </p:cNvSpPr>
            <p:nvPr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1" name="Oval 303"/>
            <p:cNvSpPr>
              <a:spLocks noChangeAspect="1" noChangeArrowheads="1"/>
            </p:cNvSpPr>
            <p:nvPr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2" name="Oval 304"/>
            <p:cNvSpPr>
              <a:spLocks noChangeAspect="1" noChangeArrowheads="1"/>
            </p:cNvSpPr>
            <p:nvPr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3" name="Oval 305"/>
            <p:cNvSpPr>
              <a:spLocks noChangeAspect="1" noChangeArrowheads="1"/>
            </p:cNvSpPr>
            <p:nvPr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4" name="Oval 306"/>
            <p:cNvSpPr>
              <a:spLocks noChangeAspect="1" noChangeArrowheads="1"/>
            </p:cNvSpPr>
            <p:nvPr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5" name="Oval 307"/>
            <p:cNvSpPr>
              <a:spLocks noChangeAspect="1" noChangeArrowheads="1"/>
            </p:cNvSpPr>
            <p:nvPr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6" name="Oval 308"/>
            <p:cNvSpPr>
              <a:spLocks noChangeAspect="1" noChangeArrowheads="1"/>
            </p:cNvSpPr>
            <p:nvPr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7" name="Oval 309"/>
            <p:cNvSpPr>
              <a:spLocks noChangeAspect="1" noChangeArrowheads="1"/>
            </p:cNvSpPr>
            <p:nvPr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8" name="Oval 310"/>
            <p:cNvSpPr>
              <a:spLocks noChangeAspect="1" noChangeArrowheads="1"/>
            </p:cNvSpPr>
            <p:nvPr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9" name="Oval 311"/>
            <p:cNvSpPr>
              <a:spLocks noChangeAspect="1" noChangeArrowheads="1"/>
            </p:cNvSpPr>
            <p:nvPr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0" name="Oval 312"/>
            <p:cNvSpPr>
              <a:spLocks noChangeAspect="1" noChangeArrowheads="1"/>
            </p:cNvSpPr>
            <p:nvPr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1" name="Oval 313"/>
            <p:cNvSpPr>
              <a:spLocks noChangeAspect="1" noChangeArrowheads="1"/>
            </p:cNvSpPr>
            <p:nvPr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2" name="Oval 314"/>
            <p:cNvSpPr>
              <a:spLocks noChangeAspect="1" noChangeArrowheads="1"/>
            </p:cNvSpPr>
            <p:nvPr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3" name="Oval 315"/>
            <p:cNvSpPr>
              <a:spLocks noChangeAspect="1" noChangeArrowheads="1"/>
            </p:cNvSpPr>
            <p:nvPr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4" name="Oval 316"/>
            <p:cNvSpPr>
              <a:spLocks noChangeAspect="1" noChangeArrowheads="1"/>
            </p:cNvSpPr>
            <p:nvPr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5" name="Oval 317"/>
            <p:cNvSpPr>
              <a:spLocks noChangeAspect="1" noChangeArrowheads="1"/>
            </p:cNvSpPr>
            <p:nvPr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6" name="Oval 318"/>
            <p:cNvSpPr>
              <a:spLocks noChangeAspect="1" noChangeArrowheads="1"/>
            </p:cNvSpPr>
            <p:nvPr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7" name="Oval 319"/>
            <p:cNvSpPr>
              <a:spLocks noChangeAspect="1" noChangeArrowheads="1"/>
            </p:cNvSpPr>
            <p:nvPr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8" name="Oval 320"/>
            <p:cNvSpPr>
              <a:spLocks noChangeAspect="1" noChangeArrowheads="1"/>
            </p:cNvSpPr>
            <p:nvPr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9" name="Oval 321"/>
            <p:cNvSpPr>
              <a:spLocks noChangeAspect="1" noChangeArrowheads="1"/>
            </p:cNvSpPr>
            <p:nvPr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0" name="Oval 322"/>
            <p:cNvSpPr>
              <a:spLocks noChangeAspect="1" noChangeArrowheads="1"/>
            </p:cNvSpPr>
            <p:nvPr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1" name="Oval 323"/>
            <p:cNvSpPr>
              <a:spLocks noChangeAspect="1" noChangeArrowheads="1"/>
            </p:cNvSpPr>
            <p:nvPr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2" name="Oval 324"/>
            <p:cNvSpPr>
              <a:spLocks noChangeAspect="1" noChangeArrowheads="1"/>
            </p:cNvSpPr>
            <p:nvPr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3" name="Oval 325"/>
            <p:cNvSpPr>
              <a:spLocks noChangeAspect="1" noChangeArrowheads="1"/>
            </p:cNvSpPr>
            <p:nvPr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4" name="Oval 326"/>
            <p:cNvSpPr>
              <a:spLocks noChangeAspect="1" noChangeArrowheads="1"/>
            </p:cNvSpPr>
            <p:nvPr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5" name="Oval 327"/>
            <p:cNvSpPr>
              <a:spLocks noChangeAspect="1" noChangeArrowheads="1"/>
            </p:cNvSpPr>
            <p:nvPr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6" name="Oval 328"/>
            <p:cNvSpPr>
              <a:spLocks noChangeAspect="1" noChangeArrowheads="1"/>
            </p:cNvSpPr>
            <p:nvPr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7" name="Oval 329"/>
            <p:cNvSpPr>
              <a:spLocks noChangeAspect="1" noChangeArrowheads="1"/>
            </p:cNvSpPr>
            <p:nvPr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8" name="Oval 330"/>
            <p:cNvSpPr>
              <a:spLocks noChangeAspect="1" noChangeArrowheads="1"/>
            </p:cNvSpPr>
            <p:nvPr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9" name="Oval 331"/>
            <p:cNvSpPr>
              <a:spLocks noChangeAspect="1" noChangeArrowheads="1"/>
            </p:cNvSpPr>
            <p:nvPr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0" name="Oval 332"/>
            <p:cNvSpPr>
              <a:spLocks noChangeAspect="1" noChangeArrowheads="1"/>
            </p:cNvSpPr>
            <p:nvPr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1" name="Oval 333"/>
            <p:cNvSpPr>
              <a:spLocks noChangeAspect="1" noChangeArrowheads="1"/>
            </p:cNvSpPr>
            <p:nvPr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2" name="Oval 334"/>
            <p:cNvSpPr>
              <a:spLocks noChangeAspect="1" noChangeArrowheads="1"/>
            </p:cNvSpPr>
            <p:nvPr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3" name="Oval 335"/>
            <p:cNvSpPr>
              <a:spLocks noChangeAspect="1" noChangeArrowheads="1"/>
            </p:cNvSpPr>
            <p:nvPr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4" name="Oval 336"/>
            <p:cNvSpPr>
              <a:spLocks noChangeAspect="1" noChangeArrowheads="1"/>
            </p:cNvSpPr>
            <p:nvPr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5" name="Oval 337"/>
            <p:cNvSpPr>
              <a:spLocks noChangeAspect="1" noChangeArrowheads="1"/>
            </p:cNvSpPr>
            <p:nvPr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6" name="Oval 338"/>
            <p:cNvSpPr>
              <a:spLocks noChangeAspect="1" noChangeArrowheads="1"/>
            </p:cNvSpPr>
            <p:nvPr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7" name="Oval 339"/>
            <p:cNvSpPr>
              <a:spLocks noChangeAspect="1" noChangeArrowheads="1"/>
            </p:cNvSpPr>
            <p:nvPr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8" name="Oval 340"/>
            <p:cNvSpPr>
              <a:spLocks noChangeAspect="1" noChangeArrowheads="1"/>
            </p:cNvSpPr>
            <p:nvPr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9" name="Oval 341"/>
            <p:cNvSpPr>
              <a:spLocks noChangeAspect="1" noChangeArrowheads="1"/>
            </p:cNvSpPr>
            <p:nvPr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0" name="Oval 342"/>
            <p:cNvSpPr>
              <a:spLocks noChangeAspect="1" noChangeArrowheads="1"/>
            </p:cNvSpPr>
            <p:nvPr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1" name="Oval 343"/>
            <p:cNvSpPr>
              <a:spLocks noChangeAspect="1" noChangeArrowheads="1"/>
            </p:cNvSpPr>
            <p:nvPr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2" name="Oval 344"/>
            <p:cNvSpPr>
              <a:spLocks noChangeAspect="1" noChangeArrowheads="1"/>
            </p:cNvSpPr>
            <p:nvPr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3" name="Oval 345"/>
            <p:cNvSpPr>
              <a:spLocks noChangeAspect="1" noChangeArrowheads="1"/>
            </p:cNvSpPr>
            <p:nvPr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4" name="Oval 346"/>
            <p:cNvSpPr>
              <a:spLocks noChangeAspect="1" noChangeArrowheads="1"/>
            </p:cNvSpPr>
            <p:nvPr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5" name="Oval 347"/>
            <p:cNvSpPr>
              <a:spLocks noChangeAspect="1" noChangeArrowheads="1"/>
            </p:cNvSpPr>
            <p:nvPr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6" name="Oval 348"/>
            <p:cNvSpPr>
              <a:spLocks noChangeAspect="1" noChangeArrowheads="1"/>
            </p:cNvSpPr>
            <p:nvPr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7" name="Oval 349"/>
            <p:cNvSpPr>
              <a:spLocks noChangeAspect="1" noChangeArrowheads="1"/>
            </p:cNvSpPr>
            <p:nvPr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8" name="Oval 350"/>
            <p:cNvSpPr>
              <a:spLocks noChangeAspect="1" noChangeArrowheads="1"/>
            </p:cNvSpPr>
            <p:nvPr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9" name="Oval 351"/>
            <p:cNvSpPr>
              <a:spLocks noChangeAspect="1" noChangeArrowheads="1"/>
            </p:cNvSpPr>
            <p:nvPr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0" name="Oval 352"/>
            <p:cNvSpPr>
              <a:spLocks noChangeAspect="1" noChangeArrowheads="1"/>
            </p:cNvSpPr>
            <p:nvPr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1" name="Oval 353"/>
            <p:cNvSpPr>
              <a:spLocks noChangeAspect="1" noChangeArrowheads="1"/>
            </p:cNvSpPr>
            <p:nvPr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2" name="Oval 354"/>
            <p:cNvSpPr>
              <a:spLocks noChangeAspect="1" noChangeArrowheads="1"/>
            </p:cNvSpPr>
            <p:nvPr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3" name="Oval 355"/>
            <p:cNvSpPr>
              <a:spLocks noChangeAspect="1" noChangeArrowheads="1"/>
            </p:cNvSpPr>
            <p:nvPr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4" name="Oval 356"/>
            <p:cNvSpPr>
              <a:spLocks noChangeAspect="1" noChangeArrowheads="1"/>
            </p:cNvSpPr>
            <p:nvPr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5" name="Oval 357"/>
            <p:cNvSpPr>
              <a:spLocks noChangeAspect="1" noChangeArrowheads="1"/>
            </p:cNvSpPr>
            <p:nvPr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6" name="Oval 358"/>
            <p:cNvSpPr>
              <a:spLocks noChangeAspect="1" noChangeArrowheads="1"/>
            </p:cNvSpPr>
            <p:nvPr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7" name="Oval 359"/>
            <p:cNvSpPr>
              <a:spLocks noChangeAspect="1" noChangeArrowheads="1"/>
            </p:cNvSpPr>
            <p:nvPr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2988" name="Oval 360"/>
            <p:cNvSpPr>
              <a:spLocks noChangeAspect="1" noChangeArrowheads="1"/>
            </p:cNvSpPr>
            <p:nvPr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9" name="Oval 361"/>
            <p:cNvSpPr>
              <a:spLocks noChangeAspect="1" noChangeArrowheads="1"/>
            </p:cNvSpPr>
            <p:nvPr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0" name="Oval 362"/>
            <p:cNvSpPr>
              <a:spLocks noChangeAspect="1" noChangeArrowheads="1"/>
            </p:cNvSpPr>
            <p:nvPr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1" name="Oval 363"/>
            <p:cNvSpPr>
              <a:spLocks noChangeAspect="1" noChangeArrowheads="1"/>
            </p:cNvSpPr>
            <p:nvPr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2" name="Oval 364"/>
            <p:cNvSpPr>
              <a:spLocks noChangeAspect="1" noChangeArrowheads="1"/>
            </p:cNvSpPr>
            <p:nvPr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3" name="Oval 365"/>
            <p:cNvSpPr>
              <a:spLocks noChangeAspect="1" noChangeArrowheads="1"/>
            </p:cNvSpPr>
            <p:nvPr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4" name="Oval 366"/>
            <p:cNvSpPr>
              <a:spLocks noChangeAspect="1" noChangeArrowheads="1"/>
            </p:cNvSpPr>
            <p:nvPr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5" name="Oval 367"/>
            <p:cNvSpPr>
              <a:spLocks noChangeAspect="1" noChangeArrowheads="1"/>
            </p:cNvSpPr>
            <p:nvPr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6" name="Oval 368"/>
            <p:cNvSpPr>
              <a:spLocks noChangeAspect="1" noChangeArrowheads="1"/>
            </p:cNvSpPr>
            <p:nvPr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7" name="Oval 369"/>
            <p:cNvSpPr>
              <a:spLocks noChangeAspect="1" noChangeArrowheads="1"/>
            </p:cNvSpPr>
            <p:nvPr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8" name="Oval 370"/>
            <p:cNvSpPr>
              <a:spLocks noChangeAspect="1" noChangeArrowheads="1"/>
            </p:cNvSpPr>
            <p:nvPr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9" name="Oval 371"/>
            <p:cNvSpPr>
              <a:spLocks noChangeAspect="1" noChangeArrowheads="1"/>
            </p:cNvSpPr>
            <p:nvPr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0" name="Oval 372"/>
            <p:cNvSpPr>
              <a:spLocks noChangeAspect="1" noChangeArrowheads="1"/>
            </p:cNvSpPr>
            <p:nvPr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1" name="Oval 373"/>
            <p:cNvSpPr>
              <a:spLocks noChangeAspect="1" noChangeArrowheads="1"/>
            </p:cNvSpPr>
            <p:nvPr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2" name="Oval 374"/>
            <p:cNvSpPr>
              <a:spLocks noChangeAspect="1" noChangeArrowheads="1"/>
            </p:cNvSpPr>
            <p:nvPr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3" name="Oval 375"/>
            <p:cNvSpPr>
              <a:spLocks noChangeAspect="1" noChangeArrowheads="1"/>
            </p:cNvSpPr>
            <p:nvPr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4" name="Oval 376"/>
            <p:cNvSpPr>
              <a:spLocks noChangeAspect="1" noChangeArrowheads="1"/>
            </p:cNvSpPr>
            <p:nvPr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5" name="Oval 377"/>
            <p:cNvSpPr>
              <a:spLocks noChangeAspect="1" noChangeArrowheads="1"/>
            </p:cNvSpPr>
            <p:nvPr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6" name="Oval 378"/>
            <p:cNvSpPr>
              <a:spLocks noChangeAspect="1" noChangeArrowheads="1"/>
            </p:cNvSpPr>
            <p:nvPr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7" name="Oval 379"/>
            <p:cNvSpPr>
              <a:spLocks noChangeAspect="1" noChangeArrowheads="1"/>
            </p:cNvSpPr>
            <p:nvPr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8" name="Oval 380"/>
            <p:cNvSpPr>
              <a:spLocks noChangeAspect="1" noChangeArrowheads="1"/>
            </p:cNvSpPr>
            <p:nvPr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9" name="Oval 381"/>
            <p:cNvSpPr>
              <a:spLocks noChangeAspect="1" noChangeArrowheads="1"/>
            </p:cNvSpPr>
            <p:nvPr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0" name="Oval 382"/>
            <p:cNvSpPr>
              <a:spLocks noChangeAspect="1" noChangeArrowheads="1"/>
            </p:cNvSpPr>
            <p:nvPr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1" name="Oval 383"/>
            <p:cNvSpPr>
              <a:spLocks noChangeAspect="1" noChangeArrowheads="1"/>
            </p:cNvSpPr>
            <p:nvPr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2" name="Oval 384"/>
            <p:cNvSpPr>
              <a:spLocks noChangeAspect="1" noChangeArrowheads="1"/>
            </p:cNvSpPr>
            <p:nvPr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3" name="Oval 385"/>
            <p:cNvSpPr>
              <a:spLocks noChangeAspect="1" noChangeArrowheads="1"/>
            </p:cNvSpPr>
            <p:nvPr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4" name="Oval 386"/>
            <p:cNvSpPr>
              <a:spLocks noChangeAspect="1" noChangeArrowheads="1"/>
            </p:cNvSpPr>
            <p:nvPr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5" name="Oval 387"/>
            <p:cNvSpPr>
              <a:spLocks noChangeAspect="1" noChangeArrowheads="1"/>
            </p:cNvSpPr>
            <p:nvPr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6" name="Oval 388"/>
            <p:cNvSpPr>
              <a:spLocks noChangeAspect="1" noChangeArrowheads="1"/>
            </p:cNvSpPr>
            <p:nvPr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7" name="Oval 389"/>
            <p:cNvSpPr>
              <a:spLocks noChangeAspect="1" noChangeArrowheads="1"/>
            </p:cNvSpPr>
            <p:nvPr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8" name="Oval 390"/>
            <p:cNvSpPr>
              <a:spLocks noChangeAspect="1" noChangeArrowheads="1"/>
            </p:cNvSpPr>
            <p:nvPr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9" name="Oval 391"/>
            <p:cNvSpPr>
              <a:spLocks noChangeAspect="1" noChangeArrowheads="1"/>
            </p:cNvSpPr>
            <p:nvPr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0" name="Oval 392"/>
            <p:cNvSpPr>
              <a:spLocks noChangeAspect="1" noChangeArrowheads="1"/>
            </p:cNvSpPr>
            <p:nvPr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1" name="Oval 393"/>
            <p:cNvSpPr>
              <a:spLocks noChangeAspect="1" noChangeArrowheads="1"/>
            </p:cNvSpPr>
            <p:nvPr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2" name="Oval 394"/>
            <p:cNvSpPr>
              <a:spLocks noChangeAspect="1" noChangeArrowheads="1"/>
            </p:cNvSpPr>
            <p:nvPr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3" name="Oval 395"/>
            <p:cNvSpPr>
              <a:spLocks noChangeAspect="1" noChangeArrowheads="1"/>
            </p:cNvSpPr>
            <p:nvPr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4" name="Oval 396"/>
            <p:cNvSpPr>
              <a:spLocks noChangeAspect="1" noChangeArrowheads="1"/>
            </p:cNvSpPr>
            <p:nvPr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5" name="Oval 397"/>
            <p:cNvSpPr>
              <a:spLocks noChangeAspect="1" noChangeArrowheads="1"/>
            </p:cNvSpPr>
            <p:nvPr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6" name="Oval 398"/>
            <p:cNvSpPr>
              <a:spLocks noChangeAspect="1" noChangeArrowheads="1"/>
            </p:cNvSpPr>
            <p:nvPr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7" name="Oval 399"/>
            <p:cNvSpPr>
              <a:spLocks noChangeAspect="1" noChangeArrowheads="1"/>
            </p:cNvSpPr>
            <p:nvPr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8" name="Oval 400"/>
            <p:cNvSpPr>
              <a:spLocks noChangeAspect="1" noChangeArrowheads="1"/>
            </p:cNvSpPr>
            <p:nvPr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9" name="Oval 401"/>
            <p:cNvSpPr>
              <a:spLocks noChangeAspect="1" noChangeArrowheads="1"/>
            </p:cNvSpPr>
            <p:nvPr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0" name="Oval 402"/>
            <p:cNvSpPr>
              <a:spLocks noChangeAspect="1" noChangeArrowheads="1"/>
            </p:cNvSpPr>
            <p:nvPr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1" name="Oval 403"/>
            <p:cNvSpPr>
              <a:spLocks noChangeAspect="1" noChangeArrowheads="1"/>
            </p:cNvSpPr>
            <p:nvPr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2" name="Oval 404"/>
            <p:cNvSpPr>
              <a:spLocks noChangeAspect="1" noChangeArrowheads="1"/>
            </p:cNvSpPr>
            <p:nvPr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3" name="Oval 405"/>
            <p:cNvSpPr>
              <a:spLocks noChangeAspect="1" noChangeArrowheads="1"/>
            </p:cNvSpPr>
            <p:nvPr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4" name="Oval 406"/>
            <p:cNvSpPr>
              <a:spLocks noChangeAspect="1" noChangeArrowheads="1"/>
            </p:cNvSpPr>
            <p:nvPr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5" name="Oval 407"/>
            <p:cNvSpPr>
              <a:spLocks noChangeAspect="1" noChangeArrowheads="1"/>
            </p:cNvSpPr>
            <p:nvPr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6" name="Oval 408"/>
            <p:cNvSpPr>
              <a:spLocks noChangeAspect="1" noChangeArrowheads="1"/>
            </p:cNvSpPr>
            <p:nvPr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3037" name="Oval 409"/>
            <p:cNvSpPr>
              <a:spLocks noChangeAspect="1" noChangeArrowheads="1"/>
            </p:cNvSpPr>
            <p:nvPr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8" name="Oval 410"/>
            <p:cNvSpPr>
              <a:spLocks noChangeAspect="1" noChangeArrowheads="1"/>
            </p:cNvSpPr>
            <p:nvPr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9" name="Oval 411"/>
            <p:cNvSpPr>
              <a:spLocks noChangeAspect="1" noChangeArrowheads="1"/>
            </p:cNvSpPr>
            <p:nvPr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0" name="Oval 412"/>
            <p:cNvSpPr>
              <a:spLocks noChangeAspect="1" noChangeArrowheads="1"/>
            </p:cNvSpPr>
            <p:nvPr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1" name="Oval 413"/>
            <p:cNvSpPr>
              <a:spLocks noChangeAspect="1" noChangeArrowheads="1"/>
            </p:cNvSpPr>
            <p:nvPr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2" name="Oval 414"/>
            <p:cNvSpPr>
              <a:spLocks noChangeAspect="1" noChangeArrowheads="1"/>
            </p:cNvSpPr>
            <p:nvPr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3" name="Oval 415"/>
            <p:cNvSpPr>
              <a:spLocks noChangeAspect="1" noChangeArrowheads="1"/>
            </p:cNvSpPr>
            <p:nvPr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4" name="Oval 416"/>
            <p:cNvSpPr>
              <a:spLocks noChangeAspect="1" noChangeArrowheads="1"/>
            </p:cNvSpPr>
            <p:nvPr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5" name="Oval 417"/>
            <p:cNvSpPr>
              <a:spLocks noChangeAspect="1" noChangeArrowheads="1"/>
            </p:cNvSpPr>
            <p:nvPr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6" name="Oval 418"/>
            <p:cNvSpPr>
              <a:spLocks noChangeAspect="1" noChangeArrowheads="1"/>
            </p:cNvSpPr>
            <p:nvPr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7" name="Oval 419"/>
            <p:cNvSpPr>
              <a:spLocks noChangeAspect="1" noChangeArrowheads="1"/>
            </p:cNvSpPr>
            <p:nvPr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8" name="Oval 420"/>
            <p:cNvSpPr>
              <a:spLocks noChangeAspect="1" noChangeArrowheads="1"/>
            </p:cNvSpPr>
            <p:nvPr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9" name="Oval 421"/>
            <p:cNvSpPr>
              <a:spLocks noChangeAspect="1" noChangeArrowheads="1"/>
            </p:cNvSpPr>
            <p:nvPr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0" name="Oval 422"/>
            <p:cNvSpPr>
              <a:spLocks noChangeAspect="1" noChangeArrowheads="1"/>
            </p:cNvSpPr>
            <p:nvPr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1" name="Oval 423"/>
            <p:cNvSpPr>
              <a:spLocks noChangeAspect="1" noChangeArrowheads="1"/>
            </p:cNvSpPr>
            <p:nvPr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2" name="Oval 424"/>
            <p:cNvSpPr>
              <a:spLocks noChangeAspect="1" noChangeArrowheads="1"/>
            </p:cNvSpPr>
            <p:nvPr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3" name="Oval 425"/>
            <p:cNvSpPr>
              <a:spLocks noChangeAspect="1" noChangeArrowheads="1"/>
            </p:cNvSpPr>
            <p:nvPr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4" name="Oval 426"/>
            <p:cNvSpPr>
              <a:spLocks noChangeAspect="1" noChangeArrowheads="1"/>
            </p:cNvSpPr>
            <p:nvPr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5" name="Oval 427"/>
            <p:cNvSpPr>
              <a:spLocks noChangeAspect="1" noChangeArrowheads="1"/>
            </p:cNvSpPr>
            <p:nvPr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6" name="Oval 428"/>
            <p:cNvSpPr>
              <a:spLocks noChangeAspect="1" noChangeArrowheads="1"/>
            </p:cNvSpPr>
            <p:nvPr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7" name="Oval 429"/>
            <p:cNvSpPr>
              <a:spLocks noChangeAspect="1" noChangeArrowheads="1"/>
            </p:cNvSpPr>
            <p:nvPr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8" name="Oval 430"/>
            <p:cNvSpPr>
              <a:spLocks noChangeAspect="1" noChangeArrowheads="1"/>
            </p:cNvSpPr>
            <p:nvPr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9" name="Oval 431"/>
            <p:cNvSpPr>
              <a:spLocks noChangeAspect="1" noChangeArrowheads="1"/>
            </p:cNvSpPr>
            <p:nvPr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0" name="Oval 432"/>
            <p:cNvSpPr>
              <a:spLocks noChangeAspect="1" noChangeArrowheads="1"/>
            </p:cNvSpPr>
            <p:nvPr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1" name="Oval 433"/>
            <p:cNvSpPr>
              <a:spLocks noChangeAspect="1" noChangeArrowheads="1"/>
            </p:cNvSpPr>
            <p:nvPr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2" name="Oval 434"/>
            <p:cNvSpPr>
              <a:spLocks noChangeAspect="1" noChangeArrowheads="1"/>
            </p:cNvSpPr>
            <p:nvPr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3" name="Oval 435"/>
            <p:cNvSpPr>
              <a:spLocks noChangeAspect="1" noChangeArrowheads="1"/>
            </p:cNvSpPr>
            <p:nvPr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4" name="Oval 436"/>
            <p:cNvSpPr>
              <a:spLocks noChangeAspect="1" noChangeArrowheads="1"/>
            </p:cNvSpPr>
            <p:nvPr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5" name="Oval 437"/>
            <p:cNvSpPr>
              <a:spLocks noChangeAspect="1" noChangeArrowheads="1"/>
            </p:cNvSpPr>
            <p:nvPr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6" name="Oval 438"/>
            <p:cNvSpPr>
              <a:spLocks noChangeAspect="1" noChangeArrowheads="1"/>
            </p:cNvSpPr>
            <p:nvPr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7" name="Oval 439"/>
            <p:cNvSpPr>
              <a:spLocks noChangeAspect="1" noChangeArrowheads="1"/>
            </p:cNvSpPr>
            <p:nvPr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8" name="Oval 440"/>
            <p:cNvSpPr>
              <a:spLocks noChangeAspect="1" noChangeArrowheads="1"/>
            </p:cNvSpPr>
            <p:nvPr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9" name="Oval 441"/>
            <p:cNvSpPr>
              <a:spLocks noChangeAspect="1" noChangeArrowheads="1"/>
            </p:cNvSpPr>
            <p:nvPr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0" name="Oval 442"/>
            <p:cNvSpPr>
              <a:spLocks noChangeAspect="1" noChangeArrowheads="1"/>
            </p:cNvSpPr>
            <p:nvPr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1" name="Oval 443"/>
            <p:cNvSpPr>
              <a:spLocks noChangeAspect="1" noChangeArrowheads="1"/>
            </p:cNvSpPr>
            <p:nvPr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2" name="Oval 444"/>
            <p:cNvSpPr>
              <a:spLocks noChangeAspect="1" noChangeArrowheads="1"/>
            </p:cNvSpPr>
            <p:nvPr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3" name="Oval 445"/>
            <p:cNvSpPr>
              <a:spLocks noChangeAspect="1" noChangeArrowheads="1"/>
            </p:cNvSpPr>
            <p:nvPr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4" name="Oval 446"/>
            <p:cNvSpPr>
              <a:spLocks noChangeAspect="1" noChangeArrowheads="1"/>
            </p:cNvSpPr>
            <p:nvPr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5" name="Oval 447"/>
            <p:cNvSpPr>
              <a:spLocks noChangeAspect="1" noChangeArrowheads="1"/>
            </p:cNvSpPr>
            <p:nvPr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6" name="Oval 448"/>
            <p:cNvSpPr>
              <a:spLocks noChangeAspect="1" noChangeArrowheads="1"/>
            </p:cNvSpPr>
            <p:nvPr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7" name="Oval 449"/>
            <p:cNvSpPr>
              <a:spLocks noChangeAspect="1" noChangeArrowheads="1"/>
            </p:cNvSpPr>
            <p:nvPr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8" name="Oval 450"/>
            <p:cNvSpPr>
              <a:spLocks noChangeAspect="1" noChangeArrowheads="1"/>
            </p:cNvSpPr>
            <p:nvPr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9" name="Oval 451"/>
            <p:cNvSpPr>
              <a:spLocks noChangeAspect="1" noChangeArrowheads="1"/>
            </p:cNvSpPr>
            <p:nvPr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0" name="Oval 452"/>
            <p:cNvSpPr>
              <a:spLocks noChangeAspect="1" noChangeArrowheads="1"/>
            </p:cNvSpPr>
            <p:nvPr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1" name="Oval 453"/>
            <p:cNvSpPr>
              <a:spLocks noChangeAspect="1" noChangeArrowheads="1"/>
            </p:cNvSpPr>
            <p:nvPr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2" name="Oval 454"/>
            <p:cNvSpPr>
              <a:spLocks noChangeAspect="1" noChangeArrowheads="1"/>
            </p:cNvSpPr>
            <p:nvPr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3" name="Oval 455"/>
            <p:cNvSpPr>
              <a:spLocks noChangeAspect="1" noChangeArrowheads="1"/>
            </p:cNvSpPr>
            <p:nvPr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4" name="Oval 456"/>
            <p:cNvSpPr>
              <a:spLocks noChangeAspect="1" noChangeArrowheads="1"/>
            </p:cNvSpPr>
            <p:nvPr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5" name="Oval 457"/>
            <p:cNvSpPr>
              <a:spLocks noChangeAspect="1" noChangeArrowheads="1"/>
            </p:cNvSpPr>
            <p:nvPr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6" name="Oval 458"/>
            <p:cNvSpPr>
              <a:spLocks noChangeAspect="1" noChangeArrowheads="1"/>
            </p:cNvSpPr>
            <p:nvPr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7" name="Oval 459"/>
            <p:cNvSpPr>
              <a:spLocks noChangeAspect="1" noChangeArrowheads="1"/>
            </p:cNvSpPr>
            <p:nvPr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8" name="Oval 460"/>
            <p:cNvSpPr>
              <a:spLocks noChangeAspect="1" noChangeArrowheads="1"/>
            </p:cNvSpPr>
            <p:nvPr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9" name="Oval 461"/>
            <p:cNvSpPr>
              <a:spLocks noChangeAspect="1" noChangeArrowheads="1"/>
            </p:cNvSpPr>
            <p:nvPr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0" name="Oval 462"/>
            <p:cNvSpPr>
              <a:spLocks noChangeAspect="1" noChangeArrowheads="1"/>
            </p:cNvSpPr>
            <p:nvPr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1" name="Oval 463"/>
            <p:cNvSpPr>
              <a:spLocks noChangeAspect="1" noChangeArrowheads="1"/>
            </p:cNvSpPr>
            <p:nvPr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2" name="Oval 464"/>
            <p:cNvSpPr>
              <a:spLocks noChangeAspect="1" noChangeArrowheads="1"/>
            </p:cNvSpPr>
            <p:nvPr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3" name="Oval 465"/>
            <p:cNvSpPr>
              <a:spLocks noChangeAspect="1" noChangeArrowheads="1"/>
            </p:cNvSpPr>
            <p:nvPr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4" name="Oval 466"/>
            <p:cNvSpPr>
              <a:spLocks noChangeAspect="1" noChangeArrowheads="1"/>
            </p:cNvSpPr>
            <p:nvPr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5" name="Oval 467"/>
            <p:cNvSpPr>
              <a:spLocks noChangeAspect="1" noChangeArrowheads="1"/>
            </p:cNvSpPr>
            <p:nvPr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6" name="Oval 468"/>
            <p:cNvSpPr>
              <a:spLocks noChangeAspect="1" noChangeArrowheads="1"/>
            </p:cNvSpPr>
            <p:nvPr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7" name="Oval 469"/>
            <p:cNvSpPr>
              <a:spLocks noChangeAspect="1" noChangeArrowheads="1"/>
            </p:cNvSpPr>
            <p:nvPr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8" name="Oval 470"/>
            <p:cNvSpPr>
              <a:spLocks noChangeAspect="1" noChangeArrowheads="1"/>
            </p:cNvSpPr>
            <p:nvPr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9" name="Oval 471"/>
            <p:cNvSpPr>
              <a:spLocks noChangeAspect="1" noChangeArrowheads="1"/>
            </p:cNvSpPr>
            <p:nvPr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0" name="Oval 472"/>
            <p:cNvSpPr>
              <a:spLocks noChangeAspect="1" noChangeArrowheads="1"/>
            </p:cNvSpPr>
            <p:nvPr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1" name="Oval 473"/>
            <p:cNvSpPr>
              <a:spLocks noChangeAspect="1" noChangeArrowheads="1"/>
            </p:cNvSpPr>
            <p:nvPr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2" name="Oval 474"/>
            <p:cNvSpPr>
              <a:spLocks noChangeAspect="1" noChangeArrowheads="1"/>
            </p:cNvSpPr>
            <p:nvPr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3" name="Oval 475"/>
            <p:cNvSpPr>
              <a:spLocks noChangeAspect="1" noChangeArrowheads="1"/>
            </p:cNvSpPr>
            <p:nvPr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4" name="Oval 476"/>
            <p:cNvSpPr>
              <a:spLocks noChangeAspect="1" noChangeArrowheads="1"/>
            </p:cNvSpPr>
            <p:nvPr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5" name="Oval 477"/>
            <p:cNvSpPr>
              <a:spLocks noChangeAspect="1" noChangeArrowheads="1"/>
            </p:cNvSpPr>
            <p:nvPr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6" name="Oval 478"/>
            <p:cNvSpPr>
              <a:spLocks noChangeAspect="1" noChangeArrowheads="1"/>
            </p:cNvSpPr>
            <p:nvPr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7" name="Oval 479"/>
            <p:cNvSpPr>
              <a:spLocks noChangeAspect="1" noChangeArrowheads="1"/>
            </p:cNvSpPr>
            <p:nvPr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8" name="Oval 480"/>
            <p:cNvSpPr>
              <a:spLocks noChangeAspect="1" noChangeArrowheads="1"/>
            </p:cNvSpPr>
            <p:nvPr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9" name="Oval 481"/>
            <p:cNvSpPr>
              <a:spLocks noChangeAspect="1" noChangeArrowheads="1"/>
            </p:cNvSpPr>
            <p:nvPr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0" name="Oval 482"/>
            <p:cNvSpPr>
              <a:spLocks noChangeAspect="1" noChangeArrowheads="1"/>
            </p:cNvSpPr>
            <p:nvPr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1" name="Oval 483"/>
            <p:cNvSpPr>
              <a:spLocks noChangeAspect="1" noChangeArrowheads="1"/>
            </p:cNvSpPr>
            <p:nvPr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2" name="Oval 484"/>
            <p:cNvSpPr>
              <a:spLocks noChangeAspect="1" noChangeArrowheads="1"/>
            </p:cNvSpPr>
            <p:nvPr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3" name="Oval 485"/>
            <p:cNvSpPr>
              <a:spLocks noChangeAspect="1" noChangeArrowheads="1"/>
            </p:cNvSpPr>
            <p:nvPr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4" name="Oval 486"/>
            <p:cNvSpPr>
              <a:spLocks noChangeAspect="1" noChangeArrowheads="1"/>
            </p:cNvSpPr>
            <p:nvPr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5" name="Oval 487"/>
            <p:cNvSpPr>
              <a:spLocks noChangeAspect="1" noChangeArrowheads="1"/>
            </p:cNvSpPr>
            <p:nvPr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6" name="Oval 488"/>
            <p:cNvSpPr>
              <a:spLocks noChangeAspect="1" noChangeArrowheads="1"/>
            </p:cNvSpPr>
            <p:nvPr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7" name="Oval 489"/>
            <p:cNvSpPr>
              <a:spLocks noChangeAspect="1" noChangeArrowheads="1"/>
            </p:cNvSpPr>
            <p:nvPr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8" name="Oval 490"/>
            <p:cNvSpPr>
              <a:spLocks noChangeAspect="1" noChangeArrowheads="1"/>
            </p:cNvSpPr>
            <p:nvPr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9" name="Oval 491"/>
            <p:cNvSpPr>
              <a:spLocks noChangeAspect="1" noChangeArrowheads="1"/>
            </p:cNvSpPr>
            <p:nvPr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0" name="Oval 492"/>
            <p:cNvSpPr>
              <a:spLocks noChangeAspect="1" noChangeArrowheads="1"/>
            </p:cNvSpPr>
            <p:nvPr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1" name="Oval 493"/>
            <p:cNvSpPr>
              <a:spLocks noChangeAspect="1" noChangeArrowheads="1"/>
            </p:cNvSpPr>
            <p:nvPr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2" name="Oval 494"/>
            <p:cNvSpPr>
              <a:spLocks noChangeAspect="1" noChangeArrowheads="1"/>
            </p:cNvSpPr>
            <p:nvPr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3" name="Oval 495"/>
            <p:cNvSpPr>
              <a:spLocks noChangeAspect="1" noChangeArrowheads="1"/>
            </p:cNvSpPr>
            <p:nvPr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4" name="Oval 496"/>
            <p:cNvSpPr>
              <a:spLocks noChangeAspect="1" noChangeArrowheads="1"/>
            </p:cNvSpPr>
            <p:nvPr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5" name="Oval 497"/>
            <p:cNvSpPr>
              <a:spLocks noChangeAspect="1" noChangeArrowheads="1"/>
            </p:cNvSpPr>
            <p:nvPr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6" name="Oval 498"/>
            <p:cNvSpPr>
              <a:spLocks noChangeAspect="1" noChangeArrowheads="1"/>
            </p:cNvSpPr>
            <p:nvPr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7" name="Oval 499"/>
            <p:cNvSpPr>
              <a:spLocks noChangeAspect="1" noChangeArrowheads="1"/>
            </p:cNvSpPr>
            <p:nvPr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8" name="Oval 500"/>
            <p:cNvSpPr>
              <a:spLocks noChangeAspect="1" noChangeArrowheads="1"/>
            </p:cNvSpPr>
            <p:nvPr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9" name="Oval 501"/>
            <p:cNvSpPr>
              <a:spLocks noChangeAspect="1" noChangeArrowheads="1"/>
            </p:cNvSpPr>
            <p:nvPr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0" name="Oval 502"/>
            <p:cNvSpPr>
              <a:spLocks noChangeAspect="1" noChangeArrowheads="1"/>
            </p:cNvSpPr>
            <p:nvPr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1" name="Oval 503"/>
            <p:cNvSpPr>
              <a:spLocks noChangeAspect="1" noChangeArrowheads="1"/>
            </p:cNvSpPr>
            <p:nvPr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2" name="Oval 504"/>
            <p:cNvSpPr>
              <a:spLocks noChangeAspect="1" noChangeArrowheads="1"/>
            </p:cNvSpPr>
            <p:nvPr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3" name="Oval 505"/>
            <p:cNvSpPr>
              <a:spLocks noChangeAspect="1" noChangeArrowheads="1"/>
            </p:cNvSpPr>
            <p:nvPr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4" name="Oval 506"/>
            <p:cNvSpPr>
              <a:spLocks noChangeAspect="1" noChangeArrowheads="1"/>
            </p:cNvSpPr>
            <p:nvPr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5" name="Oval 507"/>
            <p:cNvSpPr>
              <a:spLocks noChangeAspect="1" noChangeArrowheads="1"/>
            </p:cNvSpPr>
            <p:nvPr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6" name="Oval 508"/>
            <p:cNvSpPr>
              <a:spLocks noChangeAspect="1" noChangeArrowheads="1"/>
            </p:cNvSpPr>
            <p:nvPr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7" name="Oval 509"/>
            <p:cNvSpPr>
              <a:spLocks noChangeAspect="1" noChangeArrowheads="1"/>
            </p:cNvSpPr>
            <p:nvPr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8" name="Oval 510"/>
            <p:cNvSpPr>
              <a:spLocks noChangeAspect="1" noChangeArrowheads="1"/>
            </p:cNvSpPr>
            <p:nvPr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9" name="Oval 511"/>
            <p:cNvSpPr>
              <a:spLocks noChangeAspect="1" noChangeArrowheads="1"/>
            </p:cNvSpPr>
            <p:nvPr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0" name="Oval 512"/>
            <p:cNvSpPr>
              <a:spLocks noChangeAspect="1" noChangeArrowheads="1"/>
            </p:cNvSpPr>
            <p:nvPr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1" name="Oval 513"/>
            <p:cNvSpPr>
              <a:spLocks noChangeAspect="1" noChangeArrowheads="1"/>
            </p:cNvSpPr>
            <p:nvPr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2" name="Oval 514"/>
            <p:cNvSpPr>
              <a:spLocks noChangeAspect="1" noChangeArrowheads="1"/>
            </p:cNvSpPr>
            <p:nvPr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3" name="Oval 515"/>
            <p:cNvSpPr>
              <a:spLocks noChangeAspect="1" noChangeArrowheads="1"/>
            </p:cNvSpPr>
            <p:nvPr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4" name="Oval 516"/>
            <p:cNvSpPr>
              <a:spLocks noChangeAspect="1" noChangeArrowheads="1"/>
            </p:cNvSpPr>
            <p:nvPr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5" name="Oval 517"/>
            <p:cNvSpPr>
              <a:spLocks noChangeAspect="1" noChangeArrowheads="1"/>
            </p:cNvSpPr>
            <p:nvPr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6" name="Oval 518"/>
            <p:cNvSpPr>
              <a:spLocks noChangeAspect="1" noChangeArrowheads="1"/>
            </p:cNvSpPr>
            <p:nvPr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7" name="Oval 519"/>
            <p:cNvSpPr>
              <a:spLocks noChangeAspect="1" noChangeArrowheads="1"/>
            </p:cNvSpPr>
            <p:nvPr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8" name="Oval 520"/>
            <p:cNvSpPr>
              <a:spLocks noChangeAspect="1" noChangeArrowheads="1"/>
            </p:cNvSpPr>
            <p:nvPr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9" name="Oval 521"/>
            <p:cNvSpPr>
              <a:spLocks noChangeAspect="1" noChangeArrowheads="1"/>
            </p:cNvSpPr>
            <p:nvPr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0" name="Oval 522"/>
            <p:cNvSpPr>
              <a:spLocks noChangeAspect="1" noChangeArrowheads="1"/>
            </p:cNvSpPr>
            <p:nvPr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1" name="Oval 523"/>
            <p:cNvSpPr>
              <a:spLocks noChangeAspect="1" noChangeArrowheads="1"/>
            </p:cNvSpPr>
            <p:nvPr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2" name="Oval 524"/>
            <p:cNvSpPr>
              <a:spLocks noChangeAspect="1" noChangeArrowheads="1"/>
            </p:cNvSpPr>
            <p:nvPr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3" name="Oval 525"/>
            <p:cNvSpPr>
              <a:spLocks noChangeAspect="1" noChangeArrowheads="1"/>
            </p:cNvSpPr>
            <p:nvPr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4" name="Oval 526"/>
            <p:cNvSpPr>
              <a:spLocks noChangeAspect="1" noChangeArrowheads="1"/>
            </p:cNvSpPr>
            <p:nvPr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5" name="Oval 527"/>
            <p:cNvSpPr>
              <a:spLocks noChangeAspect="1" noChangeArrowheads="1"/>
            </p:cNvSpPr>
            <p:nvPr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6" name="Oval 528"/>
            <p:cNvSpPr>
              <a:spLocks noChangeAspect="1" noChangeArrowheads="1"/>
            </p:cNvSpPr>
            <p:nvPr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7" name="Oval 529"/>
            <p:cNvSpPr>
              <a:spLocks noChangeAspect="1" noChangeArrowheads="1"/>
            </p:cNvSpPr>
            <p:nvPr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8" name="Oval 530"/>
            <p:cNvSpPr>
              <a:spLocks noChangeAspect="1" noChangeArrowheads="1"/>
            </p:cNvSpPr>
            <p:nvPr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9" name="Oval 531"/>
            <p:cNvSpPr>
              <a:spLocks noChangeAspect="1" noChangeArrowheads="1"/>
            </p:cNvSpPr>
            <p:nvPr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0" name="Oval 532"/>
            <p:cNvSpPr>
              <a:spLocks noChangeAspect="1" noChangeArrowheads="1"/>
            </p:cNvSpPr>
            <p:nvPr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1" name="Oval 533"/>
            <p:cNvSpPr>
              <a:spLocks noChangeAspect="1" noChangeArrowheads="1"/>
            </p:cNvSpPr>
            <p:nvPr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2" name="Oval 534"/>
            <p:cNvSpPr>
              <a:spLocks noChangeAspect="1" noChangeArrowheads="1"/>
            </p:cNvSpPr>
            <p:nvPr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3" name="Oval 535"/>
            <p:cNvSpPr>
              <a:spLocks noChangeAspect="1" noChangeArrowheads="1"/>
            </p:cNvSpPr>
            <p:nvPr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4" name="Oval 536"/>
            <p:cNvSpPr>
              <a:spLocks noChangeAspect="1" noChangeArrowheads="1"/>
            </p:cNvSpPr>
            <p:nvPr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5" name="Oval 537"/>
            <p:cNvSpPr>
              <a:spLocks noChangeAspect="1" noChangeArrowheads="1"/>
            </p:cNvSpPr>
            <p:nvPr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6" name="Oval 538"/>
            <p:cNvSpPr>
              <a:spLocks noChangeAspect="1" noChangeArrowheads="1"/>
            </p:cNvSpPr>
            <p:nvPr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7" name="Oval 539"/>
            <p:cNvSpPr>
              <a:spLocks noChangeAspect="1" noChangeArrowheads="1"/>
            </p:cNvSpPr>
            <p:nvPr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8" name="Oval 540"/>
            <p:cNvSpPr>
              <a:spLocks noChangeAspect="1" noChangeArrowheads="1"/>
            </p:cNvSpPr>
            <p:nvPr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9" name="Oval 541"/>
            <p:cNvSpPr>
              <a:spLocks noChangeAspect="1" noChangeArrowheads="1"/>
            </p:cNvSpPr>
            <p:nvPr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0" name="Oval 542"/>
            <p:cNvSpPr>
              <a:spLocks noChangeAspect="1" noChangeArrowheads="1"/>
            </p:cNvSpPr>
            <p:nvPr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1" name="Oval 543"/>
            <p:cNvSpPr>
              <a:spLocks noChangeAspect="1" noChangeArrowheads="1"/>
            </p:cNvSpPr>
            <p:nvPr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2" name="Oval 544"/>
            <p:cNvSpPr>
              <a:spLocks noChangeAspect="1" noChangeArrowheads="1"/>
            </p:cNvSpPr>
            <p:nvPr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3" name="Oval 545"/>
            <p:cNvSpPr>
              <a:spLocks noChangeAspect="1" noChangeArrowheads="1"/>
            </p:cNvSpPr>
            <p:nvPr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4" name="Oval 546"/>
            <p:cNvSpPr>
              <a:spLocks noChangeAspect="1" noChangeArrowheads="1"/>
            </p:cNvSpPr>
            <p:nvPr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5" name="Oval 547"/>
            <p:cNvSpPr>
              <a:spLocks noChangeAspect="1" noChangeArrowheads="1"/>
            </p:cNvSpPr>
            <p:nvPr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6" name="Oval 548"/>
            <p:cNvSpPr>
              <a:spLocks noChangeAspect="1" noChangeArrowheads="1"/>
            </p:cNvSpPr>
            <p:nvPr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7" name="Oval 549"/>
            <p:cNvSpPr>
              <a:spLocks noChangeAspect="1" noChangeArrowheads="1"/>
            </p:cNvSpPr>
            <p:nvPr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8" name="Oval 550"/>
            <p:cNvSpPr>
              <a:spLocks noChangeAspect="1" noChangeArrowheads="1"/>
            </p:cNvSpPr>
            <p:nvPr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9" name="Oval 551"/>
            <p:cNvSpPr>
              <a:spLocks noChangeAspect="1" noChangeArrowheads="1"/>
            </p:cNvSpPr>
            <p:nvPr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0" name="Oval 552"/>
            <p:cNvSpPr>
              <a:spLocks noChangeAspect="1" noChangeArrowheads="1"/>
            </p:cNvSpPr>
            <p:nvPr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1" name="Oval 553"/>
            <p:cNvSpPr>
              <a:spLocks noChangeAspect="1" noChangeArrowheads="1"/>
            </p:cNvSpPr>
            <p:nvPr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2" name="Oval 554"/>
            <p:cNvSpPr>
              <a:spLocks noChangeAspect="1" noChangeArrowheads="1"/>
            </p:cNvSpPr>
            <p:nvPr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3" name="Oval 555"/>
            <p:cNvSpPr>
              <a:spLocks noChangeAspect="1" noChangeArrowheads="1"/>
            </p:cNvSpPr>
            <p:nvPr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4" name="Oval 556"/>
            <p:cNvSpPr>
              <a:spLocks noChangeAspect="1" noChangeArrowheads="1"/>
            </p:cNvSpPr>
            <p:nvPr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5" name="Oval 557"/>
            <p:cNvSpPr>
              <a:spLocks noChangeAspect="1" noChangeArrowheads="1"/>
            </p:cNvSpPr>
            <p:nvPr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6" name="Oval 558"/>
            <p:cNvSpPr>
              <a:spLocks noChangeAspect="1" noChangeArrowheads="1"/>
            </p:cNvSpPr>
            <p:nvPr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7" name="Oval 559"/>
            <p:cNvSpPr>
              <a:spLocks noChangeAspect="1" noChangeArrowheads="1"/>
            </p:cNvSpPr>
            <p:nvPr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8" name="Oval 560"/>
            <p:cNvSpPr>
              <a:spLocks noChangeAspect="1" noChangeArrowheads="1"/>
            </p:cNvSpPr>
            <p:nvPr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9" name="Oval 561"/>
            <p:cNvSpPr>
              <a:spLocks noChangeAspect="1" noChangeArrowheads="1"/>
            </p:cNvSpPr>
            <p:nvPr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0" name="Oval 562"/>
            <p:cNvSpPr>
              <a:spLocks noChangeAspect="1" noChangeArrowheads="1"/>
            </p:cNvSpPr>
            <p:nvPr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1" name="Oval 563"/>
            <p:cNvSpPr>
              <a:spLocks noChangeAspect="1" noChangeArrowheads="1"/>
            </p:cNvSpPr>
            <p:nvPr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2" name="Oval 564"/>
            <p:cNvSpPr>
              <a:spLocks noChangeAspect="1" noChangeArrowheads="1"/>
            </p:cNvSpPr>
            <p:nvPr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3" name="Oval 565"/>
            <p:cNvSpPr>
              <a:spLocks noChangeAspect="1" noChangeArrowheads="1"/>
            </p:cNvSpPr>
            <p:nvPr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4" name="Oval 566"/>
            <p:cNvSpPr>
              <a:spLocks noChangeAspect="1" noChangeArrowheads="1"/>
            </p:cNvSpPr>
            <p:nvPr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5" name="Oval 567"/>
            <p:cNvSpPr>
              <a:spLocks noChangeAspect="1" noChangeArrowheads="1"/>
            </p:cNvSpPr>
            <p:nvPr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6" name="Oval 568"/>
            <p:cNvSpPr>
              <a:spLocks noChangeAspect="1" noChangeArrowheads="1"/>
            </p:cNvSpPr>
            <p:nvPr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7" name="Oval 569"/>
            <p:cNvSpPr>
              <a:spLocks noChangeAspect="1" noChangeArrowheads="1"/>
            </p:cNvSpPr>
            <p:nvPr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8" name="Oval 570"/>
            <p:cNvSpPr>
              <a:spLocks noChangeAspect="1" noChangeArrowheads="1"/>
            </p:cNvSpPr>
            <p:nvPr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9" name="Oval 571"/>
            <p:cNvSpPr>
              <a:spLocks noChangeAspect="1" noChangeArrowheads="1"/>
            </p:cNvSpPr>
            <p:nvPr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0" name="Oval 572"/>
            <p:cNvSpPr>
              <a:spLocks noChangeAspect="1" noChangeArrowheads="1"/>
            </p:cNvSpPr>
            <p:nvPr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1" name="Oval 573"/>
            <p:cNvSpPr>
              <a:spLocks noChangeAspect="1" noChangeArrowheads="1"/>
            </p:cNvSpPr>
            <p:nvPr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2" name="Oval 574"/>
            <p:cNvSpPr>
              <a:spLocks noChangeAspect="1" noChangeArrowheads="1"/>
            </p:cNvSpPr>
            <p:nvPr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3" name="Oval 575"/>
            <p:cNvSpPr>
              <a:spLocks noChangeAspect="1" noChangeArrowheads="1"/>
            </p:cNvSpPr>
            <p:nvPr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4" name="Oval 576"/>
            <p:cNvSpPr>
              <a:spLocks noChangeAspect="1" noChangeArrowheads="1"/>
            </p:cNvSpPr>
            <p:nvPr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5" name="Oval 577"/>
            <p:cNvSpPr>
              <a:spLocks noChangeAspect="1" noChangeArrowheads="1"/>
            </p:cNvSpPr>
            <p:nvPr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6" name="Oval 578"/>
            <p:cNvSpPr>
              <a:spLocks noChangeAspect="1" noChangeArrowheads="1"/>
            </p:cNvSpPr>
            <p:nvPr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7" name="Oval 579"/>
            <p:cNvSpPr>
              <a:spLocks noChangeAspect="1" noChangeArrowheads="1"/>
            </p:cNvSpPr>
            <p:nvPr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8" name="Oval 580"/>
            <p:cNvSpPr>
              <a:spLocks noChangeAspect="1" noChangeArrowheads="1"/>
            </p:cNvSpPr>
            <p:nvPr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9" name="Oval 581"/>
            <p:cNvSpPr>
              <a:spLocks noChangeAspect="1" noChangeArrowheads="1"/>
            </p:cNvSpPr>
            <p:nvPr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0" name="Oval 582"/>
            <p:cNvSpPr>
              <a:spLocks noChangeAspect="1" noChangeArrowheads="1"/>
            </p:cNvSpPr>
            <p:nvPr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1" name="Oval 583"/>
            <p:cNvSpPr>
              <a:spLocks noChangeAspect="1" noChangeArrowheads="1"/>
            </p:cNvSpPr>
            <p:nvPr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2" name="Oval 584"/>
            <p:cNvSpPr>
              <a:spLocks noChangeAspect="1" noChangeArrowheads="1"/>
            </p:cNvSpPr>
            <p:nvPr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3" name="Oval 585"/>
            <p:cNvSpPr>
              <a:spLocks noChangeAspect="1" noChangeArrowheads="1"/>
            </p:cNvSpPr>
            <p:nvPr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4" name="Oval 586"/>
            <p:cNvSpPr>
              <a:spLocks noChangeAspect="1" noChangeArrowheads="1"/>
            </p:cNvSpPr>
            <p:nvPr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5" name="Oval 587"/>
            <p:cNvSpPr>
              <a:spLocks noChangeAspect="1" noChangeArrowheads="1"/>
            </p:cNvSpPr>
            <p:nvPr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6" name="Oval 588"/>
            <p:cNvSpPr>
              <a:spLocks noChangeAspect="1" noChangeArrowheads="1"/>
            </p:cNvSpPr>
            <p:nvPr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7" name="Oval 589"/>
            <p:cNvSpPr>
              <a:spLocks noChangeAspect="1" noChangeArrowheads="1"/>
            </p:cNvSpPr>
            <p:nvPr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8" name="Oval 590"/>
            <p:cNvSpPr>
              <a:spLocks noChangeAspect="1" noChangeArrowheads="1"/>
            </p:cNvSpPr>
            <p:nvPr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9" name="Oval 591"/>
            <p:cNvSpPr>
              <a:spLocks noChangeAspect="1" noChangeArrowheads="1"/>
            </p:cNvSpPr>
            <p:nvPr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0" name="Oval 592"/>
            <p:cNvSpPr>
              <a:spLocks noChangeAspect="1" noChangeArrowheads="1"/>
            </p:cNvSpPr>
            <p:nvPr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1" name="Oval 593"/>
            <p:cNvSpPr>
              <a:spLocks noChangeAspect="1" noChangeArrowheads="1"/>
            </p:cNvSpPr>
            <p:nvPr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2" name="Oval 594"/>
            <p:cNvSpPr>
              <a:spLocks noChangeAspect="1" noChangeArrowheads="1"/>
            </p:cNvSpPr>
            <p:nvPr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3" name="Oval 595"/>
            <p:cNvSpPr>
              <a:spLocks noChangeAspect="1" noChangeArrowheads="1"/>
            </p:cNvSpPr>
            <p:nvPr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4" name="Oval 596"/>
            <p:cNvSpPr>
              <a:spLocks noChangeAspect="1" noChangeArrowheads="1"/>
            </p:cNvSpPr>
            <p:nvPr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5" name="Oval 597"/>
            <p:cNvSpPr>
              <a:spLocks noChangeAspect="1" noChangeArrowheads="1"/>
            </p:cNvSpPr>
            <p:nvPr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6" name="Oval 598"/>
            <p:cNvSpPr>
              <a:spLocks noChangeAspect="1" noChangeArrowheads="1"/>
            </p:cNvSpPr>
            <p:nvPr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7" name="Oval 599"/>
            <p:cNvSpPr>
              <a:spLocks noChangeAspect="1" noChangeArrowheads="1"/>
            </p:cNvSpPr>
            <p:nvPr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8" name="Oval 600"/>
            <p:cNvSpPr>
              <a:spLocks noChangeAspect="1" noChangeArrowheads="1"/>
            </p:cNvSpPr>
            <p:nvPr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9" name="Oval 601"/>
            <p:cNvSpPr>
              <a:spLocks noChangeAspect="1" noChangeArrowheads="1"/>
            </p:cNvSpPr>
            <p:nvPr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0" name="Oval 602"/>
            <p:cNvSpPr>
              <a:spLocks noChangeAspect="1" noChangeArrowheads="1"/>
            </p:cNvSpPr>
            <p:nvPr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1" name="Oval 603"/>
            <p:cNvSpPr>
              <a:spLocks noChangeAspect="1" noChangeArrowheads="1"/>
            </p:cNvSpPr>
            <p:nvPr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2" name="Oval 604"/>
            <p:cNvSpPr>
              <a:spLocks noChangeAspect="1" noChangeArrowheads="1"/>
            </p:cNvSpPr>
            <p:nvPr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3" name="Oval 605"/>
            <p:cNvSpPr>
              <a:spLocks noChangeAspect="1" noChangeArrowheads="1"/>
            </p:cNvSpPr>
            <p:nvPr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4" name="Oval 606"/>
            <p:cNvSpPr>
              <a:spLocks noChangeAspect="1" noChangeArrowheads="1"/>
            </p:cNvSpPr>
            <p:nvPr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5" name="Oval 607"/>
            <p:cNvSpPr>
              <a:spLocks noChangeAspect="1" noChangeArrowheads="1"/>
            </p:cNvSpPr>
            <p:nvPr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6" name="Oval 608"/>
            <p:cNvSpPr>
              <a:spLocks noChangeAspect="1" noChangeArrowheads="1"/>
            </p:cNvSpPr>
            <p:nvPr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7" name="Oval 609"/>
            <p:cNvSpPr>
              <a:spLocks noChangeAspect="1" noChangeArrowheads="1"/>
            </p:cNvSpPr>
            <p:nvPr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8" name="Oval 610"/>
            <p:cNvSpPr>
              <a:spLocks noChangeAspect="1" noChangeArrowheads="1"/>
            </p:cNvSpPr>
            <p:nvPr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9" name="Oval 611"/>
            <p:cNvSpPr>
              <a:spLocks noChangeAspect="1" noChangeArrowheads="1"/>
            </p:cNvSpPr>
            <p:nvPr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0" name="Oval 612"/>
            <p:cNvSpPr>
              <a:spLocks noChangeAspect="1" noChangeArrowheads="1"/>
            </p:cNvSpPr>
            <p:nvPr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1" name="Oval 613"/>
            <p:cNvSpPr>
              <a:spLocks noChangeAspect="1" noChangeArrowheads="1"/>
            </p:cNvSpPr>
            <p:nvPr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2" name="Oval 614"/>
            <p:cNvSpPr>
              <a:spLocks noChangeAspect="1" noChangeArrowheads="1"/>
            </p:cNvSpPr>
            <p:nvPr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3" name="Oval 615"/>
            <p:cNvSpPr>
              <a:spLocks noChangeAspect="1" noChangeArrowheads="1"/>
            </p:cNvSpPr>
            <p:nvPr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4" name="Oval 616"/>
            <p:cNvSpPr>
              <a:spLocks noChangeAspect="1" noChangeArrowheads="1"/>
            </p:cNvSpPr>
            <p:nvPr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5" name="Oval 617"/>
            <p:cNvSpPr>
              <a:spLocks noChangeAspect="1" noChangeArrowheads="1"/>
            </p:cNvSpPr>
            <p:nvPr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6" name="Oval 618"/>
            <p:cNvSpPr>
              <a:spLocks noChangeAspect="1" noChangeArrowheads="1"/>
            </p:cNvSpPr>
            <p:nvPr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7" name="Oval 619"/>
            <p:cNvSpPr>
              <a:spLocks noChangeAspect="1" noChangeArrowheads="1"/>
            </p:cNvSpPr>
            <p:nvPr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8" name="Oval 620"/>
            <p:cNvSpPr>
              <a:spLocks noChangeAspect="1" noChangeArrowheads="1"/>
            </p:cNvSpPr>
            <p:nvPr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9" name="Oval 621"/>
            <p:cNvSpPr>
              <a:spLocks noChangeAspect="1" noChangeArrowheads="1"/>
            </p:cNvSpPr>
            <p:nvPr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0" name="Oval 622"/>
            <p:cNvSpPr>
              <a:spLocks noChangeAspect="1" noChangeArrowheads="1"/>
            </p:cNvSpPr>
            <p:nvPr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1" name="Oval 623"/>
            <p:cNvSpPr>
              <a:spLocks noChangeAspect="1" noChangeArrowheads="1"/>
            </p:cNvSpPr>
            <p:nvPr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2" name="Oval 624"/>
            <p:cNvSpPr>
              <a:spLocks noChangeAspect="1" noChangeArrowheads="1"/>
            </p:cNvSpPr>
            <p:nvPr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3" name="Oval 625"/>
            <p:cNvSpPr>
              <a:spLocks noChangeAspect="1" noChangeArrowheads="1"/>
            </p:cNvSpPr>
            <p:nvPr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4" name="Oval 626"/>
            <p:cNvSpPr>
              <a:spLocks noChangeAspect="1" noChangeArrowheads="1"/>
            </p:cNvSpPr>
            <p:nvPr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5" name="Oval 627"/>
            <p:cNvSpPr>
              <a:spLocks noChangeAspect="1" noChangeArrowheads="1"/>
            </p:cNvSpPr>
            <p:nvPr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6" name="Oval 628"/>
            <p:cNvSpPr>
              <a:spLocks noChangeAspect="1" noChangeArrowheads="1"/>
            </p:cNvSpPr>
            <p:nvPr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7" name="Oval 629"/>
            <p:cNvSpPr>
              <a:spLocks noChangeAspect="1" noChangeArrowheads="1"/>
            </p:cNvSpPr>
            <p:nvPr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8" name="Oval 630"/>
            <p:cNvSpPr>
              <a:spLocks noChangeAspect="1" noChangeArrowheads="1"/>
            </p:cNvSpPr>
            <p:nvPr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9" name="Oval 631"/>
            <p:cNvSpPr>
              <a:spLocks noChangeAspect="1" noChangeArrowheads="1"/>
            </p:cNvSpPr>
            <p:nvPr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0" name="Oval 632"/>
            <p:cNvSpPr>
              <a:spLocks noChangeAspect="1" noChangeArrowheads="1"/>
            </p:cNvSpPr>
            <p:nvPr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1" name="Oval 633"/>
            <p:cNvSpPr>
              <a:spLocks noChangeAspect="1" noChangeArrowheads="1"/>
            </p:cNvSpPr>
            <p:nvPr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2" name="Oval 634"/>
            <p:cNvSpPr>
              <a:spLocks noChangeAspect="1" noChangeArrowheads="1"/>
            </p:cNvSpPr>
            <p:nvPr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3" name="Oval 635"/>
            <p:cNvSpPr>
              <a:spLocks noChangeAspect="1" noChangeArrowheads="1"/>
            </p:cNvSpPr>
            <p:nvPr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4" name="Oval 636"/>
            <p:cNvSpPr>
              <a:spLocks noChangeAspect="1" noChangeArrowheads="1"/>
            </p:cNvSpPr>
            <p:nvPr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5" name="Oval 637"/>
            <p:cNvSpPr>
              <a:spLocks noChangeAspect="1" noChangeArrowheads="1"/>
            </p:cNvSpPr>
            <p:nvPr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6" name="Oval 638"/>
            <p:cNvSpPr>
              <a:spLocks noChangeAspect="1" noChangeArrowheads="1"/>
            </p:cNvSpPr>
            <p:nvPr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7" name="Oval 639"/>
            <p:cNvSpPr>
              <a:spLocks noChangeAspect="1" noChangeArrowheads="1"/>
            </p:cNvSpPr>
            <p:nvPr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8" name="Oval 640"/>
            <p:cNvSpPr>
              <a:spLocks noChangeAspect="1" noChangeArrowheads="1"/>
            </p:cNvSpPr>
            <p:nvPr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9" name="Oval 641"/>
            <p:cNvSpPr>
              <a:spLocks noChangeAspect="1" noChangeArrowheads="1"/>
            </p:cNvSpPr>
            <p:nvPr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0" name="Oval 642"/>
            <p:cNvSpPr>
              <a:spLocks noChangeAspect="1" noChangeArrowheads="1"/>
            </p:cNvSpPr>
            <p:nvPr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1" name="Oval 643"/>
            <p:cNvSpPr>
              <a:spLocks noChangeAspect="1" noChangeArrowheads="1"/>
            </p:cNvSpPr>
            <p:nvPr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2" name="Oval 644"/>
            <p:cNvSpPr>
              <a:spLocks noChangeAspect="1" noChangeArrowheads="1"/>
            </p:cNvSpPr>
            <p:nvPr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3" name="Oval 645"/>
            <p:cNvSpPr>
              <a:spLocks noChangeAspect="1" noChangeArrowheads="1"/>
            </p:cNvSpPr>
            <p:nvPr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4" name="Oval 646"/>
            <p:cNvSpPr>
              <a:spLocks noChangeAspect="1" noChangeArrowheads="1"/>
            </p:cNvSpPr>
            <p:nvPr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5" name="Oval 647"/>
            <p:cNvSpPr>
              <a:spLocks noChangeAspect="1" noChangeArrowheads="1"/>
            </p:cNvSpPr>
            <p:nvPr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6" name="Oval 648"/>
            <p:cNvSpPr>
              <a:spLocks noChangeAspect="1" noChangeArrowheads="1"/>
            </p:cNvSpPr>
            <p:nvPr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7" name="Oval 649"/>
            <p:cNvSpPr>
              <a:spLocks noChangeAspect="1" noChangeArrowheads="1"/>
            </p:cNvSpPr>
            <p:nvPr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8" name="Oval 650"/>
            <p:cNvSpPr>
              <a:spLocks noChangeAspect="1" noChangeArrowheads="1"/>
            </p:cNvSpPr>
            <p:nvPr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9" name="Oval 651"/>
            <p:cNvSpPr>
              <a:spLocks noChangeAspect="1" noChangeArrowheads="1"/>
            </p:cNvSpPr>
            <p:nvPr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0" name="Oval 652"/>
            <p:cNvSpPr>
              <a:spLocks noChangeAspect="1" noChangeArrowheads="1"/>
            </p:cNvSpPr>
            <p:nvPr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1" name="Oval 653"/>
            <p:cNvSpPr>
              <a:spLocks noChangeAspect="1" noChangeArrowheads="1"/>
            </p:cNvSpPr>
            <p:nvPr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2" name="Oval 654"/>
            <p:cNvSpPr>
              <a:spLocks noChangeAspect="1" noChangeArrowheads="1"/>
            </p:cNvSpPr>
            <p:nvPr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3" name="Oval 655"/>
            <p:cNvSpPr>
              <a:spLocks noChangeAspect="1" noChangeArrowheads="1"/>
            </p:cNvSpPr>
            <p:nvPr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4" name="Oval 656"/>
            <p:cNvSpPr>
              <a:spLocks noChangeAspect="1" noChangeArrowheads="1"/>
            </p:cNvSpPr>
            <p:nvPr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5" name="Oval 657"/>
            <p:cNvSpPr>
              <a:spLocks noChangeAspect="1" noChangeArrowheads="1"/>
            </p:cNvSpPr>
            <p:nvPr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6" name="Oval 658"/>
            <p:cNvSpPr>
              <a:spLocks noChangeAspect="1" noChangeArrowheads="1"/>
            </p:cNvSpPr>
            <p:nvPr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7" name="Oval 659"/>
            <p:cNvSpPr>
              <a:spLocks noChangeAspect="1" noChangeArrowheads="1"/>
            </p:cNvSpPr>
            <p:nvPr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8" name="Oval 660"/>
            <p:cNvSpPr>
              <a:spLocks noChangeAspect="1" noChangeArrowheads="1"/>
            </p:cNvSpPr>
            <p:nvPr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9" name="Oval 661"/>
            <p:cNvSpPr>
              <a:spLocks noChangeAspect="1" noChangeArrowheads="1"/>
            </p:cNvSpPr>
            <p:nvPr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0" name="Oval 662"/>
            <p:cNvSpPr>
              <a:spLocks noChangeAspect="1" noChangeArrowheads="1"/>
            </p:cNvSpPr>
            <p:nvPr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1" name="Oval 663"/>
            <p:cNvSpPr>
              <a:spLocks noChangeAspect="1" noChangeArrowheads="1"/>
            </p:cNvSpPr>
            <p:nvPr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2" name="Oval 664"/>
            <p:cNvSpPr>
              <a:spLocks noChangeAspect="1" noChangeArrowheads="1"/>
            </p:cNvSpPr>
            <p:nvPr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3" name="Oval 665"/>
            <p:cNvSpPr>
              <a:spLocks noChangeAspect="1" noChangeArrowheads="1"/>
            </p:cNvSpPr>
            <p:nvPr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4" name="Oval 666"/>
            <p:cNvSpPr>
              <a:spLocks noChangeAspect="1" noChangeArrowheads="1"/>
            </p:cNvSpPr>
            <p:nvPr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5" name="Oval 667"/>
            <p:cNvSpPr>
              <a:spLocks noChangeAspect="1" noChangeArrowheads="1"/>
            </p:cNvSpPr>
            <p:nvPr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6" name="Oval 668"/>
            <p:cNvSpPr>
              <a:spLocks noChangeAspect="1" noChangeArrowheads="1"/>
            </p:cNvSpPr>
            <p:nvPr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7" name="Oval 669"/>
            <p:cNvSpPr>
              <a:spLocks noChangeAspect="1" noChangeArrowheads="1"/>
            </p:cNvSpPr>
            <p:nvPr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8" name="Oval 670"/>
            <p:cNvSpPr>
              <a:spLocks noChangeAspect="1" noChangeArrowheads="1"/>
            </p:cNvSpPr>
            <p:nvPr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9" name="Oval 671"/>
            <p:cNvSpPr>
              <a:spLocks noChangeAspect="1" noChangeArrowheads="1"/>
            </p:cNvSpPr>
            <p:nvPr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0" name="Oval 672"/>
            <p:cNvSpPr>
              <a:spLocks noChangeAspect="1" noChangeArrowheads="1"/>
            </p:cNvSpPr>
            <p:nvPr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1" name="Oval 673"/>
            <p:cNvSpPr>
              <a:spLocks noChangeAspect="1" noChangeArrowheads="1"/>
            </p:cNvSpPr>
            <p:nvPr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2" name="Oval 674"/>
            <p:cNvSpPr>
              <a:spLocks noChangeAspect="1" noChangeArrowheads="1"/>
            </p:cNvSpPr>
            <p:nvPr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3" name="Oval 675"/>
            <p:cNvSpPr>
              <a:spLocks noChangeAspect="1" noChangeArrowheads="1"/>
            </p:cNvSpPr>
            <p:nvPr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4" name="Oval 676"/>
            <p:cNvSpPr>
              <a:spLocks noChangeAspect="1" noChangeArrowheads="1"/>
            </p:cNvSpPr>
            <p:nvPr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5" name="Oval 677"/>
            <p:cNvSpPr>
              <a:spLocks noChangeAspect="1" noChangeArrowheads="1"/>
            </p:cNvSpPr>
            <p:nvPr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6" name="Oval 678"/>
            <p:cNvSpPr>
              <a:spLocks noChangeAspect="1" noChangeArrowheads="1"/>
            </p:cNvSpPr>
            <p:nvPr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7" name="Oval 679"/>
            <p:cNvSpPr>
              <a:spLocks noChangeAspect="1" noChangeArrowheads="1"/>
            </p:cNvSpPr>
            <p:nvPr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8" name="Oval 680"/>
            <p:cNvSpPr>
              <a:spLocks noChangeAspect="1" noChangeArrowheads="1"/>
            </p:cNvSpPr>
            <p:nvPr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9" name="Oval 681"/>
            <p:cNvSpPr>
              <a:spLocks noChangeAspect="1" noChangeArrowheads="1"/>
            </p:cNvSpPr>
            <p:nvPr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0" name="Oval 682"/>
            <p:cNvSpPr>
              <a:spLocks noChangeAspect="1" noChangeArrowheads="1"/>
            </p:cNvSpPr>
            <p:nvPr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1" name="Oval 683"/>
            <p:cNvSpPr>
              <a:spLocks noChangeAspect="1" noChangeArrowheads="1"/>
            </p:cNvSpPr>
            <p:nvPr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2" name="Oval 684"/>
            <p:cNvSpPr>
              <a:spLocks noChangeAspect="1" noChangeArrowheads="1"/>
            </p:cNvSpPr>
            <p:nvPr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3" name="Oval 685"/>
            <p:cNvSpPr>
              <a:spLocks noChangeAspect="1" noChangeArrowheads="1"/>
            </p:cNvSpPr>
            <p:nvPr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4" name="Oval 686"/>
            <p:cNvSpPr>
              <a:spLocks noChangeAspect="1" noChangeArrowheads="1"/>
            </p:cNvSpPr>
            <p:nvPr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5" name="Oval 687"/>
            <p:cNvSpPr>
              <a:spLocks noChangeAspect="1" noChangeArrowheads="1"/>
            </p:cNvSpPr>
            <p:nvPr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6" name="Oval 688"/>
            <p:cNvSpPr>
              <a:spLocks noChangeAspect="1" noChangeArrowheads="1"/>
            </p:cNvSpPr>
            <p:nvPr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7" name="Oval 689"/>
            <p:cNvSpPr>
              <a:spLocks noChangeAspect="1" noChangeArrowheads="1"/>
            </p:cNvSpPr>
            <p:nvPr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8" name="Oval 690"/>
            <p:cNvSpPr>
              <a:spLocks noChangeAspect="1" noChangeArrowheads="1"/>
            </p:cNvSpPr>
            <p:nvPr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9" name="Oval 691"/>
            <p:cNvSpPr>
              <a:spLocks noChangeAspect="1" noChangeArrowheads="1"/>
            </p:cNvSpPr>
            <p:nvPr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0" name="Oval 692"/>
            <p:cNvSpPr>
              <a:spLocks noChangeAspect="1" noChangeArrowheads="1"/>
            </p:cNvSpPr>
            <p:nvPr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1" name="Oval 693"/>
            <p:cNvSpPr>
              <a:spLocks noChangeAspect="1" noChangeArrowheads="1"/>
            </p:cNvSpPr>
            <p:nvPr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2" name="Oval 694"/>
            <p:cNvSpPr>
              <a:spLocks noChangeAspect="1" noChangeArrowheads="1"/>
            </p:cNvSpPr>
            <p:nvPr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3" name="Oval 695"/>
            <p:cNvSpPr>
              <a:spLocks noChangeAspect="1" noChangeArrowheads="1"/>
            </p:cNvSpPr>
            <p:nvPr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4" name="Oval 696"/>
            <p:cNvSpPr>
              <a:spLocks noChangeAspect="1" noChangeArrowheads="1"/>
            </p:cNvSpPr>
            <p:nvPr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5" name="Oval 697"/>
            <p:cNvSpPr>
              <a:spLocks noChangeAspect="1" noChangeArrowheads="1"/>
            </p:cNvSpPr>
            <p:nvPr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6" name="Oval 698"/>
            <p:cNvSpPr>
              <a:spLocks noChangeAspect="1" noChangeArrowheads="1"/>
            </p:cNvSpPr>
            <p:nvPr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7" name="Oval 699"/>
            <p:cNvSpPr>
              <a:spLocks noChangeAspect="1" noChangeArrowheads="1"/>
            </p:cNvSpPr>
            <p:nvPr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8" name="Oval 700"/>
            <p:cNvSpPr>
              <a:spLocks noChangeAspect="1" noChangeArrowheads="1"/>
            </p:cNvSpPr>
            <p:nvPr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9" name="Oval 701"/>
            <p:cNvSpPr>
              <a:spLocks noChangeAspect="1" noChangeArrowheads="1"/>
            </p:cNvSpPr>
            <p:nvPr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0" name="Oval 702"/>
            <p:cNvSpPr>
              <a:spLocks noChangeAspect="1" noChangeArrowheads="1"/>
            </p:cNvSpPr>
            <p:nvPr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1" name="Oval 703"/>
            <p:cNvSpPr>
              <a:spLocks noChangeAspect="1" noChangeArrowheads="1"/>
            </p:cNvSpPr>
            <p:nvPr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2" name="Oval 704"/>
            <p:cNvSpPr>
              <a:spLocks noChangeAspect="1" noChangeArrowheads="1"/>
            </p:cNvSpPr>
            <p:nvPr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3" name="Oval 705"/>
            <p:cNvSpPr>
              <a:spLocks noChangeAspect="1" noChangeArrowheads="1"/>
            </p:cNvSpPr>
            <p:nvPr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4" name="Oval 706"/>
            <p:cNvSpPr>
              <a:spLocks noChangeAspect="1" noChangeArrowheads="1"/>
            </p:cNvSpPr>
            <p:nvPr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5" name="Oval 707"/>
            <p:cNvSpPr>
              <a:spLocks noChangeAspect="1" noChangeArrowheads="1"/>
            </p:cNvSpPr>
            <p:nvPr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6" name="Oval 708"/>
            <p:cNvSpPr>
              <a:spLocks noChangeAspect="1" noChangeArrowheads="1"/>
            </p:cNvSpPr>
            <p:nvPr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7" name="Oval 709"/>
            <p:cNvSpPr>
              <a:spLocks noChangeAspect="1" noChangeArrowheads="1"/>
            </p:cNvSpPr>
            <p:nvPr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8" name="Oval 710"/>
            <p:cNvSpPr>
              <a:spLocks noChangeAspect="1" noChangeArrowheads="1"/>
            </p:cNvSpPr>
            <p:nvPr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9" name="Oval 711"/>
            <p:cNvSpPr>
              <a:spLocks noChangeAspect="1" noChangeArrowheads="1"/>
            </p:cNvSpPr>
            <p:nvPr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0" name="Oval 712"/>
            <p:cNvSpPr>
              <a:spLocks noChangeAspect="1" noChangeArrowheads="1"/>
            </p:cNvSpPr>
            <p:nvPr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1" name="Oval 713"/>
            <p:cNvSpPr>
              <a:spLocks noChangeAspect="1" noChangeArrowheads="1"/>
            </p:cNvSpPr>
            <p:nvPr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2" name="Oval 714"/>
            <p:cNvSpPr>
              <a:spLocks noChangeAspect="1" noChangeArrowheads="1"/>
            </p:cNvSpPr>
            <p:nvPr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3" name="Oval 715"/>
            <p:cNvSpPr>
              <a:spLocks noChangeAspect="1" noChangeArrowheads="1"/>
            </p:cNvSpPr>
            <p:nvPr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4" name="Oval 716"/>
            <p:cNvSpPr>
              <a:spLocks noChangeAspect="1" noChangeArrowheads="1"/>
            </p:cNvSpPr>
            <p:nvPr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5" name="Oval 717"/>
            <p:cNvSpPr>
              <a:spLocks noChangeAspect="1" noChangeArrowheads="1"/>
            </p:cNvSpPr>
            <p:nvPr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6" name="Oval 718"/>
            <p:cNvSpPr>
              <a:spLocks noChangeAspect="1" noChangeArrowheads="1"/>
            </p:cNvSpPr>
            <p:nvPr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7" name="Oval 719"/>
            <p:cNvSpPr>
              <a:spLocks noChangeAspect="1" noChangeArrowheads="1"/>
            </p:cNvSpPr>
            <p:nvPr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8" name="Oval 720"/>
            <p:cNvSpPr>
              <a:spLocks noChangeAspect="1" noChangeArrowheads="1"/>
            </p:cNvSpPr>
            <p:nvPr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9" name="Oval 721"/>
            <p:cNvSpPr>
              <a:spLocks noChangeAspect="1" noChangeArrowheads="1"/>
            </p:cNvSpPr>
            <p:nvPr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0" name="Oval 722"/>
            <p:cNvSpPr>
              <a:spLocks noChangeAspect="1" noChangeArrowheads="1"/>
            </p:cNvSpPr>
            <p:nvPr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1" name="Oval 723"/>
            <p:cNvSpPr>
              <a:spLocks noChangeAspect="1" noChangeArrowheads="1"/>
            </p:cNvSpPr>
            <p:nvPr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2" name="Oval 724"/>
            <p:cNvSpPr>
              <a:spLocks noChangeAspect="1" noChangeArrowheads="1"/>
            </p:cNvSpPr>
            <p:nvPr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3" name="Oval 725"/>
            <p:cNvSpPr>
              <a:spLocks noChangeAspect="1" noChangeArrowheads="1"/>
            </p:cNvSpPr>
            <p:nvPr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4" name="Oval 726"/>
            <p:cNvSpPr>
              <a:spLocks noChangeAspect="1" noChangeArrowheads="1"/>
            </p:cNvSpPr>
            <p:nvPr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5" name="Oval 727"/>
            <p:cNvSpPr>
              <a:spLocks noChangeAspect="1" noChangeArrowheads="1"/>
            </p:cNvSpPr>
            <p:nvPr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6" name="Oval 728"/>
            <p:cNvSpPr>
              <a:spLocks noChangeAspect="1" noChangeArrowheads="1"/>
            </p:cNvSpPr>
            <p:nvPr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7" name="Oval 729"/>
            <p:cNvSpPr>
              <a:spLocks noChangeAspect="1" noChangeArrowheads="1"/>
            </p:cNvSpPr>
            <p:nvPr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8" name="Oval 730"/>
            <p:cNvSpPr>
              <a:spLocks noChangeAspect="1" noChangeArrowheads="1"/>
            </p:cNvSpPr>
            <p:nvPr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9" name="Oval 731"/>
            <p:cNvSpPr>
              <a:spLocks noChangeAspect="1" noChangeArrowheads="1"/>
            </p:cNvSpPr>
            <p:nvPr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0" name="Oval 732"/>
            <p:cNvSpPr>
              <a:spLocks noChangeAspect="1" noChangeArrowheads="1"/>
            </p:cNvSpPr>
            <p:nvPr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1" name="Oval 733"/>
            <p:cNvSpPr>
              <a:spLocks noChangeAspect="1" noChangeArrowheads="1"/>
            </p:cNvSpPr>
            <p:nvPr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2" name="Oval 734"/>
            <p:cNvSpPr>
              <a:spLocks noChangeAspect="1" noChangeArrowheads="1"/>
            </p:cNvSpPr>
            <p:nvPr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3" name="Oval 735"/>
            <p:cNvSpPr>
              <a:spLocks noChangeAspect="1" noChangeArrowheads="1"/>
            </p:cNvSpPr>
            <p:nvPr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4" name="Oval 736"/>
            <p:cNvSpPr>
              <a:spLocks noChangeAspect="1" noChangeArrowheads="1"/>
            </p:cNvSpPr>
            <p:nvPr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5" name="Oval 737"/>
            <p:cNvSpPr>
              <a:spLocks noChangeAspect="1" noChangeArrowheads="1"/>
            </p:cNvSpPr>
            <p:nvPr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6" name="Oval 738"/>
            <p:cNvSpPr>
              <a:spLocks noChangeAspect="1" noChangeArrowheads="1"/>
            </p:cNvSpPr>
            <p:nvPr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7" name="Oval 739"/>
            <p:cNvSpPr>
              <a:spLocks noChangeAspect="1" noChangeArrowheads="1"/>
            </p:cNvSpPr>
            <p:nvPr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8" name="Oval 740"/>
            <p:cNvSpPr>
              <a:spLocks noChangeAspect="1" noChangeArrowheads="1"/>
            </p:cNvSpPr>
            <p:nvPr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9" name="Oval 741"/>
            <p:cNvSpPr>
              <a:spLocks noChangeAspect="1" noChangeArrowheads="1"/>
            </p:cNvSpPr>
            <p:nvPr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0" name="Oval 742"/>
            <p:cNvSpPr>
              <a:spLocks noChangeAspect="1" noChangeArrowheads="1"/>
            </p:cNvSpPr>
            <p:nvPr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1" name="Oval 743"/>
            <p:cNvSpPr>
              <a:spLocks noChangeAspect="1" noChangeArrowheads="1"/>
            </p:cNvSpPr>
            <p:nvPr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2" name="Oval 744"/>
            <p:cNvSpPr>
              <a:spLocks noChangeAspect="1" noChangeArrowheads="1"/>
            </p:cNvSpPr>
            <p:nvPr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3" name="Oval 745"/>
            <p:cNvSpPr>
              <a:spLocks noChangeAspect="1" noChangeArrowheads="1"/>
            </p:cNvSpPr>
            <p:nvPr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4" name="Oval 746"/>
            <p:cNvSpPr>
              <a:spLocks noChangeAspect="1" noChangeArrowheads="1"/>
            </p:cNvSpPr>
            <p:nvPr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5" name="Oval 747"/>
            <p:cNvSpPr>
              <a:spLocks noChangeAspect="1" noChangeArrowheads="1"/>
            </p:cNvSpPr>
            <p:nvPr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6" name="Oval 748"/>
            <p:cNvSpPr>
              <a:spLocks noChangeAspect="1" noChangeArrowheads="1"/>
            </p:cNvSpPr>
            <p:nvPr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7" name="Oval 749"/>
            <p:cNvSpPr>
              <a:spLocks noChangeAspect="1" noChangeArrowheads="1"/>
            </p:cNvSpPr>
            <p:nvPr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8" name="Oval 750"/>
            <p:cNvSpPr>
              <a:spLocks noChangeAspect="1" noChangeArrowheads="1"/>
            </p:cNvSpPr>
            <p:nvPr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9" name="Oval 751"/>
            <p:cNvSpPr>
              <a:spLocks noChangeAspect="1" noChangeArrowheads="1"/>
            </p:cNvSpPr>
            <p:nvPr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0" name="Oval 752"/>
            <p:cNvSpPr>
              <a:spLocks noChangeAspect="1" noChangeArrowheads="1"/>
            </p:cNvSpPr>
            <p:nvPr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1" name="Oval 753"/>
            <p:cNvSpPr>
              <a:spLocks noChangeAspect="1" noChangeArrowheads="1"/>
            </p:cNvSpPr>
            <p:nvPr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2" name="Oval 754"/>
            <p:cNvSpPr>
              <a:spLocks noChangeAspect="1" noChangeArrowheads="1"/>
            </p:cNvSpPr>
            <p:nvPr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3" name="Oval 755"/>
            <p:cNvSpPr>
              <a:spLocks noChangeAspect="1" noChangeArrowheads="1"/>
            </p:cNvSpPr>
            <p:nvPr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4" name="Oval 756"/>
            <p:cNvSpPr>
              <a:spLocks noChangeAspect="1" noChangeArrowheads="1"/>
            </p:cNvSpPr>
            <p:nvPr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5" name="Oval 757"/>
            <p:cNvSpPr>
              <a:spLocks noChangeAspect="1" noChangeArrowheads="1"/>
            </p:cNvSpPr>
            <p:nvPr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6" name="Oval 758"/>
            <p:cNvSpPr>
              <a:spLocks noChangeAspect="1" noChangeArrowheads="1"/>
            </p:cNvSpPr>
            <p:nvPr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7" name="Oval 759"/>
            <p:cNvSpPr>
              <a:spLocks noChangeAspect="1" noChangeArrowheads="1"/>
            </p:cNvSpPr>
            <p:nvPr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8" name="Oval 760"/>
            <p:cNvSpPr>
              <a:spLocks noChangeAspect="1" noChangeArrowheads="1"/>
            </p:cNvSpPr>
            <p:nvPr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9" name="Oval 761"/>
            <p:cNvSpPr>
              <a:spLocks noChangeAspect="1" noChangeArrowheads="1"/>
            </p:cNvSpPr>
            <p:nvPr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0" name="Oval 762"/>
            <p:cNvSpPr>
              <a:spLocks noChangeAspect="1" noChangeArrowheads="1"/>
            </p:cNvSpPr>
            <p:nvPr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1" name="Oval 763"/>
            <p:cNvSpPr>
              <a:spLocks noChangeAspect="1" noChangeArrowheads="1"/>
            </p:cNvSpPr>
            <p:nvPr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2" name="Oval 764"/>
            <p:cNvSpPr>
              <a:spLocks noChangeAspect="1" noChangeArrowheads="1"/>
            </p:cNvSpPr>
            <p:nvPr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3" name="Oval 765"/>
            <p:cNvSpPr>
              <a:spLocks noChangeAspect="1" noChangeArrowheads="1"/>
            </p:cNvSpPr>
            <p:nvPr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4" name="Oval 766"/>
            <p:cNvSpPr>
              <a:spLocks noChangeAspect="1" noChangeArrowheads="1"/>
            </p:cNvSpPr>
            <p:nvPr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5" name="Oval 767"/>
            <p:cNvSpPr>
              <a:spLocks noChangeAspect="1" noChangeArrowheads="1"/>
            </p:cNvSpPr>
            <p:nvPr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6" name="Oval 768"/>
            <p:cNvSpPr>
              <a:spLocks noChangeAspect="1" noChangeArrowheads="1"/>
            </p:cNvSpPr>
            <p:nvPr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7" name="Oval 769"/>
            <p:cNvSpPr>
              <a:spLocks noChangeAspect="1" noChangeArrowheads="1"/>
            </p:cNvSpPr>
            <p:nvPr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8" name="Oval 770"/>
            <p:cNvSpPr>
              <a:spLocks noChangeAspect="1" noChangeArrowheads="1"/>
            </p:cNvSpPr>
            <p:nvPr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9" name="Oval 771"/>
            <p:cNvSpPr>
              <a:spLocks noChangeAspect="1" noChangeArrowheads="1"/>
            </p:cNvSpPr>
            <p:nvPr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0" name="Oval 772"/>
            <p:cNvSpPr>
              <a:spLocks noChangeAspect="1" noChangeArrowheads="1"/>
            </p:cNvSpPr>
            <p:nvPr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1" name="Oval 773"/>
            <p:cNvSpPr>
              <a:spLocks noChangeAspect="1" noChangeArrowheads="1"/>
            </p:cNvSpPr>
            <p:nvPr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2" name="Oval 774"/>
            <p:cNvSpPr>
              <a:spLocks noChangeAspect="1" noChangeArrowheads="1"/>
            </p:cNvSpPr>
            <p:nvPr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3" name="Oval 775"/>
            <p:cNvSpPr>
              <a:spLocks noChangeAspect="1" noChangeArrowheads="1"/>
            </p:cNvSpPr>
            <p:nvPr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4" name="Oval 776"/>
            <p:cNvSpPr>
              <a:spLocks noChangeAspect="1" noChangeArrowheads="1"/>
            </p:cNvSpPr>
            <p:nvPr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5" name="Oval 777"/>
            <p:cNvSpPr>
              <a:spLocks noChangeAspect="1" noChangeArrowheads="1"/>
            </p:cNvSpPr>
            <p:nvPr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6" name="Oval 778"/>
            <p:cNvSpPr>
              <a:spLocks noChangeAspect="1" noChangeArrowheads="1"/>
            </p:cNvSpPr>
            <p:nvPr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7" name="Oval 779"/>
            <p:cNvSpPr>
              <a:spLocks noChangeAspect="1" noChangeArrowheads="1"/>
            </p:cNvSpPr>
            <p:nvPr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8" name="Oval 780"/>
            <p:cNvSpPr>
              <a:spLocks noChangeAspect="1" noChangeArrowheads="1"/>
            </p:cNvSpPr>
            <p:nvPr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9" name="Oval 781"/>
            <p:cNvSpPr>
              <a:spLocks noChangeAspect="1" noChangeArrowheads="1"/>
            </p:cNvSpPr>
            <p:nvPr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0" name="Oval 782"/>
            <p:cNvSpPr>
              <a:spLocks noChangeAspect="1" noChangeArrowheads="1"/>
            </p:cNvSpPr>
            <p:nvPr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1" name="Oval 783"/>
            <p:cNvSpPr>
              <a:spLocks noChangeAspect="1" noChangeArrowheads="1"/>
            </p:cNvSpPr>
            <p:nvPr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2" name="Oval 784"/>
            <p:cNvSpPr>
              <a:spLocks noChangeAspect="1" noChangeArrowheads="1"/>
            </p:cNvSpPr>
            <p:nvPr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3" name="Oval 785"/>
            <p:cNvSpPr>
              <a:spLocks noChangeAspect="1" noChangeArrowheads="1"/>
            </p:cNvSpPr>
            <p:nvPr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4" name="Oval 786"/>
            <p:cNvSpPr>
              <a:spLocks noChangeAspect="1" noChangeArrowheads="1"/>
            </p:cNvSpPr>
            <p:nvPr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5" name="Oval 787"/>
            <p:cNvSpPr>
              <a:spLocks noChangeAspect="1" noChangeArrowheads="1"/>
            </p:cNvSpPr>
            <p:nvPr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6" name="Oval 788"/>
            <p:cNvSpPr>
              <a:spLocks noChangeAspect="1" noChangeArrowheads="1"/>
            </p:cNvSpPr>
            <p:nvPr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7" name="Oval 789"/>
            <p:cNvSpPr>
              <a:spLocks noChangeAspect="1" noChangeArrowheads="1"/>
            </p:cNvSpPr>
            <p:nvPr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8" name="Oval 790"/>
            <p:cNvSpPr>
              <a:spLocks noChangeAspect="1" noChangeArrowheads="1"/>
            </p:cNvSpPr>
            <p:nvPr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9" name="Oval 791"/>
            <p:cNvSpPr>
              <a:spLocks noChangeAspect="1" noChangeArrowheads="1"/>
            </p:cNvSpPr>
            <p:nvPr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0" name="Oval 792"/>
            <p:cNvSpPr>
              <a:spLocks noChangeAspect="1" noChangeArrowheads="1"/>
            </p:cNvSpPr>
            <p:nvPr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1" name="Oval 793"/>
            <p:cNvSpPr>
              <a:spLocks noChangeAspect="1" noChangeArrowheads="1"/>
            </p:cNvSpPr>
            <p:nvPr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2" name="Oval 794"/>
            <p:cNvSpPr>
              <a:spLocks noChangeAspect="1" noChangeArrowheads="1"/>
            </p:cNvSpPr>
            <p:nvPr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3" name="Oval 795"/>
            <p:cNvSpPr>
              <a:spLocks noChangeAspect="1" noChangeArrowheads="1"/>
            </p:cNvSpPr>
            <p:nvPr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4" name="Oval 796"/>
            <p:cNvSpPr>
              <a:spLocks noChangeAspect="1" noChangeArrowheads="1"/>
            </p:cNvSpPr>
            <p:nvPr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5" name="Oval 797"/>
            <p:cNvSpPr>
              <a:spLocks noChangeAspect="1" noChangeArrowheads="1"/>
            </p:cNvSpPr>
            <p:nvPr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6" name="Oval 798"/>
            <p:cNvSpPr>
              <a:spLocks noChangeAspect="1" noChangeArrowheads="1"/>
            </p:cNvSpPr>
            <p:nvPr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7" name="Oval 799"/>
            <p:cNvSpPr>
              <a:spLocks noChangeAspect="1" noChangeArrowheads="1"/>
            </p:cNvSpPr>
            <p:nvPr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8" name="Oval 800"/>
            <p:cNvSpPr>
              <a:spLocks noChangeAspect="1" noChangeArrowheads="1"/>
            </p:cNvSpPr>
            <p:nvPr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9" name="Oval 801"/>
            <p:cNvSpPr>
              <a:spLocks noChangeAspect="1" noChangeArrowheads="1"/>
            </p:cNvSpPr>
            <p:nvPr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0" name="Oval 802"/>
            <p:cNvSpPr>
              <a:spLocks noChangeAspect="1" noChangeArrowheads="1"/>
            </p:cNvSpPr>
            <p:nvPr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1" name="Oval 803"/>
            <p:cNvSpPr>
              <a:spLocks noChangeAspect="1" noChangeArrowheads="1"/>
            </p:cNvSpPr>
            <p:nvPr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2" name="Oval 804"/>
            <p:cNvSpPr>
              <a:spLocks noChangeAspect="1" noChangeArrowheads="1"/>
            </p:cNvSpPr>
            <p:nvPr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3" name="Oval 805"/>
            <p:cNvSpPr>
              <a:spLocks noChangeAspect="1" noChangeArrowheads="1"/>
            </p:cNvSpPr>
            <p:nvPr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4" name="Oval 806"/>
            <p:cNvSpPr>
              <a:spLocks noChangeAspect="1" noChangeArrowheads="1"/>
            </p:cNvSpPr>
            <p:nvPr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5" name="Oval 807"/>
            <p:cNvSpPr>
              <a:spLocks noChangeAspect="1" noChangeArrowheads="1"/>
            </p:cNvSpPr>
            <p:nvPr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6" name="Oval 808"/>
            <p:cNvSpPr>
              <a:spLocks noChangeAspect="1" noChangeArrowheads="1"/>
            </p:cNvSpPr>
            <p:nvPr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7" name="Oval 809"/>
            <p:cNvSpPr>
              <a:spLocks noChangeAspect="1" noChangeArrowheads="1"/>
            </p:cNvSpPr>
            <p:nvPr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8" name="Oval 810"/>
            <p:cNvSpPr>
              <a:spLocks noChangeAspect="1" noChangeArrowheads="1"/>
            </p:cNvSpPr>
            <p:nvPr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9" name="Oval 811"/>
            <p:cNvSpPr>
              <a:spLocks noChangeAspect="1" noChangeArrowheads="1"/>
            </p:cNvSpPr>
            <p:nvPr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0" name="Oval 812"/>
            <p:cNvSpPr>
              <a:spLocks noChangeAspect="1" noChangeArrowheads="1"/>
            </p:cNvSpPr>
            <p:nvPr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1" name="Oval 813"/>
            <p:cNvSpPr>
              <a:spLocks noChangeAspect="1" noChangeArrowheads="1"/>
            </p:cNvSpPr>
            <p:nvPr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2" name="Oval 814"/>
            <p:cNvSpPr>
              <a:spLocks noChangeAspect="1" noChangeArrowheads="1"/>
            </p:cNvSpPr>
            <p:nvPr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3" name="Oval 815"/>
            <p:cNvSpPr>
              <a:spLocks noChangeAspect="1" noChangeArrowheads="1"/>
            </p:cNvSpPr>
            <p:nvPr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4" name="Oval 816"/>
            <p:cNvSpPr>
              <a:spLocks noChangeAspect="1" noChangeArrowheads="1"/>
            </p:cNvSpPr>
            <p:nvPr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5" name="Oval 817"/>
            <p:cNvSpPr>
              <a:spLocks noChangeAspect="1" noChangeArrowheads="1"/>
            </p:cNvSpPr>
            <p:nvPr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6" name="Oval 818"/>
            <p:cNvSpPr>
              <a:spLocks noChangeAspect="1" noChangeArrowheads="1"/>
            </p:cNvSpPr>
            <p:nvPr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7" name="Oval 819"/>
            <p:cNvSpPr>
              <a:spLocks noChangeAspect="1" noChangeArrowheads="1"/>
            </p:cNvSpPr>
            <p:nvPr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8" name="Oval 820"/>
            <p:cNvSpPr>
              <a:spLocks noChangeAspect="1" noChangeArrowheads="1"/>
            </p:cNvSpPr>
            <p:nvPr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9" name="Oval 821"/>
            <p:cNvSpPr>
              <a:spLocks noChangeAspect="1" noChangeArrowheads="1"/>
            </p:cNvSpPr>
            <p:nvPr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0" name="Oval 822"/>
            <p:cNvSpPr>
              <a:spLocks noChangeAspect="1" noChangeArrowheads="1"/>
            </p:cNvSpPr>
            <p:nvPr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1" name="Oval 823"/>
            <p:cNvSpPr>
              <a:spLocks noChangeAspect="1" noChangeArrowheads="1"/>
            </p:cNvSpPr>
            <p:nvPr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2" name="Oval 824"/>
            <p:cNvSpPr>
              <a:spLocks noChangeAspect="1" noChangeArrowheads="1"/>
            </p:cNvSpPr>
            <p:nvPr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3" name="Oval 825"/>
            <p:cNvSpPr>
              <a:spLocks noChangeAspect="1" noChangeArrowheads="1"/>
            </p:cNvSpPr>
            <p:nvPr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4" name="Oval 826"/>
            <p:cNvSpPr>
              <a:spLocks noChangeAspect="1" noChangeArrowheads="1"/>
            </p:cNvSpPr>
            <p:nvPr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5" name="Oval 827"/>
            <p:cNvSpPr>
              <a:spLocks noChangeAspect="1" noChangeArrowheads="1"/>
            </p:cNvSpPr>
            <p:nvPr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6" name="Oval 828"/>
            <p:cNvSpPr>
              <a:spLocks noChangeAspect="1" noChangeArrowheads="1"/>
            </p:cNvSpPr>
            <p:nvPr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7" name="Oval 829"/>
            <p:cNvSpPr>
              <a:spLocks noChangeAspect="1" noChangeArrowheads="1"/>
            </p:cNvSpPr>
            <p:nvPr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8" name="Oval 830"/>
            <p:cNvSpPr>
              <a:spLocks noChangeAspect="1" noChangeArrowheads="1"/>
            </p:cNvSpPr>
            <p:nvPr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9" name="Oval 831"/>
            <p:cNvSpPr>
              <a:spLocks noChangeAspect="1" noChangeArrowheads="1"/>
            </p:cNvSpPr>
            <p:nvPr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0" name="Oval 832"/>
            <p:cNvSpPr>
              <a:spLocks noChangeAspect="1" noChangeArrowheads="1"/>
            </p:cNvSpPr>
            <p:nvPr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1" name="Oval 833"/>
            <p:cNvSpPr>
              <a:spLocks noChangeAspect="1" noChangeArrowheads="1"/>
            </p:cNvSpPr>
            <p:nvPr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2" name="Oval 834"/>
            <p:cNvSpPr>
              <a:spLocks noChangeAspect="1" noChangeArrowheads="1"/>
            </p:cNvSpPr>
            <p:nvPr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3" name="Oval 835"/>
            <p:cNvSpPr>
              <a:spLocks noChangeAspect="1" noChangeArrowheads="1"/>
            </p:cNvSpPr>
            <p:nvPr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4" name="Oval 836"/>
            <p:cNvSpPr>
              <a:spLocks noChangeAspect="1" noChangeArrowheads="1"/>
            </p:cNvSpPr>
            <p:nvPr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5" name="Oval 837"/>
            <p:cNvSpPr>
              <a:spLocks noChangeAspect="1" noChangeArrowheads="1"/>
            </p:cNvSpPr>
            <p:nvPr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6" name="Oval 838"/>
            <p:cNvSpPr>
              <a:spLocks noChangeAspect="1" noChangeArrowheads="1"/>
            </p:cNvSpPr>
            <p:nvPr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7" name="Oval 839"/>
            <p:cNvSpPr>
              <a:spLocks noChangeAspect="1" noChangeArrowheads="1"/>
            </p:cNvSpPr>
            <p:nvPr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8" name="Oval 840"/>
            <p:cNvSpPr>
              <a:spLocks noChangeAspect="1" noChangeArrowheads="1"/>
            </p:cNvSpPr>
            <p:nvPr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9" name="Oval 841"/>
            <p:cNvSpPr>
              <a:spLocks noChangeAspect="1" noChangeArrowheads="1"/>
            </p:cNvSpPr>
            <p:nvPr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0" name="Oval 842"/>
            <p:cNvSpPr>
              <a:spLocks noChangeAspect="1" noChangeArrowheads="1"/>
            </p:cNvSpPr>
            <p:nvPr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1" name="Oval 843"/>
            <p:cNvSpPr>
              <a:spLocks noChangeAspect="1" noChangeArrowheads="1"/>
            </p:cNvSpPr>
            <p:nvPr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2" name="Oval 844"/>
            <p:cNvSpPr>
              <a:spLocks noChangeAspect="1" noChangeArrowheads="1"/>
            </p:cNvSpPr>
            <p:nvPr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3" name="Oval 845"/>
            <p:cNvSpPr>
              <a:spLocks noChangeAspect="1" noChangeArrowheads="1"/>
            </p:cNvSpPr>
            <p:nvPr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4" name="Oval 846"/>
            <p:cNvSpPr>
              <a:spLocks noChangeAspect="1" noChangeArrowheads="1"/>
            </p:cNvSpPr>
            <p:nvPr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5" name="Oval 847"/>
            <p:cNvSpPr>
              <a:spLocks noChangeAspect="1" noChangeArrowheads="1"/>
            </p:cNvSpPr>
            <p:nvPr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6" name="Oval 848"/>
            <p:cNvSpPr>
              <a:spLocks noChangeAspect="1" noChangeArrowheads="1"/>
            </p:cNvSpPr>
            <p:nvPr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7" name="Oval 849"/>
            <p:cNvSpPr>
              <a:spLocks noChangeAspect="1" noChangeArrowheads="1"/>
            </p:cNvSpPr>
            <p:nvPr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8" name="Oval 850"/>
            <p:cNvSpPr>
              <a:spLocks noChangeAspect="1" noChangeArrowheads="1"/>
            </p:cNvSpPr>
            <p:nvPr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9" name="Oval 851"/>
            <p:cNvSpPr>
              <a:spLocks noChangeAspect="1" noChangeArrowheads="1"/>
            </p:cNvSpPr>
            <p:nvPr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0" name="Oval 852"/>
            <p:cNvSpPr>
              <a:spLocks noChangeAspect="1" noChangeArrowheads="1"/>
            </p:cNvSpPr>
            <p:nvPr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1" name="Oval 853"/>
            <p:cNvSpPr>
              <a:spLocks noChangeAspect="1" noChangeArrowheads="1"/>
            </p:cNvSpPr>
            <p:nvPr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2" name="Oval 854"/>
            <p:cNvSpPr>
              <a:spLocks noChangeAspect="1" noChangeArrowheads="1"/>
            </p:cNvSpPr>
            <p:nvPr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3" name="Oval 855"/>
            <p:cNvSpPr>
              <a:spLocks noChangeAspect="1" noChangeArrowheads="1"/>
            </p:cNvSpPr>
            <p:nvPr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4" name="Oval 856"/>
            <p:cNvSpPr>
              <a:spLocks noChangeAspect="1" noChangeArrowheads="1"/>
            </p:cNvSpPr>
            <p:nvPr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5" name="Oval 857"/>
            <p:cNvSpPr>
              <a:spLocks noChangeAspect="1" noChangeArrowheads="1"/>
            </p:cNvSpPr>
            <p:nvPr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6" name="Oval 858"/>
            <p:cNvSpPr>
              <a:spLocks noChangeAspect="1" noChangeArrowheads="1"/>
            </p:cNvSpPr>
            <p:nvPr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7" name="Oval 859"/>
            <p:cNvSpPr>
              <a:spLocks noChangeAspect="1" noChangeArrowheads="1"/>
            </p:cNvSpPr>
            <p:nvPr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8" name="Oval 860"/>
            <p:cNvSpPr>
              <a:spLocks noChangeAspect="1" noChangeArrowheads="1"/>
            </p:cNvSpPr>
            <p:nvPr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9" name="Oval 861"/>
            <p:cNvSpPr>
              <a:spLocks noChangeAspect="1" noChangeArrowheads="1"/>
            </p:cNvSpPr>
            <p:nvPr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0" name="Oval 862"/>
            <p:cNvSpPr>
              <a:spLocks noChangeAspect="1" noChangeArrowheads="1"/>
            </p:cNvSpPr>
            <p:nvPr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1" name="Oval 863"/>
            <p:cNvSpPr>
              <a:spLocks noChangeAspect="1" noChangeArrowheads="1"/>
            </p:cNvSpPr>
            <p:nvPr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2" name="Oval 864"/>
            <p:cNvSpPr>
              <a:spLocks noChangeAspect="1" noChangeArrowheads="1"/>
            </p:cNvSpPr>
            <p:nvPr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3" name="Oval 865"/>
            <p:cNvSpPr>
              <a:spLocks noChangeAspect="1" noChangeArrowheads="1"/>
            </p:cNvSpPr>
            <p:nvPr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4" name="Oval 866"/>
            <p:cNvSpPr>
              <a:spLocks noChangeAspect="1" noChangeArrowheads="1"/>
            </p:cNvSpPr>
            <p:nvPr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5" name="Oval 867"/>
            <p:cNvSpPr>
              <a:spLocks noChangeAspect="1" noChangeArrowheads="1"/>
            </p:cNvSpPr>
            <p:nvPr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6" name="Oval 868"/>
            <p:cNvSpPr>
              <a:spLocks noChangeAspect="1" noChangeArrowheads="1"/>
            </p:cNvSpPr>
            <p:nvPr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7" name="Oval 869"/>
            <p:cNvSpPr>
              <a:spLocks noChangeAspect="1" noChangeArrowheads="1"/>
            </p:cNvSpPr>
            <p:nvPr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8" name="Oval 870"/>
            <p:cNvSpPr>
              <a:spLocks noChangeAspect="1" noChangeArrowheads="1"/>
            </p:cNvSpPr>
            <p:nvPr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9" name="Oval 871"/>
            <p:cNvSpPr>
              <a:spLocks noChangeAspect="1" noChangeArrowheads="1"/>
            </p:cNvSpPr>
            <p:nvPr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0" name="Oval 872"/>
            <p:cNvSpPr>
              <a:spLocks noChangeAspect="1" noChangeArrowheads="1"/>
            </p:cNvSpPr>
            <p:nvPr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1" name="Oval 873"/>
            <p:cNvSpPr>
              <a:spLocks noChangeAspect="1" noChangeArrowheads="1"/>
            </p:cNvSpPr>
            <p:nvPr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2" name="Oval 874"/>
            <p:cNvSpPr>
              <a:spLocks noChangeAspect="1" noChangeArrowheads="1"/>
            </p:cNvSpPr>
            <p:nvPr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3" name="Oval 875"/>
            <p:cNvSpPr>
              <a:spLocks noChangeAspect="1" noChangeArrowheads="1"/>
            </p:cNvSpPr>
            <p:nvPr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4" name="Oval 876"/>
            <p:cNvSpPr>
              <a:spLocks noChangeAspect="1" noChangeArrowheads="1"/>
            </p:cNvSpPr>
            <p:nvPr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5" name="Oval 877"/>
            <p:cNvSpPr>
              <a:spLocks noChangeAspect="1" noChangeArrowheads="1"/>
            </p:cNvSpPr>
            <p:nvPr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6" name="Oval 878"/>
            <p:cNvSpPr>
              <a:spLocks noChangeAspect="1" noChangeArrowheads="1"/>
            </p:cNvSpPr>
            <p:nvPr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7" name="Oval 879"/>
            <p:cNvSpPr>
              <a:spLocks noChangeAspect="1" noChangeArrowheads="1"/>
            </p:cNvSpPr>
            <p:nvPr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8" name="Oval 880"/>
            <p:cNvSpPr>
              <a:spLocks noChangeAspect="1" noChangeArrowheads="1"/>
            </p:cNvSpPr>
            <p:nvPr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9" name="Oval 881"/>
            <p:cNvSpPr>
              <a:spLocks noChangeAspect="1" noChangeArrowheads="1"/>
            </p:cNvSpPr>
            <p:nvPr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0" name="Oval 882"/>
            <p:cNvSpPr>
              <a:spLocks noChangeAspect="1" noChangeArrowheads="1"/>
            </p:cNvSpPr>
            <p:nvPr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1" name="Oval 883"/>
            <p:cNvSpPr>
              <a:spLocks noChangeAspect="1" noChangeArrowheads="1"/>
            </p:cNvSpPr>
            <p:nvPr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2" name="Oval 884"/>
            <p:cNvSpPr>
              <a:spLocks noChangeAspect="1" noChangeArrowheads="1"/>
            </p:cNvSpPr>
            <p:nvPr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3" name="Oval 885"/>
            <p:cNvSpPr>
              <a:spLocks noChangeAspect="1" noChangeArrowheads="1"/>
            </p:cNvSpPr>
            <p:nvPr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4" name="Oval 886"/>
            <p:cNvSpPr>
              <a:spLocks noChangeAspect="1" noChangeArrowheads="1"/>
            </p:cNvSpPr>
            <p:nvPr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5" name="Oval 887"/>
            <p:cNvSpPr>
              <a:spLocks noChangeAspect="1" noChangeArrowheads="1"/>
            </p:cNvSpPr>
            <p:nvPr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6" name="Oval 888"/>
            <p:cNvSpPr>
              <a:spLocks noChangeAspect="1" noChangeArrowheads="1"/>
            </p:cNvSpPr>
            <p:nvPr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7" name="Oval 889"/>
            <p:cNvSpPr>
              <a:spLocks noChangeAspect="1" noChangeArrowheads="1"/>
            </p:cNvSpPr>
            <p:nvPr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8" name="Oval 890"/>
            <p:cNvSpPr>
              <a:spLocks noChangeAspect="1" noChangeArrowheads="1"/>
            </p:cNvSpPr>
            <p:nvPr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9" name="Oval 891"/>
            <p:cNvSpPr>
              <a:spLocks noChangeAspect="1" noChangeArrowheads="1"/>
            </p:cNvSpPr>
            <p:nvPr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0" name="Oval 892"/>
            <p:cNvSpPr>
              <a:spLocks noChangeAspect="1" noChangeArrowheads="1"/>
            </p:cNvSpPr>
            <p:nvPr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1" name="Oval 893"/>
            <p:cNvSpPr>
              <a:spLocks noChangeAspect="1" noChangeArrowheads="1"/>
            </p:cNvSpPr>
            <p:nvPr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2" name="Oval 894"/>
            <p:cNvSpPr>
              <a:spLocks noChangeAspect="1" noChangeArrowheads="1"/>
            </p:cNvSpPr>
            <p:nvPr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3" name="Oval 895"/>
            <p:cNvSpPr>
              <a:spLocks noChangeAspect="1" noChangeArrowheads="1"/>
            </p:cNvSpPr>
            <p:nvPr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4" name="Oval 896"/>
            <p:cNvSpPr>
              <a:spLocks noChangeAspect="1" noChangeArrowheads="1"/>
            </p:cNvSpPr>
            <p:nvPr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5" name="Oval 897"/>
            <p:cNvSpPr>
              <a:spLocks noChangeAspect="1" noChangeArrowheads="1"/>
            </p:cNvSpPr>
            <p:nvPr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6" name="Oval 898"/>
            <p:cNvSpPr>
              <a:spLocks noChangeAspect="1" noChangeArrowheads="1"/>
            </p:cNvSpPr>
            <p:nvPr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7" name="Oval 899"/>
            <p:cNvSpPr>
              <a:spLocks noChangeAspect="1" noChangeArrowheads="1"/>
            </p:cNvSpPr>
            <p:nvPr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8" name="Oval 900"/>
            <p:cNvSpPr>
              <a:spLocks noChangeAspect="1" noChangeArrowheads="1"/>
            </p:cNvSpPr>
            <p:nvPr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9" name="Oval 901"/>
            <p:cNvSpPr>
              <a:spLocks noChangeAspect="1" noChangeArrowheads="1"/>
            </p:cNvSpPr>
            <p:nvPr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0" name="Oval 902"/>
            <p:cNvSpPr>
              <a:spLocks noChangeAspect="1" noChangeArrowheads="1"/>
            </p:cNvSpPr>
            <p:nvPr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1" name="Oval 903"/>
            <p:cNvSpPr>
              <a:spLocks noChangeAspect="1" noChangeArrowheads="1"/>
            </p:cNvSpPr>
            <p:nvPr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2" name="Oval 904"/>
            <p:cNvSpPr>
              <a:spLocks noChangeAspect="1" noChangeArrowheads="1"/>
            </p:cNvSpPr>
            <p:nvPr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3" name="Oval 905"/>
            <p:cNvSpPr>
              <a:spLocks noChangeAspect="1" noChangeArrowheads="1"/>
            </p:cNvSpPr>
            <p:nvPr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4" name="Oval 906"/>
            <p:cNvSpPr>
              <a:spLocks noChangeAspect="1" noChangeArrowheads="1"/>
            </p:cNvSpPr>
            <p:nvPr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5" name="Oval 907"/>
            <p:cNvSpPr>
              <a:spLocks noChangeAspect="1" noChangeArrowheads="1"/>
            </p:cNvSpPr>
            <p:nvPr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6" name="Oval 908"/>
            <p:cNvSpPr>
              <a:spLocks noChangeAspect="1" noChangeArrowheads="1"/>
            </p:cNvSpPr>
            <p:nvPr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7" name="Oval 909"/>
            <p:cNvSpPr>
              <a:spLocks noChangeAspect="1" noChangeArrowheads="1"/>
            </p:cNvSpPr>
            <p:nvPr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8" name="Oval 910"/>
            <p:cNvSpPr>
              <a:spLocks noChangeAspect="1" noChangeArrowheads="1"/>
            </p:cNvSpPr>
            <p:nvPr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9" name="Oval 911"/>
            <p:cNvSpPr>
              <a:spLocks noChangeAspect="1" noChangeArrowheads="1"/>
            </p:cNvSpPr>
            <p:nvPr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0" name="Oval 912"/>
            <p:cNvSpPr>
              <a:spLocks noChangeAspect="1" noChangeArrowheads="1"/>
            </p:cNvSpPr>
            <p:nvPr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1" name="Oval 913"/>
            <p:cNvSpPr>
              <a:spLocks noChangeAspect="1" noChangeArrowheads="1"/>
            </p:cNvSpPr>
            <p:nvPr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2" name="Oval 914"/>
            <p:cNvSpPr>
              <a:spLocks noChangeAspect="1" noChangeArrowheads="1"/>
            </p:cNvSpPr>
            <p:nvPr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3" name="Oval 915"/>
            <p:cNvSpPr>
              <a:spLocks noChangeAspect="1" noChangeArrowheads="1"/>
            </p:cNvSpPr>
            <p:nvPr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4" name="Oval 916"/>
            <p:cNvSpPr>
              <a:spLocks noChangeAspect="1" noChangeArrowheads="1"/>
            </p:cNvSpPr>
            <p:nvPr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5" name="Oval 917"/>
            <p:cNvSpPr>
              <a:spLocks noChangeAspect="1" noChangeArrowheads="1"/>
            </p:cNvSpPr>
            <p:nvPr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6" name="Oval 918"/>
            <p:cNvSpPr>
              <a:spLocks noChangeAspect="1" noChangeArrowheads="1"/>
            </p:cNvSpPr>
            <p:nvPr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7" name="Oval 919"/>
            <p:cNvSpPr>
              <a:spLocks noChangeAspect="1" noChangeArrowheads="1"/>
            </p:cNvSpPr>
            <p:nvPr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8" name="Oval 920"/>
            <p:cNvSpPr>
              <a:spLocks noChangeAspect="1" noChangeArrowheads="1"/>
            </p:cNvSpPr>
            <p:nvPr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9" name="Oval 921"/>
            <p:cNvSpPr>
              <a:spLocks noChangeAspect="1" noChangeArrowheads="1"/>
            </p:cNvSpPr>
            <p:nvPr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0" name="Oval 922"/>
            <p:cNvSpPr>
              <a:spLocks noChangeAspect="1" noChangeArrowheads="1"/>
            </p:cNvSpPr>
            <p:nvPr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1" name="Oval 923"/>
            <p:cNvSpPr>
              <a:spLocks noChangeAspect="1" noChangeArrowheads="1"/>
            </p:cNvSpPr>
            <p:nvPr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2" name="Oval 924"/>
            <p:cNvSpPr>
              <a:spLocks noChangeAspect="1" noChangeArrowheads="1"/>
            </p:cNvSpPr>
            <p:nvPr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3" name="Oval 925"/>
            <p:cNvSpPr>
              <a:spLocks noChangeAspect="1" noChangeArrowheads="1"/>
            </p:cNvSpPr>
            <p:nvPr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4" name="Oval 926"/>
            <p:cNvSpPr>
              <a:spLocks noChangeAspect="1" noChangeArrowheads="1"/>
            </p:cNvSpPr>
            <p:nvPr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5" name="Oval 927"/>
            <p:cNvSpPr>
              <a:spLocks noChangeAspect="1" noChangeArrowheads="1"/>
            </p:cNvSpPr>
            <p:nvPr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6" name="Oval 928"/>
            <p:cNvSpPr>
              <a:spLocks noChangeAspect="1" noChangeArrowheads="1"/>
            </p:cNvSpPr>
            <p:nvPr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7" name="Oval 929"/>
            <p:cNvSpPr>
              <a:spLocks noChangeAspect="1" noChangeArrowheads="1"/>
            </p:cNvSpPr>
            <p:nvPr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8" name="Oval 930"/>
            <p:cNvSpPr>
              <a:spLocks noChangeAspect="1" noChangeArrowheads="1"/>
            </p:cNvSpPr>
            <p:nvPr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9" name="Oval 931"/>
            <p:cNvSpPr>
              <a:spLocks noChangeAspect="1" noChangeArrowheads="1"/>
            </p:cNvSpPr>
            <p:nvPr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0" name="Oval 932"/>
            <p:cNvSpPr>
              <a:spLocks noChangeAspect="1" noChangeArrowheads="1"/>
            </p:cNvSpPr>
            <p:nvPr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1" name="Oval 933"/>
            <p:cNvSpPr>
              <a:spLocks noChangeAspect="1" noChangeArrowheads="1"/>
            </p:cNvSpPr>
            <p:nvPr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2" name="Oval 934"/>
            <p:cNvSpPr>
              <a:spLocks noChangeAspect="1" noChangeArrowheads="1"/>
            </p:cNvSpPr>
            <p:nvPr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3" name="Oval 935"/>
            <p:cNvSpPr>
              <a:spLocks noChangeAspect="1" noChangeArrowheads="1"/>
            </p:cNvSpPr>
            <p:nvPr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4" name="Oval 936"/>
            <p:cNvSpPr>
              <a:spLocks noChangeAspect="1" noChangeArrowheads="1"/>
            </p:cNvSpPr>
            <p:nvPr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5" name="Oval 937"/>
            <p:cNvSpPr>
              <a:spLocks noChangeAspect="1" noChangeArrowheads="1"/>
            </p:cNvSpPr>
            <p:nvPr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6" name="Oval 938"/>
            <p:cNvSpPr>
              <a:spLocks noChangeAspect="1" noChangeArrowheads="1"/>
            </p:cNvSpPr>
            <p:nvPr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7" name="Oval 939"/>
            <p:cNvSpPr>
              <a:spLocks noChangeAspect="1" noChangeArrowheads="1"/>
            </p:cNvSpPr>
            <p:nvPr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8" name="Oval 940"/>
            <p:cNvSpPr>
              <a:spLocks noChangeAspect="1" noChangeArrowheads="1"/>
            </p:cNvSpPr>
            <p:nvPr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9" name="Oval 941"/>
            <p:cNvSpPr>
              <a:spLocks noChangeAspect="1" noChangeArrowheads="1"/>
            </p:cNvSpPr>
            <p:nvPr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0" name="Oval 942"/>
            <p:cNvSpPr>
              <a:spLocks noChangeAspect="1" noChangeArrowheads="1"/>
            </p:cNvSpPr>
            <p:nvPr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1" name="Oval 943"/>
            <p:cNvSpPr>
              <a:spLocks noChangeAspect="1" noChangeArrowheads="1"/>
            </p:cNvSpPr>
            <p:nvPr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2" name="Oval 944"/>
            <p:cNvSpPr>
              <a:spLocks noChangeAspect="1" noChangeArrowheads="1"/>
            </p:cNvSpPr>
            <p:nvPr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3" name="Oval 945"/>
            <p:cNvSpPr>
              <a:spLocks noChangeAspect="1" noChangeArrowheads="1"/>
            </p:cNvSpPr>
            <p:nvPr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4" name="Oval 946"/>
            <p:cNvSpPr>
              <a:spLocks noChangeAspect="1" noChangeArrowheads="1"/>
            </p:cNvSpPr>
            <p:nvPr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5" name="Oval 947"/>
            <p:cNvSpPr>
              <a:spLocks noChangeAspect="1" noChangeArrowheads="1"/>
            </p:cNvSpPr>
            <p:nvPr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6" name="Oval 948"/>
            <p:cNvSpPr>
              <a:spLocks noChangeAspect="1" noChangeArrowheads="1"/>
            </p:cNvSpPr>
            <p:nvPr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7" name="Oval 949"/>
            <p:cNvSpPr>
              <a:spLocks noChangeAspect="1" noChangeArrowheads="1"/>
            </p:cNvSpPr>
            <p:nvPr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8" name="Oval 950"/>
            <p:cNvSpPr>
              <a:spLocks noChangeAspect="1" noChangeArrowheads="1"/>
            </p:cNvSpPr>
            <p:nvPr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9" name="Oval 951"/>
            <p:cNvSpPr>
              <a:spLocks noChangeAspect="1" noChangeArrowheads="1"/>
            </p:cNvSpPr>
            <p:nvPr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0" name="Oval 952"/>
            <p:cNvSpPr>
              <a:spLocks noChangeAspect="1" noChangeArrowheads="1"/>
            </p:cNvSpPr>
            <p:nvPr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1" name="Oval 953"/>
            <p:cNvSpPr>
              <a:spLocks noChangeAspect="1" noChangeArrowheads="1"/>
            </p:cNvSpPr>
            <p:nvPr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2" name="Oval 954"/>
            <p:cNvSpPr>
              <a:spLocks noChangeAspect="1" noChangeArrowheads="1"/>
            </p:cNvSpPr>
            <p:nvPr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3" name="Oval 955"/>
            <p:cNvSpPr>
              <a:spLocks noChangeAspect="1" noChangeArrowheads="1"/>
            </p:cNvSpPr>
            <p:nvPr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4" name="Oval 956"/>
            <p:cNvSpPr>
              <a:spLocks noChangeAspect="1" noChangeArrowheads="1"/>
            </p:cNvSpPr>
            <p:nvPr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5" name="Oval 957"/>
            <p:cNvSpPr>
              <a:spLocks noChangeAspect="1" noChangeArrowheads="1"/>
            </p:cNvSpPr>
            <p:nvPr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6" name="Oval 958"/>
            <p:cNvSpPr>
              <a:spLocks noChangeAspect="1" noChangeArrowheads="1"/>
            </p:cNvSpPr>
            <p:nvPr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7" name="Oval 959"/>
            <p:cNvSpPr>
              <a:spLocks noChangeAspect="1" noChangeArrowheads="1"/>
            </p:cNvSpPr>
            <p:nvPr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8" name="Oval 960"/>
            <p:cNvSpPr>
              <a:spLocks noChangeAspect="1" noChangeArrowheads="1"/>
            </p:cNvSpPr>
            <p:nvPr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9" name="Oval 961"/>
            <p:cNvSpPr>
              <a:spLocks noChangeAspect="1" noChangeArrowheads="1"/>
            </p:cNvSpPr>
            <p:nvPr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0" name="Oval 962"/>
            <p:cNvSpPr>
              <a:spLocks noChangeAspect="1" noChangeArrowheads="1"/>
            </p:cNvSpPr>
            <p:nvPr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1" name="Oval 963"/>
            <p:cNvSpPr>
              <a:spLocks noChangeAspect="1" noChangeArrowheads="1"/>
            </p:cNvSpPr>
            <p:nvPr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2" name="Oval 964"/>
            <p:cNvSpPr>
              <a:spLocks noChangeAspect="1" noChangeArrowheads="1"/>
            </p:cNvSpPr>
            <p:nvPr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3" name="Oval 965"/>
            <p:cNvSpPr>
              <a:spLocks noChangeAspect="1" noChangeArrowheads="1"/>
            </p:cNvSpPr>
            <p:nvPr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4" name="Oval 966"/>
            <p:cNvSpPr>
              <a:spLocks noChangeAspect="1" noChangeArrowheads="1"/>
            </p:cNvSpPr>
            <p:nvPr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5" name="Oval 967"/>
            <p:cNvSpPr>
              <a:spLocks noChangeAspect="1" noChangeArrowheads="1"/>
            </p:cNvSpPr>
            <p:nvPr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6" name="Oval 968"/>
            <p:cNvSpPr>
              <a:spLocks noChangeAspect="1" noChangeArrowheads="1"/>
            </p:cNvSpPr>
            <p:nvPr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7" name="Oval 969"/>
            <p:cNvSpPr>
              <a:spLocks noChangeAspect="1" noChangeArrowheads="1"/>
            </p:cNvSpPr>
            <p:nvPr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8" name="Oval 970"/>
            <p:cNvSpPr>
              <a:spLocks noChangeAspect="1" noChangeArrowheads="1"/>
            </p:cNvSpPr>
            <p:nvPr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9" name="Oval 971"/>
            <p:cNvSpPr>
              <a:spLocks noChangeAspect="1" noChangeArrowheads="1"/>
            </p:cNvSpPr>
            <p:nvPr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0" name="Oval 972"/>
            <p:cNvSpPr>
              <a:spLocks noChangeAspect="1" noChangeArrowheads="1"/>
            </p:cNvSpPr>
            <p:nvPr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1" name="Oval 973"/>
            <p:cNvSpPr>
              <a:spLocks noChangeAspect="1" noChangeArrowheads="1"/>
            </p:cNvSpPr>
            <p:nvPr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2" name="Oval 974"/>
            <p:cNvSpPr>
              <a:spLocks noChangeAspect="1" noChangeArrowheads="1"/>
            </p:cNvSpPr>
            <p:nvPr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3" name="Oval 975"/>
            <p:cNvSpPr>
              <a:spLocks noChangeAspect="1" noChangeArrowheads="1"/>
            </p:cNvSpPr>
            <p:nvPr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4" name="Oval 976"/>
            <p:cNvSpPr>
              <a:spLocks noChangeAspect="1" noChangeArrowheads="1"/>
            </p:cNvSpPr>
            <p:nvPr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5" name="Oval 977"/>
            <p:cNvSpPr>
              <a:spLocks noChangeAspect="1" noChangeArrowheads="1"/>
            </p:cNvSpPr>
            <p:nvPr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6" name="Oval 978"/>
            <p:cNvSpPr>
              <a:spLocks noChangeAspect="1" noChangeArrowheads="1"/>
            </p:cNvSpPr>
            <p:nvPr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7" name="Oval 979"/>
            <p:cNvSpPr>
              <a:spLocks noChangeAspect="1" noChangeArrowheads="1"/>
            </p:cNvSpPr>
            <p:nvPr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8" name="Oval 980"/>
            <p:cNvSpPr>
              <a:spLocks noChangeAspect="1" noChangeArrowheads="1"/>
            </p:cNvSpPr>
            <p:nvPr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9" name="Oval 981"/>
            <p:cNvSpPr>
              <a:spLocks noChangeAspect="1" noChangeArrowheads="1"/>
            </p:cNvSpPr>
            <p:nvPr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0" name="Oval 982"/>
            <p:cNvSpPr>
              <a:spLocks noChangeAspect="1" noChangeArrowheads="1"/>
            </p:cNvSpPr>
            <p:nvPr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1" name="Oval 983"/>
            <p:cNvSpPr>
              <a:spLocks noChangeAspect="1" noChangeArrowheads="1"/>
            </p:cNvSpPr>
            <p:nvPr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2" name="Oval 984"/>
            <p:cNvSpPr>
              <a:spLocks noChangeAspect="1" noChangeArrowheads="1"/>
            </p:cNvSpPr>
            <p:nvPr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3" name="Oval 985"/>
            <p:cNvSpPr>
              <a:spLocks noChangeAspect="1" noChangeArrowheads="1"/>
            </p:cNvSpPr>
            <p:nvPr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4" name="Oval 986"/>
            <p:cNvSpPr>
              <a:spLocks noChangeAspect="1" noChangeArrowheads="1"/>
            </p:cNvSpPr>
            <p:nvPr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5" name="Oval 987"/>
            <p:cNvSpPr>
              <a:spLocks noChangeAspect="1" noChangeArrowheads="1"/>
            </p:cNvSpPr>
            <p:nvPr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6" name="Oval 988"/>
            <p:cNvSpPr>
              <a:spLocks noChangeAspect="1" noChangeArrowheads="1"/>
            </p:cNvSpPr>
            <p:nvPr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7" name="Oval 989"/>
            <p:cNvSpPr>
              <a:spLocks noChangeAspect="1" noChangeArrowheads="1"/>
            </p:cNvSpPr>
            <p:nvPr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8" name="Oval 990"/>
            <p:cNvSpPr>
              <a:spLocks noChangeAspect="1" noChangeArrowheads="1"/>
            </p:cNvSpPr>
            <p:nvPr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9" name="Oval 991"/>
            <p:cNvSpPr>
              <a:spLocks noChangeAspect="1" noChangeArrowheads="1"/>
            </p:cNvSpPr>
            <p:nvPr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0" name="Oval 992"/>
            <p:cNvSpPr>
              <a:spLocks noChangeAspect="1" noChangeArrowheads="1"/>
            </p:cNvSpPr>
            <p:nvPr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1" name="Oval 993"/>
            <p:cNvSpPr>
              <a:spLocks noChangeAspect="1" noChangeArrowheads="1"/>
            </p:cNvSpPr>
            <p:nvPr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2" name="Oval 994"/>
            <p:cNvSpPr>
              <a:spLocks noChangeAspect="1" noChangeArrowheads="1"/>
            </p:cNvSpPr>
            <p:nvPr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3" name="Oval 995"/>
            <p:cNvSpPr>
              <a:spLocks noChangeAspect="1" noChangeArrowheads="1"/>
            </p:cNvSpPr>
            <p:nvPr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4" name="Oval 996"/>
            <p:cNvSpPr>
              <a:spLocks noChangeAspect="1" noChangeArrowheads="1"/>
            </p:cNvSpPr>
            <p:nvPr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5" name="Oval 997"/>
            <p:cNvSpPr>
              <a:spLocks noChangeAspect="1" noChangeArrowheads="1"/>
            </p:cNvSpPr>
            <p:nvPr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6" name="Oval 998"/>
            <p:cNvSpPr>
              <a:spLocks noChangeAspect="1" noChangeArrowheads="1"/>
            </p:cNvSpPr>
            <p:nvPr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7" name="Oval 999"/>
            <p:cNvSpPr>
              <a:spLocks noChangeAspect="1" noChangeArrowheads="1"/>
            </p:cNvSpPr>
            <p:nvPr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8" name="Oval 1000"/>
            <p:cNvSpPr>
              <a:spLocks noChangeAspect="1" noChangeArrowheads="1"/>
            </p:cNvSpPr>
            <p:nvPr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9" name="Oval 1001"/>
            <p:cNvSpPr>
              <a:spLocks noChangeAspect="1" noChangeArrowheads="1"/>
            </p:cNvSpPr>
            <p:nvPr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0" name="Oval 1002"/>
            <p:cNvSpPr>
              <a:spLocks noChangeAspect="1" noChangeArrowheads="1"/>
            </p:cNvSpPr>
            <p:nvPr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1" name="Oval 1003"/>
            <p:cNvSpPr>
              <a:spLocks noChangeAspect="1" noChangeArrowheads="1"/>
            </p:cNvSpPr>
            <p:nvPr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2" name="Oval 1004"/>
            <p:cNvSpPr>
              <a:spLocks noChangeAspect="1" noChangeArrowheads="1"/>
            </p:cNvSpPr>
            <p:nvPr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3" name="Oval 1005"/>
            <p:cNvSpPr>
              <a:spLocks noChangeAspect="1" noChangeArrowheads="1"/>
            </p:cNvSpPr>
            <p:nvPr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4" name="Oval 1006"/>
            <p:cNvSpPr>
              <a:spLocks noChangeAspect="1" noChangeArrowheads="1"/>
            </p:cNvSpPr>
            <p:nvPr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5" name="Oval 1007"/>
            <p:cNvSpPr>
              <a:spLocks noChangeAspect="1" noChangeArrowheads="1"/>
            </p:cNvSpPr>
            <p:nvPr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6" name="Oval 1008"/>
            <p:cNvSpPr>
              <a:spLocks noChangeAspect="1" noChangeArrowheads="1"/>
            </p:cNvSpPr>
            <p:nvPr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7" name="Oval 1009"/>
            <p:cNvSpPr>
              <a:spLocks noChangeAspect="1" noChangeArrowheads="1"/>
            </p:cNvSpPr>
            <p:nvPr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8" name="Oval 1010"/>
            <p:cNvSpPr>
              <a:spLocks noChangeAspect="1" noChangeArrowheads="1"/>
            </p:cNvSpPr>
            <p:nvPr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9" name="Oval 1011"/>
            <p:cNvSpPr>
              <a:spLocks noChangeAspect="1" noChangeArrowheads="1"/>
            </p:cNvSpPr>
            <p:nvPr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0" name="Oval 1012"/>
            <p:cNvSpPr>
              <a:spLocks noChangeAspect="1" noChangeArrowheads="1"/>
            </p:cNvSpPr>
            <p:nvPr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1" name="Oval 1013"/>
            <p:cNvSpPr>
              <a:spLocks noChangeAspect="1" noChangeArrowheads="1"/>
            </p:cNvSpPr>
            <p:nvPr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2" name="Oval 1014"/>
            <p:cNvSpPr>
              <a:spLocks noChangeAspect="1" noChangeArrowheads="1"/>
            </p:cNvSpPr>
            <p:nvPr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3" name="Oval 1015"/>
            <p:cNvSpPr>
              <a:spLocks noChangeAspect="1" noChangeArrowheads="1"/>
            </p:cNvSpPr>
            <p:nvPr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4" name="Oval 1016"/>
            <p:cNvSpPr>
              <a:spLocks noChangeAspect="1" noChangeArrowheads="1"/>
            </p:cNvSpPr>
            <p:nvPr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5" name="Oval 1017"/>
            <p:cNvSpPr>
              <a:spLocks noChangeAspect="1" noChangeArrowheads="1"/>
            </p:cNvSpPr>
            <p:nvPr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6" name="Oval 1018"/>
            <p:cNvSpPr>
              <a:spLocks noChangeAspect="1" noChangeArrowheads="1"/>
            </p:cNvSpPr>
            <p:nvPr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7" name="Oval 1019"/>
            <p:cNvSpPr>
              <a:spLocks noChangeAspect="1" noChangeArrowheads="1"/>
            </p:cNvSpPr>
            <p:nvPr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8" name="Oval 1020"/>
            <p:cNvSpPr>
              <a:spLocks noChangeAspect="1" noChangeArrowheads="1"/>
            </p:cNvSpPr>
            <p:nvPr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9" name="Oval 1021"/>
            <p:cNvSpPr>
              <a:spLocks noChangeAspect="1" noChangeArrowheads="1"/>
            </p:cNvSpPr>
            <p:nvPr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0" name="Oval 1022"/>
            <p:cNvSpPr>
              <a:spLocks noChangeAspect="1" noChangeArrowheads="1"/>
            </p:cNvSpPr>
            <p:nvPr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1" name="Oval 1023"/>
            <p:cNvSpPr>
              <a:spLocks noChangeAspect="1" noChangeArrowheads="1"/>
            </p:cNvSpPr>
            <p:nvPr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2" name="Oval 1024"/>
            <p:cNvSpPr>
              <a:spLocks noChangeAspect="1" noChangeArrowheads="1"/>
            </p:cNvSpPr>
            <p:nvPr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3" name="Oval 1025"/>
            <p:cNvSpPr>
              <a:spLocks noChangeAspect="1" noChangeArrowheads="1"/>
            </p:cNvSpPr>
            <p:nvPr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4" name="Oval 1026"/>
            <p:cNvSpPr>
              <a:spLocks noChangeAspect="1" noChangeArrowheads="1"/>
            </p:cNvSpPr>
            <p:nvPr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5" name="Oval 1027"/>
            <p:cNvSpPr>
              <a:spLocks noChangeAspect="1" noChangeArrowheads="1"/>
            </p:cNvSpPr>
            <p:nvPr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6" name="Oval 1028"/>
            <p:cNvSpPr>
              <a:spLocks noChangeAspect="1" noChangeArrowheads="1"/>
            </p:cNvSpPr>
            <p:nvPr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7" name="Oval 1029"/>
            <p:cNvSpPr>
              <a:spLocks noChangeAspect="1" noChangeArrowheads="1"/>
            </p:cNvSpPr>
            <p:nvPr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8" name="Oval 1030"/>
            <p:cNvSpPr>
              <a:spLocks noChangeAspect="1" noChangeArrowheads="1"/>
            </p:cNvSpPr>
            <p:nvPr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9" name="Oval 1031"/>
            <p:cNvSpPr>
              <a:spLocks noChangeAspect="1" noChangeArrowheads="1"/>
            </p:cNvSpPr>
            <p:nvPr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0" name="Oval 1032"/>
            <p:cNvSpPr>
              <a:spLocks noChangeAspect="1" noChangeArrowheads="1"/>
            </p:cNvSpPr>
            <p:nvPr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1" name="Oval 1033"/>
            <p:cNvSpPr>
              <a:spLocks noChangeAspect="1" noChangeArrowheads="1"/>
            </p:cNvSpPr>
            <p:nvPr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2" name="Oval 1034"/>
            <p:cNvSpPr>
              <a:spLocks noChangeAspect="1" noChangeArrowheads="1"/>
            </p:cNvSpPr>
            <p:nvPr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3" name="Oval 1035"/>
            <p:cNvSpPr>
              <a:spLocks noChangeAspect="1" noChangeArrowheads="1"/>
            </p:cNvSpPr>
            <p:nvPr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4" name="Oval 1036"/>
            <p:cNvSpPr>
              <a:spLocks noChangeAspect="1" noChangeArrowheads="1"/>
            </p:cNvSpPr>
            <p:nvPr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5" name="Oval 1037"/>
            <p:cNvSpPr>
              <a:spLocks noChangeAspect="1" noChangeArrowheads="1"/>
            </p:cNvSpPr>
            <p:nvPr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6" name="Oval 1038"/>
            <p:cNvSpPr>
              <a:spLocks noChangeAspect="1" noChangeArrowheads="1"/>
            </p:cNvSpPr>
            <p:nvPr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7" name="Oval 1039"/>
            <p:cNvSpPr>
              <a:spLocks noChangeAspect="1" noChangeArrowheads="1"/>
            </p:cNvSpPr>
            <p:nvPr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8" name="Oval 1040"/>
            <p:cNvSpPr>
              <a:spLocks noChangeAspect="1" noChangeArrowheads="1"/>
            </p:cNvSpPr>
            <p:nvPr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9" name="Oval 1041"/>
            <p:cNvSpPr>
              <a:spLocks noChangeAspect="1" noChangeArrowheads="1"/>
            </p:cNvSpPr>
            <p:nvPr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0" name="Oval 1042"/>
            <p:cNvSpPr>
              <a:spLocks noChangeAspect="1" noChangeArrowheads="1"/>
            </p:cNvSpPr>
            <p:nvPr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1" name="Oval 1043"/>
            <p:cNvSpPr>
              <a:spLocks noChangeAspect="1" noChangeArrowheads="1"/>
            </p:cNvSpPr>
            <p:nvPr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2" name="Oval 1044"/>
            <p:cNvSpPr>
              <a:spLocks noChangeAspect="1" noChangeArrowheads="1"/>
            </p:cNvSpPr>
            <p:nvPr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3" name="Oval 1045"/>
            <p:cNvSpPr>
              <a:spLocks noChangeAspect="1" noChangeArrowheads="1"/>
            </p:cNvSpPr>
            <p:nvPr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4" name="Oval 1046"/>
            <p:cNvSpPr>
              <a:spLocks noChangeAspect="1" noChangeArrowheads="1"/>
            </p:cNvSpPr>
            <p:nvPr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5" name="Oval 1047"/>
            <p:cNvSpPr>
              <a:spLocks noChangeAspect="1" noChangeArrowheads="1"/>
            </p:cNvSpPr>
            <p:nvPr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6" name="Oval 1048"/>
            <p:cNvSpPr>
              <a:spLocks noChangeAspect="1" noChangeArrowheads="1"/>
            </p:cNvSpPr>
            <p:nvPr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7" name="Oval 1049"/>
            <p:cNvSpPr>
              <a:spLocks noChangeAspect="1" noChangeArrowheads="1"/>
            </p:cNvSpPr>
            <p:nvPr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8" name="Oval 1050"/>
            <p:cNvSpPr>
              <a:spLocks noChangeAspect="1" noChangeArrowheads="1"/>
            </p:cNvSpPr>
            <p:nvPr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9" name="Oval 1051"/>
            <p:cNvSpPr>
              <a:spLocks noChangeAspect="1" noChangeArrowheads="1"/>
            </p:cNvSpPr>
            <p:nvPr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0" name="Oval 1052"/>
            <p:cNvSpPr>
              <a:spLocks noChangeAspect="1" noChangeArrowheads="1"/>
            </p:cNvSpPr>
            <p:nvPr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1" name="Oval 1053"/>
            <p:cNvSpPr>
              <a:spLocks noChangeAspect="1" noChangeArrowheads="1"/>
            </p:cNvSpPr>
            <p:nvPr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2" name="Oval 1054"/>
            <p:cNvSpPr>
              <a:spLocks noChangeAspect="1" noChangeArrowheads="1"/>
            </p:cNvSpPr>
            <p:nvPr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3" name="Oval 1055"/>
            <p:cNvSpPr>
              <a:spLocks noChangeAspect="1" noChangeArrowheads="1"/>
            </p:cNvSpPr>
            <p:nvPr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4" name="Oval 1056"/>
            <p:cNvSpPr>
              <a:spLocks noChangeAspect="1" noChangeArrowheads="1"/>
            </p:cNvSpPr>
            <p:nvPr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5" name="Oval 1057"/>
            <p:cNvSpPr>
              <a:spLocks noChangeAspect="1" noChangeArrowheads="1"/>
            </p:cNvSpPr>
            <p:nvPr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6" name="Oval 1058"/>
            <p:cNvSpPr>
              <a:spLocks noChangeAspect="1" noChangeArrowheads="1"/>
            </p:cNvSpPr>
            <p:nvPr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7" name="Oval 1059"/>
            <p:cNvSpPr>
              <a:spLocks noChangeAspect="1" noChangeArrowheads="1"/>
            </p:cNvSpPr>
            <p:nvPr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8" name="Oval 1060"/>
            <p:cNvSpPr>
              <a:spLocks noChangeAspect="1" noChangeArrowheads="1"/>
            </p:cNvSpPr>
            <p:nvPr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9" name="Oval 1061"/>
            <p:cNvSpPr>
              <a:spLocks noChangeAspect="1" noChangeArrowheads="1"/>
            </p:cNvSpPr>
            <p:nvPr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0" name="Oval 1062"/>
            <p:cNvSpPr>
              <a:spLocks noChangeAspect="1" noChangeArrowheads="1"/>
            </p:cNvSpPr>
            <p:nvPr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1" name="Oval 1063"/>
            <p:cNvSpPr>
              <a:spLocks noChangeAspect="1" noChangeArrowheads="1"/>
            </p:cNvSpPr>
            <p:nvPr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2" name="Oval 1064"/>
            <p:cNvSpPr>
              <a:spLocks noChangeAspect="1" noChangeArrowheads="1"/>
            </p:cNvSpPr>
            <p:nvPr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3" name="Oval 1065"/>
            <p:cNvSpPr>
              <a:spLocks noChangeAspect="1" noChangeArrowheads="1"/>
            </p:cNvSpPr>
            <p:nvPr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4" name="Oval 1066"/>
            <p:cNvSpPr>
              <a:spLocks noChangeAspect="1" noChangeArrowheads="1"/>
            </p:cNvSpPr>
            <p:nvPr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5" name="Oval 1067"/>
            <p:cNvSpPr>
              <a:spLocks noChangeAspect="1" noChangeArrowheads="1"/>
            </p:cNvSpPr>
            <p:nvPr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6" name="Oval 1068"/>
            <p:cNvSpPr>
              <a:spLocks noChangeAspect="1" noChangeArrowheads="1"/>
            </p:cNvSpPr>
            <p:nvPr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7" name="Oval 1069"/>
            <p:cNvSpPr>
              <a:spLocks noChangeAspect="1" noChangeArrowheads="1"/>
            </p:cNvSpPr>
            <p:nvPr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8" name="Oval 1070"/>
            <p:cNvSpPr>
              <a:spLocks noChangeAspect="1" noChangeArrowheads="1"/>
            </p:cNvSpPr>
            <p:nvPr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9" name="Oval 1071"/>
            <p:cNvSpPr>
              <a:spLocks noChangeAspect="1" noChangeArrowheads="1"/>
            </p:cNvSpPr>
            <p:nvPr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0" name="Oval 1072"/>
            <p:cNvSpPr>
              <a:spLocks noChangeAspect="1" noChangeArrowheads="1"/>
            </p:cNvSpPr>
            <p:nvPr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1" name="Oval 1073"/>
            <p:cNvSpPr>
              <a:spLocks noChangeAspect="1" noChangeArrowheads="1"/>
            </p:cNvSpPr>
            <p:nvPr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2" name="Oval 1074"/>
            <p:cNvSpPr>
              <a:spLocks noChangeAspect="1" noChangeArrowheads="1"/>
            </p:cNvSpPr>
            <p:nvPr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3" name="Oval 1075"/>
            <p:cNvSpPr>
              <a:spLocks noChangeAspect="1" noChangeArrowheads="1"/>
            </p:cNvSpPr>
            <p:nvPr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4" name="Oval 1076"/>
            <p:cNvSpPr>
              <a:spLocks noChangeAspect="1" noChangeArrowheads="1"/>
            </p:cNvSpPr>
            <p:nvPr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5" name="Oval 1077"/>
            <p:cNvSpPr>
              <a:spLocks noChangeAspect="1" noChangeArrowheads="1"/>
            </p:cNvSpPr>
            <p:nvPr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6" name="Oval 1078"/>
            <p:cNvSpPr>
              <a:spLocks noChangeAspect="1" noChangeArrowheads="1"/>
            </p:cNvSpPr>
            <p:nvPr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7" name="Oval 1079"/>
            <p:cNvSpPr>
              <a:spLocks noChangeAspect="1" noChangeArrowheads="1"/>
            </p:cNvSpPr>
            <p:nvPr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8" name="Oval 1080"/>
            <p:cNvSpPr>
              <a:spLocks noChangeAspect="1" noChangeArrowheads="1"/>
            </p:cNvSpPr>
            <p:nvPr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9" name="Oval 1081"/>
            <p:cNvSpPr>
              <a:spLocks noChangeAspect="1" noChangeArrowheads="1"/>
            </p:cNvSpPr>
            <p:nvPr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0" name="Oval 1082"/>
            <p:cNvSpPr>
              <a:spLocks noChangeAspect="1" noChangeArrowheads="1"/>
            </p:cNvSpPr>
            <p:nvPr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1" name="Oval 1083"/>
            <p:cNvSpPr>
              <a:spLocks noChangeAspect="1" noChangeArrowheads="1"/>
            </p:cNvSpPr>
            <p:nvPr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2" name="Oval 1084"/>
            <p:cNvSpPr>
              <a:spLocks noChangeAspect="1" noChangeArrowheads="1"/>
            </p:cNvSpPr>
            <p:nvPr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3" name="Oval 1085"/>
            <p:cNvSpPr>
              <a:spLocks noChangeAspect="1" noChangeArrowheads="1"/>
            </p:cNvSpPr>
            <p:nvPr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4" name="Oval 1086"/>
            <p:cNvSpPr>
              <a:spLocks noChangeAspect="1" noChangeArrowheads="1"/>
            </p:cNvSpPr>
            <p:nvPr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5" name="Oval 1087"/>
            <p:cNvSpPr>
              <a:spLocks noChangeAspect="1" noChangeArrowheads="1"/>
            </p:cNvSpPr>
            <p:nvPr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6" name="Oval 1088"/>
            <p:cNvSpPr>
              <a:spLocks noChangeAspect="1" noChangeArrowheads="1"/>
            </p:cNvSpPr>
            <p:nvPr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7" name="Oval 1089"/>
            <p:cNvSpPr>
              <a:spLocks noChangeAspect="1" noChangeArrowheads="1"/>
            </p:cNvSpPr>
            <p:nvPr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8" name="Oval 1090"/>
            <p:cNvSpPr>
              <a:spLocks noChangeAspect="1" noChangeArrowheads="1"/>
            </p:cNvSpPr>
            <p:nvPr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9" name="Oval 1091"/>
            <p:cNvSpPr>
              <a:spLocks noChangeAspect="1" noChangeArrowheads="1"/>
            </p:cNvSpPr>
            <p:nvPr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0" name="Oval 1092"/>
            <p:cNvSpPr>
              <a:spLocks noChangeAspect="1" noChangeArrowheads="1"/>
            </p:cNvSpPr>
            <p:nvPr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1" name="Oval 1093"/>
            <p:cNvSpPr>
              <a:spLocks noChangeAspect="1" noChangeArrowheads="1"/>
            </p:cNvSpPr>
            <p:nvPr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2" name="Oval 1094"/>
            <p:cNvSpPr>
              <a:spLocks noChangeAspect="1" noChangeArrowheads="1"/>
            </p:cNvSpPr>
            <p:nvPr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3" name="Oval 1095"/>
            <p:cNvSpPr>
              <a:spLocks noChangeAspect="1" noChangeArrowheads="1"/>
            </p:cNvSpPr>
            <p:nvPr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4" name="Oval 1096"/>
            <p:cNvSpPr>
              <a:spLocks noChangeAspect="1" noChangeArrowheads="1"/>
            </p:cNvSpPr>
            <p:nvPr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5" name="Oval 1097"/>
            <p:cNvSpPr>
              <a:spLocks noChangeAspect="1" noChangeArrowheads="1"/>
            </p:cNvSpPr>
            <p:nvPr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6" name="Oval 1098"/>
            <p:cNvSpPr>
              <a:spLocks noChangeAspect="1" noChangeArrowheads="1"/>
            </p:cNvSpPr>
            <p:nvPr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7" name="Oval 1099"/>
            <p:cNvSpPr>
              <a:spLocks noChangeAspect="1" noChangeArrowheads="1"/>
            </p:cNvSpPr>
            <p:nvPr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8" name="Oval 1100"/>
            <p:cNvSpPr>
              <a:spLocks noChangeAspect="1" noChangeArrowheads="1"/>
            </p:cNvSpPr>
            <p:nvPr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9" name="Oval 1101"/>
            <p:cNvSpPr>
              <a:spLocks noChangeAspect="1" noChangeArrowheads="1"/>
            </p:cNvSpPr>
            <p:nvPr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0" name="Oval 1102"/>
            <p:cNvSpPr>
              <a:spLocks noChangeAspect="1" noChangeArrowheads="1"/>
            </p:cNvSpPr>
            <p:nvPr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1" name="Oval 1103"/>
            <p:cNvSpPr>
              <a:spLocks noChangeAspect="1" noChangeArrowheads="1"/>
            </p:cNvSpPr>
            <p:nvPr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2" name="Oval 1104"/>
            <p:cNvSpPr>
              <a:spLocks noChangeAspect="1" noChangeArrowheads="1"/>
            </p:cNvSpPr>
            <p:nvPr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3" name="Oval 1105"/>
            <p:cNvSpPr>
              <a:spLocks noChangeAspect="1" noChangeArrowheads="1"/>
            </p:cNvSpPr>
            <p:nvPr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4" name="Oval 1106"/>
            <p:cNvSpPr>
              <a:spLocks noChangeAspect="1" noChangeArrowheads="1"/>
            </p:cNvSpPr>
            <p:nvPr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5" name="Oval 1107"/>
            <p:cNvSpPr>
              <a:spLocks noChangeAspect="1" noChangeArrowheads="1"/>
            </p:cNvSpPr>
            <p:nvPr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6" name="Oval 1108"/>
            <p:cNvSpPr>
              <a:spLocks noChangeAspect="1" noChangeArrowheads="1"/>
            </p:cNvSpPr>
            <p:nvPr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7" name="Oval 1109"/>
            <p:cNvSpPr>
              <a:spLocks noChangeAspect="1" noChangeArrowheads="1"/>
            </p:cNvSpPr>
            <p:nvPr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8" name="Oval 1110"/>
            <p:cNvSpPr>
              <a:spLocks noChangeAspect="1" noChangeArrowheads="1"/>
            </p:cNvSpPr>
            <p:nvPr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9" name="Oval 1111"/>
            <p:cNvSpPr>
              <a:spLocks noChangeAspect="1" noChangeArrowheads="1"/>
            </p:cNvSpPr>
            <p:nvPr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0" name="Oval 1112"/>
            <p:cNvSpPr>
              <a:spLocks noChangeAspect="1" noChangeArrowheads="1"/>
            </p:cNvSpPr>
            <p:nvPr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1" name="Oval 1113"/>
            <p:cNvSpPr>
              <a:spLocks noChangeAspect="1" noChangeArrowheads="1"/>
            </p:cNvSpPr>
            <p:nvPr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2" name="Oval 1114"/>
            <p:cNvSpPr>
              <a:spLocks noChangeAspect="1" noChangeArrowheads="1"/>
            </p:cNvSpPr>
            <p:nvPr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3" name="Oval 1115"/>
            <p:cNvSpPr>
              <a:spLocks noChangeAspect="1" noChangeArrowheads="1"/>
            </p:cNvSpPr>
            <p:nvPr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4" name="Oval 1116"/>
            <p:cNvSpPr>
              <a:spLocks noChangeAspect="1" noChangeArrowheads="1"/>
            </p:cNvSpPr>
            <p:nvPr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5" name="Oval 1117"/>
            <p:cNvSpPr>
              <a:spLocks noChangeAspect="1" noChangeArrowheads="1"/>
            </p:cNvSpPr>
            <p:nvPr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6" name="Oval 1118"/>
            <p:cNvSpPr>
              <a:spLocks noChangeAspect="1" noChangeArrowheads="1"/>
            </p:cNvSpPr>
            <p:nvPr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7" name="Oval 1119"/>
            <p:cNvSpPr>
              <a:spLocks noChangeAspect="1" noChangeArrowheads="1"/>
            </p:cNvSpPr>
            <p:nvPr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8" name="Oval 1120"/>
            <p:cNvSpPr>
              <a:spLocks noChangeAspect="1" noChangeArrowheads="1"/>
            </p:cNvSpPr>
            <p:nvPr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9" name="Oval 1121"/>
            <p:cNvSpPr>
              <a:spLocks noChangeAspect="1" noChangeArrowheads="1"/>
            </p:cNvSpPr>
            <p:nvPr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0" name="Oval 1122"/>
            <p:cNvSpPr>
              <a:spLocks noChangeAspect="1" noChangeArrowheads="1"/>
            </p:cNvSpPr>
            <p:nvPr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1" name="Oval 1123"/>
            <p:cNvSpPr>
              <a:spLocks noChangeAspect="1" noChangeArrowheads="1"/>
            </p:cNvSpPr>
            <p:nvPr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2" name="Oval 1124"/>
            <p:cNvSpPr>
              <a:spLocks noChangeAspect="1" noChangeArrowheads="1"/>
            </p:cNvSpPr>
            <p:nvPr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3" name="Oval 1125"/>
            <p:cNvSpPr>
              <a:spLocks noChangeAspect="1" noChangeArrowheads="1"/>
            </p:cNvSpPr>
            <p:nvPr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4" name="Oval 1126"/>
            <p:cNvSpPr>
              <a:spLocks noChangeAspect="1" noChangeArrowheads="1"/>
            </p:cNvSpPr>
            <p:nvPr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5" name="Oval 1127"/>
            <p:cNvSpPr>
              <a:spLocks noChangeAspect="1" noChangeArrowheads="1"/>
            </p:cNvSpPr>
            <p:nvPr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6" name="Oval 1128"/>
            <p:cNvSpPr>
              <a:spLocks noChangeAspect="1" noChangeArrowheads="1"/>
            </p:cNvSpPr>
            <p:nvPr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7" name="Oval 1129"/>
            <p:cNvSpPr>
              <a:spLocks noChangeAspect="1" noChangeArrowheads="1"/>
            </p:cNvSpPr>
            <p:nvPr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8" name="Oval 1130"/>
            <p:cNvSpPr>
              <a:spLocks noChangeAspect="1" noChangeArrowheads="1"/>
            </p:cNvSpPr>
            <p:nvPr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9" name="Oval 1131"/>
            <p:cNvSpPr>
              <a:spLocks noChangeAspect="1" noChangeArrowheads="1"/>
            </p:cNvSpPr>
            <p:nvPr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0" name="Oval 1132"/>
            <p:cNvSpPr>
              <a:spLocks noChangeAspect="1" noChangeArrowheads="1"/>
            </p:cNvSpPr>
            <p:nvPr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1" name="Oval 1133"/>
            <p:cNvSpPr>
              <a:spLocks noChangeAspect="1" noChangeArrowheads="1"/>
            </p:cNvSpPr>
            <p:nvPr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2" name="Oval 1134"/>
            <p:cNvSpPr>
              <a:spLocks noChangeAspect="1" noChangeArrowheads="1"/>
            </p:cNvSpPr>
            <p:nvPr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3" name="Oval 1135"/>
            <p:cNvSpPr>
              <a:spLocks noChangeAspect="1" noChangeArrowheads="1"/>
            </p:cNvSpPr>
            <p:nvPr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4" name="Oval 1136"/>
            <p:cNvSpPr>
              <a:spLocks noChangeAspect="1" noChangeArrowheads="1"/>
            </p:cNvSpPr>
            <p:nvPr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5" name="Oval 1137"/>
            <p:cNvSpPr>
              <a:spLocks noChangeAspect="1" noChangeArrowheads="1"/>
            </p:cNvSpPr>
            <p:nvPr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6" name="Oval 1138"/>
            <p:cNvSpPr>
              <a:spLocks noChangeAspect="1" noChangeArrowheads="1"/>
            </p:cNvSpPr>
            <p:nvPr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7" name="Oval 1139"/>
            <p:cNvSpPr>
              <a:spLocks noChangeAspect="1" noChangeArrowheads="1"/>
            </p:cNvSpPr>
            <p:nvPr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8" name="Oval 1140"/>
            <p:cNvSpPr>
              <a:spLocks noChangeAspect="1" noChangeArrowheads="1"/>
            </p:cNvSpPr>
            <p:nvPr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9" name="Oval 1141"/>
            <p:cNvSpPr>
              <a:spLocks noChangeAspect="1" noChangeArrowheads="1"/>
            </p:cNvSpPr>
            <p:nvPr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0" name="Oval 1142"/>
            <p:cNvSpPr>
              <a:spLocks noChangeAspect="1" noChangeArrowheads="1"/>
            </p:cNvSpPr>
            <p:nvPr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1" name="Oval 1143"/>
            <p:cNvSpPr>
              <a:spLocks noChangeAspect="1" noChangeArrowheads="1"/>
            </p:cNvSpPr>
            <p:nvPr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2" name="Oval 1144"/>
            <p:cNvSpPr>
              <a:spLocks noChangeAspect="1" noChangeArrowheads="1"/>
            </p:cNvSpPr>
            <p:nvPr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3" name="Oval 1145"/>
            <p:cNvSpPr>
              <a:spLocks noChangeAspect="1" noChangeArrowheads="1"/>
            </p:cNvSpPr>
            <p:nvPr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4" name="Oval 1146"/>
            <p:cNvSpPr>
              <a:spLocks noChangeAspect="1" noChangeArrowheads="1"/>
            </p:cNvSpPr>
            <p:nvPr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5" name="Oval 1147"/>
            <p:cNvSpPr>
              <a:spLocks noChangeAspect="1" noChangeArrowheads="1"/>
            </p:cNvSpPr>
            <p:nvPr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6" name="Oval 1148"/>
            <p:cNvSpPr>
              <a:spLocks noChangeAspect="1" noChangeArrowheads="1"/>
            </p:cNvSpPr>
            <p:nvPr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7" name="Oval 1149"/>
            <p:cNvSpPr>
              <a:spLocks noChangeAspect="1" noChangeArrowheads="1"/>
            </p:cNvSpPr>
            <p:nvPr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8" name="Oval 1150"/>
            <p:cNvSpPr>
              <a:spLocks noChangeAspect="1" noChangeArrowheads="1"/>
            </p:cNvSpPr>
            <p:nvPr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9" name="Oval 1151"/>
            <p:cNvSpPr>
              <a:spLocks noChangeAspect="1" noChangeArrowheads="1"/>
            </p:cNvSpPr>
            <p:nvPr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0" name="Oval 1152"/>
            <p:cNvSpPr>
              <a:spLocks noChangeAspect="1" noChangeArrowheads="1"/>
            </p:cNvSpPr>
            <p:nvPr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1" name="Oval 1153"/>
            <p:cNvSpPr>
              <a:spLocks noChangeAspect="1" noChangeArrowheads="1"/>
            </p:cNvSpPr>
            <p:nvPr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2" name="Oval 1154"/>
            <p:cNvSpPr>
              <a:spLocks noChangeAspect="1" noChangeArrowheads="1"/>
            </p:cNvSpPr>
            <p:nvPr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3" name="Oval 1155"/>
            <p:cNvSpPr>
              <a:spLocks noChangeAspect="1" noChangeArrowheads="1"/>
            </p:cNvSpPr>
            <p:nvPr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4" name="Oval 1156"/>
            <p:cNvSpPr>
              <a:spLocks noChangeAspect="1" noChangeArrowheads="1"/>
            </p:cNvSpPr>
            <p:nvPr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5" name="Oval 1157"/>
            <p:cNvSpPr>
              <a:spLocks noChangeAspect="1" noChangeArrowheads="1"/>
            </p:cNvSpPr>
            <p:nvPr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6" name="Oval 1158"/>
            <p:cNvSpPr>
              <a:spLocks noChangeAspect="1" noChangeArrowheads="1"/>
            </p:cNvSpPr>
            <p:nvPr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7" name="Oval 1159"/>
            <p:cNvSpPr>
              <a:spLocks noChangeAspect="1" noChangeArrowheads="1"/>
            </p:cNvSpPr>
            <p:nvPr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8" name="Oval 1160"/>
            <p:cNvSpPr>
              <a:spLocks noChangeAspect="1" noChangeArrowheads="1"/>
            </p:cNvSpPr>
            <p:nvPr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9" name="Oval 1161"/>
            <p:cNvSpPr>
              <a:spLocks noChangeAspect="1" noChangeArrowheads="1"/>
            </p:cNvSpPr>
            <p:nvPr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0" name="Oval 1162"/>
            <p:cNvSpPr>
              <a:spLocks noChangeAspect="1" noChangeArrowheads="1"/>
            </p:cNvSpPr>
            <p:nvPr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1" name="Oval 1163"/>
            <p:cNvSpPr>
              <a:spLocks noChangeAspect="1" noChangeArrowheads="1"/>
            </p:cNvSpPr>
            <p:nvPr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2" name="Oval 1164"/>
            <p:cNvSpPr>
              <a:spLocks noChangeAspect="1" noChangeArrowheads="1"/>
            </p:cNvSpPr>
            <p:nvPr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3" name="Oval 1165"/>
            <p:cNvSpPr>
              <a:spLocks noChangeAspect="1" noChangeArrowheads="1"/>
            </p:cNvSpPr>
            <p:nvPr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4" name="Oval 1166"/>
            <p:cNvSpPr>
              <a:spLocks noChangeAspect="1" noChangeArrowheads="1"/>
            </p:cNvSpPr>
            <p:nvPr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5" name="Oval 1167"/>
            <p:cNvSpPr>
              <a:spLocks noChangeAspect="1" noChangeArrowheads="1"/>
            </p:cNvSpPr>
            <p:nvPr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6" name="Oval 1168"/>
            <p:cNvSpPr>
              <a:spLocks noChangeAspect="1" noChangeArrowheads="1"/>
            </p:cNvSpPr>
            <p:nvPr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7" name="Oval 1169"/>
            <p:cNvSpPr>
              <a:spLocks noChangeAspect="1" noChangeArrowheads="1"/>
            </p:cNvSpPr>
            <p:nvPr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8" name="Oval 1170"/>
            <p:cNvSpPr>
              <a:spLocks noChangeAspect="1" noChangeArrowheads="1"/>
            </p:cNvSpPr>
            <p:nvPr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9" name="Oval 1171"/>
            <p:cNvSpPr>
              <a:spLocks noChangeAspect="1" noChangeArrowheads="1"/>
            </p:cNvSpPr>
            <p:nvPr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0" name="Oval 1172"/>
            <p:cNvSpPr>
              <a:spLocks noChangeAspect="1" noChangeArrowheads="1"/>
            </p:cNvSpPr>
            <p:nvPr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1" name="Oval 1173"/>
            <p:cNvSpPr>
              <a:spLocks noChangeAspect="1" noChangeArrowheads="1"/>
            </p:cNvSpPr>
            <p:nvPr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2" name="Oval 1174"/>
            <p:cNvSpPr>
              <a:spLocks noChangeAspect="1" noChangeArrowheads="1"/>
            </p:cNvSpPr>
            <p:nvPr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3" name="Oval 1175"/>
            <p:cNvSpPr>
              <a:spLocks noChangeAspect="1" noChangeArrowheads="1"/>
            </p:cNvSpPr>
            <p:nvPr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4" name="Oval 1176"/>
            <p:cNvSpPr>
              <a:spLocks noChangeAspect="1" noChangeArrowheads="1"/>
            </p:cNvSpPr>
            <p:nvPr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5" name="Oval 1177"/>
            <p:cNvSpPr>
              <a:spLocks noChangeAspect="1" noChangeArrowheads="1"/>
            </p:cNvSpPr>
            <p:nvPr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6" name="Oval 1178"/>
            <p:cNvSpPr>
              <a:spLocks noChangeAspect="1" noChangeArrowheads="1"/>
            </p:cNvSpPr>
            <p:nvPr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7" name="Oval 1179"/>
            <p:cNvSpPr>
              <a:spLocks noChangeAspect="1" noChangeArrowheads="1"/>
            </p:cNvSpPr>
            <p:nvPr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8" name="Oval 1180"/>
            <p:cNvSpPr>
              <a:spLocks noChangeAspect="1" noChangeArrowheads="1"/>
            </p:cNvSpPr>
            <p:nvPr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9" name="Oval 1181"/>
            <p:cNvSpPr>
              <a:spLocks noChangeAspect="1" noChangeArrowheads="1"/>
            </p:cNvSpPr>
            <p:nvPr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0" name="Oval 1182"/>
            <p:cNvSpPr>
              <a:spLocks noChangeAspect="1" noChangeArrowheads="1"/>
            </p:cNvSpPr>
            <p:nvPr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1" name="Oval 1183"/>
            <p:cNvSpPr>
              <a:spLocks noChangeAspect="1" noChangeArrowheads="1"/>
            </p:cNvSpPr>
            <p:nvPr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2" name="Oval 1184"/>
            <p:cNvSpPr>
              <a:spLocks noChangeAspect="1" noChangeArrowheads="1"/>
            </p:cNvSpPr>
            <p:nvPr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3" name="Oval 1185"/>
            <p:cNvSpPr>
              <a:spLocks noChangeAspect="1" noChangeArrowheads="1"/>
            </p:cNvSpPr>
            <p:nvPr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4" name="Oval 1186"/>
            <p:cNvSpPr>
              <a:spLocks noChangeAspect="1" noChangeArrowheads="1"/>
            </p:cNvSpPr>
            <p:nvPr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5" name="Oval 1187"/>
            <p:cNvSpPr>
              <a:spLocks noChangeAspect="1" noChangeArrowheads="1"/>
            </p:cNvSpPr>
            <p:nvPr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6" name="Oval 1188"/>
            <p:cNvSpPr>
              <a:spLocks noChangeAspect="1" noChangeArrowheads="1"/>
            </p:cNvSpPr>
            <p:nvPr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7" name="Oval 1189"/>
            <p:cNvSpPr>
              <a:spLocks noChangeAspect="1" noChangeArrowheads="1"/>
            </p:cNvSpPr>
            <p:nvPr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8" name="Oval 1190"/>
            <p:cNvSpPr>
              <a:spLocks noChangeAspect="1" noChangeArrowheads="1"/>
            </p:cNvSpPr>
            <p:nvPr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9" name="Oval 1191"/>
            <p:cNvSpPr>
              <a:spLocks noChangeAspect="1" noChangeArrowheads="1"/>
            </p:cNvSpPr>
            <p:nvPr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0" name="Oval 1192"/>
            <p:cNvSpPr>
              <a:spLocks noChangeAspect="1" noChangeArrowheads="1"/>
            </p:cNvSpPr>
            <p:nvPr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1" name="Oval 1193"/>
            <p:cNvSpPr>
              <a:spLocks noChangeAspect="1" noChangeArrowheads="1"/>
            </p:cNvSpPr>
            <p:nvPr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2" name="Oval 1194"/>
            <p:cNvSpPr>
              <a:spLocks noChangeAspect="1" noChangeArrowheads="1"/>
            </p:cNvSpPr>
            <p:nvPr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3" name="Oval 1195"/>
            <p:cNvSpPr>
              <a:spLocks noChangeAspect="1" noChangeArrowheads="1"/>
            </p:cNvSpPr>
            <p:nvPr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4" name="Oval 1196"/>
            <p:cNvSpPr>
              <a:spLocks noChangeAspect="1" noChangeArrowheads="1"/>
            </p:cNvSpPr>
            <p:nvPr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5" name="Oval 1197"/>
            <p:cNvSpPr>
              <a:spLocks noChangeAspect="1" noChangeArrowheads="1"/>
            </p:cNvSpPr>
            <p:nvPr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6" name="Oval 1198"/>
            <p:cNvSpPr>
              <a:spLocks noChangeAspect="1" noChangeArrowheads="1"/>
            </p:cNvSpPr>
            <p:nvPr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7" name="Oval 1199"/>
            <p:cNvSpPr>
              <a:spLocks noChangeAspect="1" noChangeArrowheads="1"/>
            </p:cNvSpPr>
            <p:nvPr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8" name="Oval 1200"/>
            <p:cNvSpPr>
              <a:spLocks noChangeAspect="1" noChangeArrowheads="1"/>
            </p:cNvSpPr>
            <p:nvPr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9" name="Oval 1201"/>
            <p:cNvSpPr>
              <a:spLocks noChangeAspect="1" noChangeArrowheads="1"/>
            </p:cNvSpPr>
            <p:nvPr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0" name="Oval 1202"/>
            <p:cNvSpPr>
              <a:spLocks noChangeAspect="1" noChangeArrowheads="1"/>
            </p:cNvSpPr>
            <p:nvPr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1" name="Oval 1203"/>
            <p:cNvSpPr>
              <a:spLocks noChangeAspect="1" noChangeArrowheads="1"/>
            </p:cNvSpPr>
            <p:nvPr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2" name="Oval 1204"/>
            <p:cNvSpPr>
              <a:spLocks noChangeAspect="1" noChangeArrowheads="1"/>
            </p:cNvSpPr>
            <p:nvPr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3" name="Oval 1205"/>
            <p:cNvSpPr>
              <a:spLocks noChangeAspect="1" noChangeArrowheads="1"/>
            </p:cNvSpPr>
            <p:nvPr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4" name="Oval 1206"/>
            <p:cNvSpPr>
              <a:spLocks noChangeAspect="1" noChangeArrowheads="1"/>
            </p:cNvSpPr>
            <p:nvPr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5" name="Oval 1207"/>
            <p:cNvSpPr>
              <a:spLocks noChangeAspect="1" noChangeArrowheads="1"/>
            </p:cNvSpPr>
            <p:nvPr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6" name="Oval 1208"/>
            <p:cNvSpPr>
              <a:spLocks noChangeAspect="1" noChangeArrowheads="1"/>
            </p:cNvSpPr>
            <p:nvPr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7" name="Oval 1209"/>
            <p:cNvSpPr>
              <a:spLocks noChangeAspect="1" noChangeArrowheads="1"/>
            </p:cNvSpPr>
            <p:nvPr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8" name="Oval 1210"/>
            <p:cNvSpPr>
              <a:spLocks noChangeAspect="1" noChangeArrowheads="1"/>
            </p:cNvSpPr>
            <p:nvPr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9" name="Oval 1211"/>
            <p:cNvSpPr>
              <a:spLocks noChangeAspect="1" noChangeArrowheads="1"/>
            </p:cNvSpPr>
            <p:nvPr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0" name="Oval 1212"/>
            <p:cNvSpPr>
              <a:spLocks noChangeAspect="1" noChangeArrowheads="1"/>
            </p:cNvSpPr>
            <p:nvPr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1" name="Oval 1213"/>
            <p:cNvSpPr>
              <a:spLocks noChangeAspect="1" noChangeArrowheads="1"/>
            </p:cNvSpPr>
            <p:nvPr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2" name="Oval 1214"/>
            <p:cNvSpPr>
              <a:spLocks noChangeAspect="1" noChangeArrowheads="1"/>
            </p:cNvSpPr>
            <p:nvPr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3" name="Oval 1215"/>
            <p:cNvSpPr>
              <a:spLocks noChangeAspect="1" noChangeArrowheads="1"/>
            </p:cNvSpPr>
            <p:nvPr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4" name="Oval 1216"/>
            <p:cNvSpPr>
              <a:spLocks noChangeAspect="1" noChangeArrowheads="1"/>
            </p:cNvSpPr>
            <p:nvPr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5" name="Oval 1217"/>
            <p:cNvSpPr>
              <a:spLocks noChangeAspect="1" noChangeArrowheads="1"/>
            </p:cNvSpPr>
            <p:nvPr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6" name="Oval 1218"/>
            <p:cNvSpPr>
              <a:spLocks noChangeAspect="1" noChangeArrowheads="1"/>
            </p:cNvSpPr>
            <p:nvPr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7" name="Oval 1219"/>
            <p:cNvSpPr>
              <a:spLocks noChangeAspect="1" noChangeArrowheads="1"/>
            </p:cNvSpPr>
            <p:nvPr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8" name="Oval 1220"/>
            <p:cNvSpPr>
              <a:spLocks noChangeAspect="1" noChangeArrowheads="1"/>
            </p:cNvSpPr>
            <p:nvPr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9" name="Oval 1221"/>
            <p:cNvSpPr>
              <a:spLocks noChangeAspect="1" noChangeArrowheads="1"/>
            </p:cNvSpPr>
            <p:nvPr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0" name="Oval 1222"/>
            <p:cNvSpPr>
              <a:spLocks noChangeAspect="1" noChangeArrowheads="1"/>
            </p:cNvSpPr>
            <p:nvPr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1" name="Oval 1223"/>
            <p:cNvSpPr>
              <a:spLocks noChangeAspect="1" noChangeArrowheads="1"/>
            </p:cNvSpPr>
            <p:nvPr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628" name="组合 2627"/>
          <p:cNvGrpSpPr/>
          <p:nvPr/>
        </p:nvGrpSpPr>
        <p:grpSpPr>
          <a:xfrm>
            <a:off x="8470769" y="18824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34" name="直接连接符 2633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5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36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29" name="TextBox 57"/>
          <p:cNvSpPr txBox="1"/>
          <p:nvPr/>
        </p:nvSpPr>
        <p:spPr>
          <a:xfrm>
            <a:off x="8425396" y="30117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30" name="TextBox 60"/>
          <p:cNvSpPr txBox="1"/>
          <p:nvPr/>
        </p:nvSpPr>
        <p:spPr>
          <a:xfrm>
            <a:off x="8425396" y="23943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31" name="TextBox 61"/>
          <p:cNvSpPr txBox="1"/>
          <p:nvPr/>
        </p:nvSpPr>
        <p:spPr>
          <a:xfrm>
            <a:off x="8425396" y="44094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32" name="TextBox 81"/>
          <p:cNvSpPr txBox="1"/>
          <p:nvPr/>
        </p:nvSpPr>
        <p:spPr>
          <a:xfrm>
            <a:off x="8425396" y="37920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33" name="TextBox 60"/>
          <p:cNvSpPr txBox="1"/>
          <p:nvPr/>
        </p:nvSpPr>
        <p:spPr>
          <a:xfrm>
            <a:off x="8891069" y="49393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3856" name="组合 385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57" name="组合 385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864" name="矩形 386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5" name="文本框 386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866" name="文本框 386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867" name="直接连接符 3866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8" name="椭圆 3867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9" name="文本框 3868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58" name="组合 385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862" name="六边形 386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3859" name="组合 385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860" name="六边形 385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7893" y="1971770"/>
            <a:ext cx="3284458" cy="1372306"/>
            <a:chOff x="1591851" y="2047941"/>
            <a:chExt cx="3284458" cy="1372306"/>
          </a:xfrm>
        </p:grpSpPr>
        <p:sp>
          <p:nvSpPr>
            <p:cNvPr id="47" name="矩形 46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7" name="矩形 3856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8" name="组合 3857"/>
          <p:cNvGrpSpPr/>
          <p:nvPr/>
        </p:nvGrpSpPr>
        <p:grpSpPr>
          <a:xfrm>
            <a:off x="4541595" y="1971770"/>
            <a:ext cx="3284458" cy="1372306"/>
            <a:chOff x="1591851" y="2047941"/>
            <a:chExt cx="3284458" cy="1372306"/>
          </a:xfrm>
        </p:grpSpPr>
        <p:sp>
          <p:nvSpPr>
            <p:cNvPr id="3859" name="矩形 3858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0" name="矩形 3859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1" name="组合 3860"/>
          <p:cNvGrpSpPr/>
          <p:nvPr/>
        </p:nvGrpSpPr>
        <p:grpSpPr>
          <a:xfrm>
            <a:off x="8245297" y="1971770"/>
            <a:ext cx="3284458" cy="1372306"/>
            <a:chOff x="1591851" y="2047941"/>
            <a:chExt cx="3284458" cy="1372306"/>
          </a:xfrm>
        </p:grpSpPr>
        <p:sp>
          <p:nvSpPr>
            <p:cNvPr id="3862" name="矩形 3861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3" name="矩形 3862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4" name="组合 3863"/>
          <p:cNvGrpSpPr/>
          <p:nvPr/>
        </p:nvGrpSpPr>
        <p:grpSpPr>
          <a:xfrm>
            <a:off x="813928" y="3712871"/>
            <a:ext cx="3284458" cy="1372306"/>
            <a:chOff x="1591851" y="2047941"/>
            <a:chExt cx="3284458" cy="1372306"/>
          </a:xfrm>
        </p:grpSpPr>
        <p:sp>
          <p:nvSpPr>
            <p:cNvPr id="3865" name="矩形 3864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7" name="组合 3866"/>
          <p:cNvGrpSpPr/>
          <p:nvPr/>
        </p:nvGrpSpPr>
        <p:grpSpPr>
          <a:xfrm>
            <a:off x="4517630" y="3712871"/>
            <a:ext cx="3284458" cy="1372306"/>
            <a:chOff x="1591851" y="2047941"/>
            <a:chExt cx="3284458" cy="1372306"/>
          </a:xfrm>
        </p:grpSpPr>
        <p:sp>
          <p:nvSpPr>
            <p:cNvPr id="3868" name="矩形 3867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9" name="矩形 3868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70" name="组合 3869"/>
          <p:cNvGrpSpPr/>
          <p:nvPr/>
        </p:nvGrpSpPr>
        <p:grpSpPr>
          <a:xfrm>
            <a:off x="8221332" y="3712871"/>
            <a:ext cx="3284458" cy="1372306"/>
            <a:chOff x="1591851" y="2047941"/>
            <a:chExt cx="3284458" cy="1372306"/>
          </a:xfrm>
        </p:grpSpPr>
        <p:sp>
          <p:nvSpPr>
            <p:cNvPr id="3871" name="矩形 3870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2" name="矩形 3871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3" name="Freeform 79"/>
          <p:cNvSpPr>
            <a:spLocks noEditPoints="1"/>
          </p:cNvSpPr>
          <p:nvPr/>
        </p:nvSpPr>
        <p:spPr bwMode="auto">
          <a:xfrm>
            <a:off x="1201281" y="2438500"/>
            <a:ext cx="487608" cy="448024"/>
          </a:xfrm>
          <a:custGeom>
            <a:avLst/>
            <a:gdLst>
              <a:gd name="T0" fmla="*/ 406 w 413"/>
              <a:gd name="T1" fmla="*/ 0 h 380"/>
              <a:gd name="T2" fmla="*/ 7 w 413"/>
              <a:gd name="T3" fmla="*/ 0 h 380"/>
              <a:gd name="T4" fmla="*/ 0 w 413"/>
              <a:gd name="T5" fmla="*/ 7 h 380"/>
              <a:gd name="T6" fmla="*/ 0 w 413"/>
              <a:gd name="T7" fmla="*/ 273 h 380"/>
              <a:gd name="T8" fmla="*/ 7 w 413"/>
              <a:gd name="T9" fmla="*/ 281 h 380"/>
              <a:gd name="T10" fmla="*/ 133 w 413"/>
              <a:gd name="T11" fmla="*/ 281 h 380"/>
              <a:gd name="T12" fmla="*/ 133 w 413"/>
              <a:gd name="T13" fmla="*/ 332 h 380"/>
              <a:gd name="T14" fmla="*/ 73 w 413"/>
              <a:gd name="T15" fmla="*/ 332 h 380"/>
              <a:gd name="T16" fmla="*/ 65 w 413"/>
              <a:gd name="T17" fmla="*/ 340 h 380"/>
              <a:gd name="T18" fmla="*/ 65 w 413"/>
              <a:gd name="T19" fmla="*/ 373 h 380"/>
              <a:gd name="T20" fmla="*/ 73 w 413"/>
              <a:gd name="T21" fmla="*/ 380 h 380"/>
              <a:gd name="T22" fmla="*/ 339 w 413"/>
              <a:gd name="T23" fmla="*/ 380 h 380"/>
              <a:gd name="T24" fmla="*/ 346 w 413"/>
              <a:gd name="T25" fmla="*/ 373 h 380"/>
              <a:gd name="T26" fmla="*/ 346 w 413"/>
              <a:gd name="T27" fmla="*/ 340 h 380"/>
              <a:gd name="T28" fmla="*/ 339 w 413"/>
              <a:gd name="T29" fmla="*/ 332 h 380"/>
              <a:gd name="T30" fmla="*/ 280 w 413"/>
              <a:gd name="T31" fmla="*/ 332 h 380"/>
              <a:gd name="T32" fmla="*/ 280 w 413"/>
              <a:gd name="T33" fmla="*/ 281 h 380"/>
              <a:gd name="T34" fmla="*/ 406 w 413"/>
              <a:gd name="T35" fmla="*/ 281 h 380"/>
              <a:gd name="T36" fmla="*/ 413 w 413"/>
              <a:gd name="T37" fmla="*/ 273 h 380"/>
              <a:gd name="T38" fmla="*/ 413 w 413"/>
              <a:gd name="T39" fmla="*/ 7 h 380"/>
              <a:gd name="T40" fmla="*/ 406 w 413"/>
              <a:gd name="T41" fmla="*/ 0 h 380"/>
              <a:gd name="T42" fmla="*/ 331 w 413"/>
              <a:gd name="T43" fmla="*/ 366 h 380"/>
              <a:gd name="T44" fmla="*/ 80 w 413"/>
              <a:gd name="T45" fmla="*/ 366 h 380"/>
              <a:gd name="T46" fmla="*/ 80 w 413"/>
              <a:gd name="T47" fmla="*/ 347 h 380"/>
              <a:gd name="T48" fmla="*/ 331 w 413"/>
              <a:gd name="T49" fmla="*/ 347 h 380"/>
              <a:gd name="T50" fmla="*/ 331 w 413"/>
              <a:gd name="T51" fmla="*/ 366 h 380"/>
              <a:gd name="T52" fmla="*/ 266 w 413"/>
              <a:gd name="T53" fmla="*/ 332 h 380"/>
              <a:gd name="T54" fmla="*/ 148 w 413"/>
              <a:gd name="T55" fmla="*/ 332 h 380"/>
              <a:gd name="T56" fmla="*/ 148 w 413"/>
              <a:gd name="T57" fmla="*/ 281 h 380"/>
              <a:gd name="T58" fmla="*/ 266 w 413"/>
              <a:gd name="T59" fmla="*/ 281 h 380"/>
              <a:gd name="T60" fmla="*/ 266 w 413"/>
              <a:gd name="T61" fmla="*/ 332 h 380"/>
              <a:gd name="T62" fmla="*/ 399 w 413"/>
              <a:gd name="T63" fmla="*/ 266 h 380"/>
              <a:gd name="T64" fmla="*/ 15 w 413"/>
              <a:gd name="T65" fmla="*/ 266 h 380"/>
              <a:gd name="T66" fmla="*/ 15 w 413"/>
              <a:gd name="T67" fmla="*/ 15 h 380"/>
              <a:gd name="T68" fmla="*/ 399 w 413"/>
              <a:gd name="T69" fmla="*/ 15 h 380"/>
              <a:gd name="T70" fmla="*/ 399 w 413"/>
              <a:gd name="T71" fmla="*/ 266 h 380"/>
              <a:gd name="T72" fmla="*/ 40 w 413"/>
              <a:gd name="T73" fmla="*/ 247 h 380"/>
              <a:gd name="T74" fmla="*/ 373 w 413"/>
              <a:gd name="T75" fmla="*/ 247 h 380"/>
              <a:gd name="T76" fmla="*/ 381 w 413"/>
              <a:gd name="T77" fmla="*/ 240 h 380"/>
              <a:gd name="T78" fmla="*/ 381 w 413"/>
              <a:gd name="T79" fmla="*/ 41 h 380"/>
              <a:gd name="T80" fmla="*/ 373 w 413"/>
              <a:gd name="T81" fmla="*/ 33 h 380"/>
              <a:gd name="T82" fmla="*/ 40 w 413"/>
              <a:gd name="T83" fmla="*/ 33 h 380"/>
              <a:gd name="T84" fmla="*/ 33 w 413"/>
              <a:gd name="T85" fmla="*/ 41 h 380"/>
              <a:gd name="T86" fmla="*/ 33 w 413"/>
              <a:gd name="T87" fmla="*/ 240 h 380"/>
              <a:gd name="T88" fmla="*/ 40 w 413"/>
              <a:gd name="T89" fmla="*/ 247 h 380"/>
              <a:gd name="T90" fmla="*/ 47 w 413"/>
              <a:gd name="T91" fmla="*/ 48 h 380"/>
              <a:gd name="T92" fmla="*/ 366 w 413"/>
              <a:gd name="T93" fmla="*/ 48 h 380"/>
              <a:gd name="T94" fmla="*/ 366 w 413"/>
              <a:gd name="T95" fmla="*/ 233 h 380"/>
              <a:gd name="T96" fmla="*/ 47 w 413"/>
              <a:gd name="T97" fmla="*/ 233 h 380"/>
              <a:gd name="T98" fmla="*/ 47 w 413"/>
              <a:gd name="T99" fmla="*/ 4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380">
                <a:moveTo>
                  <a:pt x="40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7"/>
                  <a:pt x="3" y="281"/>
                  <a:pt x="7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332"/>
                  <a:pt x="133" y="332"/>
                  <a:pt x="133" y="332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69" y="332"/>
                  <a:pt x="65" y="336"/>
                  <a:pt x="65" y="340"/>
                </a:cubicBezTo>
                <a:cubicBezTo>
                  <a:pt x="65" y="373"/>
                  <a:pt x="65" y="373"/>
                  <a:pt x="65" y="373"/>
                </a:cubicBezTo>
                <a:cubicBezTo>
                  <a:pt x="65" y="377"/>
                  <a:pt x="69" y="380"/>
                  <a:pt x="73" y="380"/>
                </a:cubicBezTo>
                <a:cubicBezTo>
                  <a:pt x="339" y="380"/>
                  <a:pt x="339" y="380"/>
                  <a:pt x="339" y="380"/>
                </a:cubicBezTo>
                <a:cubicBezTo>
                  <a:pt x="343" y="380"/>
                  <a:pt x="346" y="377"/>
                  <a:pt x="346" y="373"/>
                </a:cubicBezTo>
                <a:cubicBezTo>
                  <a:pt x="346" y="340"/>
                  <a:pt x="346" y="340"/>
                  <a:pt x="346" y="340"/>
                </a:cubicBezTo>
                <a:cubicBezTo>
                  <a:pt x="346" y="336"/>
                  <a:pt x="343" y="332"/>
                  <a:pt x="339" y="332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406" y="281"/>
                  <a:pt x="406" y="281"/>
                  <a:pt x="406" y="281"/>
                </a:cubicBezTo>
                <a:cubicBezTo>
                  <a:pt x="410" y="281"/>
                  <a:pt x="413" y="277"/>
                  <a:pt x="413" y="273"/>
                </a:cubicBezTo>
                <a:cubicBezTo>
                  <a:pt x="413" y="7"/>
                  <a:pt x="413" y="7"/>
                  <a:pt x="413" y="7"/>
                </a:cubicBezTo>
                <a:cubicBezTo>
                  <a:pt x="413" y="3"/>
                  <a:pt x="410" y="0"/>
                  <a:pt x="406" y="0"/>
                </a:cubicBezTo>
                <a:close/>
                <a:moveTo>
                  <a:pt x="331" y="366"/>
                </a:moveTo>
                <a:cubicBezTo>
                  <a:pt x="80" y="366"/>
                  <a:pt x="80" y="366"/>
                  <a:pt x="80" y="366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331" y="347"/>
                  <a:pt x="331" y="347"/>
                  <a:pt x="331" y="347"/>
                </a:cubicBezTo>
                <a:lnTo>
                  <a:pt x="331" y="366"/>
                </a:lnTo>
                <a:close/>
                <a:moveTo>
                  <a:pt x="266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266" y="281"/>
                  <a:pt x="266" y="281"/>
                  <a:pt x="266" y="281"/>
                </a:cubicBezTo>
                <a:lnTo>
                  <a:pt x="266" y="332"/>
                </a:lnTo>
                <a:close/>
                <a:moveTo>
                  <a:pt x="399" y="266"/>
                </a:moveTo>
                <a:cubicBezTo>
                  <a:pt x="15" y="266"/>
                  <a:pt x="15" y="266"/>
                  <a:pt x="15" y="266"/>
                </a:cubicBezTo>
                <a:cubicBezTo>
                  <a:pt x="15" y="15"/>
                  <a:pt x="15" y="15"/>
                  <a:pt x="15" y="15"/>
                </a:cubicBezTo>
                <a:cubicBezTo>
                  <a:pt x="399" y="15"/>
                  <a:pt x="399" y="15"/>
                  <a:pt x="399" y="15"/>
                </a:cubicBezTo>
                <a:lnTo>
                  <a:pt x="399" y="266"/>
                </a:lnTo>
                <a:close/>
                <a:moveTo>
                  <a:pt x="40" y="247"/>
                </a:moveTo>
                <a:cubicBezTo>
                  <a:pt x="373" y="247"/>
                  <a:pt x="373" y="247"/>
                  <a:pt x="373" y="247"/>
                </a:cubicBezTo>
                <a:cubicBezTo>
                  <a:pt x="377" y="247"/>
                  <a:pt x="381" y="244"/>
                  <a:pt x="381" y="240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1" y="37"/>
                  <a:pt x="377" y="33"/>
                  <a:pt x="37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3"/>
                  <a:pt x="33" y="37"/>
                  <a:pt x="33" y="41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33" y="244"/>
                  <a:pt x="36" y="247"/>
                  <a:pt x="40" y="247"/>
                </a:cubicBezTo>
                <a:close/>
                <a:moveTo>
                  <a:pt x="47" y="48"/>
                </a:moveTo>
                <a:cubicBezTo>
                  <a:pt x="366" y="48"/>
                  <a:pt x="366" y="48"/>
                  <a:pt x="366" y="48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7" y="233"/>
                  <a:pt x="47" y="233"/>
                  <a:pt x="47" y="233"/>
                </a:cubicBezTo>
                <a:lnTo>
                  <a:pt x="4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4" name="Freeform 69"/>
          <p:cNvSpPr>
            <a:spLocks noEditPoints="1"/>
          </p:cNvSpPr>
          <p:nvPr/>
        </p:nvSpPr>
        <p:spPr bwMode="auto">
          <a:xfrm>
            <a:off x="4965681" y="2369000"/>
            <a:ext cx="331734" cy="488481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5" name="Freeform 78"/>
          <p:cNvSpPr>
            <a:spLocks noEditPoints="1"/>
          </p:cNvSpPr>
          <p:nvPr/>
        </p:nvSpPr>
        <p:spPr bwMode="auto">
          <a:xfrm>
            <a:off x="8659243" y="2438839"/>
            <a:ext cx="409671" cy="40956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6" name="Freeform 80"/>
          <p:cNvSpPr>
            <a:spLocks noEditPoints="1"/>
          </p:cNvSpPr>
          <p:nvPr/>
        </p:nvSpPr>
        <p:spPr bwMode="auto">
          <a:xfrm>
            <a:off x="1256636" y="4134370"/>
            <a:ext cx="330234" cy="486983"/>
          </a:xfrm>
          <a:custGeom>
            <a:avLst/>
            <a:gdLst>
              <a:gd name="T0" fmla="*/ 273 w 280"/>
              <a:gd name="T1" fmla="*/ 0 h 413"/>
              <a:gd name="T2" fmla="*/ 7 w 280"/>
              <a:gd name="T3" fmla="*/ 0 h 413"/>
              <a:gd name="T4" fmla="*/ 0 w 280"/>
              <a:gd name="T5" fmla="*/ 7 h 413"/>
              <a:gd name="T6" fmla="*/ 0 w 280"/>
              <a:gd name="T7" fmla="*/ 406 h 413"/>
              <a:gd name="T8" fmla="*/ 7 w 280"/>
              <a:gd name="T9" fmla="*/ 413 h 413"/>
              <a:gd name="T10" fmla="*/ 273 w 280"/>
              <a:gd name="T11" fmla="*/ 413 h 413"/>
              <a:gd name="T12" fmla="*/ 280 w 280"/>
              <a:gd name="T13" fmla="*/ 406 h 413"/>
              <a:gd name="T14" fmla="*/ 280 w 280"/>
              <a:gd name="T15" fmla="*/ 7 h 413"/>
              <a:gd name="T16" fmla="*/ 273 w 280"/>
              <a:gd name="T17" fmla="*/ 0 h 413"/>
              <a:gd name="T18" fmla="*/ 266 w 280"/>
              <a:gd name="T19" fmla="*/ 398 h 413"/>
              <a:gd name="T20" fmla="*/ 14 w 280"/>
              <a:gd name="T21" fmla="*/ 398 h 413"/>
              <a:gd name="T22" fmla="*/ 14 w 280"/>
              <a:gd name="T23" fmla="*/ 14 h 413"/>
              <a:gd name="T24" fmla="*/ 266 w 280"/>
              <a:gd name="T25" fmla="*/ 14 h 413"/>
              <a:gd name="T26" fmla="*/ 266 w 280"/>
              <a:gd name="T27" fmla="*/ 398 h 413"/>
              <a:gd name="T28" fmla="*/ 108 w 280"/>
              <a:gd name="T29" fmla="*/ 81 h 413"/>
              <a:gd name="T30" fmla="*/ 174 w 280"/>
              <a:gd name="T31" fmla="*/ 81 h 413"/>
              <a:gd name="T32" fmla="*/ 198 w 280"/>
              <a:gd name="T33" fmla="*/ 57 h 413"/>
              <a:gd name="T34" fmla="*/ 174 w 280"/>
              <a:gd name="T35" fmla="*/ 33 h 413"/>
              <a:gd name="T36" fmla="*/ 108 w 280"/>
              <a:gd name="T37" fmla="*/ 33 h 413"/>
              <a:gd name="T38" fmla="*/ 84 w 280"/>
              <a:gd name="T39" fmla="*/ 57 h 413"/>
              <a:gd name="T40" fmla="*/ 108 w 280"/>
              <a:gd name="T41" fmla="*/ 81 h 413"/>
              <a:gd name="T42" fmla="*/ 108 w 280"/>
              <a:gd name="T43" fmla="*/ 48 h 413"/>
              <a:gd name="T44" fmla="*/ 174 w 280"/>
              <a:gd name="T45" fmla="*/ 48 h 413"/>
              <a:gd name="T46" fmla="*/ 184 w 280"/>
              <a:gd name="T47" fmla="*/ 57 h 413"/>
              <a:gd name="T48" fmla="*/ 174 w 280"/>
              <a:gd name="T49" fmla="*/ 66 h 413"/>
              <a:gd name="T50" fmla="*/ 108 w 280"/>
              <a:gd name="T51" fmla="*/ 66 h 413"/>
              <a:gd name="T52" fmla="*/ 99 w 280"/>
              <a:gd name="T53" fmla="*/ 57 h 413"/>
              <a:gd name="T54" fmla="*/ 108 w 280"/>
              <a:gd name="T55" fmla="*/ 48 h 413"/>
              <a:gd name="T56" fmla="*/ 140 w 280"/>
              <a:gd name="T57" fmla="*/ 207 h 413"/>
              <a:gd name="T58" fmla="*/ 73 w 280"/>
              <a:gd name="T59" fmla="*/ 207 h 413"/>
              <a:gd name="T60" fmla="*/ 73 w 280"/>
              <a:gd name="T61" fmla="*/ 140 h 413"/>
              <a:gd name="T62" fmla="*/ 140 w 280"/>
              <a:gd name="T63" fmla="*/ 140 h 413"/>
              <a:gd name="T64" fmla="*/ 140 w 280"/>
              <a:gd name="T65" fmla="*/ 207 h 413"/>
              <a:gd name="T66" fmla="*/ 206 w 280"/>
              <a:gd name="T67" fmla="*/ 280 h 413"/>
              <a:gd name="T68" fmla="*/ 74 w 280"/>
              <a:gd name="T69" fmla="*/ 280 h 413"/>
              <a:gd name="T70" fmla="*/ 74 w 280"/>
              <a:gd name="T71" fmla="*/ 266 h 413"/>
              <a:gd name="T72" fmla="*/ 206 w 280"/>
              <a:gd name="T73" fmla="*/ 266 h 413"/>
              <a:gd name="T74" fmla="*/ 206 w 280"/>
              <a:gd name="T75" fmla="*/ 280 h 413"/>
              <a:gd name="T76" fmla="*/ 75 w 280"/>
              <a:gd name="T77" fmla="*/ 232 h 413"/>
              <a:gd name="T78" fmla="*/ 207 w 280"/>
              <a:gd name="T79" fmla="*/ 232 h 413"/>
              <a:gd name="T80" fmla="*/ 207 w 280"/>
              <a:gd name="T81" fmla="*/ 247 h 413"/>
              <a:gd name="T82" fmla="*/ 75 w 280"/>
              <a:gd name="T83" fmla="*/ 247 h 413"/>
              <a:gd name="T84" fmla="*/ 75 w 280"/>
              <a:gd name="T85" fmla="*/ 232 h 413"/>
              <a:gd name="T86" fmla="*/ 74 w 280"/>
              <a:gd name="T87" fmla="*/ 313 h 413"/>
              <a:gd name="T88" fmla="*/ 74 w 280"/>
              <a:gd name="T89" fmla="*/ 299 h 413"/>
              <a:gd name="T90" fmla="*/ 206 w 280"/>
              <a:gd name="T91" fmla="*/ 299 h 413"/>
              <a:gd name="T92" fmla="*/ 206 w 280"/>
              <a:gd name="T93" fmla="*/ 313 h 413"/>
              <a:gd name="T94" fmla="*/ 74 w 280"/>
              <a:gd name="T95" fmla="*/ 313 h 413"/>
              <a:gd name="T96" fmla="*/ 206 w 280"/>
              <a:gd name="T97" fmla="*/ 347 h 413"/>
              <a:gd name="T98" fmla="*/ 73 w 280"/>
              <a:gd name="T99" fmla="*/ 347 h 413"/>
              <a:gd name="T100" fmla="*/ 73 w 280"/>
              <a:gd name="T101" fmla="*/ 332 h 413"/>
              <a:gd name="T102" fmla="*/ 206 w 280"/>
              <a:gd name="T103" fmla="*/ 332 h 413"/>
              <a:gd name="T104" fmla="*/ 206 w 280"/>
              <a:gd name="T105" fmla="*/ 34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13">
                <a:moveTo>
                  <a:pt x="2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10"/>
                  <a:pt x="3" y="413"/>
                  <a:pt x="7" y="413"/>
                </a:cubicBezTo>
                <a:cubicBezTo>
                  <a:pt x="273" y="413"/>
                  <a:pt x="273" y="413"/>
                  <a:pt x="273" y="413"/>
                </a:cubicBezTo>
                <a:cubicBezTo>
                  <a:pt x="277" y="413"/>
                  <a:pt x="280" y="410"/>
                  <a:pt x="280" y="406"/>
                </a:cubicBezTo>
                <a:cubicBezTo>
                  <a:pt x="280" y="7"/>
                  <a:pt x="280" y="7"/>
                  <a:pt x="280" y="7"/>
                </a:cubicBezTo>
                <a:cubicBezTo>
                  <a:pt x="280" y="3"/>
                  <a:pt x="277" y="0"/>
                  <a:pt x="273" y="0"/>
                </a:cubicBezTo>
                <a:close/>
                <a:moveTo>
                  <a:pt x="266" y="398"/>
                </a:moveTo>
                <a:cubicBezTo>
                  <a:pt x="14" y="398"/>
                  <a:pt x="14" y="398"/>
                  <a:pt x="14" y="39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6" y="14"/>
                  <a:pt x="266" y="14"/>
                  <a:pt x="266" y="14"/>
                </a:cubicBezTo>
                <a:lnTo>
                  <a:pt x="266" y="398"/>
                </a:lnTo>
                <a:close/>
                <a:moveTo>
                  <a:pt x="108" y="81"/>
                </a:moveTo>
                <a:cubicBezTo>
                  <a:pt x="174" y="81"/>
                  <a:pt x="174" y="81"/>
                  <a:pt x="174" y="81"/>
                </a:cubicBezTo>
                <a:cubicBezTo>
                  <a:pt x="187" y="81"/>
                  <a:pt x="198" y="70"/>
                  <a:pt x="198" y="57"/>
                </a:cubicBezTo>
                <a:cubicBezTo>
                  <a:pt x="198" y="44"/>
                  <a:pt x="187" y="33"/>
                  <a:pt x="174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95" y="33"/>
                  <a:pt x="84" y="44"/>
                  <a:pt x="84" y="57"/>
                </a:cubicBezTo>
                <a:cubicBezTo>
                  <a:pt x="84" y="70"/>
                  <a:pt x="95" y="81"/>
                  <a:pt x="108" y="81"/>
                </a:cubicBezTo>
                <a:close/>
                <a:moveTo>
                  <a:pt x="108" y="48"/>
                </a:move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4" y="52"/>
                  <a:pt x="184" y="57"/>
                </a:cubicBezTo>
                <a:cubicBezTo>
                  <a:pt x="184" y="62"/>
                  <a:pt x="179" y="66"/>
                  <a:pt x="174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3" y="66"/>
                  <a:pt x="99" y="62"/>
                  <a:pt x="99" y="57"/>
                </a:cubicBezTo>
                <a:cubicBezTo>
                  <a:pt x="99" y="52"/>
                  <a:pt x="103" y="48"/>
                  <a:pt x="108" y="48"/>
                </a:cubicBezTo>
                <a:close/>
                <a:moveTo>
                  <a:pt x="140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140" y="140"/>
                  <a:pt x="140" y="140"/>
                  <a:pt x="140" y="140"/>
                </a:cubicBezTo>
                <a:lnTo>
                  <a:pt x="140" y="207"/>
                </a:lnTo>
                <a:close/>
                <a:moveTo>
                  <a:pt x="206" y="280"/>
                </a:moveTo>
                <a:cubicBezTo>
                  <a:pt x="74" y="280"/>
                  <a:pt x="74" y="280"/>
                  <a:pt x="74" y="280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206" y="266"/>
                  <a:pt x="206" y="266"/>
                  <a:pt x="206" y="266"/>
                </a:cubicBezTo>
                <a:lnTo>
                  <a:pt x="206" y="280"/>
                </a:lnTo>
                <a:close/>
                <a:moveTo>
                  <a:pt x="75" y="232"/>
                </a:moveTo>
                <a:cubicBezTo>
                  <a:pt x="207" y="232"/>
                  <a:pt x="207" y="232"/>
                  <a:pt x="207" y="232"/>
                </a:cubicBezTo>
                <a:cubicBezTo>
                  <a:pt x="207" y="247"/>
                  <a:pt x="207" y="247"/>
                  <a:pt x="207" y="247"/>
                </a:cubicBezTo>
                <a:cubicBezTo>
                  <a:pt x="75" y="247"/>
                  <a:pt x="75" y="247"/>
                  <a:pt x="75" y="247"/>
                </a:cubicBezTo>
                <a:lnTo>
                  <a:pt x="75" y="232"/>
                </a:lnTo>
                <a:close/>
                <a:moveTo>
                  <a:pt x="74" y="313"/>
                </a:moveTo>
                <a:cubicBezTo>
                  <a:pt x="74" y="299"/>
                  <a:pt x="74" y="299"/>
                  <a:pt x="74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13"/>
                  <a:pt x="206" y="313"/>
                  <a:pt x="206" y="313"/>
                </a:cubicBezTo>
                <a:lnTo>
                  <a:pt x="74" y="313"/>
                </a:lnTo>
                <a:close/>
                <a:moveTo>
                  <a:pt x="206" y="347"/>
                </a:moveTo>
                <a:cubicBezTo>
                  <a:pt x="73" y="347"/>
                  <a:pt x="73" y="347"/>
                  <a:pt x="73" y="347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206" y="332"/>
                  <a:pt x="206" y="332"/>
                  <a:pt x="206" y="332"/>
                </a:cubicBezTo>
                <a:lnTo>
                  <a:pt x="206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7" name="Freeform 77"/>
          <p:cNvSpPr>
            <a:spLocks noEditPoints="1"/>
          </p:cNvSpPr>
          <p:nvPr/>
        </p:nvSpPr>
        <p:spPr bwMode="auto">
          <a:xfrm>
            <a:off x="4875673" y="4186008"/>
            <a:ext cx="487109" cy="334145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8" name="Freeform 83"/>
          <p:cNvSpPr>
            <a:spLocks noEditPoints="1"/>
          </p:cNvSpPr>
          <p:nvPr/>
        </p:nvSpPr>
        <p:spPr bwMode="auto">
          <a:xfrm>
            <a:off x="8606138" y="4203252"/>
            <a:ext cx="487109" cy="378598"/>
          </a:xfrm>
          <a:custGeom>
            <a:avLst/>
            <a:gdLst>
              <a:gd name="T0" fmla="*/ 339 w 413"/>
              <a:gd name="T1" fmla="*/ 41 h 321"/>
              <a:gd name="T2" fmla="*/ 280 w 413"/>
              <a:gd name="T3" fmla="*/ 41 h 321"/>
              <a:gd name="T4" fmla="*/ 280 w 413"/>
              <a:gd name="T5" fmla="*/ 8 h 321"/>
              <a:gd name="T6" fmla="*/ 273 w 413"/>
              <a:gd name="T7" fmla="*/ 0 h 321"/>
              <a:gd name="T8" fmla="*/ 140 w 413"/>
              <a:gd name="T9" fmla="*/ 0 h 321"/>
              <a:gd name="T10" fmla="*/ 132 w 413"/>
              <a:gd name="T11" fmla="*/ 8 h 321"/>
              <a:gd name="T12" fmla="*/ 132 w 413"/>
              <a:gd name="T13" fmla="*/ 41 h 321"/>
              <a:gd name="T14" fmla="*/ 73 w 413"/>
              <a:gd name="T15" fmla="*/ 41 h 321"/>
              <a:gd name="T16" fmla="*/ 0 w 413"/>
              <a:gd name="T17" fmla="*/ 115 h 321"/>
              <a:gd name="T18" fmla="*/ 0 w 413"/>
              <a:gd name="T19" fmla="*/ 247 h 321"/>
              <a:gd name="T20" fmla="*/ 73 w 413"/>
              <a:gd name="T21" fmla="*/ 321 h 321"/>
              <a:gd name="T22" fmla="*/ 339 w 413"/>
              <a:gd name="T23" fmla="*/ 321 h 321"/>
              <a:gd name="T24" fmla="*/ 413 w 413"/>
              <a:gd name="T25" fmla="*/ 247 h 321"/>
              <a:gd name="T26" fmla="*/ 413 w 413"/>
              <a:gd name="T27" fmla="*/ 115 h 321"/>
              <a:gd name="T28" fmla="*/ 339 w 413"/>
              <a:gd name="T29" fmla="*/ 41 h 321"/>
              <a:gd name="T30" fmla="*/ 81 w 413"/>
              <a:gd name="T31" fmla="*/ 56 h 321"/>
              <a:gd name="T32" fmla="*/ 332 w 413"/>
              <a:gd name="T33" fmla="*/ 56 h 321"/>
              <a:gd name="T34" fmla="*/ 332 w 413"/>
              <a:gd name="T35" fmla="*/ 306 h 321"/>
              <a:gd name="T36" fmla="*/ 81 w 413"/>
              <a:gd name="T37" fmla="*/ 306 h 321"/>
              <a:gd name="T38" fmla="*/ 81 w 413"/>
              <a:gd name="T39" fmla="*/ 56 h 321"/>
              <a:gd name="T40" fmla="*/ 147 w 413"/>
              <a:gd name="T41" fmla="*/ 15 h 321"/>
              <a:gd name="T42" fmla="*/ 265 w 413"/>
              <a:gd name="T43" fmla="*/ 15 h 321"/>
              <a:gd name="T44" fmla="*/ 265 w 413"/>
              <a:gd name="T45" fmla="*/ 41 h 321"/>
              <a:gd name="T46" fmla="*/ 147 w 413"/>
              <a:gd name="T47" fmla="*/ 41 h 321"/>
              <a:gd name="T48" fmla="*/ 147 w 413"/>
              <a:gd name="T49" fmla="*/ 15 h 321"/>
              <a:gd name="T50" fmla="*/ 14 w 413"/>
              <a:gd name="T51" fmla="*/ 247 h 321"/>
              <a:gd name="T52" fmla="*/ 14 w 413"/>
              <a:gd name="T53" fmla="*/ 115 h 321"/>
              <a:gd name="T54" fmla="*/ 66 w 413"/>
              <a:gd name="T55" fmla="*/ 56 h 321"/>
              <a:gd name="T56" fmla="*/ 66 w 413"/>
              <a:gd name="T57" fmla="*/ 305 h 321"/>
              <a:gd name="T58" fmla="*/ 14 w 413"/>
              <a:gd name="T59" fmla="*/ 247 h 321"/>
              <a:gd name="T60" fmla="*/ 398 w 413"/>
              <a:gd name="T61" fmla="*/ 247 h 321"/>
              <a:gd name="T62" fmla="*/ 347 w 413"/>
              <a:gd name="T63" fmla="*/ 305 h 321"/>
              <a:gd name="T64" fmla="*/ 347 w 413"/>
              <a:gd name="T65" fmla="*/ 56 h 321"/>
              <a:gd name="T66" fmla="*/ 398 w 413"/>
              <a:gd name="T67" fmla="*/ 115 h 321"/>
              <a:gd name="T68" fmla="*/ 398 w 413"/>
              <a:gd name="T69" fmla="*/ 24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3" h="321">
                <a:moveTo>
                  <a:pt x="339" y="41"/>
                </a:moveTo>
                <a:cubicBezTo>
                  <a:pt x="280" y="41"/>
                  <a:pt x="280" y="41"/>
                  <a:pt x="280" y="41"/>
                </a:cubicBezTo>
                <a:cubicBezTo>
                  <a:pt x="280" y="8"/>
                  <a:pt x="280" y="8"/>
                  <a:pt x="280" y="8"/>
                </a:cubicBezTo>
                <a:cubicBezTo>
                  <a:pt x="280" y="4"/>
                  <a:pt x="277" y="0"/>
                  <a:pt x="27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2" y="4"/>
                  <a:pt x="132" y="8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33" y="41"/>
                  <a:pt x="0" y="74"/>
                  <a:pt x="0" y="115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88"/>
                  <a:pt x="33" y="321"/>
                  <a:pt x="73" y="321"/>
                </a:cubicBezTo>
                <a:cubicBezTo>
                  <a:pt x="339" y="321"/>
                  <a:pt x="339" y="321"/>
                  <a:pt x="339" y="321"/>
                </a:cubicBezTo>
                <a:cubicBezTo>
                  <a:pt x="380" y="321"/>
                  <a:pt x="413" y="288"/>
                  <a:pt x="413" y="247"/>
                </a:cubicBezTo>
                <a:cubicBezTo>
                  <a:pt x="413" y="115"/>
                  <a:pt x="413" y="115"/>
                  <a:pt x="413" y="115"/>
                </a:cubicBezTo>
                <a:cubicBezTo>
                  <a:pt x="413" y="74"/>
                  <a:pt x="380" y="41"/>
                  <a:pt x="339" y="41"/>
                </a:cubicBezTo>
                <a:close/>
                <a:moveTo>
                  <a:pt x="81" y="56"/>
                </a:moveTo>
                <a:cubicBezTo>
                  <a:pt x="332" y="56"/>
                  <a:pt x="332" y="56"/>
                  <a:pt x="332" y="56"/>
                </a:cubicBezTo>
                <a:cubicBezTo>
                  <a:pt x="332" y="306"/>
                  <a:pt x="332" y="306"/>
                  <a:pt x="332" y="306"/>
                </a:cubicBezTo>
                <a:cubicBezTo>
                  <a:pt x="81" y="306"/>
                  <a:pt x="81" y="306"/>
                  <a:pt x="81" y="306"/>
                </a:cubicBezTo>
                <a:lnTo>
                  <a:pt x="81" y="56"/>
                </a:lnTo>
                <a:close/>
                <a:moveTo>
                  <a:pt x="147" y="15"/>
                </a:moveTo>
                <a:cubicBezTo>
                  <a:pt x="265" y="15"/>
                  <a:pt x="265" y="15"/>
                  <a:pt x="265" y="1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147" y="41"/>
                  <a:pt x="147" y="41"/>
                  <a:pt x="147" y="41"/>
                </a:cubicBezTo>
                <a:lnTo>
                  <a:pt x="147" y="15"/>
                </a:lnTo>
                <a:close/>
                <a:moveTo>
                  <a:pt x="14" y="247"/>
                </a:moveTo>
                <a:cubicBezTo>
                  <a:pt x="14" y="115"/>
                  <a:pt x="14" y="115"/>
                  <a:pt x="14" y="115"/>
                </a:cubicBezTo>
                <a:cubicBezTo>
                  <a:pt x="14" y="85"/>
                  <a:pt x="37" y="60"/>
                  <a:pt x="66" y="56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37" y="302"/>
                  <a:pt x="14" y="277"/>
                  <a:pt x="14" y="247"/>
                </a:cubicBezTo>
                <a:close/>
                <a:moveTo>
                  <a:pt x="398" y="247"/>
                </a:moveTo>
                <a:cubicBezTo>
                  <a:pt x="398" y="277"/>
                  <a:pt x="376" y="302"/>
                  <a:pt x="347" y="30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76" y="60"/>
                  <a:pt x="398" y="85"/>
                  <a:pt x="398" y="115"/>
                </a:cubicBezTo>
                <a:lnTo>
                  <a:pt x="39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114404" y="2091503"/>
            <a:ext cx="1916041" cy="1080798"/>
            <a:chOff x="2114404" y="2091503"/>
            <a:chExt cx="1916041" cy="1080798"/>
          </a:xfrm>
        </p:grpSpPr>
        <p:sp>
          <p:nvSpPr>
            <p:cNvPr id="1387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23641" y="2091503"/>
              <a:ext cx="19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Single Line Display</a:t>
              </a:r>
              <a:endParaRPr lang="en-US" altLang="zh-CN" dirty="0"/>
            </a:p>
          </p:txBody>
        </p:sp>
      </p:grpSp>
      <p:grpSp>
        <p:nvGrpSpPr>
          <p:cNvPr id="3879" name="组合 3878"/>
          <p:cNvGrpSpPr/>
          <p:nvPr/>
        </p:nvGrpSpPr>
        <p:grpSpPr>
          <a:xfrm>
            <a:off x="2088089" y="3812681"/>
            <a:ext cx="1937970" cy="1080798"/>
            <a:chOff x="2114404" y="2091503"/>
            <a:chExt cx="1937970" cy="1080798"/>
          </a:xfrm>
        </p:grpSpPr>
        <p:sp>
          <p:nvSpPr>
            <p:cNvPr id="3880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81" name="矩形 3880"/>
            <p:cNvSpPr/>
            <p:nvPr/>
          </p:nvSpPr>
          <p:spPr>
            <a:xfrm>
              <a:off x="2123641" y="20915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Embedded Small 3</a:t>
              </a:r>
              <a:endParaRPr lang="en-US" altLang="zh-CN" dirty="0" smtClean="0"/>
            </a:p>
          </p:txBody>
        </p:sp>
      </p:grpSp>
      <p:grpSp>
        <p:nvGrpSpPr>
          <p:cNvPr id="3885" name="组合 3884"/>
          <p:cNvGrpSpPr/>
          <p:nvPr/>
        </p:nvGrpSpPr>
        <p:grpSpPr>
          <a:xfrm>
            <a:off x="5806788" y="2088508"/>
            <a:ext cx="1423332" cy="1080798"/>
            <a:chOff x="2114404" y="2091503"/>
            <a:chExt cx="1423332" cy="1080798"/>
          </a:xfrm>
        </p:grpSpPr>
        <p:sp>
          <p:nvSpPr>
            <p:cNvPr id="3886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87" name="矩形 3886"/>
            <p:cNvSpPr/>
            <p:nvPr/>
          </p:nvSpPr>
          <p:spPr>
            <a:xfrm>
              <a:off x="2123641" y="2091503"/>
              <a:ext cx="1083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Wearable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88" name="组合 3887"/>
          <p:cNvGrpSpPr/>
          <p:nvPr/>
        </p:nvGrpSpPr>
        <p:grpSpPr>
          <a:xfrm>
            <a:off x="5780473" y="3809686"/>
            <a:ext cx="2132867" cy="1080798"/>
            <a:chOff x="2114404" y="2091503"/>
            <a:chExt cx="2132867" cy="1080798"/>
          </a:xfrm>
        </p:grpSpPr>
        <p:sp>
          <p:nvSpPr>
            <p:cNvPr id="3889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90" name="矩形 3889"/>
            <p:cNvSpPr/>
            <p:nvPr/>
          </p:nvSpPr>
          <p:spPr>
            <a:xfrm>
              <a:off x="2123640" y="2091503"/>
              <a:ext cx="2123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defRPr/>
              </a:pPr>
              <a:r>
                <a:rPr lang="en-US" altLang="zh-CN" dirty="0" err="1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AdvertisingDisplay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1" name="组合 3890"/>
          <p:cNvGrpSpPr/>
          <p:nvPr/>
        </p:nvGrpSpPr>
        <p:grpSpPr>
          <a:xfrm>
            <a:off x="9536585" y="2081043"/>
            <a:ext cx="1490605" cy="1080798"/>
            <a:chOff x="2114404" y="2091503"/>
            <a:chExt cx="1490605" cy="1080798"/>
          </a:xfrm>
        </p:grpSpPr>
        <p:sp>
          <p:nvSpPr>
            <p:cNvPr id="3892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93" name="矩形 3892"/>
            <p:cNvSpPr/>
            <p:nvPr/>
          </p:nvSpPr>
          <p:spPr>
            <a:xfrm>
              <a:off x="2123641" y="2091503"/>
              <a:ext cx="148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/>
              <a:r>
                <a:rPr lang="en-US" altLang="zh-CN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Storage Types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4" name="组合 3893"/>
          <p:cNvGrpSpPr/>
          <p:nvPr/>
        </p:nvGrpSpPr>
        <p:grpSpPr>
          <a:xfrm>
            <a:off x="9510270" y="3802221"/>
            <a:ext cx="1620832" cy="1080798"/>
            <a:chOff x="2114404" y="2091503"/>
            <a:chExt cx="1620832" cy="1080798"/>
          </a:xfrm>
        </p:grpSpPr>
        <p:sp>
          <p:nvSpPr>
            <p:cNvPr id="3895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96" name="矩形 3895"/>
            <p:cNvSpPr/>
            <p:nvPr/>
          </p:nvSpPr>
          <p:spPr>
            <a:xfrm>
              <a:off x="2123641" y="2091503"/>
              <a:ext cx="161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 Tailored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7" name="组合 389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98" name="组合 389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905" name="矩形 390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6" name="文本框 390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907" name="文本框 390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908" name="直接连接符 390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9" name="椭圆 390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10" name="文本框 390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99" name="组合 389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903" name="六边形 390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3900" name="组合 389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901" name="六边形 390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饼形 6"/>
          <p:cNvSpPr/>
          <p:nvPr/>
        </p:nvSpPr>
        <p:spPr>
          <a:xfrm>
            <a:off x="1831896" y="2261517"/>
            <a:ext cx="2328432" cy="2328432"/>
          </a:xfrm>
          <a:prstGeom prst="pie">
            <a:avLst>
              <a:gd name="adj1" fmla="val 4938252"/>
              <a:gd name="adj2" fmla="val 15598490"/>
            </a:avLst>
          </a:prstGeom>
          <a:solidFill>
            <a:srgbClr val="EE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饼形 119"/>
          <p:cNvSpPr/>
          <p:nvPr/>
        </p:nvSpPr>
        <p:spPr>
          <a:xfrm>
            <a:off x="1730739" y="2234175"/>
            <a:ext cx="2530481" cy="2530481"/>
          </a:xfrm>
          <a:prstGeom prst="pie">
            <a:avLst>
              <a:gd name="adj1" fmla="val 475446"/>
              <a:gd name="adj2" fmla="val 50138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饼形 120"/>
          <p:cNvSpPr/>
          <p:nvPr/>
        </p:nvSpPr>
        <p:spPr>
          <a:xfrm rot="17462744">
            <a:off x="1462203" y="1806433"/>
            <a:ext cx="3415685" cy="3415685"/>
          </a:xfrm>
          <a:prstGeom prst="pie">
            <a:avLst>
              <a:gd name="adj1" fmla="val 1023071"/>
              <a:gd name="adj2" fmla="val 46649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饼形 121"/>
          <p:cNvSpPr/>
          <p:nvPr/>
        </p:nvSpPr>
        <p:spPr>
          <a:xfrm rot="17462744">
            <a:off x="1591034" y="2135014"/>
            <a:ext cx="2952792" cy="2952792"/>
          </a:xfrm>
          <a:prstGeom prst="pie">
            <a:avLst>
              <a:gd name="adj1" fmla="val 19625554"/>
              <a:gd name="adj2" fmla="val 1164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572413" y="3478512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8793746" y="3359242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6" name="TextBox 58"/>
          <p:cNvSpPr txBox="1"/>
          <p:nvPr/>
        </p:nvSpPr>
        <p:spPr>
          <a:xfrm>
            <a:off x="4949419" y="3097784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5473949" y="3753973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473949" y="4179519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5473949" y="460506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473949" y="5030611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473949" y="545615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56784" y="2662847"/>
            <a:ext cx="1496447" cy="149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01388" y="36675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 panose="020B0502040204020203"/>
              </a:rPr>
              <a:t>Services are designed with a “Cloud First” mindset with a failsafe implementation</a:t>
            </a:r>
            <a:endParaRPr lang="en-US" altLang="zh-CN" sz="1100" dirty="0" smtClean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599605" y="4103947"/>
            <a:ext cx="3065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err="1" smtClean="0">
                <a:solidFill>
                  <a:schemeClr val="bg1"/>
                </a:solidFill>
                <a:latin typeface="Segoe UI" panose="020B0502040204020203"/>
              </a:rPr>
              <a:t>RESTful</a:t>
            </a:r>
            <a:r>
              <a:rPr lang="en-US" altLang="zh-CN" sz="1100" dirty="0" smtClean="0">
                <a:solidFill>
                  <a:schemeClr val="bg1"/>
                </a:solidFill>
                <a:latin typeface="Segoe UI" panose="020B0502040204020203"/>
              </a:rPr>
              <a:t> APIs are designed using best practices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3840" name="矩形 3839"/>
          <p:cNvSpPr/>
          <p:nvPr/>
        </p:nvSpPr>
        <p:spPr>
          <a:xfrm>
            <a:off x="5601388" y="45239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 panose="020B0502040204020203"/>
              </a:rPr>
              <a:t>Services default to delivering data using a standard protocol (OData)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3841" name="矩形 3840"/>
          <p:cNvSpPr/>
          <p:nvPr/>
        </p:nvSpPr>
        <p:spPr>
          <a:xfrm>
            <a:off x="5601388" y="49348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 panose="020B0502040204020203"/>
              </a:rPr>
              <a:t>People-centric or social-enabled services utilize open protocols (Open Graph)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3842" name="矩形 3841"/>
          <p:cNvSpPr/>
          <p:nvPr/>
        </p:nvSpPr>
        <p:spPr>
          <a:xfrm>
            <a:off x="5615489" y="5389923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 panose="020B0502040204020203"/>
              </a:rPr>
              <a:t>Services are data-centric and/or insight-enabled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137" name="Freeform 7"/>
          <p:cNvSpPr>
            <a:spLocks noChangeAspect="1" noEditPoints="1"/>
          </p:cNvSpPr>
          <p:nvPr/>
        </p:nvSpPr>
        <p:spPr bwMode="black">
          <a:xfrm>
            <a:off x="2490279" y="2941040"/>
            <a:ext cx="1029456" cy="910133"/>
          </a:xfrm>
          <a:custGeom>
            <a:avLst/>
            <a:gdLst>
              <a:gd name="T0" fmla="*/ 87 w 162"/>
              <a:gd name="T1" fmla="*/ 109 h 143"/>
              <a:gd name="T2" fmla="*/ 74 w 162"/>
              <a:gd name="T3" fmla="*/ 109 h 143"/>
              <a:gd name="T4" fmla="*/ 74 w 162"/>
              <a:gd name="T5" fmla="*/ 79 h 143"/>
              <a:gd name="T6" fmla="*/ 45 w 162"/>
              <a:gd name="T7" fmla="*/ 79 h 143"/>
              <a:gd name="T8" fmla="*/ 45 w 162"/>
              <a:gd name="T9" fmla="*/ 66 h 143"/>
              <a:gd name="T10" fmla="*/ 74 w 162"/>
              <a:gd name="T11" fmla="*/ 66 h 143"/>
              <a:gd name="T12" fmla="*/ 74 w 162"/>
              <a:gd name="T13" fmla="*/ 36 h 143"/>
              <a:gd name="T14" fmla="*/ 87 w 162"/>
              <a:gd name="T15" fmla="*/ 36 h 143"/>
              <a:gd name="T16" fmla="*/ 87 w 162"/>
              <a:gd name="T17" fmla="*/ 66 h 143"/>
              <a:gd name="T18" fmla="*/ 117 w 162"/>
              <a:gd name="T19" fmla="*/ 66 h 143"/>
              <a:gd name="T20" fmla="*/ 117 w 162"/>
              <a:gd name="T21" fmla="*/ 79 h 143"/>
              <a:gd name="T22" fmla="*/ 87 w 162"/>
              <a:gd name="T23" fmla="*/ 79 h 143"/>
              <a:gd name="T24" fmla="*/ 87 w 162"/>
              <a:gd name="T25" fmla="*/ 109 h 143"/>
              <a:gd name="T26" fmla="*/ 124 w 162"/>
              <a:gd name="T27" fmla="*/ 129 h 143"/>
              <a:gd name="T28" fmla="*/ 81 w 162"/>
              <a:gd name="T29" fmla="*/ 143 h 143"/>
              <a:gd name="T30" fmla="*/ 24 w 162"/>
              <a:gd name="T31" fmla="*/ 115 h 143"/>
              <a:gd name="T32" fmla="*/ 37 w 162"/>
              <a:gd name="T33" fmla="*/ 14 h 143"/>
              <a:gd name="T34" fmla="*/ 81 w 162"/>
              <a:gd name="T35" fmla="*/ 0 h 143"/>
              <a:gd name="T36" fmla="*/ 138 w 162"/>
              <a:gd name="T37" fmla="*/ 28 h 143"/>
              <a:gd name="T38" fmla="*/ 124 w 162"/>
              <a:gd name="T39" fmla="*/ 129 h 143"/>
              <a:gd name="T40" fmla="*/ 130 w 162"/>
              <a:gd name="T41" fmla="*/ 34 h 143"/>
              <a:gd name="T42" fmla="*/ 81 w 162"/>
              <a:gd name="T43" fmla="*/ 9 h 143"/>
              <a:gd name="T44" fmla="*/ 43 w 162"/>
              <a:gd name="T45" fmla="*/ 22 h 143"/>
              <a:gd name="T46" fmla="*/ 31 w 162"/>
              <a:gd name="T47" fmla="*/ 109 h 143"/>
              <a:gd name="T48" fmla="*/ 81 w 162"/>
              <a:gd name="T49" fmla="*/ 134 h 143"/>
              <a:gd name="T50" fmla="*/ 119 w 162"/>
              <a:gd name="T51" fmla="*/ 121 h 143"/>
              <a:gd name="T52" fmla="*/ 130 w 162"/>
              <a:gd name="T53" fmla="*/ 3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" h="143">
                <a:moveTo>
                  <a:pt x="87" y="109"/>
                </a:moveTo>
                <a:cubicBezTo>
                  <a:pt x="74" y="109"/>
                  <a:pt x="74" y="109"/>
                  <a:pt x="74" y="109"/>
                </a:cubicBezTo>
                <a:cubicBezTo>
                  <a:pt x="74" y="79"/>
                  <a:pt x="74" y="79"/>
                  <a:pt x="7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66"/>
                  <a:pt x="45" y="66"/>
                  <a:pt x="4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36"/>
                  <a:pt x="74" y="36"/>
                  <a:pt x="74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66"/>
                  <a:pt x="87" y="66"/>
                  <a:pt x="8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87" y="79"/>
                  <a:pt x="87" y="79"/>
                  <a:pt x="87" y="79"/>
                </a:cubicBezTo>
                <a:lnTo>
                  <a:pt x="87" y="109"/>
                </a:lnTo>
                <a:close/>
                <a:moveTo>
                  <a:pt x="124" y="129"/>
                </a:moveTo>
                <a:cubicBezTo>
                  <a:pt x="111" y="139"/>
                  <a:pt x="96" y="143"/>
                  <a:pt x="81" y="143"/>
                </a:cubicBezTo>
                <a:cubicBezTo>
                  <a:pt x="59" y="143"/>
                  <a:pt x="38" y="134"/>
                  <a:pt x="24" y="115"/>
                </a:cubicBezTo>
                <a:cubicBezTo>
                  <a:pt x="0" y="84"/>
                  <a:pt x="6" y="38"/>
                  <a:pt x="37" y="14"/>
                </a:cubicBezTo>
                <a:cubicBezTo>
                  <a:pt x="50" y="4"/>
                  <a:pt x="66" y="0"/>
                  <a:pt x="81" y="0"/>
                </a:cubicBezTo>
                <a:cubicBezTo>
                  <a:pt x="102" y="0"/>
                  <a:pt x="124" y="9"/>
                  <a:pt x="138" y="28"/>
                </a:cubicBezTo>
                <a:cubicBezTo>
                  <a:pt x="162" y="60"/>
                  <a:pt x="156" y="105"/>
                  <a:pt x="124" y="129"/>
                </a:cubicBezTo>
                <a:close/>
                <a:moveTo>
                  <a:pt x="130" y="34"/>
                </a:moveTo>
                <a:cubicBezTo>
                  <a:pt x="119" y="18"/>
                  <a:pt x="100" y="9"/>
                  <a:pt x="81" y="9"/>
                </a:cubicBezTo>
                <a:cubicBezTo>
                  <a:pt x="67" y="9"/>
                  <a:pt x="54" y="14"/>
                  <a:pt x="43" y="22"/>
                </a:cubicBezTo>
                <a:cubicBezTo>
                  <a:pt x="16" y="43"/>
                  <a:pt x="10" y="82"/>
                  <a:pt x="31" y="109"/>
                </a:cubicBezTo>
                <a:cubicBezTo>
                  <a:pt x="43" y="125"/>
                  <a:pt x="61" y="134"/>
                  <a:pt x="81" y="134"/>
                </a:cubicBezTo>
                <a:cubicBezTo>
                  <a:pt x="95" y="134"/>
                  <a:pt x="108" y="130"/>
                  <a:pt x="119" y="121"/>
                </a:cubicBezTo>
                <a:cubicBezTo>
                  <a:pt x="146" y="100"/>
                  <a:pt x="151" y="61"/>
                  <a:pt x="130" y="34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51415" tIns="25707" rIns="51415" bIns="25707" numCol="1" anchor="t" anchorCtr="0" compatLnSpc="1"/>
          <a:lstStyle/>
          <a:p>
            <a:pPr defTabSz="932180"/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49" name="直接连接符 14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4" name="六边形 14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2" name="六边形 14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 rot="18945673">
            <a:off x="5196127" y="2093096"/>
            <a:ext cx="1739884" cy="1738800"/>
          </a:xfrm>
          <a:prstGeom prst="rect">
            <a:avLst/>
          </a:prstGeom>
          <a:solidFill>
            <a:srgbClr val="EE35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6113" y="2120333"/>
            <a:ext cx="1290963" cy="1438727"/>
            <a:chOff x="1190489" y="1328801"/>
            <a:chExt cx="1290963" cy="1438727"/>
          </a:xfrm>
          <a:effectLst/>
        </p:grpSpPr>
        <p:sp>
          <p:nvSpPr>
            <p:cNvPr id="139" name="矩形 138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56151" y="2170084"/>
            <a:ext cx="1290963" cy="1438727"/>
            <a:chOff x="1190489" y="1328801"/>
            <a:chExt cx="1290963" cy="1438727"/>
          </a:xfrm>
          <a:effectLst/>
        </p:grpSpPr>
        <p:sp>
          <p:nvSpPr>
            <p:cNvPr id="142" name="矩形 141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rot="10800000">
            <a:off x="7016265" y="2425913"/>
            <a:ext cx="1290963" cy="1438727"/>
            <a:chOff x="1190489" y="1328801"/>
            <a:chExt cx="1290963" cy="1438727"/>
          </a:xfrm>
          <a:effectLst/>
        </p:grpSpPr>
        <p:sp>
          <p:nvSpPr>
            <p:cNvPr id="145" name="矩形 144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 rot="10800000">
            <a:off x="8094049" y="2427706"/>
            <a:ext cx="1290963" cy="1438727"/>
            <a:chOff x="1190489" y="1328801"/>
            <a:chExt cx="1290963" cy="1438727"/>
          </a:xfrm>
          <a:effectLst/>
        </p:grpSpPr>
        <p:sp>
          <p:nvSpPr>
            <p:cNvPr id="148" name="矩形 147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0" name="Picture 66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>
            <a:fillRect/>
          </a:stretch>
        </p:blipFill>
        <p:spPr bwMode="auto">
          <a:xfrm>
            <a:off x="5590509" y="2251651"/>
            <a:ext cx="1010981" cy="90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51" name="Picture 7" descr="\\MAGNUM\Projects\Microsoft\Cloud Power FY12\Design\ICONS_PNG\Within_Your_Reach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7155517" y="2240429"/>
            <a:ext cx="568296" cy="619799"/>
          </a:xfrm>
          <a:prstGeom prst="rect">
            <a:avLst/>
          </a:prstGeom>
          <a:noFill/>
          <a:effectLst/>
        </p:spPr>
      </p:pic>
      <p:pic>
        <p:nvPicPr>
          <p:cNvPr id="152" name="Picture 2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</a:blip>
          <a:srcRect l="30174" t="36465" r="28608" b="29915"/>
          <a:stretch>
            <a:fillRect/>
          </a:stretch>
        </p:blipFill>
        <p:spPr bwMode="auto">
          <a:xfrm>
            <a:off x="3115289" y="2343806"/>
            <a:ext cx="596375" cy="4864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Icon-Ideas"/>
          <p:cNvSpPr>
            <a:spLocks noEditPoints="1"/>
          </p:cNvSpPr>
          <p:nvPr/>
        </p:nvSpPr>
        <p:spPr bwMode="auto">
          <a:xfrm>
            <a:off x="4321599" y="2459016"/>
            <a:ext cx="419268" cy="371232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/>
          <a:lstStyle/>
          <a:p>
            <a:endParaRPr lang="en-US"/>
          </a:p>
        </p:txBody>
      </p:sp>
      <p:pic>
        <p:nvPicPr>
          <p:cNvPr id="154" name="Picture 40" descr="C:\Users\sakuu\Documents\Ballmer WPC\PNGS\TV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5" y="2403688"/>
            <a:ext cx="365575" cy="351610"/>
          </a:xfrm>
          <a:prstGeom prst="rect">
            <a:avLst/>
          </a:prstGeom>
          <a:noFill/>
          <a:effectLst/>
        </p:spPr>
      </p:pic>
      <p:sp>
        <p:nvSpPr>
          <p:cNvPr id="155" name="TextBox 1"/>
          <p:cNvSpPr txBox="1"/>
          <p:nvPr/>
        </p:nvSpPr>
        <p:spPr>
          <a:xfrm rot="2688533">
            <a:off x="2490608" y="3248023"/>
            <a:ext cx="15493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Private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  <a:endParaRPr lang="en-US" altLang="zh-CN" sz="1600" b="1" dirty="0" smtClean="0">
              <a:solidFill>
                <a:schemeClr val="bg1"/>
              </a:solidFill>
            </a:endParaRPr>
          </a:p>
        </p:txBody>
      </p:sp>
      <p:sp>
        <p:nvSpPr>
          <p:cNvPr id="156" name="TextBox 27"/>
          <p:cNvSpPr txBox="1"/>
          <p:nvPr/>
        </p:nvSpPr>
        <p:spPr>
          <a:xfrm rot="2688533">
            <a:off x="3651461" y="3242000"/>
            <a:ext cx="13956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Community </a:t>
            </a:r>
            <a:endParaRPr lang="en-US" altLang="zh-CN" sz="1600" b="1" dirty="0" smtClean="0">
              <a:solidFill>
                <a:schemeClr val="bg1"/>
              </a:solidFill>
            </a:endParaRPr>
          </a:p>
        </p:txBody>
      </p:sp>
      <p:sp>
        <p:nvSpPr>
          <p:cNvPr id="157" name="TextBox 28"/>
          <p:cNvSpPr txBox="1"/>
          <p:nvPr/>
        </p:nvSpPr>
        <p:spPr>
          <a:xfrm rot="18869514">
            <a:off x="7127277" y="3111962"/>
            <a:ext cx="1395673" cy="2941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9913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pc="-77" dirty="0">
                <a:solidFill>
                  <a:schemeClr val="bg1"/>
                </a:solidFill>
              </a:rPr>
              <a:t>Public Cloud</a:t>
            </a:r>
            <a:endParaRPr lang="en-US" altLang="zh-CN" sz="1600" b="1" spc="-77" dirty="0">
              <a:solidFill>
                <a:schemeClr val="bg1"/>
              </a:solidFill>
            </a:endParaRPr>
          </a:p>
        </p:txBody>
      </p:sp>
      <p:sp>
        <p:nvSpPr>
          <p:cNvPr id="158" name="TextBox 29"/>
          <p:cNvSpPr txBox="1"/>
          <p:nvPr/>
        </p:nvSpPr>
        <p:spPr>
          <a:xfrm rot="18869514">
            <a:off x="8153713" y="2999037"/>
            <a:ext cx="16404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Hybrid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  <a:endParaRPr lang="en-US" altLang="zh-CN" sz="1600" b="1" dirty="0" smtClean="0">
              <a:solidFill>
                <a:schemeClr val="bg1"/>
              </a:solidFill>
            </a:endParaRPr>
          </a:p>
        </p:txBody>
      </p:sp>
      <p:sp>
        <p:nvSpPr>
          <p:cNvPr id="159" name="TextBox 30"/>
          <p:cNvSpPr txBox="1"/>
          <p:nvPr/>
        </p:nvSpPr>
        <p:spPr>
          <a:xfrm>
            <a:off x="5412335" y="3216725"/>
            <a:ext cx="1395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YOUR TEXT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515672" y="4141300"/>
            <a:ext cx="1407863" cy="1214612"/>
            <a:chOff x="798679" y="5419437"/>
            <a:chExt cx="1407863" cy="1214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文本框 160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67198" y="579553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03373" y="6003107"/>
              <a:ext cx="140316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934178" y="4141300"/>
            <a:ext cx="1344026" cy="1230360"/>
            <a:chOff x="787664" y="5419437"/>
            <a:chExt cx="1344026" cy="123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5" name="文本框 164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13737" y="579444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87664" y="6018855"/>
              <a:ext cx="13440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765808" y="4141300"/>
            <a:ext cx="1398231" cy="1264313"/>
            <a:chOff x="798679" y="5419437"/>
            <a:chExt cx="1398231" cy="12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文本框 168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7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940917" y="579451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803374" y="6052808"/>
              <a:ext cx="13935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232545" y="4141300"/>
            <a:ext cx="1343788" cy="1266074"/>
            <a:chOff x="798679" y="5419437"/>
            <a:chExt cx="1343788" cy="1266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文本框 172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8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77725" y="581276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18873" y="6054569"/>
              <a:ext cx="13235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91" name="直接连接符 19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椭圆 19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93" name="文本框 19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2" name="六边形 18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5731122" y="995799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/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232715" y="2057620"/>
            <a:ext cx="1715634" cy="545628"/>
            <a:chOff x="730474" y="5060899"/>
            <a:chExt cx="2494182" cy="793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372622" y="2824947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6647" y="3282771"/>
            <a:ext cx="458705" cy="184283"/>
            <a:chOff x="7649018" y="3218533"/>
            <a:chExt cx="458705" cy="184283"/>
          </a:xfrm>
        </p:grpSpPr>
        <p:grpSp>
          <p:nvGrpSpPr>
            <p:cNvPr id="84" name="组合 83"/>
            <p:cNvGrpSpPr/>
            <p:nvPr/>
          </p:nvGrpSpPr>
          <p:grpSpPr>
            <a:xfrm>
              <a:off x="7649018" y="3218533"/>
              <a:ext cx="458705" cy="184283"/>
              <a:chOff x="11107842" y="6201641"/>
              <a:chExt cx="458705" cy="184283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>
                <a:fillRect/>
              </a:stretch>
            </p:blipFill>
            <p:spPr>
              <a:xfrm rot="5400000">
                <a:off x="11389028" y="6207852"/>
                <a:ext cx="183730" cy="17130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>
                <a:fillRect/>
              </a:stretch>
            </p:blipFill>
            <p:spPr>
              <a:xfrm rot="16200000" flipH="1">
                <a:off x="11101633" y="6207852"/>
                <a:ext cx="183727" cy="171309"/>
              </a:xfrm>
              <a:prstGeom prst="rect">
                <a:avLst/>
              </a:prstGeom>
            </p:spPr>
          </p:pic>
          <p:sp>
            <p:nvSpPr>
              <p:cNvPr id="87" name="六边形 86"/>
              <p:cNvSpPr/>
              <p:nvPr/>
            </p:nvSpPr>
            <p:spPr>
              <a:xfrm>
                <a:off x="11225996" y="6201641"/>
                <a:ext cx="216889" cy="184283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82"/>
            <p:cNvSpPr/>
            <p:nvPr/>
          </p:nvSpPr>
          <p:spPr bwMode="auto">
            <a:xfrm>
              <a:off x="7815177" y="3233811"/>
              <a:ext cx="124306" cy="149319"/>
            </a:xfrm>
            <a:custGeom>
              <a:avLst/>
              <a:gdLst>
                <a:gd name="T0" fmla="*/ 332 w 332"/>
                <a:gd name="T1" fmla="*/ 266 h 399"/>
                <a:gd name="T2" fmla="*/ 332 w 332"/>
                <a:gd name="T3" fmla="*/ 199 h 399"/>
                <a:gd name="T4" fmla="*/ 200 w 332"/>
                <a:gd name="T5" fmla="*/ 134 h 399"/>
                <a:gd name="T6" fmla="*/ 199 w 332"/>
                <a:gd name="T7" fmla="*/ 134 h 399"/>
                <a:gd name="T8" fmla="*/ 199 w 332"/>
                <a:gd name="T9" fmla="*/ 32 h 399"/>
                <a:gd name="T10" fmla="*/ 199 w 332"/>
                <a:gd name="T11" fmla="*/ 32 h 399"/>
                <a:gd name="T12" fmla="*/ 166 w 332"/>
                <a:gd name="T13" fmla="*/ 0 h 399"/>
                <a:gd name="T14" fmla="*/ 133 w 332"/>
                <a:gd name="T15" fmla="*/ 32 h 399"/>
                <a:gd name="T16" fmla="*/ 133 w 332"/>
                <a:gd name="T17" fmla="*/ 32 h 399"/>
                <a:gd name="T18" fmla="*/ 133 w 332"/>
                <a:gd name="T19" fmla="*/ 134 h 399"/>
                <a:gd name="T20" fmla="*/ 0 w 332"/>
                <a:gd name="T21" fmla="*/ 199 h 399"/>
                <a:gd name="T22" fmla="*/ 0 w 332"/>
                <a:gd name="T23" fmla="*/ 266 h 399"/>
                <a:gd name="T24" fmla="*/ 133 w 332"/>
                <a:gd name="T25" fmla="*/ 213 h 399"/>
                <a:gd name="T26" fmla="*/ 133 w 332"/>
                <a:gd name="T27" fmla="*/ 328 h 399"/>
                <a:gd name="T28" fmla="*/ 99 w 332"/>
                <a:gd name="T29" fmla="*/ 354 h 399"/>
                <a:gd name="T30" fmla="*/ 99 w 332"/>
                <a:gd name="T31" fmla="*/ 399 h 399"/>
                <a:gd name="T32" fmla="*/ 166 w 332"/>
                <a:gd name="T33" fmla="*/ 365 h 399"/>
                <a:gd name="T34" fmla="*/ 232 w 332"/>
                <a:gd name="T35" fmla="*/ 399 h 399"/>
                <a:gd name="T36" fmla="*/ 232 w 332"/>
                <a:gd name="T37" fmla="*/ 354 h 399"/>
                <a:gd name="T38" fmla="*/ 199 w 332"/>
                <a:gd name="T39" fmla="*/ 329 h 399"/>
                <a:gd name="T40" fmla="*/ 199 w 332"/>
                <a:gd name="T41" fmla="*/ 213 h 399"/>
                <a:gd name="T42" fmla="*/ 332 w 332"/>
                <a:gd name="T43" fmla="*/ 2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2" h="399">
                  <a:moveTo>
                    <a:pt x="332" y="266"/>
                  </a:moveTo>
                  <a:cubicBezTo>
                    <a:pt x="332" y="199"/>
                    <a:pt x="332" y="199"/>
                    <a:pt x="332" y="199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14"/>
                    <a:pt x="184" y="0"/>
                    <a:pt x="166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9" y="137"/>
                    <a:pt x="0" y="199"/>
                    <a:pt x="0" y="19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19" y="338"/>
                    <a:pt x="99" y="354"/>
                    <a:pt x="99" y="354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54"/>
                    <a:pt x="232" y="354"/>
                    <a:pt x="232" y="354"/>
                  </a:cubicBezTo>
                  <a:cubicBezTo>
                    <a:pt x="199" y="329"/>
                    <a:pt x="199" y="329"/>
                    <a:pt x="199" y="329"/>
                  </a:cubicBezTo>
                  <a:cubicBezTo>
                    <a:pt x="199" y="213"/>
                    <a:pt x="199" y="213"/>
                    <a:pt x="199" y="213"/>
                  </a:cubicBezTo>
                  <a:lnTo>
                    <a:pt x="332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3099432" y="36899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Lyon - </a:t>
            </a:r>
            <a:r>
              <a:rPr lang="en-US" altLang="zh-CN" sz="2000" dirty="0" err="1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Dubaï</a:t>
            </a:r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 - Worldwide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For a top of the range, made-to-measure aquarium.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Whatever your location.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7, rue Robert </a:t>
            </a:r>
            <a:r>
              <a:rPr lang="en-US" altLang="zh-CN" dirty="0" err="1">
                <a:solidFill>
                  <a:srgbClr val="FFFFFF"/>
                </a:solidFill>
              </a:rPr>
              <a:t>Reynier</a:t>
            </a:r>
            <a:r>
              <a:rPr lang="en-US" altLang="zh-CN" dirty="0">
                <a:solidFill>
                  <a:srgbClr val="FFFFFF"/>
                </a:solidFill>
              </a:rPr>
              <a:t> - 69190 Saint </a:t>
            </a:r>
            <a:r>
              <a:rPr lang="en-US" altLang="zh-CN" dirty="0" err="1">
                <a:solidFill>
                  <a:srgbClr val="FFFFFF"/>
                </a:solidFill>
              </a:rPr>
              <a:t>Fons</a:t>
            </a:r>
            <a:r>
              <a:rPr lang="en-US" altLang="zh-CN" dirty="0">
                <a:solidFill>
                  <a:srgbClr val="FFFFFF"/>
                </a:solidFill>
              </a:rPr>
              <a:t>, France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0)123 456 789// </a:t>
            </a: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4116994" y="2706457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/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046017" y="3136086"/>
            <a:ext cx="893046" cy="284018"/>
            <a:chOff x="730474" y="5060899"/>
            <a:chExt cx="2494182" cy="793231"/>
          </a:xfrm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891331" y="310768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7578459" y="3197651"/>
            <a:ext cx="458705" cy="184283"/>
            <a:chOff x="11107842" y="6201641"/>
            <a:chExt cx="458705" cy="184283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87" name="六边形 86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82"/>
          <p:cNvSpPr/>
          <p:nvPr/>
        </p:nvSpPr>
        <p:spPr bwMode="auto">
          <a:xfrm>
            <a:off x="7744618" y="3212929"/>
            <a:ext cx="124306" cy="149319"/>
          </a:xfrm>
          <a:custGeom>
            <a:avLst/>
            <a:gdLst>
              <a:gd name="T0" fmla="*/ 332 w 332"/>
              <a:gd name="T1" fmla="*/ 266 h 399"/>
              <a:gd name="T2" fmla="*/ 332 w 332"/>
              <a:gd name="T3" fmla="*/ 199 h 399"/>
              <a:gd name="T4" fmla="*/ 200 w 332"/>
              <a:gd name="T5" fmla="*/ 134 h 399"/>
              <a:gd name="T6" fmla="*/ 199 w 332"/>
              <a:gd name="T7" fmla="*/ 134 h 399"/>
              <a:gd name="T8" fmla="*/ 199 w 332"/>
              <a:gd name="T9" fmla="*/ 32 h 399"/>
              <a:gd name="T10" fmla="*/ 199 w 332"/>
              <a:gd name="T11" fmla="*/ 32 h 399"/>
              <a:gd name="T12" fmla="*/ 166 w 332"/>
              <a:gd name="T13" fmla="*/ 0 h 399"/>
              <a:gd name="T14" fmla="*/ 133 w 332"/>
              <a:gd name="T15" fmla="*/ 32 h 399"/>
              <a:gd name="T16" fmla="*/ 133 w 332"/>
              <a:gd name="T17" fmla="*/ 32 h 399"/>
              <a:gd name="T18" fmla="*/ 133 w 332"/>
              <a:gd name="T19" fmla="*/ 134 h 399"/>
              <a:gd name="T20" fmla="*/ 0 w 332"/>
              <a:gd name="T21" fmla="*/ 199 h 399"/>
              <a:gd name="T22" fmla="*/ 0 w 332"/>
              <a:gd name="T23" fmla="*/ 266 h 399"/>
              <a:gd name="T24" fmla="*/ 133 w 332"/>
              <a:gd name="T25" fmla="*/ 213 h 399"/>
              <a:gd name="T26" fmla="*/ 133 w 332"/>
              <a:gd name="T27" fmla="*/ 328 h 399"/>
              <a:gd name="T28" fmla="*/ 99 w 332"/>
              <a:gd name="T29" fmla="*/ 354 h 399"/>
              <a:gd name="T30" fmla="*/ 99 w 332"/>
              <a:gd name="T31" fmla="*/ 399 h 399"/>
              <a:gd name="T32" fmla="*/ 166 w 332"/>
              <a:gd name="T33" fmla="*/ 365 h 399"/>
              <a:gd name="T34" fmla="*/ 232 w 332"/>
              <a:gd name="T35" fmla="*/ 399 h 399"/>
              <a:gd name="T36" fmla="*/ 232 w 332"/>
              <a:gd name="T37" fmla="*/ 354 h 399"/>
              <a:gd name="T38" fmla="*/ 199 w 332"/>
              <a:gd name="T39" fmla="*/ 329 h 399"/>
              <a:gd name="T40" fmla="*/ 199 w 332"/>
              <a:gd name="T41" fmla="*/ 213 h 399"/>
              <a:gd name="T42" fmla="*/ 332 w 332"/>
              <a:gd name="T43" fmla="*/ 2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99">
                <a:moveTo>
                  <a:pt x="332" y="266"/>
                </a:moveTo>
                <a:cubicBezTo>
                  <a:pt x="332" y="199"/>
                  <a:pt x="332" y="199"/>
                  <a:pt x="332" y="19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8" y="14"/>
                  <a:pt x="184" y="0"/>
                  <a:pt x="166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19" y="137"/>
                  <a:pt x="0" y="199"/>
                  <a:pt x="0" y="199"/>
                </a:cubicBezTo>
                <a:cubicBezTo>
                  <a:pt x="0" y="266"/>
                  <a:pt x="0" y="266"/>
                  <a:pt x="0" y="266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33" y="328"/>
                  <a:pt x="133" y="328"/>
                  <a:pt x="133" y="328"/>
                </a:cubicBezTo>
                <a:cubicBezTo>
                  <a:pt x="119" y="338"/>
                  <a:pt x="99" y="354"/>
                  <a:pt x="99" y="354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232" y="399"/>
                  <a:pt x="232" y="399"/>
                  <a:pt x="232" y="399"/>
                </a:cubicBezTo>
                <a:cubicBezTo>
                  <a:pt x="232" y="354"/>
                  <a:pt x="232" y="354"/>
                  <a:pt x="232" y="354"/>
                </a:cubicBezTo>
                <a:cubicBezTo>
                  <a:pt x="199" y="329"/>
                  <a:pt x="199" y="329"/>
                  <a:pt x="199" y="329"/>
                </a:cubicBezTo>
                <a:cubicBezTo>
                  <a:pt x="199" y="213"/>
                  <a:pt x="199" y="213"/>
                  <a:pt x="199" y="213"/>
                </a:cubicBezTo>
                <a:lnTo>
                  <a:pt x="332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503" y="2568273"/>
            <a:ext cx="3577217" cy="159106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876800" y="2568273"/>
            <a:ext cx="0" cy="1569661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9200" y="2568273"/>
            <a:ext cx="5532284" cy="1569660"/>
          </a:xfrm>
          <a:prstGeom prst="rect">
            <a:avLst/>
          </a:prstGeom>
          <a:solidFill>
            <a:srgbClr val="EE3551"/>
          </a:solidFill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46" name="组合 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7" y="1629381"/>
            <a:ext cx="2643233" cy="2643233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4688585" y="26326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GO LIVE FOR THE HEALTHY </a:t>
            </a:r>
            <a:endParaRPr lang="en-US" altLang="zh-CN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SEAS </a:t>
            </a:r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INITIATIVE!</a:t>
            </a:r>
            <a:endParaRPr lang="zh-CN" altLang="en-US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697200" y="3220851"/>
            <a:ext cx="7326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If you wish to follow step by step our growing initiative for the sea, now you have every possible connection</a:t>
            </a:r>
            <a:r>
              <a:rPr lang="en-US" altLang="zh-CN" sz="1100" dirty="0" smtClean="0">
                <a:solidFill>
                  <a:schemeClr val="bg1"/>
                </a:solidFill>
              </a:rPr>
              <a:t>!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Blog: </a:t>
            </a:r>
            <a:r>
              <a:rPr lang="en-US" altLang="zh-CN" sz="1100" dirty="0" smtClean="0">
                <a:solidFill>
                  <a:schemeClr val="bg1"/>
                </a:solidFill>
              </a:rPr>
              <a:t>www.12345678.org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Twitter: </a:t>
            </a:r>
            <a:r>
              <a:rPr lang="en-US" altLang="zh-CN" sz="1100" dirty="0" smtClean="0">
                <a:solidFill>
                  <a:schemeClr val="bg1"/>
                </a:solidFill>
              </a:rPr>
              <a:t>@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PPTSTORE_org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Facebook: 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We will share every step of our initiative with all communities and we will discuss interesting news on marine conservation, ghost fishing, recycling and sustainable brands.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73294" y="267341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04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2" cstate="print">
            <a:lum bright="100000"/>
          </a:blip>
          <a:srcRect t="20012" b="23305"/>
          <a:stretch>
            <a:fillRect/>
          </a:stretch>
        </p:blipFill>
        <p:spPr bwMode="auto">
          <a:xfrm>
            <a:off x="791034" y="1656272"/>
            <a:ext cx="6770349" cy="426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095999" y="2456239"/>
            <a:ext cx="588623" cy="300019"/>
            <a:chOff x="6095999" y="2456239"/>
            <a:chExt cx="588623" cy="300019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5999" y="2456239"/>
              <a:ext cx="588623" cy="243463"/>
              <a:chOff x="5985850" y="2345978"/>
              <a:chExt cx="588623" cy="24346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99" name="六边形 9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5985850" y="2345978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058539" y="3278991"/>
            <a:ext cx="588623" cy="300018"/>
            <a:chOff x="6095999" y="2456240"/>
            <a:chExt cx="588623" cy="30001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095999" y="2456240"/>
              <a:ext cx="588623" cy="243462"/>
              <a:chOff x="5985850" y="2345979"/>
              <a:chExt cx="588623" cy="2434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组合 102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5" name="六边形 104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等腰三角形 105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5985850" y="234597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66402" y="2697058"/>
            <a:ext cx="588623" cy="295873"/>
            <a:chOff x="6095999" y="2460385"/>
            <a:chExt cx="588623" cy="29587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95999" y="2460385"/>
              <a:ext cx="588623" cy="239317"/>
              <a:chOff x="5985850" y="2350124"/>
              <a:chExt cx="588623" cy="23931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组合 109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2" name="六边形 111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文本框 110"/>
              <p:cNvSpPr txBox="1"/>
              <p:nvPr/>
            </p:nvSpPr>
            <p:spPr>
              <a:xfrm>
                <a:off x="5985850" y="2350124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67193" y="4363427"/>
            <a:ext cx="588623" cy="276608"/>
            <a:chOff x="6083860" y="2479650"/>
            <a:chExt cx="588623" cy="27660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083860" y="2479650"/>
              <a:ext cx="588623" cy="235366"/>
              <a:chOff x="5973711" y="2369389"/>
              <a:chExt cx="588623" cy="2353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组合 11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9" name="六边形 11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等腰三角形 11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5973711" y="2373923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499072" y="3639809"/>
            <a:ext cx="588623" cy="304188"/>
            <a:chOff x="6095999" y="2452070"/>
            <a:chExt cx="588623" cy="304188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095999" y="2452070"/>
              <a:ext cx="588623" cy="247632"/>
              <a:chOff x="5985850" y="2341809"/>
              <a:chExt cx="588623" cy="2476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4" name="组合 12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6" name="六边形 12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等腰三角形 12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/>
              <p:cNvSpPr txBox="1"/>
              <p:nvPr/>
            </p:nvSpPr>
            <p:spPr>
              <a:xfrm>
                <a:off x="5985850" y="234180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5435" y="1920036"/>
            <a:ext cx="2118984" cy="863290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7881972" y="2697058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9294196" y="2875788"/>
            <a:ext cx="0" cy="5414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7881972" y="3979394"/>
            <a:ext cx="380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Find out about the endless applications of the bulk continuous filaments (BCF) and nylon textile filaments (NTF) we produce.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022884" y="3556193"/>
            <a:ext cx="3543664" cy="314559"/>
            <a:chOff x="8022884" y="3611958"/>
            <a:chExt cx="2655660" cy="258794"/>
          </a:xfrm>
        </p:grpSpPr>
        <p:sp>
          <p:nvSpPr>
            <p:cNvPr id="171" name="矩形 170"/>
            <p:cNvSpPr/>
            <p:nvPr/>
          </p:nvSpPr>
          <p:spPr>
            <a:xfrm>
              <a:off x="8022884" y="3611959"/>
              <a:ext cx="1327830" cy="258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9350714" y="3611958"/>
              <a:ext cx="1327830" cy="258793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78" name="六边形 177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1892665"/>
            <a:ext cx="1219200" cy="121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1892665"/>
            <a:ext cx="1219200" cy="1219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1" y="1892665"/>
            <a:ext cx="1219200" cy="12192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6" y="1892665"/>
            <a:ext cx="1219200" cy="1219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61" y="1851235"/>
            <a:ext cx="1219200" cy="12192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235550" y="3261833"/>
            <a:ext cx="1437655" cy="1871912"/>
            <a:chOff x="1235550" y="3307188"/>
            <a:chExt cx="1437655" cy="1871912"/>
          </a:xfrm>
        </p:grpSpPr>
        <p:sp>
          <p:nvSpPr>
            <p:cNvPr id="74" name="矩形 73"/>
            <p:cNvSpPr/>
            <p:nvPr/>
          </p:nvSpPr>
          <p:spPr>
            <a:xfrm>
              <a:off x="1343995" y="3307188"/>
              <a:ext cx="13292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MARS DU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07656" y="3261833"/>
            <a:ext cx="1407413" cy="1871912"/>
            <a:chOff x="1235550" y="3307188"/>
            <a:chExt cx="1407413" cy="1871912"/>
          </a:xfrm>
        </p:grpSpPr>
        <p:sp>
          <p:nvSpPr>
            <p:cNvPr id="79" name="矩形 78"/>
            <p:cNvSpPr/>
            <p:nvPr/>
          </p:nvSpPr>
          <p:spPr>
            <a:xfrm>
              <a:off x="1343995" y="3307188"/>
              <a:ext cx="116730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JOHN LI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59885" y="3261833"/>
            <a:ext cx="1407413" cy="1871912"/>
            <a:chOff x="1235550" y="3307188"/>
            <a:chExt cx="1407413" cy="1871912"/>
          </a:xfrm>
        </p:grpSpPr>
        <p:sp>
          <p:nvSpPr>
            <p:cNvPr id="84" name="矩形 83"/>
            <p:cNvSpPr/>
            <p:nvPr/>
          </p:nvSpPr>
          <p:spPr>
            <a:xfrm>
              <a:off x="1343995" y="3307188"/>
              <a:ext cx="125066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LYHN ZE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487033" y="3261833"/>
            <a:ext cx="1407413" cy="1871912"/>
            <a:chOff x="1235550" y="3307188"/>
            <a:chExt cx="1407413" cy="1871912"/>
          </a:xfrm>
        </p:grpSpPr>
        <p:sp>
          <p:nvSpPr>
            <p:cNvPr id="89" name="矩形 88"/>
            <p:cNvSpPr/>
            <p:nvPr/>
          </p:nvSpPr>
          <p:spPr>
            <a:xfrm>
              <a:off x="1343995" y="3307188"/>
              <a:ext cx="128272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CHAR SU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00219" y="3261833"/>
            <a:ext cx="1407413" cy="1871912"/>
            <a:chOff x="1235550" y="3307188"/>
            <a:chExt cx="1407413" cy="1871912"/>
          </a:xfrm>
        </p:grpSpPr>
        <p:sp>
          <p:nvSpPr>
            <p:cNvPr id="94" name="矩形 93"/>
            <p:cNvSpPr/>
            <p:nvPr/>
          </p:nvSpPr>
          <p:spPr>
            <a:xfrm>
              <a:off x="1343995" y="3307188"/>
              <a:ext cx="126348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JACK HA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99" name="组合 9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4" name="六边形 10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2" name="六边形 10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6" y="2560182"/>
            <a:ext cx="255323" cy="554128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560182"/>
            <a:ext cx="255323" cy="554128"/>
          </a:xfrm>
          <a:prstGeom prst="rect">
            <a:avLst/>
          </a:prstGeom>
        </p:spPr>
      </p:pic>
      <p:pic>
        <p:nvPicPr>
          <p:cNvPr id="110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1" y="2560182"/>
            <a:ext cx="255323" cy="554128"/>
          </a:xfrm>
          <a:prstGeom prst="rect">
            <a:avLst/>
          </a:prstGeom>
        </p:spPr>
      </p:pic>
      <p:pic>
        <p:nvPicPr>
          <p:cNvPr id="1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9" y="3322121"/>
            <a:ext cx="255323" cy="554128"/>
          </a:xfrm>
          <a:prstGeom prst="rect">
            <a:avLst/>
          </a:prstGeom>
        </p:spPr>
      </p:pic>
      <p:pic>
        <p:nvPicPr>
          <p:cNvPr id="112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3322121"/>
            <a:ext cx="217909" cy="553622"/>
          </a:xfrm>
          <a:prstGeom prst="rect">
            <a:avLst/>
          </a:prstGeom>
        </p:spPr>
      </p:pic>
      <p:pic>
        <p:nvPicPr>
          <p:cNvPr id="113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3322121"/>
            <a:ext cx="217909" cy="553622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3322121"/>
            <a:ext cx="217909" cy="553622"/>
          </a:xfrm>
          <a:prstGeom prst="rect">
            <a:avLst/>
          </a:prstGeom>
        </p:spPr>
      </p:pic>
      <p:pic>
        <p:nvPicPr>
          <p:cNvPr id="115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3322121"/>
            <a:ext cx="217909" cy="553622"/>
          </a:xfrm>
          <a:prstGeom prst="rect">
            <a:avLst/>
          </a:prstGeom>
        </p:spPr>
      </p:pic>
      <p:pic>
        <p:nvPicPr>
          <p:cNvPr id="119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71" y="3322121"/>
            <a:ext cx="255323" cy="554128"/>
          </a:xfrm>
          <a:prstGeom prst="rect">
            <a:avLst/>
          </a:prstGeom>
        </p:spPr>
      </p:pic>
      <p:pic>
        <p:nvPicPr>
          <p:cNvPr id="120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4" y="3322121"/>
            <a:ext cx="255323" cy="554128"/>
          </a:xfrm>
          <a:prstGeom prst="rect">
            <a:avLst/>
          </a:prstGeom>
        </p:spPr>
      </p:pic>
      <p:pic>
        <p:nvPicPr>
          <p:cNvPr id="12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51" y="4115792"/>
            <a:ext cx="255323" cy="554128"/>
          </a:xfrm>
          <a:prstGeom prst="rect">
            <a:avLst/>
          </a:prstGeom>
        </p:spPr>
      </p:pic>
      <p:pic>
        <p:nvPicPr>
          <p:cNvPr id="122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4" y="4115792"/>
            <a:ext cx="255323" cy="554128"/>
          </a:xfrm>
          <a:prstGeom prst="rect">
            <a:avLst/>
          </a:prstGeom>
        </p:spPr>
      </p:pic>
      <p:pic>
        <p:nvPicPr>
          <p:cNvPr id="123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17" y="4115792"/>
            <a:ext cx="255323" cy="554128"/>
          </a:xfrm>
          <a:prstGeom prst="rect">
            <a:avLst/>
          </a:prstGeom>
        </p:spPr>
      </p:pic>
      <p:pic>
        <p:nvPicPr>
          <p:cNvPr id="124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0" y="4115792"/>
            <a:ext cx="255323" cy="554128"/>
          </a:xfrm>
          <a:prstGeom prst="rect">
            <a:avLst/>
          </a:prstGeom>
        </p:spPr>
      </p:pic>
      <p:pic>
        <p:nvPicPr>
          <p:cNvPr id="125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3" y="4115792"/>
            <a:ext cx="255323" cy="554128"/>
          </a:xfrm>
          <a:prstGeom prst="rect">
            <a:avLst/>
          </a:prstGeom>
        </p:spPr>
      </p:pic>
      <p:pic>
        <p:nvPicPr>
          <p:cNvPr id="126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68" y="4115792"/>
            <a:ext cx="255323" cy="554128"/>
          </a:xfrm>
          <a:prstGeom prst="rect">
            <a:avLst/>
          </a:prstGeom>
        </p:spPr>
      </p:pic>
      <p:pic>
        <p:nvPicPr>
          <p:cNvPr id="127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4115792"/>
            <a:ext cx="217909" cy="553622"/>
          </a:xfrm>
          <a:prstGeom prst="rect">
            <a:avLst/>
          </a:prstGeom>
        </p:spPr>
      </p:pic>
      <p:pic>
        <p:nvPicPr>
          <p:cNvPr id="128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4115792"/>
            <a:ext cx="217909" cy="553622"/>
          </a:xfrm>
          <a:prstGeom prst="rect">
            <a:avLst/>
          </a:prstGeom>
        </p:spPr>
      </p:pic>
      <p:pic>
        <p:nvPicPr>
          <p:cNvPr id="129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4115792"/>
            <a:ext cx="217909" cy="553622"/>
          </a:xfrm>
          <a:prstGeom prst="rect">
            <a:avLst/>
          </a:prstGeom>
        </p:spPr>
      </p:pic>
      <p:pic>
        <p:nvPicPr>
          <p:cNvPr id="130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4115792"/>
            <a:ext cx="217909" cy="553622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830246" y="2488019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205109" y="2545734"/>
            <a:ext cx="411042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LATEST PRIZE TO CELEBRATE </a:t>
            </a:r>
            <a:endParaRPr lang="en-US" altLang="zh-CN" cap="all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  <a:p>
            <a:pPr fontAlgn="base"/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END </a:t>
            </a:r>
            <a:r>
              <a:rPr lang="en-US" altLang="zh-CN" sz="4000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OF </a:t>
            </a:r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2014</a:t>
            </a:r>
            <a:endParaRPr lang="en-US" altLang="zh-CN" sz="4000" b="0" i="0" cap="all" dirty="0">
              <a:solidFill>
                <a:schemeClr val="bg1"/>
              </a:solidFill>
              <a:effectLst/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5978860" y="3469362"/>
            <a:ext cx="5128982" cy="0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882057" y="3588334"/>
            <a:ext cx="522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uxaqua's</a:t>
            </a:r>
            <a:r>
              <a:rPr lang="en-US" altLang="zh-CN" sz="12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5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0" y="3342282"/>
            <a:ext cx="217909" cy="553622"/>
          </a:xfrm>
          <a:prstGeom prst="rect">
            <a:avLst/>
          </a:prstGeom>
        </p:spPr>
      </p:pic>
      <p:pic>
        <p:nvPicPr>
          <p:cNvPr id="136" name="Picture 1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8" y="3342282"/>
            <a:ext cx="217909" cy="553622"/>
          </a:xfrm>
          <a:prstGeom prst="rect">
            <a:avLst/>
          </a:prstGeom>
        </p:spPr>
      </p:pic>
      <p:pic>
        <p:nvPicPr>
          <p:cNvPr id="137" name="Picture 1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6" y="3342282"/>
            <a:ext cx="217909" cy="553622"/>
          </a:xfrm>
          <a:prstGeom prst="rect">
            <a:avLst/>
          </a:prstGeom>
        </p:spPr>
      </p:pic>
      <p:pic>
        <p:nvPicPr>
          <p:cNvPr id="138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2575561"/>
            <a:ext cx="217909" cy="553622"/>
          </a:xfrm>
          <a:prstGeom prst="rect">
            <a:avLst/>
          </a:prstGeom>
        </p:spPr>
      </p:pic>
      <p:pic>
        <p:nvPicPr>
          <p:cNvPr id="139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0" y="2575561"/>
            <a:ext cx="217909" cy="553622"/>
          </a:xfrm>
          <a:prstGeom prst="rect">
            <a:avLst/>
          </a:prstGeom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18" y="2575561"/>
            <a:ext cx="217909" cy="553622"/>
          </a:xfrm>
          <a:prstGeom prst="rect">
            <a:avLst/>
          </a:prstGeom>
        </p:spPr>
      </p:pic>
      <p:pic>
        <p:nvPicPr>
          <p:cNvPr id="141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86" y="2575561"/>
            <a:ext cx="217909" cy="553622"/>
          </a:xfrm>
          <a:prstGeom prst="rect">
            <a:avLst/>
          </a:prstGeom>
        </p:spPr>
      </p:pic>
      <p:pic>
        <p:nvPicPr>
          <p:cNvPr id="142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2595722"/>
            <a:ext cx="217909" cy="553622"/>
          </a:xfrm>
          <a:prstGeom prst="rect">
            <a:avLst/>
          </a:prstGeom>
        </p:spPr>
      </p:pic>
      <p:pic>
        <p:nvPicPr>
          <p:cNvPr id="143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7" y="2595722"/>
            <a:ext cx="217909" cy="553622"/>
          </a:xfrm>
          <a:prstGeom prst="rect">
            <a:avLst/>
          </a:prstGeom>
        </p:spPr>
      </p:pic>
      <p:pic>
        <p:nvPicPr>
          <p:cNvPr id="144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5" y="2595722"/>
            <a:ext cx="217909" cy="553622"/>
          </a:xfrm>
          <a:prstGeom prst="rect">
            <a:avLst/>
          </a:prstGeom>
        </p:spPr>
      </p:pic>
      <p:grpSp>
        <p:nvGrpSpPr>
          <p:cNvPr id="145" name="组合 1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9" name="六边形 148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0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83257" y="1899193"/>
            <a:ext cx="2185498" cy="1009866"/>
            <a:chOff x="1683257" y="2044963"/>
            <a:chExt cx="2185498" cy="1009866"/>
          </a:xfrm>
        </p:grpSpPr>
        <p:grpSp>
          <p:nvGrpSpPr>
            <p:cNvPr id="8" name="组合 7"/>
            <p:cNvGrpSpPr/>
            <p:nvPr/>
          </p:nvGrpSpPr>
          <p:grpSpPr>
            <a:xfrm>
              <a:off x="1683257" y="2044963"/>
              <a:ext cx="2185498" cy="1009866"/>
              <a:chOff x="2333549" y="2271853"/>
              <a:chExt cx="2185498" cy="100986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13838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087362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61277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635192" y="2171724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83257" y="3131686"/>
            <a:ext cx="2185498" cy="1009866"/>
            <a:chOff x="1683257" y="3246976"/>
            <a:chExt cx="2185498" cy="1009866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83257" y="3246976"/>
              <a:ext cx="2185498" cy="1009866"/>
              <a:chOff x="2333549" y="2271853"/>
              <a:chExt cx="2185498" cy="1009866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813838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87753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361668" y="3383218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83257" y="4385148"/>
            <a:ext cx="2185498" cy="1009866"/>
            <a:chOff x="1683257" y="4500438"/>
            <a:chExt cx="2185498" cy="10098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683257" y="4500438"/>
              <a:ext cx="2185498" cy="1009866"/>
              <a:chOff x="2333549" y="2271853"/>
              <a:chExt cx="2185498" cy="1009866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1813838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2087753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4190386" y="1767240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4190386" y="3012881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90386" y="425852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2" y="2173848"/>
            <a:ext cx="183730" cy="171309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2" y="3374737"/>
            <a:ext cx="183730" cy="171309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1" y="4666777"/>
            <a:ext cx="183730" cy="17130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898918" y="2041562"/>
            <a:ext cx="1710808" cy="388144"/>
            <a:chOff x="6637803" y="2055738"/>
            <a:chExt cx="1710808" cy="388144"/>
          </a:xfrm>
        </p:grpSpPr>
        <p:sp>
          <p:nvSpPr>
            <p:cNvPr id="152" name="文本框 151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7570459" y="210544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5898918" y="3271747"/>
            <a:ext cx="1710808" cy="388144"/>
            <a:chOff x="6637803" y="2055738"/>
            <a:chExt cx="1710808" cy="388144"/>
          </a:xfrm>
        </p:grpSpPr>
        <p:sp>
          <p:nvSpPr>
            <p:cNvPr id="156" name="文本框 155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7570459" y="3335629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5889214" y="4535272"/>
            <a:ext cx="1710808" cy="388144"/>
            <a:chOff x="6637803" y="2055738"/>
            <a:chExt cx="1710808" cy="388144"/>
          </a:xfrm>
        </p:grpSpPr>
        <p:sp>
          <p:nvSpPr>
            <p:cNvPr id="160" name="文本框 159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7560755" y="459915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97161" y="2013394"/>
            <a:ext cx="9730464" cy="1828530"/>
            <a:chOff x="710321" y="2128720"/>
            <a:chExt cx="10824958" cy="2034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10321" y="2128720"/>
              <a:ext cx="2034205" cy="2034205"/>
              <a:chOff x="443661" y="2309085"/>
              <a:chExt cx="2034205" cy="20342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28208" y="2309085"/>
                <a:ext cx="1045581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639213" y="2128720"/>
              <a:ext cx="2034205" cy="2034205"/>
              <a:chOff x="443661" y="2309085"/>
              <a:chExt cx="2034205" cy="203420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428208" y="2309085"/>
                <a:ext cx="1042939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568105" y="2128720"/>
              <a:ext cx="2034206" cy="2034205"/>
              <a:chOff x="443661" y="2309085"/>
              <a:chExt cx="2034206" cy="203420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428209" y="2309085"/>
                <a:ext cx="1049658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496997" y="2128720"/>
              <a:ext cx="2038282" cy="2034205"/>
              <a:chOff x="443661" y="2309085"/>
              <a:chExt cx="2038282" cy="20342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28208" y="2309085"/>
                <a:ext cx="1053735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030779" y="3019547"/>
              <a:ext cx="318104" cy="32581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8902742" y="3039718"/>
              <a:ext cx="318104" cy="32581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939021" y="3019547"/>
              <a:ext cx="318104" cy="325815"/>
            </a:xfrm>
            <a:prstGeom prst="rect">
              <a:avLst/>
            </a:prstGeom>
          </p:spPr>
        </p:pic>
        <p:grpSp>
          <p:nvGrpSpPr>
            <p:cNvPr id="123" name="Group 15"/>
            <p:cNvGrpSpPr/>
            <p:nvPr/>
          </p:nvGrpSpPr>
          <p:grpSpPr bwMode="black">
            <a:xfrm>
              <a:off x="1251750" y="2697808"/>
              <a:ext cx="969985" cy="788919"/>
              <a:chOff x="5184775" y="225425"/>
              <a:chExt cx="1500188" cy="1220788"/>
            </a:xfrm>
            <a:solidFill>
              <a:srgbClr val="EE3551"/>
            </a:solidFill>
          </p:grpSpPr>
          <p:sp>
            <p:nvSpPr>
              <p:cNvPr id="124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4289239" y="2714604"/>
              <a:ext cx="836525" cy="685802"/>
            </a:xfrm>
            <a:custGeom>
              <a:avLst/>
              <a:gdLst>
                <a:gd name="T0" fmla="*/ 239 w 280"/>
                <a:gd name="T1" fmla="*/ 66 h 281"/>
                <a:gd name="T2" fmla="*/ 214 w 280"/>
                <a:gd name="T3" fmla="*/ 66 h 281"/>
                <a:gd name="T4" fmla="*/ 214 w 280"/>
                <a:gd name="T5" fmla="*/ 8 h 281"/>
                <a:gd name="T6" fmla="*/ 207 w 280"/>
                <a:gd name="T7" fmla="*/ 0 h 281"/>
                <a:gd name="T8" fmla="*/ 8 w 280"/>
                <a:gd name="T9" fmla="*/ 0 h 281"/>
                <a:gd name="T10" fmla="*/ 0 w 280"/>
                <a:gd name="T11" fmla="*/ 8 h 281"/>
                <a:gd name="T12" fmla="*/ 0 w 280"/>
                <a:gd name="T13" fmla="*/ 207 h 281"/>
                <a:gd name="T14" fmla="*/ 74 w 280"/>
                <a:gd name="T15" fmla="*/ 281 h 281"/>
                <a:gd name="T16" fmla="*/ 141 w 280"/>
                <a:gd name="T17" fmla="*/ 281 h 281"/>
                <a:gd name="T18" fmla="*/ 214 w 280"/>
                <a:gd name="T19" fmla="*/ 214 h 281"/>
                <a:gd name="T20" fmla="*/ 239 w 280"/>
                <a:gd name="T21" fmla="*/ 214 h 281"/>
                <a:gd name="T22" fmla="*/ 280 w 280"/>
                <a:gd name="T23" fmla="*/ 140 h 281"/>
                <a:gd name="T24" fmla="*/ 239 w 280"/>
                <a:gd name="T25" fmla="*/ 66 h 281"/>
                <a:gd name="T26" fmla="*/ 200 w 280"/>
                <a:gd name="T27" fmla="*/ 15 h 281"/>
                <a:gd name="T28" fmla="*/ 200 w 280"/>
                <a:gd name="T29" fmla="*/ 49 h 281"/>
                <a:gd name="T30" fmla="*/ 15 w 280"/>
                <a:gd name="T31" fmla="*/ 49 h 281"/>
                <a:gd name="T32" fmla="*/ 15 w 280"/>
                <a:gd name="T33" fmla="*/ 15 h 281"/>
                <a:gd name="T34" fmla="*/ 200 w 280"/>
                <a:gd name="T35" fmla="*/ 15 h 281"/>
                <a:gd name="T36" fmla="*/ 239 w 280"/>
                <a:gd name="T37" fmla="*/ 199 h 281"/>
                <a:gd name="T38" fmla="*/ 214 w 280"/>
                <a:gd name="T39" fmla="*/ 199 h 281"/>
                <a:gd name="T40" fmla="*/ 214 w 280"/>
                <a:gd name="T41" fmla="*/ 81 h 281"/>
                <a:gd name="T42" fmla="*/ 239 w 280"/>
                <a:gd name="T43" fmla="*/ 81 h 281"/>
                <a:gd name="T44" fmla="*/ 265 w 280"/>
                <a:gd name="T45" fmla="*/ 140 h 281"/>
                <a:gd name="T46" fmla="*/ 239 w 280"/>
                <a:gd name="T47" fmla="*/ 19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81">
                  <a:moveTo>
                    <a:pt x="239" y="66"/>
                  </a:moveTo>
                  <a:cubicBezTo>
                    <a:pt x="214" y="66"/>
                    <a:pt x="214" y="66"/>
                    <a:pt x="214" y="6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1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8"/>
                    <a:pt x="33" y="281"/>
                    <a:pt x="74" y="28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79" y="281"/>
                    <a:pt x="211" y="251"/>
                    <a:pt x="214" y="214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62" y="214"/>
                    <a:pt x="280" y="181"/>
                    <a:pt x="280" y="140"/>
                  </a:cubicBezTo>
                  <a:cubicBezTo>
                    <a:pt x="280" y="98"/>
                    <a:pt x="262" y="66"/>
                    <a:pt x="239" y="66"/>
                  </a:cubicBezTo>
                  <a:close/>
                  <a:moveTo>
                    <a:pt x="200" y="15"/>
                  </a:moveTo>
                  <a:cubicBezTo>
                    <a:pt x="200" y="49"/>
                    <a:pt x="200" y="49"/>
                    <a:pt x="200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0" y="15"/>
                  </a:lnTo>
                  <a:close/>
                  <a:moveTo>
                    <a:pt x="239" y="199"/>
                  </a:moveTo>
                  <a:cubicBezTo>
                    <a:pt x="214" y="199"/>
                    <a:pt x="214" y="199"/>
                    <a:pt x="214" y="199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51" y="81"/>
                    <a:pt x="265" y="106"/>
                    <a:pt x="265" y="140"/>
                  </a:cubicBezTo>
                  <a:cubicBezTo>
                    <a:pt x="265" y="174"/>
                    <a:pt x="251" y="199"/>
                    <a:pt x="239" y="199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6"/>
            <p:cNvSpPr/>
            <p:nvPr/>
          </p:nvSpPr>
          <p:spPr bwMode="black">
            <a:xfrm>
              <a:off x="7172610" y="2592068"/>
              <a:ext cx="1019822" cy="794956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black">
            <a:xfrm>
              <a:off x="10152330" y="2682847"/>
              <a:ext cx="800310" cy="799893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93486" y="4015971"/>
            <a:ext cx="1856589" cy="1619912"/>
            <a:chOff x="1293486" y="4015971"/>
            <a:chExt cx="1856589" cy="1619912"/>
          </a:xfrm>
        </p:grpSpPr>
        <p:sp>
          <p:nvSpPr>
            <p:cNvPr id="130" name="矩形 129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050382" y="4013882"/>
            <a:ext cx="1856589" cy="1619912"/>
            <a:chOff x="1293486" y="4015971"/>
            <a:chExt cx="1856589" cy="1619912"/>
          </a:xfrm>
        </p:grpSpPr>
        <p:sp>
          <p:nvSpPr>
            <p:cNvPr id="134" name="矩形 133"/>
            <p:cNvSpPr/>
            <p:nvPr/>
          </p:nvSpPr>
          <p:spPr>
            <a:xfrm>
              <a:off x="1429266" y="4015971"/>
              <a:ext cx="165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OF FIBERS CONSUMED IN 2012 </a:t>
              </a:r>
              <a:endParaRPr lang="en-US" altLang="zh-CN" sz="900" cap="all" dirty="0" smtClean="0">
                <a:solidFill>
                  <a:srgbClr val="FFFFFF"/>
                </a:solidFill>
              </a:endParaRP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ARE MANMADE FIBERS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6636117" y="4022944"/>
            <a:ext cx="1856589" cy="1619912"/>
            <a:chOff x="1293486" y="4015971"/>
            <a:chExt cx="1856589" cy="1619912"/>
          </a:xfrm>
        </p:grpSpPr>
        <p:sp>
          <p:nvSpPr>
            <p:cNvPr id="138" name="矩形 137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TEXTILE AND APPAREL WASTE </a:t>
              </a:r>
              <a:endParaRPr lang="en-US" altLang="zh-CN" sz="900" cap="all" dirty="0" smtClean="0">
                <a:solidFill>
                  <a:srgbClr val="FFFFFF"/>
                </a:solidFill>
              </a:endParaRP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ON GLOBAL PRODUCTION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9215905" y="4008219"/>
            <a:ext cx="1856589" cy="1619912"/>
            <a:chOff x="1293486" y="4015971"/>
            <a:chExt cx="1856589" cy="1619912"/>
          </a:xfrm>
        </p:grpSpPr>
        <p:sp>
          <p:nvSpPr>
            <p:cNvPr id="142" name="矩形 141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3749044"/>
            <a:ext cx="1746422" cy="17464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3780166"/>
            <a:ext cx="1746422" cy="174642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1941547"/>
            <a:ext cx="1746422" cy="174642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1941547"/>
            <a:ext cx="1746422" cy="1746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0" y="1941547"/>
            <a:ext cx="1747735" cy="17477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3" y="1941547"/>
            <a:ext cx="1747735" cy="174773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3" y="1941547"/>
            <a:ext cx="1747735" cy="1747735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5211168" y="3864019"/>
            <a:ext cx="5469331" cy="1554639"/>
            <a:chOff x="5211168" y="3864019"/>
            <a:chExt cx="5469331" cy="1554639"/>
          </a:xfrm>
        </p:grpSpPr>
        <p:grpSp>
          <p:nvGrpSpPr>
            <p:cNvPr id="75" name="组合 74"/>
            <p:cNvGrpSpPr/>
            <p:nvPr/>
          </p:nvGrpSpPr>
          <p:grpSpPr>
            <a:xfrm>
              <a:off x="5340246" y="3864019"/>
              <a:ext cx="3944572" cy="646331"/>
              <a:chOff x="-4321819" y="6216486"/>
              <a:chExt cx="3944572" cy="64633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-4306528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-4321819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矩形 145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3" name="六边形 1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pvUI7nSWyV0Oi158uw0iiAg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10397</Words>
  <Application>WPS 演示</Application>
  <PresentationFormat>宽屏</PresentationFormat>
  <Paragraphs>472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Impact</vt:lpstr>
      <vt:lpstr>Kozuka Gothic Pro H</vt:lpstr>
      <vt:lpstr>Yu Gothic UI Semibold</vt:lpstr>
      <vt:lpstr>方正风雅宋简体</vt:lpstr>
      <vt:lpstr>Georgia</vt:lpstr>
      <vt:lpstr>Calibri</vt:lpstr>
      <vt:lpstr>微软雅黑</vt:lpstr>
      <vt:lpstr>Arial Unicode MS</vt:lpstr>
      <vt:lpstr>Calibri Light</vt:lpstr>
      <vt:lpstr>Segoe UI</vt:lpstr>
      <vt:lpstr>Segoe UI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58</cp:revision>
  <dcterms:created xsi:type="dcterms:W3CDTF">2014-03-19T02:43:00Z</dcterms:created>
  <dcterms:modified xsi:type="dcterms:W3CDTF">2024-05-03T08:09:35Z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BFBB2CB57FF24C51B8877CB8BF218C72_13</vt:lpwstr>
  </property>
  <property fmtid="{D5CDD505-2E9C-101B-9397-08002B2CF9AE}" pid="3" name="KSOProductBuildVer">
    <vt:lpwstr>2052-12.1.0.16417</vt:lpwstr>
  </property>
</Properties>
</file>