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62" r:id="rId7"/>
    <p:sldId id="260" r:id="rId8"/>
    <p:sldId id="261" r:id="rId9"/>
    <p:sldId id="263" r:id="rId10"/>
    <p:sldId id="264" r:id="rId11"/>
    <p:sldId id="265" r:id="rId12"/>
    <p:sldId id="266" r:id="rId13"/>
    <p:sldId id="280" r:id="rId14"/>
    <p:sldId id="267" r:id="rId15"/>
    <p:sldId id="268" r:id="rId16"/>
    <p:sldId id="269" r:id="rId17"/>
    <p:sldId id="270" r:id="rId18"/>
    <p:sldId id="281" r:id="rId19"/>
    <p:sldId id="271" r:id="rId20"/>
    <p:sldId id="272" r:id="rId21"/>
    <p:sldId id="273" r:id="rId22"/>
    <p:sldId id="274" r:id="rId23"/>
    <p:sldId id="282" r:id="rId24"/>
    <p:sldId id="275" r:id="rId25"/>
    <p:sldId id="276" r:id="rId26"/>
    <p:sldId id="277" r:id="rId27"/>
    <p:sldId id="278" r:id="rId28"/>
    <p:sldId id="283" r:id="rId29"/>
    <p:sldId id="296"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2F2F"/>
    <a:srgbClr val="262626"/>
    <a:srgbClr val="F9F9F9"/>
    <a:srgbClr val="F8FAF6"/>
    <a:srgbClr val="F2F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showGuides="1">
      <p:cViewPr varScale="1">
        <p:scale>
          <a:sx n="59" d="100"/>
          <a:sy n="59" d="100"/>
        </p:scale>
        <p:origin x="90" y="6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12388-985B-4B75-BA09-B999185F180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ACEED-9A9D-45B2-8E89-278C7A6CCD7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F9FF8-939F-401C-9892-1997D7A9135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83FC8-2F5D-4D84-9BFB-4CA9D3324FE2}" type="slidenum">
              <a:rPr lang="zh-CN" altLang="en-US" smtClean="0"/>
            </a:fld>
            <a:endParaRPr lang="zh-CN" altLang="en-US"/>
          </a:p>
        </p:txBody>
      </p:sp>
      <p:sp>
        <p:nvSpPr>
          <p:cNvPr id="9" name="日期占位符 1"/>
          <p:cNvSpPr txBox="1"/>
          <p:nvPr userDrawn="1"/>
        </p:nvSpPr>
        <p:spPr>
          <a:xfrm>
            <a:off x="8382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F9EB75-FE24-43CB-90FD-280975C686C0}" type="datetimeFigureOut">
              <a:rPr lang="zh-CN" altLang="en-US" smtClean="0"/>
            </a:fld>
            <a:endParaRPr lang="zh-CN" altLang="en-US"/>
          </a:p>
        </p:txBody>
      </p:sp>
      <p:sp>
        <p:nvSpPr>
          <p:cNvPr id="10" name="灯片编号占位符 3"/>
          <p:cNvSpPr txBox="1"/>
          <p:nvPr userDrawn="1"/>
        </p:nvSpPr>
        <p:spPr>
          <a:xfrm>
            <a:off x="86106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138963-1525-4E4E-A5AE-A2B069EC3367}" type="slidenum">
              <a:rPr lang="zh-CN" altLang="en-US" smtClean="0"/>
            </a:fld>
            <a:endParaRPr lang="zh-CN" altLang="en-US"/>
          </a:p>
        </p:txBody>
      </p:sp>
      <p:pic>
        <p:nvPicPr>
          <p:cNvPr id="11" name="图片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60731"/>
          </a:xfrm>
          <a:prstGeom prst="rect">
            <a:avLst/>
          </a:prstGeom>
        </p:spPr>
      </p:pic>
      <p:sp>
        <p:nvSpPr>
          <p:cNvPr id="12" name="矩形 11"/>
          <p:cNvSpPr/>
          <p:nvPr userDrawn="1"/>
        </p:nvSpPr>
        <p:spPr>
          <a:xfrm>
            <a:off x="0" y="0"/>
            <a:ext cx="12192000" cy="686073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7.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3930736" y="3328931"/>
            <a:ext cx="3877985" cy="646331"/>
          </a:xfrm>
          <a:prstGeom prst="rect">
            <a:avLst/>
          </a:prstGeom>
          <a:noFill/>
        </p:spPr>
        <p:txBody>
          <a:bodyPr wrap="none" rtlCol="0">
            <a:spAutoFit/>
          </a:bodyPr>
          <a:lstStyle/>
          <a:p>
            <a:r>
              <a:rPr lang="zh-CN" altLang="en-US" sz="3600" dirty="0">
                <a:solidFill>
                  <a:schemeClr val="tx1">
                    <a:lumMod val="65000"/>
                    <a:lumOff val="35000"/>
                  </a:schemeClr>
                </a:solidFill>
                <a:latin typeface="幼圆" panose="02010509060101010101" pitchFamily="49" charset="-122"/>
                <a:ea typeface="幼圆" panose="02010509060101010101" pitchFamily="49" charset="-122"/>
              </a:rPr>
              <a:t>手绘论文答辩模板</a:t>
            </a:r>
            <a:endParaRPr lang="zh-CN" altLang="en-US" sz="360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7" name="文本框 6"/>
          <p:cNvSpPr txBox="1"/>
          <p:nvPr/>
        </p:nvSpPr>
        <p:spPr>
          <a:xfrm>
            <a:off x="4038842" y="3975262"/>
            <a:ext cx="3661772" cy="369332"/>
          </a:xfrm>
          <a:prstGeom prst="rect">
            <a:avLst/>
          </a:prstGeom>
          <a:noFill/>
        </p:spPr>
        <p:txBody>
          <a:bodyPr wrap="none" rtlCol="0">
            <a:spAutoFit/>
          </a:bodyPr>
          <a:lstStyle/>
          <a:p>
            <a:r>
              <a:rPr lang="en-US" altLang="zh-CN" dirty="0">
                <a:solidFill>
                  <a:schemeClr val="tx1">
                    <a:lumMod val="65000"/>
                    <a:lumOff val="35000"/>
                  </a:schemeClr>
                </a:solidFill>
                <a:latin typeface="方正喵呜体" panose="02010600010101010101" pitchFamily="2" charset="-122"/>
                <a:ea typeface="方正喵呜体" panose="02010600010101010101" pitchFamily="2" charset="-122"/>
              </a:rPr>
              <a:t>CONSECTETUR ADIPISICING ELIT</a:t>
            </a:r>
            <a:endParaRPr lang="zh-CN" altLang="en-US"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sp>
        <p:nvSpPr>
          <p:cNvPr id="8" name="文本框 7"/>
          <p:cNvSpPr txBox="1"/>
          <p:nvPr/>
        </p:nvSpPr>
        <p:spPr>
          <a:xfrm>
            <a:off x="4809183" y="2220935"/>
            <a:ext cx="1859280" cy="1106805"/>
          </a:xfrm>
          <a:prstGeom prst="rect">
            <a:avLst/>
          </a:prstGeom>
          <a:noFill/>
        </p:spPr>
        <p:txBody>
          <a:bodyPr wrap="none" rtlCol="0">
            <a:spAutoFit/>
          </a:bodyPr>
          <a:lstStyle/>
          <a:p>
            <a:r>
              <a:rPr lang="en-US" altLang="zh-CN" sz="6600">
                <a:solidFill>
                  <a:schemeClr val="tx1">
                    <a:lumMod val="65000"/>
                    <a:lumOff val="35000"/>
                  </a:schemeClr>
                </a:solidFill>
                <a:latin typeface="方正喵呜体" panose="02010600010101010101" pitchFamily="2" charset="-122"/>
                <a:ea typeface="方正喵呜体" panose="02010600010101010101" pitchFamily="2" charset="-122"/>
              </a:rPr>
              <a:t>2025</a:t>
            </a:r>
            <a:endParaRPr lang="zh-CN" altLang="en-US" sz="6600"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pic>
        <p:nvPicPr>
          <p:cNvPr id="2" name="Lady &amp; Bird (淑女与鸟组合) - Stephanie Says (史蒂芬妮说)(1)">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6320676" y="-708560"/>
            <a:ext cx="609600" cy="6096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8" presetClass="entr" presetSubtype="0" accel="50000" fill="hold" grpId="0" nodeType="clickEffect">
                                  <p:stCondLst>
                                    <p:cond delay="0"/>
                                  </p:stCondLst>
                                  <p:iterate type="lt">
                                    <p:tmPct val="50000"/>
                                  </p:iterate>
                                  <p:childTnLst>
                                    <p:set>
                                      <p:cBhvr>
                                        <p:cTn id="10" dur="1" fill="hold">
                                          <p:stCondLst>
                                            <p:cond delay="0"/>
                                          </p:stCondLst>
                                        </p:cTn>
                                        <p:tgtEl>
                                          <p:spTgt spid="8"/>
                                        </p:tgtEl>
                                        <p:attrNameLst>
                                          <p:attrName>style.visibility</p:attrName>
                                        </p:attrNameLst>
                                      </p:cBhvr>
                                      <p:to>
                                        <p:strVal val="visible"/>
                                      </p:to>
                                    </p:set>
                                    <p:set>
                                      <p:cBhvr>
                                        <p:cTn id="11" dur="455" fill="hold">
                                          <p:stCondLst>
                                            <p:cond delay="0"/>
                                          </p:stCondLst>
                                        </p:cTn>
                                        <p:tgtEl>
                                          <p:spTgt spid="8"/>
                                        </p:tgtEl>
                                        <p:attrNameLst>
                                          <p:attrName>style.rotation</p:attrName>
                                        </p:attrNameLst>
                                      </p:cBhvr>
                                      <p:to>
                                        <p:strVal val="-45.0"/>
                                      </p:to>
                                    </p:set>
                                    <p:anim calcmode="lin" valueType="num">
                                      <p:cBhvr>
                                        <p:cTn id="12"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out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8" repeatCount="indefinite" fill="hold" display="0">
                  <p:stCondLst>
                    <p:cond delay="indefinite"/>
                  </p:stCondLst>
                  <p:endCondLst>
                    <p:cond evt="onStopAudio" delay="0">
                      <p:tgtEl>
                        <p:sldTgt/>
                      </p:tgtEl>
                    </p:cond>
                  </p:endCondLst>
                </p:cTn>
                <p:tgtEl>
                  <p:spTgt spid="2"/>
                </p:tgtEl>
              </p:cMediaNode>
            </p:audio>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4"/>
          <p:cNvGrpSpPr>
            <a:grpSpLocks noChangeAspect="1"/>
          </p:cNvGrpSpPr>
          <p:nvPr/>
        </p:nvGrpSpPr>
        <p:grpSpPr bwMode="auto">
          <a:xfrm>
            <a:off x="4431712" y="3975007"/>
            <a:ext cx="1311381" cy="1418197"/>
            <a:chOff x="3173" y="1433"/>
            <a:chExt cx="1596" cy="1726"/>
          </a:xfrm>
          <a:solidFill>
            <a:srgbClr val="262626"/>
          </a:solidFill>
        </p:grpSpPr>
        <p:sp>
          <p:nvSpPr>
            <p:cNvPr id="7"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 name="Group 4"/>
          <p:cNvGrpSpPr>
            <a:grpSpLocks noChangeAspect="1"/>
          </p:cNvGrpSpPr>
          <p:nvPr/>
        </p:nvGrpSpPr>
        <p:grpSpPr bwMode="auto">
          <a:xfrm>
            <a:off x="4043949" y="2432806"/>
            <a:ext cx="1476989" cy="1597295"/>
            <a:chOff x="3173" y="1433"/>
            <a:chExt cx="1596" cy="1726"/>
          </a:xfrm>
          <a:solidFill>
            <a:srgbClr val="262626"/>
          </a:solidFill>
        </p:grpSpPr>
        <p:sp>
          <p:nvSpPr>
            <p:cNvPr id="10"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Group 4"/>
          <p:cNvGrpSpPr>
            <a:grpSpLocks noChangeAspect="1"/>
          </p:cNvGrpSpPr>
          <p:nvPr/>
        </p:nvGrpSpPr>
        <p:grpSpPr bwMode="auto">
          <a:xfrm>
            <a:off x="5520938" y="2720918"/>
            <a:ext cx="1673245" cy="1809537"/>
            <a:chOff x="3173" y="1433"/>
            <a:chExt cx="1596" cy="1726"/>
          </a:xfrm>
          <a:solidFill>
            <a:srgbClr val="262626"/>
          </a:solidFill>
        </p:grpSpPr>
        <p:sp>
          <p:nvSpPr>
            <p:cNvPr id="13"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 name="Group 4"/>
          <p:cNvGrpSpPr>
            <a:grpSpLocks noChangeAspect="1"/>
          </p:cNvGrpSpPr>
          <p:nvPr/>
        </p:nvGrpSpPr>
        <p:grpSpPr bwMode="auto">
          <a:xfrm>
            <a:off x="5775034" y="4530455"/>
            <a:ext cx="1029106" cy="1112930"/>
            <a:chOff x="3173" y="1433"/>
            <a:chExt cx="1596" cy="1726"/>
          </a:xfrm>
          <a:solidFill>
            <a:srgbClr val="262626"/>
          </a:solidFill>
        </p:grpSpPr>
        <p:sp>
          <p:nvSpPr>
            <p:cNvPr id="16"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矩形 17"/>
          <p:cNvSpPr>
            <a:spLocks noChangeArrowheads="1"/>
          </p:cNvSpPr>
          <p:nvPr/>
        </p:nvSpPr>
        <p:spPr bwMode="auto">
          <a:xfrm>
            <a:off x="587523"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19" name="矩形 18"/>
          <p:cNvSpPr>
            <a:spLocks noChangeArrowheads="1"/>
          </p:cNvSpPr>
          <p:nvPr/>
        </p:nvSpPr>
        <p:spPr bwMode="auto">
          <a:xfrm>
            <a:off x="602602"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20" name="矩形 19"/>
          <p:cNvSpPr>
            <a:spLocks noChangeArrowheads="1"/>
          </p:cNvSpPr>
          <p:nvPr/>
        </p:nvSpPr>
        <p:spPr bwMode="auto">
          <a:xfrm>
            <a:off x="8249605"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21" name="矩形 20"/>
          <p:cNvSpPr>
            <a:spLocks noChangeArrowheads="1"/>
          </p:cNvSpPr>
          <p:nvPr/>
        </p:nvSpPr>
        <p:spPr bwMode="auto">
          <a:xfrm>
            <a:off x="8264684"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25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75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22" presetClass="entr" presetSubtype="8" fill="hold" grpId="0" nodeType="withEffect">
                                  <p:stCondLst>
                                    <p:cond delay="25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par>
                                <p:cTn id="39" presetID="22" presetClass="entr" presetSubtype="8" fill="hold" grpId="0" nodeType="withEffect">
                                  <p:stCondLst>
                                    <p:cond delay="25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flipH="1">
            <a:off x="7269383" y="2949864"/>
            <a:ext cx="3327742" cy="707886"/>
          </a:xfrm>
          <a:prstGeom prst="rect">
            <a:avLst/>
          </a:prstGeom>
          <a:noFill/>
        </p:spPr>
        <p:txBody>
          <a:bodyPr wrap="square" rtlCol="0">
            <a:spAutoFit/>
          </a:bodyPr>
          <a:lstStyle/>
          <a:p>
            <a:pPr algn="dist"/>
            <a:r>
              <a:rPr lang="zh-CN" altLang="en-US" sz="4000" dirty="0">
                <a:latin typeface="方正静蕾简体" panose="02000000000000000000" pitchFamily="2" charset="-122"/>
                <a:ea typeface="方正静蕾简体" panose="02000000000000000000" pitchFamily="2" charset="-122"/>
              </a:rPr>
              <a:t>研究意义</a:t>
            </a:r>
            <a:endParaRPr lang="zh-CN" altLang="en-US" sz="4000" dirty="0">
              <a:latin typeface="方正静蕾简体" panose="02000000000000000000" pitchFamily="2" charset="-122"/>
              <a:ea typeface="方正静蕾简体" panose="02000000000000000000" pitchFamily="2" charset="-122"/>
            </a:endParaRP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6058025" y="2940820"/>
              <a:ext cx="786099" cy="707886"/>
            </a:xfrm>
            <a:prstGeom prst="rect">
              <a:avLst/>
            </a:prstGeom>
            <a:noFill/>
          </p:spPr>
          <p:txBody>
            <a:bodyPr wrap="square" rtlCol="0">
              <a:spAutoFit/>
            </a:bodyPr>
            <a:lstStyle/>
            <a:p>
              <a:pPr algn="ctr"/>
              <a:r>
                <a:rPr lang="en-US" altLang="zh-CN" sz="4000" dirty="0">
                  <a:solidFill>
                    <a:srgbClr val="F9F9F9"/>
                  </a:solidFill>
                  <a:latin typeface="方正静蕾简体" panose="02000000000000000000" pitchFamily="2" charset="-122"/>
                  <a:ea typeface="方正静蕾简体" panose="02000000000000000000" pitchFamily="2" charset="-122"/>
                </a:rPr>
                <a:t>2</a:t>
              </a:r>
              <a:endParaRPr lang="zh-CN" altLang="en-US" sz="7200" b="1" dirty="0">
                <a:solidFill>
                  <a:srgbClr val="F9F9F9"/>
                </a:solidFill>
                <a:latin typeface="方正静蕾简体" panose="02000000000000000000" pitchFamily="2" charset="-122"/>
                <a:ea typeface="方正静蕾简体" panose="02000000000000000000" pitchFamily="2" charset="-122"/>
              </a:endParaRPr>
            </a:p>
          </p:txBody>
        </p:sp>
      </p:grpSp>
      <p:sp>
        <p:nvSpPr>
          <p:cNvPr id="14" name="文本框 13"/>
          <p:cNvSpPr txBox="1"/>
          <p:nvPr/>
        </p:nvSpPr>
        <p:spPr>
          <a:xfrm>
            <a:off x="1726083" y="2529212"/>
            <a:ext cx="2731838" cy="707886"/>
          </a:xfrm>
          <a:prstGeom prst="rect">
            <a:avLst/>
          </a:prstGeom>
          <a:noFill/>
        </p:spPr>
        <p:txBody>
          <a:bodyPr wrap="none" rtlCol="0">
            <a:spAutoFit/>
          </a:bodyPr>
          <a:lstStyle/>
          <a:p>
            <a:r>
              <a:rPr lang="en-US" altLang="zh-CN"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02</a:t>
            </a:r>
            <a:endParaRPr lang="zh-CN" altLang="en-US"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Shape 29"/>
          <p:cNvSpPr/>
          <p:nvPr/>
        </p:nvSpPr>
        <p:spPr>
          <a:xfrm rot="6300000">
            <a:off x="4777805" y="909329"/>
            <a:ext cx="1635898" cy="6102898"/>
          </a:xfrm>
          <a:custGeom>
            <a:avLst/>
            <a:gdLst>
              <a:gd name="connsiteX0" fmla="*/ 15178 w 19871"/>
              <a:gd name="connsiteY0" fmla="*/ 0 h 21600"/>
              <a:gd name="connsiteX1" fmla="*/ 0 w 19871"/>
              <a:gd name="connsiteY1" fmla="*/ 2538 h 21600"/>
              <a:gd name="connsiteX2" fmla="*/ 4463 w 19871"/>
              <a:gd name="connsiteY2" fmla="*/ 21600 h 21600"/>
              <a:gd name="connsiteX3" fmla="*/ 19871 w 19871"/>
              <a:gd name="connsiteY3" fmla="*/ 18777 h 21600"/>
              <a:gd name="connsiteX4" fmla="*/ 17450 w 19871"/>
              <a:gd name="connsiteY4" fmla="*/ 8748 h 21600"/>
              <a:gd name="connsiteX5" fmla="*/ 15178 w 19871"/>
              <a:gd name="connsiteY5" fmla="*/ 0 h 21600"/>
              <a:gd name="connsiteX0-1" fmla="*/ 14798 w 19871"/>
              <a:gd name="connsiteY0-2" fmla="*/ 0 h 22890"/>
              <a:gd name="connsiteX1-3" fmla="*/ 0 w 19871"/>
              <a:gd name="connsiteY1-4" fmla="*/ 3828 h 22890"/>
              <a:gd name="connsiteX2-5" fmla="*/ 4463 w 19871"/>
              <a:gd name="connsiteY2-6" fmla="*/ 22890 h 22890"/>
              <a:gd name="connsiteX3-7" fmla="*/ 19871 w 19871"/>
              <a:gd name="connsiteY3-8" fmla="*/ 20067 h 22890"/>
              <a:gd name="connsiteX4-9" fmla="*/ 17450 w 19871"/>
              <a:gd name="connsiteY4-10" fmla="*/ 10038 h 22890"/>
              <a:gd name="connsiteX5-11" fmla="*/ 14798 w 19871"/>
              <a:gd name="connsiteY5-12" fmla="*/ 0 h 22890"/>
              <a:gd name="connsiteX0-13" fmla="*/ 14798 w 19871"/>
              <a:gd name="connsiteY0-14" fmla="*/ 0 h 22785"/>
              <a:gd name="connsiteX1-15" fmla="*/ 0 w 19871"/>
              <a:gd name="connsiteY1-16" fmla="*/ 3828 h 22785"/>
              <a:gd name="connsiteX2-17" fmla="*/ 5300 w 19871"/>
              <a:gd name="connsiteY2-18" fmla="*/ 22785 h 22785"/>
              <a:gd name="connsiteX3-19" fmla="*/ 19871 w 19871"/>
              <a:gd name="connsiteY3-20" fmla="*/ 20067 h 22785"/>
              <a:gd name="connsiteX4-21" fmla="*/ 17450 w 19871"/>
              <a:gd name="connsiteY4-22" fmla="*/ 10038 h 22785"/>
              <a:gd name="connsiteX5-23" fmla="*/ 14798 w 19871"/>
              <a:gd name="connsiteY5-24" fmla="*/ 0 h 22785"/>
              <a:gd name="connsiteX0-25" fmla="*/ 14798 w 19871"/>
              <a:gd name="connsiteY0-26" fmla="*/ 0 h 23019"/>
              <a:gd name="connsiteX1-27" fmla="*/ 0 w 19871"/>
              <a:gd name="connsiteY1-28" fmla="*/ 3828 h 23019"/>
              <a:gd name="connsiteX2-29" fmla="*/ 5152 w 19871"/>
              <a:gd name="connsiteY2-30" fmla="*/ 23019 h 23019"/>
              <a:gd name="connsiteX3-31" fmla="*/ 19871 w 19871"/>
              <a:gd name="connsiteY3-32" fmla="*/ 20067 h 23019"/>
              <a:gd name="connsiteX4-33" fmla="*/ 17450 w 19871"/>
              <a:gd name="connsiteY4-34" fmla="*/ 10038 h 23019"/>
              <a:gd name="connsiteX5-35" fmla="*/ 14798 w 19871"/>
              <a:gd name="connsiteY5-36" fmla="*/ 0 h 23019"/>
              <a:gd name="connsiteX0-37" fmla="*/ 14798 w 20350"/>
              <a:gd name="connsiteY0-38" fmla="*/ 0 h 23019"/>
              <a:gd name="connsiteX1-39" fmla="*/ 0 w 20350"/>
              <a:gd name="connsiteY1-40" fmla="*/ 3828 h 23019"/>
              <a:gd name="connsiteX2-41" fmla="*/ 5152 w 20350"/>
              <a:gd name="connsiteY2-42" fmla="*/ 23019 h 23019"/>
              <a:gd name="connsiteX3-43" fmla="*/ 20350 w 20350"/>
              <a:gd name="connsiteY3-44" fmla="*/ 19851 h 23019"/>
              <a:gd name="connsiteX4-45" fmla="*/ 17450 w 20350"/>
              <a:gd name="connsiteY4-46" fmla="*/ 10038 h 23019"/>
              <a:gd name="connsiteX5-47" fmla="*/ 14798 w 20350"/>
              <a:gd name="connsiteY5-48" fmla="*/ 0 h 23019"/>
              <a:gd name="connsiteX0-49" fmla="*/ 14798 w 20350"/>
              <a:gd name="connsiteY0-50" fmla="*/ 0 h 23019"/>
              <a:gd name="connsiteX1-51" fmla="*/ 0 w 20350"/>
              <a:gd name="connsiteY1-52" fmla="*/ 3828 h 23019"/>
              <a:gd name="connsiteX2-53" fmla="*/ 5152 w 20350"/>
              <a:gd name="connsiteY2-54" fmla="*/ 23019 h 23019"/>
              <a:gd name="connsiteX3-55" fmla="*/ 20350 w 20350"/>
              <a:gd name="connsiteY3-56" fmla="*/ 19851 h 23019"/>
              <a:gd name="connsiteX4-57" fmla="*/ 17450 w 20350"/>
              <a:gd name="connsiteY4-58" fmla="*/ 10038 h 23019"/>
              <a:gd name="connsiteX5-59" fmla="*/ 14798 w 20350"/>
              <a:gd name="connsiteY5-60" fmla="*/ 0 h 23019"/>
              <a:gd name="connsiteX0-61" fmla="*/ 14798 w 20370"/>
              <a:gd name="connsiteY0-62" fmla="*/ 0 h 23019"/>
              <a:gd name="connsiteX1-63" fmla="*/ 0 w 20370"/>
              <a:gd name="connsiteY1-64" fmla="*/ 3828 h 23019"/>
              <a:gd name="connsiteX2-65" fmla="*/ 5152 w 20370"/>
              <a:gd name="connsiteY2-66" fmla="*/ 23019 h 23019"/>
              <a:gd name="connsiteX3-67" fmla="*/ 20370 w 20370"/>
              <a:gd name="connsiteY3-68" fmla="*/ 19550 h 23019"/>
              <a:gd name="connsiteX4-69" fmla="*/ 17450 w 20370"/>
              <a:gd name="connsiteY4-70" fmla="*/ 10038 h 23019"/>
              <a:gd name="connsiteX5-71" fmla="*/ 14798 w 20370"/>
              <a:gd name="connsiteY5-72" fmla="*/ 0 h 23019"/>
              <a:gd name="connsiteX0-73" fmla="*/ 14798 w 20370"/>
              <a:gd name="connsiteY0-74" fmla="*/ 0 h 23019"/>
              <a:gd name="connsiteX1-75" fmla="*/ 0 w 20370"/>
              <a:gd name="connsiteY1-76" fmla="*/ 3828 h 23019"/>
              <a:gd name="connsiteX2-77" fmla="*/ 5152 w 20370"/>
              <a:gd name="connsiteY2-78" fmla="*/ 23019 h 23019"/>
              <a:gd name="connsiteX3-79" fmla="*/ 20370 w 20370"/>
              <a:gd name="connsiteY3-80" fmla="*/ 19550 h 23019"/>
              <a:gd name="connsiteX4-81" fmla="*/ 17754 w 20370"/>
              <a:gd name="connsiteY4-82" fmla="*/ 9964 h 23019"/>
              <a:gd name="connsiteX5-83" fmla="*/ 14798 w 20370"/>
              <a:gd name="connsiteY5-84" fmla="*/ 0 h 23019"/>
              <a:gd name="connsiteX0-85" fmla="*/ 14907 w 20370"/>
              <a:gd name="connsiteY0-86" fmla="*/ 0 h 22650"/>
              <a:gd name="connsiteX1-87" fmla="*/ 0 w 20370"/>
              <a:gd name="connsiteY1-88" fmla="*/ 3459 h 22650"/>
              <a:gd name="connsiteX2-89" fmla="*/ 5152 w 20370"/>
              <a:gd name="connsiteY2-90" fmla="*/ 22650 h 22650"/>
              <a:gd name="connsiteX3-91" fmla="*/ 20370 w 20370"/>
              <a:gd name="connsiteY3-92" fmla="*/ 19181 h 22650"/>
              <a:gd name="connsiteX4-93" fmla="*/ 17754 w 20370"/>
              <a:gd name="connsiteY4-94" fmla="*/ 9595 h 22650"/>
              <a:gd name="connsiteX5-95" fmla="*/ 14907 w 20370"/>
              <a:gd name="connsiteY5-96" fmla="*/ 0 h 22650"/>
              <a:gd name="connsiteX0-97" fmla="*/ 14407 w 19870"/>
              <a:gd name="connsiteY0-98" fmla="*/ 0 h 22650"/>
              <a:gd name="connsiteX1-99" fmla="*/ 0 w 19870"/>
              <a:gd name="connsiteY1-100" fmla="*/ 4384 h 22650"/>
              <a:gd name="connsiteX2-101" fmla="*/ 4652 w 19870"/>
              <a:gd name="connsiteY2-102" fmla="*/ 22650 h 22650"/>
              <a:gd name="connsiteX3-103" fmla="*/ 19870 w 19870"/>
              <a:gd name="connsiteY3-104" fmla="*/ 19181 h 22650"/>
              <a:gd name="connsiteX4-105" fmla="*/ 17254 w 19870"/>
              <a:gd name="connsiteY4-106" fmla="*/ 9595 h 22650"/>
              <a:gd name="connsiteX5-107" fmla="*/ 14407 w 19870"/>
              <a:gd name="connsiteY5-108" fmla="*/ 0 h 22650"/>
              <a:gd name="connsiteX0-109" fmla="*/ 14407 w 19870"/>
              <a:gd name="connsiteY0-110" fmla="*/ 0 h 23857"/>
              <a:gd name="connsiteX1-111" fmla="*/ 0 w 19870"/>
              <a:gd name="connsiteY1-112" fmla="*/ 4384 h 23857"/>
              <a:gd name="connsiteX2-113" fmla="*/ 4935 w 19870"/>
              <a:gd name="connsiteY2-114" fmla="*/ 23857 h 23857"/>
              <a:gd name="connsiteX3-115" fmla="*/ 19870 w 19870"/>
              <a:gd name="connsiteY3-116" fmla="*/ 19181 h 23857"/>
              <a:gd name="connsiteX4-117" fmla="*/ 17254 w 19870"/>
              <a:gd name="connsiteY4-118" fmla="*/ 9595 h 23857"/>
              <a:gd name="connsiteX5-119" fmla="*/ 14407 w 19870"/>
              <a:gd name="connsiteY5-120" fmla="*/ 0 h 23857"/>
              <a:gd name="connsiteX0-121" fmla="*/ 14407 w 19870"/>
              <a:gd name="connsiteY0-122" fmla="*/ 0 h 23857"/>
              <a:gd name="connsiteX1-123" fmla="*/ 0 w 19870"/>
              <a:gd name="connsiteY1-124" fmla="*/ 4384 h 23857"/>
              <a:gd name="connsiteX2-125" fmla="*/ 4935 w 19870"/>
              <a:gd name="connsiteY2-126" fmla="*/ 23857 h 23857"/>
              <a:gd name="connsiteX3-127" fmla="*/ 19870 w 19870"/>
              <a:gd name="connsiteY3-128" fmla="*/ 19181 h 23857"/>
              <a:gd name="connsiteX4-129" fmla="*/ 17254 w 19870"/>
              <a:gd name="connsiteY4-130" fmla="*/ 9595 h 23857"/>
              <a:gd name="connsiteX5-131" fmla="*/ 14407 w 19870"/>
              <a:gd name="connsiteY5-132" fmla="*/ 0 h 23857"/>
              <a:gd name="connsiteX0-133" fmla="*/ 14407 w 19870"/>
              <a:gd name="connsiteY0-134" fmla="*/ 0 h 23663"/>
              <a:gd name="connsiteX1-135" fmla="*/ 0 w 19870"/>
              <a:gd name="connsiteY1-136" fmla="*/ 4384 h 23663"/>
              <a:gd name="connsiteX2-137" fmla="*/ 4512 w 19870"/>
              <a:gd name="connsiteY2-138" fmla="*/ 23663 h 23663"/>
              <a:gd name="connsiteX3-139" fmla="*/ 19870 w 19870"/>
              <a:gd name="connsiteY3-140" fmla="*/ 19181 h 23663"/>
              <a:gd name="connsiteX4-141" fmla="*/ 17254 w 19870"/>
              <a:gd name="connsiteY4-142" fmla="*/ 9595 h 23663"/>
              <a:gd name="connsiteX5-143" fmla="*/ 14407 w 19870"/>
              <a:gd name="connsiteY5-144" fmla="*/ 0 h 23663"/>
              <a:gd name="connsiteX0-145" fmla="*/ 14407 w 19078"/>
              <a:gd name="connsiteY0-146" fmla="*/ 0 h 23663"/>
              <a:gd name="connsiteX1-147" fmla="*/ 0 w 19078"/>
              <a:gd name="connsiteY1-148" fmla="*/ 4384 h 23663"/>
              <a:gd name="connsiteX2-149" fmla="*/ 4512 w 19078"/>
              <a:gd name="connsiteY2-150" fmla="*/ 23663 h 23663"/>
              <a:gd name="connsiteX3-151" fmla="*/ 19078 w 19078"/>
              <a:gd name="connsiteY3-152" fmla="*/ 19424 h 23663"/>
              <a:gd name="connsiteX4-153" fmla="*/ 17254 w 19078"/>
              <a:gd name="connsiteY4-154" fmla="*/ 9595 h 23663"/>
              <a:gd name="connsiteX5-155" fmla="*/ 14407 w 19078"/>
              <a:gd name="connsiteY5-156" fmla="*/ 0 h 23663"/>
              <a:gd name="connsiteX0-157" fmla="*/ 14407 w 19078"/>
              <a:gd name="connsiteY0-158" fmla="*/ 0 h 23663"/>
              <a:gd name="connsiteX1-159" fmla="*/ 0 w 19078"/>
              <a:gd name="connsiteY1-160" fmla="*/ 4384 h 23663"/>
              <a:gd name="connsiteX2-161" fmla="*/ 4512 w 19078"/>
              <a:gd name="connsiteY2-162" fmla="*/ 23663 h 23663"/>
              <a:gd name="connsiteX3-163" fmla="*/ 19078 w 19078"/>
              <a:gd name="connsiteY3-164" fmla="*/ 19424 h 23663"/>
              <a:gd name="connsiteX4-165" fmla="*/ 16878 w 19078"/>
              <a:gd name="connsiteY4-166" fmla="*/ 9602 h 23663"/>
              <a:gd name="connsiteX5-167" fmla="*/ 14407 w 19078"/>
              <a:gd name="connsiteY5-168" fmla="*/ 0 h 23663"/>
              <a:gd name="connsiteX0-169" fmla="*/ 0 w 19078"/>
              <a:gd name="connsiteY0-170" fmla="*/ 4384 h 23663"/>
              <a:gd name="connsiteX1-171" fmla="*/ 4512 w 19078"/>
              <a:gd name="connsiteY1-172" fmla="*/ 23663 h 23663"/>
              <a:gd name="connsiteX2-173" fmla="*/ 19078 w 19078"/>
              <a:gd name="connsiteY2-174" fmla="*/ 19424 h 23663"/>
              <a:gd name="connsiteX3-175" fmla="*/ 16878 w 19078"/>
              <a:gd name="connsiteY3-176" fmla="*/ 9602 h 23663"/>
              <a:gd name="connsiteX4-177" fmla="*/ 14407 w 19078"/>
              <a:gd name="connsiteY4-178" fmla="*/ 0 h 23663"/>
              <a:gd name="connsiteX5-179" fmla="*/ 587 w 19078"/>
              <a:gd name="connsiteY5-180" fmla="*/ 5055 h 23663"/>
              <a:gd name="connsiteX0-181" fmla="*/ 3925 w 18491"/>
              <a:gd name="connsiteY0-182" fmla="*/ 23663 h 23663"/>
              <a:gd name="connsiteX1-183" fmla="*/ 18491 w 18491"/>
              <a:gd name="connsiteY1-184" fmla="*/ 19424 h 23663"/>
              <a:gd name="connsiteX2-185" fmla="*/ 16291 w 18491"/>
              <a:gd name="connsiteY2-186" fmla="*/ 9602 h 23663"/>
              <a:gd name="connsiteX3-187" fmla="*/ 13820 w 18491"/>
              <a:gd name="connsiteY3-188" fmla="*/ 0 h 23663"/>
              <a:gd name="connsiteX4-189" fmla="*/ 0 w 18491"/>
              <a:gd name="connsiteY4-190" fmla="*/ 5055 h 23663"/>
              <a:gd name="connsiteX0-191" fmla="*/ 0 w 14566"/>
              <a:gd name="connsiteY0-192" fmla="*/ 23663 h 23663"/>
              <a:gd name="connsiteX1-193" fmla="*/ 14566 w 14566"/>
              <a:gd name="connsiteY1-194" fmla="*/ 19424 h 23663"/>
              <a:gd name="connsiteX2-195" fmla="*/ 12366 w 14566"/>
              <a:gd name="connsiteY2-196" fmla="*/ 9602 h 23663"/>
              <a:gd name="connsiteX3-197" fmla="*/ 9895 w 14566"/>
              <a:gd name="connsiteY3-198" fmla="*/ 0 h 23663"/>
              <a:gd name="connsiteX0-199" fmla="*/ 4671 w 4671"/>
              <a:gd name="connsiteY0-200" fmla="*/ 19424 h 19424"/>
              <a:gd name="connsiteX1-201" fmla="*/ 2471 w 4671"/>
              <a:gd name="connsiteY1-202" fmla="*/ 9602 h 19424"/>
              <a:gd name="connsiteX2-203" fmla="*/ 0 w 4671"/>
              <a:gd name="connsiteY2-204" fmla="*/ 0 h 19424"/>
              <a:gd name="connsiteX0-205" fmla="*/ 7486 w 7486"/>
              <a:gd name="connsiteY0-206" fmla="*/ 7669 h 7669"/>
              <a:gd name="connsiteX1-207" fmla="*/ 2776 w 7486"/>
              <a:gd name="connsiteY1-208" fmla="*/ 2612 h 7669"/>
              <a:gd name="connsiteX2-209" fmla="*/ 0 w 7486"/>
              <a:gd name="connsiteY2-210" fmla="*/ 0 h 7669"/>
              <a:gd name="connsiteX0-211" fmla="*/ 8267 w 8267"/>
              <a:gd name="connsiteY0-212" fmla="*/ 7620 h 7620"/>
              <a:gd name="connsiteX1-213" fmla="*/ 3708 w 8267"/>
              <a:gd name="connsiteY1-214" fmla="*/ 3406 h 7620"/>
              <a:gd name="connsiteX2-215" fmla="*/ 0 w 8267"/>
              <a:gd name="connsiteY2-216" fmla="*/ 0 h 7620"/>
              <a:gd name="connsiteX0-217" fmla="*/ 36336 w 36336"/>
              <a:gd name="connsiteY0-218" fmla="*/ 39449 h 39449"/>
              <a:gd name="connsiteX1-219" fmla="*/ 30821 w 36336"/>
              <a:gd name="connsiteY1-220" fmla="*/ 33919 h 39449"/>
              <a:gd name="connsiteX2-221" fmla="*/ 0 w 36336"/>
              <a:gd name="connsiteY2-222" fmla="*/ 0 h 39449"/>
            </a:gdLst>
            <a:ahLst/>
            <a:cxnLst>
              <a:cxn ang="0">
                <a:pos x="connsiteX0-1" y="connsiteY0-2"/>
              </a:cxn>
              <a:cxn ang="0">
                <a:pos x="connsiteX1-3" y="connsiteY1-4"/>
              </a:cxn>
              <a:cxn ang="0">
                <a:pos x="connsiteX2-5" y="connsiteY2-6"/>
              </a:cxn>
            </a:cxnLst>
            <a:rect l="l" t="t" r="r" b="b"/>
            <a:pathLst>
              <a:path w="36336" h="39449" extrusionOk="0">
                <a:moveTo>
                  <a:pt x="36336" y="39449"/>
                </a:moveTo>
                <a:cubicBezTo>
                  <a:pt x="32770" y="36694"/>
                  <a:pt x="34872" y="36713"/>
                  <a:pt x="30821" y="33919"/>
                </a:cubicBezTo>
                <a:cubicBezTo>
                  <a:pt x="27179" y="31407"/>
                  <a:pt x="2908" y="2543"/>
                  <a:pt x="0" y="0"/>
                </a:cubicBezTo>
              </a:path>
            </a:pathLst>
          </a:custGeom>
          <a:noFill/>
          <a:ln w="38100" cap="flat">
            <a:solidFill>
              <a:schemeClr val="bg1">
                <a:lumMod val="7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nvGrpSpPr>
          <p:cNvPr id="7" name="Group 59"/>
          <p:cNvGrpSpPr/>
          <p:nvPr/>
        </p:nvGrpSpPr>
        <p:grpSpPr>
          <a:xfrm rot="2086424">
            <a:off x="8897128" y="3127569"/>
            <a:ext cx="1418849" cy="1430666"/>
            <a:chOff x="0" y="0"/>
            <a:chExt cx="1378195" cy="1389675"/>
          </a:xfrm>
        </p:grpSpPr>
        <p:grpSp>
          <p:nvGrpSpPr>
            <p:cNvPr id="8" name="Group 55"/>
            <p:cNvGrpSpPr/>
            <p:nvPr/>
          </p:nvGrpSpPr>
          <p:grpSpPr>
            <a:xfrm>
              <a:off x="228599" y="0"/>
              <a:ext cx="1149597" cy="1132531"/>
              <a:chOff x="0" y="0"/>
              <a:chExt cx="1149595" cy="1132530"/>
            </a:xfrm>
          </p:grpSpPr>
          <p:sp>
            <p:nvSpPr>
              <p:cNvPr id="12"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62626"/>
              </a:solidFill>
              <a:ln w="12700" cap="flat">
                <a:solidFill>
                  <a:srgbClr val="262626"/>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nvGrpSpPr>
              <p:cNvPr id="13" name="Group 54"/>
              <p:cNvGrpSpPr/>
              <p:nvPr/>
            </p:nvGrpSpPr>
            <p:grpSpPr>
              <a:xfrm>
                <a:off x="-1" y="0"/>
                <a:ext cx="1149597" cy="1132531"/>
                <a:chOff x="0" y="0"/>
                <a:chExt cx="1149595" cy="1132530"/>
              </a:xfrm>
            </p:grpSpPr>
            <p:sp>
              <p:nvSpPr>
                <p:cNvPr id="14"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5"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6"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grpSp>
          <p:nvGrpSpPr>
            <p:cNvPr id="9" name="Group 58"/>
            <p:cNvGrpSpPr/>
            <p:nvPr/>
          </p:nvGrpSpPr>
          <p:grpSpPr>
            <a:xfrm>
              <a:off x="0" y="558800"/>
              <a:ext cx="803140" cy="830876"/>
              <a:chOff x="0" y="0"/>
              <a:chExt cx="803139" cy="830875"/>
            </a:xfrm>
          </p:grpSpPr>
          <p:sp>
            <p:nvSpPr>
              <p:cNvPr id="10"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1"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sp>
        <p:nvSpPr>
          <p:cNvPr id="17" name="Shape 232"/>
          <p:cNvSpPr/>
          <p:nvPr/>
        </p:nvSpPr>
        <p:spPr>
          <a:xfrm>
            <a:off x="17118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noFill/>
          <a:ln w="38100">
            <a:solidFill>
              <a:srgbClr val="2626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useBgFill="1">
        <p:nvSpPr>
          <p:cNvPr id="18" name="Shape 232"/>
          <p:cNvSpPr/>
          <p:nvPr/>
        </p:nvSpPr>
        <p:spPr>
          <a:xfrm>
            <a:off x="40994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2626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useBgFill="1">
        <p:nvSpPr>
          <p:cNvPr id="19" name="Shape 232"/>
          <p:cNvSpPr/>
          <p:nvPr/>
        </p:nvSpPr>
        <p:spPr>
          <a:xfrm>
            <a:off x="64870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2626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20" name="矩形 19"/>
          <p:cNvSpPr>
            <a:spLocks noChangeArrowheads="1"/>
          </p:cNvSpPr>
          <p:nvPr/>
        </p:nvSpPr>
        <p:spPr bwMode="auto">
          <a:xfrm>
            <a:off x="5678670" y="4709167"/>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21" name="矩形 20"/>
          <p:cNvSpPr>
            <a:spLocks noChangeArrowheads="1"/>
          </p:cNvSpPr>
          <p:nvPr/>
        </p:nvSpPr>
        <p:spPr bwMode="auto">
          <a:xfrm>
            <a:off x="3424969" y="2367286"/>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22" name="矩形 21"/>
          <p:cNvSpPr>
            <a:spLocks noChangeArrowheads="1"/>
          </p:cNvSpPr>
          <p:nvPr/>
        </p:nvSpPr>
        <p:spPr bwMode="auto">
          <a:xfrm>
            <a:off x="1060166" y="4617648"/>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P spid="19" grpId="0" animBg="1"/>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483904" y="2478309"/>
            <a:ext cx="2700381" cy="3841198"/>
            <a:chOff x="1289955" y="1628061"/>
            <a:chExt cx="3941631" cy="5174701"/>
          </a:xfrm>
        </p:grpSpPr>
        <p:sp>
          <p:nvSpPr>
            <p:cNvPr id="7" name="Shape 209"/>
            <p:cNvSpPr/>
            <p:nvPr/>
          </p:nvSpPr>
          <p:spPr>
            <a:xfrm rot="3758493">
              <a:off x="2721879" y="4293055"/>
              <a:ext cx="2954498" cy="2064916"/>
            </a:xfrm>
            <a:custGeom>
              <a:avLst/>
              <a:gdLst/>
              <a:ahLst/>
              <a:cxnLst>
                <a:cxn ang="0">
                  <a:pos x="wd2" y="hd2"/>
                </a:cxn>
                <a:cxn ang="5400000">
                  <a:pos x="wd2" y="hd2"/>
                </a:cxn>
                <a:cxn ang="10800000">
                  <a:pos x="wd2" y="hd2"/>
                </a:cxn>
                <a:cxn ang="16200000">
                  <a:pos x="wd2" y="hd2"/>
                </a:cxn>
              </a:cxnLst>
              <a:rect l="0" t="0"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nvGrpSpPr>
            <p:cNvPr id="8" name="组 13"/>
            <p:cNvGrpSpPr/>
            <p:nvPr/>
          </p:nvGrpSpPr>
          <p:grpSpPr>
            <a:xfrm>
              <a:off x="1289955" y="1628061"/>
              <a:ext cx="2187025" cy="2569107"/>
              <a:chOff x="5943842" y="1013911"/>
              <a:chExt cx="2187025" cy="2569107"/>
            </a:xfrm>
          </p:grpSpPr>
          <p:sp>
            <p:nvSpPr>
              <p:cNvPr id="9" name="Shape 202"/>
              <p:cNvSpPr/>
              <p:nvPr/>
            </p:nvSpPr>
            <p:spPr>
              <a:xfrm rot="3758493">
                <a:off x="6440283" y="1924630"/>
                <a:ext cx="1816414" cy="510440"/>
              </a:xfrm>
              <a:custGeom>
                <a:avLst/>
                <a:gdLst/>
                <a:ahLst/>
                <a:cxnLst>
                  <a:cxn ang="0">
                    <a:pos x="wd2" y="hd2"/>
                  </a:cxn>
                  <a:cxn ang="5400000">
                    <a:pos x="wd2" y="hd2"/>
                  </a:cxn>
                  <a:cxn ang="10800000">
                    <a:pos x="wd2" y="hd2"/>
                  </a:cxn>
                  <a:cxn ang="16200000">
                    <a:pos x="wd2" y="hd2"/>
                  </a:cxn>
                </a:cxnLst>
                <a:rect l="0" t="0"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0" name="Shape 203"/>
              <p:cNvSpPr/>
              <p:nvPr/>
            </p:nvSpPr>
            <p:spPr>
              <a:xfrm rot="3758493">
                <a:off x="7743128" y="2715926"/>
                <a:ext cx="42879" cy="488621"/>
              </a:xfrm>
              <a:custGeom>
                <a:avLst/>
                <a:gdLst/>
                <a:ahLst/>
                <a:cxnLst>
                  <a:cxn ang="0">
                    <a:pos x="wd2" y="hd2"/>
                  </a:cxn>
                  <a:cxn ang="5400000">
                    <a:pos x="wd2" y="hd2"/>
                  </a:cxn>
                  <a:cxn ang="10800000">
                    <a:pos x="wd2" y="hd2"/>
                  </a:cxn>
                  <a:cxn ang="16200000">
                    <a:pos x="wd2" y="hd2"/>
                  </a:cxn>
                </a:cxnLst>
                <a:rect l="0" t="0" r="r" b="b"/>
                <a:pathLst>
                  <a:path w="17274" h="21600" extrusionOk="0">
                    <a:moveTo>
                      <a:pt x="0" y="0"/>
                    </a:moveTo>
                    <a:cubicBezTo>
                      <a:pt x="21600" y="2677"/>
                      <a:pt x="19974" y="16418"/>
                      <a:pt x="11161" y="2160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1" name="Shape 204"/>
              <p:cNvSpPr/>
              <p:nvPr/>
            </p:nvSpPr>
            <p:spPr>
              <a:xfrm rot="3758493">
                <a:off x="6688919" y="1820269"/>
                <a:ext cx="124286" cy="3417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761" y="15753"/>
                      <a:pt x="1840" y="7112"/>
                      <a:pt x="0"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2" name="Shape 205"/>
              <p:cNvSpPr/>
              <p:nvPr/>
            </p:nvSpPr>
            <p:spPr>
              <a:xfrm rot="3758493">
                <a:off x="6847335" y="1900060"/>
                <a:ext cx="869668" cy="1031590"/>
              </a:xfrm>
              <a:custGeom>
                <a:avLst/>
                <a:gdLst/>
                <a:ahLst/>
                <a:cxnLst>
                  <a:cxn ang="0">
                    <a:pos x="wd2" y="hd2"/>
                  </a:cxn>
                  <a:cxn ang="5400000">
                    <a:pos x="wd2" y="hd2"/>
                  </a:cxn>
                  <a:cxn ang="10800000">
                    <a:pos x="wd2" y="hd2"/>
                  </a:cxn>
                  <a:cxn ang="16200000">
                    <a:pos x="wd2" y="hd2"/>
                  </a:cxn>
                </a:cxnLst>
                <a:rect l="0" t="0"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3" name="Shape 206"/>
              <p:cNvSpPr/>
              <p:nvPr/>
            </p:nvSpPr>
            <p:spPr>
              <a:xfrm rot="3758493">
                <a:off x="6164716" y="2541971"/>
                <a:ext cx="1046419" cy="281861"/>
              </a:xfrm>
              <a:custGeom>
                <a:avLst/>
                <a:gdLst/>
                <a:ahLst/>
                <a:cxnLst>
                  <a:cxn ang="0">
                    <a:pos x="wd2" y="hd2"/>
                  </a:cxn>
                  <a:cxn ang="5400000">
                    <a:pos x="wd2" y="hd2"/>
                  </a:cxn>
                  <a:cxn ang="10800000">
                    <a:pos x="wd2" y="hd2"/>
                  </a:cxn>
                  <a:cxn ang="16200000">
                    <a:pos x="wd2" y="hd2"/>
                  </a:cxn>
                </a:cxnLst>
                <a:rect l="0" t="0"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4" name="Shape 207"/>
              <p:cNvSpPr/>
              <p:nvPr/>
            </p:nvSpPr>
            <p:spPr>
              <a:xfrm rot="3758493">
                <a:off x="5742745" y="2584036"/>
                <a:ext cx="1200079" cy="797886"/>
              </a:xfrm>
              <a:custGeom>
                <a:avLst/>
                <a:gdLst/>
                <a:ahLst/>
                <a:cxnLst>
                  <a:cxn ang="0">
                    <a:pos x="wd2" y="hd2"/>
                  </a:cxn>
                  <a:cxn ang="5400000">
                    <a:pos x="wd2" y="hd2"/>
                  </a:cxn>
                  <a:cxn ang="10800000">
                    <a:pos x="wd2" y="hd2"/>
                  </a:cxn>
                  <a:cxn ang="16200000">
                    <a:pos x="wd2" y="hd2"/>
                  </a:cxn>
                </a:cxnLst>
                <a:rect l="0" t="0"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5" name="Shape 208"/>
              <p:cNvSpPr/>
              <p:nvPr/>
            </p:nvSpPr>
            <p:spPr>
              <a:xfrm rot="3758493">
                <a:off x="6601321" y="998391"/>
                <a:ext cx="383966" cy="415006"/>
              </a:xfrm>
              <a:custGeom>
                <a:avLst/>
                <a:gdLst/>
                <a:ahLst/>
                <a:cxnLst>
                  <a:cxn ang="0">
                    <a:pos x="wd2" y="hd2"/>
                  </a:cxn>
                  <a:cxn ang="5400000">
                    <a:pos x="wd2" y="hd2"/>
                  </a:cxn>
                  <a:cxn ang="10800000">
                    <a:pos x="wd2" y="hd2"/>
                  </a:cxn>
                  <a:cxn ang="16200000">
                    <a:pos x="wd2" y="hd2"/>
                  </a:cxn>
                </a:cxnLst>
                <a:rect l="0" t="0"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6" name="Shape 210"/>
              <p:cNvSpPr/>
              <p:nvPr/>
            </p:nvSpPr>
            <p:spPr>
              <a:xfrm rot="3758493">
                <a:off x="7598750" y="2950768"/>
                <a:ext cx="573187" cy="4910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302" y="21128"/>
                      <a:pt x="15635" y="15045"/>
                      <a:pt x="21600" y="9996"/>
                    </a:cubicBezTo>
                    <a:cubicBezTo>
                      <a:pt x="14594" y="7013"/>
                      <a:pt x="7961" y="2130"/>
                      <a:pt x="709"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sp>
        <p:nvSpPr>
          <p:cNvPr id="17" name="任意多边形 16"/>
          <p:cNvSpPr/>
          <p:nvPr/>
        </p:nvSpPr>
        <p:spPr>
          <a:xfrm>
            <a:off x="6973576" y="2695846"/>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31"/>
          <p:cNvSpPr/>
          <p:nvPr/>
        </p:nvSpPr>
        <p:spPr>
          <a:xfrm>
            <a:off x="5764704" y="2287419"/>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392F2F"/>
                </a:solidFill>
                <a:latin typeface="方正静蕾简体" panose="02000000000000000000" pitchFamily="2" charset="-122"/>
                <a:ea typeface="方正静蕾简体" panose="02000000000000000000" pitchFamily="2" charset="-122"/>
              </a:rPr>
              <a:t>一季度</a:t>
            </a:r>
            <a:endParaRPr lang="zh-CN" altLang="en-US" b="1" spc="-300" dirty="0">
              <a:solidFill>
                <a:srgbClr val="392F2F"/>
              </a:solidFill>
              <a:latin typeface="方正静蕾简体" panose="02000000000000000000" pitchFamily="2" charset="-122"/>
              <a:ea typeface="方正静蕾简体" panose="02000000000000000000" pitchFamily="2" charset="-122"/>
            </a:endParaRPr>
          </a:p>
        </p:txBody>
      </p:sp>
      <p:sp>
        <p:nvSpPr>
          <p:cNvPr id="19" name="任意多边形 18"/>
          <p:cNvSpPr/>
          <p:nvPr/>
        </p:nvSpPr>
        <p:spPr>
          <a:xfrm>
            <a:off x="6973576" y="3745022"/>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31"/>
          <p:cNvSpPr/>
          <p:nvPr/>
        </p:nvSpPr>
        <p:spPr>
          <a:xfrm>
            <a:off x="5764704" y="3336595"/>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392F2F"/>
                </a:solidFill>
                <a:latin typeface="方正静蕾简体" panose="02000000000000000000" pitchFamily="2" charset="-122"/>
                <a:ea typeface="方正静蕾简体" panose="02000000000000000000" pitchFamily="2" charset="-122"/>
              </a:rPr>
              <a:t>二季度</a:t>
            </a:r>
            <a:endParaRPr lang="zh-CN" altLang="en-US" b="1" spc="-300" dirty="0">
              <a:solidFill>
                <a:srgbClr val="392F2F"/>
              </a:solidFill>
              <a:latin typeface="方正静蕾简体" panose="02000000000000000000" pitchFamily="2" charset="-122"/>
              <a:ea typeface="方正静蕾简体" panose="02000000000000000000" pitchFamily="2" charset="-122"/>
            </a:endParaRPr>
          </a:p>
        </p:txBody>
      </p:sp>
      <p:sp>
        <p:nvSpPr>
          <p:cNvPr id="21" name="任意多边形 20"/>
          <p:cNvSpPr/>
          <p:nvPr/>
        </p:nvSpPr>
        <p:spPr>
          <a:xfrm>
            <a:off x="6973576" y="4793983"/>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31"/>
          <p:cNvSpPr/>
          <p:nvPr/>
        </p:nvSpPr>
        <p:spPr>
          <a:xfrm>
            <a:off x="5764704" y="4385556"/>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392F2F"/>
                </a:solidFill>
                <a:latin typeface="方正静蕾简体" panose="02000000000000000000" pitchFamily="2" charset="-122"/>
                <a:ea typeface="方正静蕾简体" panose="02000000000000000000" pitchFamily="2" charset="-122"/>
              </a:rPr>
              <a:t>三季度</a:t>
            </a:r>
            <a:endParaRPr lang="zh-CN" altLang="en-US" b="1" spc="-300" dirty="0">
              <a:solidFill>
                <a:srgbClr val="392F2F"/>
              </a:solidFill>
              <a:latin typeface="方正静蕾简体" panose="02000000000000000000" pitchFamily="2" charset="-122"/>
              <a:ea typeface="方正静蕾简体" panose="02000000000000000000" pitchFamily="2" charset="-122"/>
            </a:endParaRPr>
          </a:p>
        </p:txBody>
      </p:sp>
      <p:sp>
        <p:nvSpPr>
          <p:cNvPr id="23" name="任意多边形 22"/>
          <p:cNvSpPr/>
          <p:nvPr/>
        </p:nvSpPr>
        <p:spPr>
          <a:xfrm>
            <a:off x="6973576" y="5807931"/>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31"/>
          <p:cNvSpPr/>
          <p:nvPr/>
        </p:nvSpPr>
        <p:spPr>
          <a:xfrm>
            <a:off x="5764704" y="5399504"/>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392F2F"/>
                </a:solidFill>
                <a:latin typeface="方正静蕾简体" panose="02000000000000000000" pitchFamily="2" charset="-122"/>
                <a:ea typeface="方正静蕾简体" panose="02000000000000000000" pitchFamily="2" charset="-122"/>
              </a:rPr>
              <a:t>四季度</a:t>
            </a:r>
            <a:endParaRPr lang="zh-CN" altLang="en-US" b="1" spc="-300" dirty="0">
              <a:solidFill>
                <a:srgbClr val="392F2F"/>
              </a:solidFill>
              <a:latin typeface="方正静蕾简体" panose="02000000000000000000" pitchFamily="2" charset="-122"/>
              <a:ea typeface="方正静蕾简体" panose="02000000000000000000" pitchFamily="2" charset="-122"/>
            </a:endParaRPr>
          </a:p>
        </p:txBody>
      </p:sp>
      <p:sp>
        <p:nvSpPr>
          <p:cNvPr id="25" name="文本框 24"/>
          <p:cNvSpPr txBox="1"/>
          <p:nvPr/>
        </p:nvSpPr>
        <p:spPr>
          <a:xfrm>
            <a:off x="6828855" y="2264567"/>
            <a:ext cx="4585784" cy="438582"/>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6" name="文本框 25"/>
          <p:cNvSpPr txBox="1"/>
          <p:nvPr/>
        </p:nvSpPr>
        <p:spPr>
          <a:xfrm>
            <a:off x="6828855" y="3313743"/>
            <a:ext cx="4585784" cy="438582"/>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7" name="文本框 26"/>
          <p:cNvSpPr txBox="1"/>
          <p:nvPr/>
        </p:nvSpPr>
        <p:spPr>
          <a:xfrm>
            <a:off x="6828855" y="4362704"/>
            <a:ext cx="4585784" cy="438582"/>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8" name="文本框 27"/>
          <p:cNvSpPr txBox="1"/>
          <p:nvPr/>
        </p:nvSpPr>
        <p:spPr>
          <a:xfrm>
            <a:off x="6828855" y="5376652"/>
            <a:ext cx="4585784" cy="438582"/>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4" dur="1000" fill="hold"/>
                                        <p:tgtEl>
                                          <p:spTgt spid="18"/>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8"/>
                                        </p:tgtEl>
                                      </p:cBhvr>
                                    </p:animEffect>
                                  </p:childTnLst>
                                </p:cTn>
                              </p:par>
                              <p:par>
                                <p:cTn id="19" presetID="25" presetClass="entr" presetSubtype="0" fill="hold" grpId="0" nodeType="withEffect">
                                  <p:stCondLst>
                                    <p:cond delay="25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24" dur="1000" fill="hold"/>
                                        <p:tgtEl>
                                          <p:spTgt spid="20"/>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20"/>
                                        </p:tgtEl>
                                      </p:cBhvr>
                                    </p:animEffect>
                                  </p:childTnLst>
                                </p:cTn>
                              </p:par>
                              <p:par>
                                <p:cTn id="29" presetID="25" presetClass="entr" presetSubtype="0" fill="hold" grpId="0" nodeType="withEffect">
                                  <p:stCondLst>
                                    <p:cond delay="50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34" dur="1000" fill="hold"/>
                                        <p:tgtEl>
                                          <p:spTgt spid="2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2"/>
                                        </p:tgtEl>
                                      </p:cBhvr>
                                    </p:animEffect>
                                  </p:childTnLst>
                                </p:cTn>
                              </p:par>
                              <p:par>
                                <p:cTn id="39" presetID="25" presetClass="entr" presetSubtype="0" fill="hold" grpId="0" nodeType="withEffect">
                                  <p:stCondLst>
                                    <p:cond delay="75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44" dur="1000" fill="hold"/>
                                        <p:tgtEl>
                                          <p:spTgt spid="24"/>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4"/>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5"/>
          <p:cNvSpPr>
            <a:spLocks noEditPoints="1"/>
          </p:cNvSpPr>
          <p:nvPr/>
        </p:nvSpPr>
        <p:spPr bwMode="auto">
          <a:xfrm>
            <a:off x="424070" y="3607008"/>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7" name="Freeform 5"/>
          <p:cNvSpPr>
            <a:spLocks noEditPoints="1"/>
          </p:cNvSpPr>
          <p:nvPr/>
        </p:nvSpPr>
        <p:spPr bwMode="auto">
          <a:xfrm>
            <a:off x="5099982" y="3730218"/>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8" name="Freeform 5"/>
          <p:cNvSpPr>
            <a:spLocks noEditPoints="1"/>
          </p:cNvSpPr>
          <p:nvPr/>
        </p:nvSpPr>
        <p:spPr bwMode="auto">
          <a:xfrm>
            <a:off x="2762026" y="2438816"/>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9" name="Freeform 5"/>
          <p:cNvSpPr>
            <a:spLocks noEditPoints="1"/>
          </p:cNvSpPr>
          <p:nvPr/>
        </p:nvSpPr>
        <p:spPr bwMode="auto">
          <a:xfrm>
            <a:off x="7437938" y="2438816"/>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0" name="Freeform 5"/>
          <p:cNvSpPr>
            <a:spLocks noEditPoints="1"/>
          </p:cNvSpPr>
          <p:nvPr/>
        </p:nvSpPr>
        <p:spPr bwMode="auto">
          <a:xfrm>
            <a:off x="9775894" y="3746662"/>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1" name="文本框 1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52954" y="5370236"/>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
        <p:nvSpPr>
          <p:cNvPr id="12" name="文本框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621906" y="4040295"/>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
        <p:nvSpPr>
          <p:cNvPr id="13" name="文本框 1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7297818" y="4019090"/>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
        <p:nvSpPr>
          <p:cNvPr id="14" name="文本框 1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604778" y="5364171"/>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文本框 1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961008" y="5375833"/>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75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p:stCondLst>
                              <p:cond delay="500"/>
                            </p:stCondLst>
                            <p:childTnLst>
                              <p:par>
                                <p:cTn id="21" presetID="2" presetClass="entr" presetSubtype="4" decel="3600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750" fill="hold"/>
                                        <p:tgtEl>
                                          <p:spTgt spid="11"/>
                                        </p:tgtEl>
                                        <p:attrNameLst>
                                          <p:attrName>ppt_x</p:attrName>
                                        </p:attrNameLst>
                                      </p:cBhvr>
                                      <p:tavLst>
                                        <p:tav tm="0">
                                          <p:val>
                                            <p:strVal val="#ppt_x"/>
                                          </p:val>
                                        </p:tav>
                                        <p:tav tm="100000">
                                          <p:val>
                                            <p:strVal val="#ppt_x"/>
                                          </p:val>
                                        </p:tav>
                                      </p:tavLst>
                                    </p:anim>
                                    <p:anim calcmode="lin" valueType="num">
                                      <p:cBhvr additive="base">
                                        <p:cTn id="24" dur="75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decel="36000"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0" fill="hold"/>
                                        <p:tgtEl>
                                          <p:spTgt spid="12"/>
                                        </p:tgtEl>
                                        <p:attrNameLst>
                                          <p:attrName>ppt_x</p:attrName>
                                        </p:attrNameLst>
                                      </p:cBhvr>
                                      <p:tavLst>
                                        <p:tav tm="0">
                                          <p:val>
                                            <p:strVal val="#ppt_x"/>
                                          </p:val>
                                        </p:tav>
                                        <p:tav tm="100000">
                                          <p:val>
                                            <p:strVal val="#ppt_x"/>
                                          </p:val>
                                        </p:tav>
                                      </p:tavLst>
                                    </p:anim>
                                    <p:anim calcmode="lin" valueType="num">
                                      <p:cBhvr additive="base">
                                        <p:cTn id="28" dur="75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decel="36000" fill="hold" grpId="0" nodeType="withEffect">
                                  <p:stCondLst>
                                    <p:cond delay="50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750" fill="hold"/>
                                        <p:tgtEl>
                                          <p:spTgt spid="15"/>
                                        </p:tgtEl>
                                        <p:attrNameLst>
                                          <p:attrName>ppt_x</p:attrName>
                                        </p:attrNameLst>
                                      </p:cBhvr>
                                      <p:tavLst>
                                        <p:tav tm="0">
                                          <p:val>
                                            <p:strVal val="#ppt_x"/>
                                          </p:val>
                                        </p:tav>
                                        <p:tav tm="100000">
                                          <p:val>
                                            <p:strVal val="#ppt_x"/>
                                          </p:val>
                                        </p:tav>
                                      </p:tavLst>
                                    </p:anim>
                                    <p:anim calcmode="lin" valueType="num">
                                      <p:cBhvr additive="base">
                                        <p:cTn id="32" dur="75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decel="36000"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decel="36000" fill="hold" grpId="0" nodeType="withEffect">
                                  <p:stCondLst>
                                    <p:cond delay="10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750" fill="hold"/>
                                        <p:tgtEl>
                                          <p:spTgt spid="14"/>
                                        </p:tgtEl>
                                        <p:attrNameLst>
                                          <p:attrName>ppt_x</p:attrName>
                                        </p:attrNameLst>
                                      </p:cBhvr>
                                      <p:tavLst>
                                        <p:tav tm="0">
                                          <p:val>
                                            <p:strVal val="#ppt_x"/>
                                          </p:val>
                                        </p:tav>
                                        <p:tav tm="100000">
                                          <p:val>
                                            <p:strVal val="#ppt_x"/>
                                          </p:val>
                                        </p:tav>
                                      </p:tavLst>
                                    </p:anim>
                                    <p:anim calcmode="lin" valueType="num">
                                      <p:cBhvr additive="base">
                                        <p:cTn id="40"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5"/>
          <p:cNvSpPr>
            <a:spLocks noEditPoints="1"/>
          </p:cNvSpPr>
          <p:nvPr/>
        </p:nvSpPr>
        <p:spPr bwMode="auto">
          <a:xfrm rot="16200000">
            <a:off x="469645" y="2570542"/>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7" name="Freeform 5"/>
          <p:cNvSpPr>
            <a:spLocks noEditPoints="1"/>
          </p:cNvSpPr>
          <p:nvPr/>
        </p:nvSpPr>
        <p:spPr bwMode="auto">
          <a:xfrm rot="16200000">
            <a:off x="3231384" y="2570543"/>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8" name="Freeform 5"/>
          <p:cNvSpPr>
            <a:spLocks noEditPoints="1"/>
          </p:cNvSpPr>
          <p:nvPr/>
        </p:nvSpPr>
        <p:spPr bwMode="auto">
          <a:xfrm rot="16200000">
            <a:off x="5993124" y="2570542"/>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9" name="Freeform 5"/>
          <p:cNvSpPr>
            <a:spLocks noEditPoints="1"/>
          </p:cNvSpPr>
          <p:nvPr/>
        </p:nvSpPr>
        <p:spPr bwMode="auto">
          <a:xfrm rot="16200000">
            <a:off x="8754864" y="2570543"/>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0" name="文本框 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25281" y="5270228"/>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文本框 1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3467880" y="5270228"/>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310479" y="5270228"/>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153078" y="5284204"/>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75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par>
                          <p:cTn id="17" fill="hold">
                            <p:stCondLst>
                              <p:cond delay="500"/>
                            </p:stCondLst>
                            <p:childTnLst>
                              <p:par>
                                <p:cTn id="18" presetID="2" presetClass="entr" presetSubtype="4" decel="3600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ppt_x"/>
                                          </p:val>
                                        </p:tav>
                                        <p:tav tm="100000">
                                          <p:val>
                                            <p:strVal val="#ppt_x"/>
                                          </p:val>
                                        </p:tav>
                                      </p:tavLst>
                                    </p:anim>
                                    <p:anim calcmode="lin" valueType="num">
                                      <p:cBhvr additive="base">
                                        <p:cTn id="21" dur="75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decel="36000" fill="hold" grpId="0" nodeType="withEffect">
                                  <p:stCondLst>
                                    <p:cond delay="25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750" fill="hold"/>
                                        <p:tgtEl>
                                          <p:spTgt spid="11"/>
                                        </p:tgtEl>
                                        <p:attrNameLst>
                                          <p:attrName>ppt_x</p:attrName>
                                        </p:attrNameLst>
                                      </p:cBhvr>
                                      <p:tavLst>
                                        <p:tav tm="0">
                                          <p:val>
                                            <p:strVal val="#ppt_x"/>
                                          </p:val>
                                        </p:tav>
                                        <p:tav tm="100000">
                                          <p:val>
                                            <p:strVal val="#ppt_x"/>
                                          </p:val>
                                        </p:tav>
                                      </p:tavLst>
                                    </p:anim>
                                    <p:anim calcmode="lin" valueType="num">
                                      <p:cBhvr additive="base">
                                        <p:cTn id="25" dur="75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decel="3600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750" fill="hold"/>
                                        <p:tgtEl>
                                          <p:spTgt spid="12"/>
                                        </p:tgtEl>
                                        <p:attrNameLst>
                                          <p:attrName>ppt_x</p:attrName>
                                        </p:attrNameLst>
                                      </p:cBhvr>
                                      <p:tavLst>
                                        <p:tav tm="0">
                                          <p:val>
                                            <p:strVal val="#ppt_x"/>
                                          </p:val>
                                        </p:tav>
                                        <p:tav tm="100000">
                                          <p:val>
                                            <p:strVal val="#ppt_x"/>
                                          </p:val>
                                        </p:tav>
                                      </p:tavLst>
                                    </p:anim>
                                    <p:anim calcmode="lin" valueType="num">
                                      <p:cBhvr additive="base">
                                        <p:cTn id="29" dur="75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4" decel="36000" fill="hold" grpId="0" nodeType="withEffect">
                                  <p:stCondLst>
                                    <p:cond delay="75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ppt_x"/>
                                          </p:val>
                                        </p:tav>
                                        <p:tav tm="100000">
                                          <p:val>
                                            <p:strVal val="#ppt_x"/>
                                          </p:val>
                                        </p:tav>
                                      </p:tavLst>
                                    </p:anim>
                                    <p:anim calcmode="lin" valueType="num">
                                      <p:cBhvr additive="base">
                                        <p:cTn id="33"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flipH="1">
            <a:off x="7269383" y="2949864"/>
            <a:ext cx="3327742" cy="707886"/>
          </a:xfrm>
          <a:prstGeom prst="rect">
            <a:avLst/>
          </a:prstGeom>
          <a:noFill/>
        </p:spPr>
        <p:txBody>
          <a:bodyPr wrap="square" rtlCol="0">
            <a:spAutoFit/>
          </a:bodyPr>
          <a:lstStyle/>
          <a:p>
            <a:pPr algn="dist"/>
            <a:r>
              <a:rPr lang="zh-CN" altLang="en-US" sz="4000" dirty="0">
                <a:latin typeface="方正静蕾简体" panose="02000000000000000000" pitchFamily="2" charset="-122"/>
                <a:ea typeface="方正静蕾简体" panose="02000000000000000000" pitchFamily="2" charset="-122"/>
              </a:rPr>
              <a:t>论文概述</a:t>
            </a:r>
            <a:endParaRPr lang="zh-CN" altLang="en-US" sz="4000" dirty="0">
              <a:latin typeface="方正静蕾简体" panose="02000000000000000000" pitchFamily="2" charset="-122"/>
              <a:ea typeface="方正静蕾简体" panose="02000000000000000000" pitchFamily="2" charset="-122"/>
            </a:endParaRP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6058025" y="2940820"/>
              <a:ext cx="786099" cy="707886"/>
            </a:xfrm>
            <a:prstGeom prst="rect">
              <a:avLst/>
            </a:prstGeom>
            <a:noFill/>
          </p:spPr>
          <p:txBody>
            <a:bodyPr wrap="square" rtlCol="0">
              <a:spAutoFit/>
            </a:bodyPr>
            <a:lstStyle/>
            <a:p>
              <a:pPr algn="ctr"/>
              <a:r>
                <a:rPr lang="en-US" altLang="zh-CN" sz="4000" dirty="0">
                  <a:solidFill>
                    <a:srgbClr val="F9F9F9"/>
                  </a:solidFill>
                  <a:latin typeface="方正静蕾简体" panose="02000000000000000000" pitchFamily="2" charset="-122"/>
                  <a:ea typeface="方正静蕾简体" panose="02000000000000000000" pitchFamily="2" charset="-122"/>
                </a:rPr>
                <a:t>3</a:t>
              </a:r>
              <a:endParaRPr lang="zh-CN" altLang="en-US" sz="7200" b="1" dirty="0">
                <a:solidFill>
                  <a:srgbClr val="F9F9F9"/>
                </a:solidFill>
                <a:latin typeface="方正静蕾简体" panose="02000000000000000000" pitchFamily="2" charset="-122"/>
                <a:ea typeface="方正静蕾简体" panose="02000000000000000000" pitchFamily="2" charset="-122"/>
              </a:endParaRPr>
            </a:p>
          </p:txBody>
        </p:sp>
      </p:grpSp>
      <p:sp>
        <p:nvSpPr>
          <p:cNvPr id="14" name="文本框 13"/>
          <p:cNvSpPr txBox="1"/>
          <p:nvPr/>
        </p:nvSpPr>
        <p:spPr>
          <a:xfrm>
            <a:off x="1726083" y="2529212"/>
            <a:ext cx="2731838" cy="707886"/>
          </a:xfrm>
          <a:prstGeom prst="rect">
            <a:avLst/>
          </a:prstGeom>
          <a:noFill/>
        </p:spPr>
        <p:txBody>
          <a:bodyPr wrap="none" rtlCol="0">
            <a:spAutoFit/>
          </a:bodyPr>
          <a:lstStyle/>
          <a:p>
            <a:r>
              <a:rPr lang="en-US" altLang="zh-CN"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03</a:t>
            </a:r>
            <a:endParaRPr lang="zh-CN" altLang="en-US"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45948" y="2040312"/>
            <a:ext cx="2908610" cy="3011981"/>
            <a:chOff x="645948" y="2040312"/>
            <a:chExt cx="2908610" cy="3011981"/>
          </a:xfrm>
        </p:grpSpPr>
        <p:sp>
          <p:nvSpPr>
            <p:cNvPr id="7" name="Freeform 5"/>
            <p:cNvSpPr>
              <a:spLocks noEditPoints="1"/>
            </p:cNvSpPr>
            <p:nvPr/>
          </p:nvSpPr>
          <p:spPr bwMode="auto">
            <a:xfrm rot="169628">
              <a:off x="645948" y="2040312"/>
              <a:ext cx="2908610" cy="3011981"/>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8" name="矩形 7"/>
            <p:cNvSpPr/>
            <p:nvPr/>
          </p:nvSpPr>
          <p:spPr>
            <a:xfrm>
              <a:off x="1151107" y="3207015"/>
              <a:ext cx="1790875"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37%</a:t>
              </a:r>
              <a:endParaRPr lang="zh-CN" altLang="en-US" sz="6600" dirty="0">
                <a:solidFill>
                  <a:srgbClr val="392F2F"/>
                </a:solidFill>
              </a:endParaRPr>
            </a:p>
          </p:txBody>
        </p:sp>
      </p:grpSp>
      <p:grpSp>
        <p:nvGrpSpPr>
          <p:cNvPr id="9" name="组合 8"/>
          <p:cNvGrpSpPr/>
          <p:nvPr/>
        </p:nvGrpSpPr>
        <p:grpSpPr>
          <a:xfrm>
            <a:off x="4595433" y="2040309"/>
            <a:ext cx="2908610" cy="3011981"/>
            <a:chOff x="4595433" y="2040309"/>
            <a:chExt cx="2908610" cy="3011981"/>
          </a:xfrm>
        </p:grpSpPr>
        <p:sp>
          <p:nvSpPr>
            <p:cNvPr id="10" name="Freeform 5"/>
            <p:cNvSpPr>
              <a:spLocks noEditPoints="1"/>
            </p:cNvSpPr>
            <p:nvPr/>
          </p:nvSpPr>
          <p:spPr bwMode="auto">
            <a:xfrm rot="169628">
              <a:off x="4595433" y="2040309"/>
              <a:ext cx="2908610" cy="3011981"/>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1" name="矩形 10"/>
            <p:cNvSpPr/>
            <p:nvPr/>
          </p:nvSpPr>
          <p:spPr>
            <a:xfrm>
              <a:off x="5183154" y="3207015"/>
              <a:ext cx="1733167"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25%</a:t>
              </a:r>
              <a:endParaRPr lang="zh-CN" altLang="en-US" sz="6600" dirty="0">
                <a:solidFill>
                  <a:srgbClr val="392F2F"/>
                </a:solidFill>
              </a:endParaRPr>
            </a:p>
          </p:txBody>
        </p:sp>
      </p:grpSp>
      <p:grpSp>
        <p:nvGrpSpPr>
          <p:cNvPr id="12" name="组合 11"/>
          <p:cNvGrpSpPr/>
          <p:nvPr/>
        </p:nvGrpSpPr>
        <p:grpSpPr>
          <a:xfrm>
            <a:off x="8544918" y="2040311"/>
            <a:ext cx="2908610" cy="3011981"/>
            <a:chOff x="8544918" y="2040311"/>
            <a:chExt cx="2908610" cy="3011981"/>
          </a:xfrm>
        </p:grpSpPr>
        <p:sp>
          <p:nvSpPr>
            <p:cNvPr id="13" name="Freeform 5"/>
            <p:cNvSpPr>
              <a:spLocks noEditPoints="1"/>
            </p:cNvSpPr>
            <p:nvPr/>
          </p:nvSpPr>
          <p:spPr bwMode="auto">
            <a:xfrm rot="169628">
              <a:off x="8544918" y="2040311"/>
              <a:ext cx="2908610" cy="3011981"/>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4" name="矩形 13"/>
            <p:cNvSpPr/>
            <p:nvPr/>
          </p:nvSpPr>
          <p:spPr>
            <a:xfrm>
              <a:off x="9150272" y="3207015"/>
              <a:ext cx="1697901"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61%</a:t>
              </a:r>
              <a:endParaRPr lang="zh-CN" altLang="en-US" sz="6600" dirty="0">
                <a:solidFill>
                  <a:srgbClr val="392F2F"/>
                </a:solidFill>
              </a:endParaRPr>
            </a:p>
          </p:txBody>
        </p:sp>
      </p:grpSp>
      <p:sp>
        <p:nvSpPr>
          <p:cNvPr id="15" name="文本框 1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28893" y="5439441"/>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文本框 1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878378" y="5439441"/>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文本框 1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795248" y="5439441"/>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080759" y="1534401"/>
            <a:ext cx="4538225" cy="2550312"/>
            <a:chOff x="1080759" y="1534401"/>
            <a:chExt cx="4538225" cy="2550312"/>
          </a:xfrm>
        </p:grpSpPr>
        <p:sp>
          <p:nvSpPr>
            <p:cNvPr id="7" name="椭圆 6"/>
            <p:cNvSpPr/>
            <p:nvPr/>
          </p:nvSpPr>
          <p:spPr>
            <a:xfrm>
              <a:off x="1080759" y="1961004"/>
              <a:ext cx="1954659" cy="195466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2734049" y="1534401"/>
              <a:ext cx="2884935" cy="2550312"/>
              <a:chOff x="2734049" y="1534401"/>
              <a:chExt cx="2884935" cy="2550312"/>
            </a:xfrm>
          </p:grpSpPr>
          <p:sp>
            <p:nvSpPr>
              <p:cNvPr id="9" name="Freeform 14"/>
              <p:cNvSpPr/>
              <p:nvPr/>
            </p:nvSpPr>
            <p:spPr bwMode="auto">
              <a:xfrm>
                <a:off x="2734049" y="1534401"/>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62626"/>
                </a:solidFill>
                <a:prstDash val="solid"/>
                <a:round/>
              </a:ln>
            </p:spPr>
            <p:txBody>
              <a:bodyPr vert="horz" wrap="square" lIns="91440" tIns="45720" rIns="91440" bIns="45720" numCol="1" anchor="t" anchorCtr="0" compatLnSpc="1"/>
              <a:lstStyle/>
              <a:p>
                <a:endParaRPr lang="zh-CN" altLang="en-US"/>
              </a:p>
            </p:txBody>
          </p:sp>
          <p:sp>
            <p:nvSpPr>
              <p:cNvPr id="10" name="文本框 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175918" y="2651209"/>
                <a:ext cx="1832553" cy="584775"/>
              </a:xfrm>
              <a:prstGeom prst="rect">
                <a:avLst/>
              </a:prstGeom>
              <a:noFill/>
              <a:effectLst/>
            </p:spPr>
            <p:txBody>
              <a:bodyPr wrap="none" rtlCol="0">
                <a:spAutoFit/>
              </a:bodyPr>
              <a:lstStyle/>
              <a:p>
                <a:r>
                  <a:rPr lang="zh-CN" altLang="en-US" sz="3200" b="1" dirty="0">
                    <a:solidFill>
                      <a:srgbClr val="392F2F"/>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392F2F"/>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11" name="组合 10"/>
          <p:cNvGrpSpPr/>
          <p:nvPr/>
        </p:nvGrpSpPr>
        <p:grpSpPr>
          <a:xfrm>
            <a:off x="7190437" y="1534401"/>
            <a:ext cx="4536240" cy="2550312"/>
            <a:chOff x="7190437" y="1534401"/>
            <a:chExt cx="4536240" cy="2550312"/>
          </a:xfrm>
        </p:grpSpPr>
        <p:sp>
          <p:nvSpPr>
            <p:cNvPr id="12" name="椭圆 11"/>
            <p:cNvSpPr/>
            <p:nvPr/>
          </p:nvSpPr>
          <p:spPr>
            <a:xfrm>
              <a:off x="7190437" y="1961004"/>
              <a:ext cx="1954659" cy="195466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8841742" y="1534401"/>
              <a:ext cx="2884935" cy="2550312"/>
              <a:chOff x="8841742" y="1534401"/>
              <a:chExt cx="2884935" cy="2550312"/>
            </a:xfrm>
          </p:grpSpPr>
          <p:sp>
            <p:nvSpPr>
              <p:cNvPr id="14" name="Freeform 14"/>
              <p:cNvSpPr/>
              <p:nvPr/>
            </p:nvSpPr>
            <p:spPr bwMode="auto">
              <a:xfrm>
                <a:off x="8841742" y="1534401"/>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62626"/>
                </a:solidFill>
                <a:prstDash val="solid"/>
                <a:round/>
              </a:ln>
            </p:spPr>
            <p:txBody>
              <a:bodyPr vert="horz" wrap="square" lIns="91440" tIns="45720" rIns="91440" bIns="45720" numCol="1" anchor="t" anchorCtr="0" compatLnSpc="1"/>
              <a:lstStyle/>
              <a:p>
                <a:endParaRPr lang="zh-CN" altLang="en-US"/>
              </a:p>
            </p:txBody>
          </p:sp>
          <p:sp>
            <p:nvSpPr>
              <p:cNvPr id="15" name="文本框 14"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9286703" y="2651209"/>
                <a:ext cx="1832553" cy="584775"/>
              </a:xfrm>
              <a:prstGeom prst="rect">
                <a:avLst/>
              </a:prstGeom>
              <a:noFill/>
              <a:effectLst/>
            </p:spPr>
            <p:txBody>
              <a:bodyPr wrap="none" rtlCol="0">
                <a:spAutoFit/>
              </a:bodyPr>
              <a:lstStyle/>
              <a:p>
                <a:r>
                  <a:rPr lang="zh-CN" altLang="en-US" sz="3200" b="1" dirty="0">
                    <a:solidFill>
                      <a:srgbClr val="392F2F"/>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392F2F"/>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16" name="组合 15"/>
          <p:cNvGrpSpPr/>
          <p:nvPr/>
        </p:nvGrpSpPr>
        <p:grpSpPr>
          <a:xfrm>
            <a:off x="591626" y="3922393"/>
            <a:ext cx="4398451" cy="2550312"/>
            <a:chOff x="591626" y="3922393"/>
            <a:chExt cx="4398451" cy="2550312"/>
          </a:xfrm>
        </p:grpSpPr>
        <p:sp>
          <p:nvSpPr>
            <p:cNvPr id="17" name="椭圆 16"/>
            <p:cNvSpPr/>
            <p:nvPr/>
          </p:nvSpPr>
          <p:spPr>
            <a:xfrm>
              <a:off x="3035418" y="4424301"/>
              <a:ext cx="1954659" cy="1954659"/>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91626" y="3922393"/>
              <a:ext cx="2884935" cy="2550312"/>
              <a:chOff x="591626" y="3922393"/>
              <a:chExt cx="2884935" cy="2550312"/>
            </a:xfrm>
          </p:grpSpPr>
          <p:sp>
            <p:nvSpPr>
              <p:cNvPr id="19" name="Freeform 14"/>
              <p:cNvSpPr/>
              <p:nvPr/>
            </p:nvSpPr>
            <p:spPr bwMode="auto">
              <a:xfrm>
                <a:off x="591626" y="3922393"/>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62626"/>
                </a:solidFill>
                <a:prstDash val="solid"/>
                <a:round/>
              </a:ln>
            </p:spPr>
            <p:txBody>
              <a:bodyPr vert="horz" wrap="square" lIns="91440" tIns="45720" rIns="91440" bIns="45720" numCol="1" anchor="t" anchorCtr="0" compatLnSpc="1"/>
              <a:lstStyle/>
              <a:p>
                <a:endParaRPr lang="zh-CN" altLang="en-US"/>
              </a:p>
            </p:txBody>
          </p:sp>
          <p:sp>
            <p:nvSpPr>
              <p:cNvPr id="20" name="文本框 1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1018540" y="5109241"/>
                <a:ext cx="1832553" cy="584775"/>
              </a:xfrm>
              <a:prstGeom prst="rect">
                <a:avLst/>
              </a:prstGeom>
              <a:noFill/>
              <a:effectLst/>
            </p:spPr>
            <p:txBody>
              <a:bodyPr wrap="none" rtlCol="0">
                <a:spAutoFit/>
              </a:bodyPr>
              <a:lstStyle/>
              <a:p>
                <a:r>
                  <a:rPr lang="zh-CN" altLang="en-US" sz="3200" b="1" dirty="0">
                    <a:solidFill>
                      <a:srgbClr val="392F2F"/>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392F2F"/>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21" name="组合 20"/>
          <p:cNvGrpSpPr/>
          <p:nvPr/>
        </p:nvGrpSpPr>
        <p:grpSpPr>
          <a:xfrm>
            <a:off x="6699319" y="3922393"/>
            <a:ext cx="4400436" cy="2550312"/>
            <a:chOff x="6699319" y="3922393"/>
            <a:chExt cx="4400436" cy="2550312"/>
          </a:xfrm>
        </p:grpSpPr>
        <p:sp>
          <p:nvSpPr>
            <p:cNvPr id="22" name="椭圆 21"/>
            <p:cNvSpPr/>
            <p:nvPr/>
          </p:nvSpPr>
          <p:spPr>
            <a:xfrm>
              <a:off x="9145096" y="4424300"/>
              <a:ext cx="1954659" cy="1954659"/>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6699319" y="3922393"/>
              <a:ext cx="2884935" cy="2550312"/>
              <a:chOff x="6699319" y="3922393"/>
              <a:chExt cx="2884935" cy="2550312"/>
            </a:xfrm>
          </p:grpSpPr>
          <p:sp>
            <p:nvSpPr>
              <p:cNvPr id="24" name="Freeform 14"/>
              <p:cNvSpPr/>
              <p:nvPr/>
            </p:nvSpPr>
            <p:spPr bwMode="auto">
              <a:xfrm>
                <a:off x="6699319" y="3922393"/>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6262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文本框 24"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7190437" y="5109240"/>
                <a:ext cx="1832553" cy="584775"/>
              </a:xfrm>
              <a:prstGeom prst="rect">
                <a:avLst/>
              </a:prstGeom>
              <a:noFill/>
              <a:effectLst/>
            </p:spPr>
            <p:txBody>
              <a:bodyPr wrap="none" rtlCol="0">
                <a:spAutoFit/>
              </a:bodyPr>
              <a:lstStyle/>
              <a:p>
                <a:r>
                  <a:rPr lang="zh-CN" altLang="en-US" sz="3200" b="1" dirty="0">
                    <a:solidFill>
                      <a:srgbClr val="392F2F"/>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392F2F"/>
                  </a:solidFill>
                  <a:latin typeface="幼圆" panose="02010509060101010101" pitchFamily="49" charset="-122"/>
                  <a:ea typeface="幼圆" panose="02010509060101010101" pitchFamily="49" charset="-122"/>
                  <a:cs typeface="Kartika" panose="02020503030404060203" pitchFamily="18" charset="0"/>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3600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fill="hold"/>
                                        <p:tgtEl>
                                          <p:spTgt spid="11"/>
                                        </p:tgtEl>
                                        <p:attrNameLst>
                                          <p:attrName>ppt_x</p:attrName>
                                        </p:attrNameLst>
                                      </p:cBhvr>
                                      <p:tavLst>
                                        <p:tav tm="0">
                                          <p:val>
                                            <p:strVal val="#ppt_x"/>
                                          </p:val>
                                        </p:tav>
                                        <p:tav tm="100000">
                                          <p:val>
                                            <p:strVal val="#ppt_x"/>
                                          </p:val>
                                        </p:tav>
                                      </p:tavLst>
                                    </p:anim>
                                    <p:anim calcmode="lin" valueType="num">
                                      <p:cBhvr additive="base">
                                        <p:cTn id="13" dur="75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decel="36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750" fill="hold"/>
                                        <p:tgtEl>
                                          <p:spTgt spid="16"/>
                                        </p:tgtEl>
                                        <p:attrNameLst>
                                          <p:attrName>ppt_x</p:attrName>
                                        </p:attrNameLst>
                                      </p:cBhvr>
                                      <p:tavLst>
                                        <p:tav tm="0">
                                          <p:val>
                                            <p:strVal val="#ppt_x"/>
                                          </p:val>
                                        </p:tav>
                                        <p:tav tm="100000">
                                          <p:val>
                                            <p:strVal val="#ppt_x"/>
                                          </p:val>
                                        </p:tav>
                                      </p:tavLst>
                                    </p:anim>
                                    <p:anim calcmode="lin" valueType="num">
                                      <p:cBhvr additive="base">
                                        <p:cTn id="18" dur="75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decel="3600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750" fill="hold"/>
                                        <p:tgtEl>
                                          <p:spTgt spid="21"/>
                                        </p:tgtEl>
                                        <p:attrNameLst>
                                          <p:attrName>ppt_x</p:attrName>
                                        </p:attrNameLst>
                                      </p:cBhvr>
                                      <p:tavLst>
                                        <p:tav tm="0">
                                          <p:val>
                                            <p:strVal val="#ppt_x"/>
                                          </p:val>
                                        </p:tav>
                                        <p:tav tm="100000">
                                          <p:val>
                                            <p:strVal val="#ppt_x"/>
                                          </p:val>
                                        </p:tav>
                                      </p:tavLst>
                                    </p:anim>
                                    <p:anim calcmode="lin" valueType="num">
                                      <p:cBhvr additive="base">
                                        <p:cTn id="23"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08039" y="4165603"/>
            <a:ext cx="3380855" cy="2150790"/>
          </a:xfrm>
          <a:prstGeom prst="rect">
            <a:avLst/>
          </a:prstGeom>
          <a:blipFill>
            <a:blip r:embed="rId2"/>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27182" y="2015906"/>
            <a:ext cx="3380855" cy="2150790"/>
          </a:xfrm>
          <a:prstGeom prst="rect">
            <a:avLst/>
          </a:prstGeom>
          <a:blipFill>
            <a:blip r:embed="rId3"/>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788893" y="2013722"/>
            <a:ext cx="3380855" cy="2150790"/>
          </a:xfrm>
          <a:prstGeom prst="rect">
            <a:avLst/>
          </a:prstGeom>
          <a:blipFill>
            <a:blip r:embed="rId4"/>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557747" y="2013722"/>
            <a:ext cx="3113913" cy="2293565"/>
            <a:chOff x="4557747" y="2013722"/>
            <a:chExt cx="3113913" cy="2293565"/>
          </a:xfrm>
        </p:grpSpPr>
        <p:sp>
          <p:nvSpPr>
            <p:cNvPr id="10" name="Freeform 56"/>
            <p:cNvSpPr/>
            <p:nvPr/>
          </p:nvSpPr>
          <p:spPr bwMode="auto">
            <a:xfrm>
              <a:off x="4557747" y="2013722"/>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1" name="矩形 10"/>
            <p:cNvSpPr/>
            <p:nvPr/>
          </p:nvSpPr>
          <p:spPr>
            <a:xfrm>
              <a:off x="4991639" y="2025989"/>
              <a:ext cx="2246128"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3,200</a:t>
              </a:r>
              <a:endParaRPr lang="zh-CN" altLang="en-US" sz="6600" dirty="0">
                <a:solidFill>
                  <a:srgbClr val="392F2F"/>
                </a:solidFill>
              </a:endParaRPr>
            </a:p>
          </p:txBody>
        </p:sp>
        <p:sp>
          <p:nvSpPr>
            <p:cNvPr id="12" name="文本框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945152" y="3045403"/>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064950" y="4295020"/>
            <a:ext cx="3113913" cy="2308780"/>
            <a:chOff x="1064950" y="4295020"/>
            <a:chExt cx="3113913" cy="2308780"/>
          </a:xfrm>
        </p:grpSpPr>
        <p:sp>
          <p:nvSpPr>
            <p:cNvPr id="14" name="文本框 1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452355" y="5341916"/>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
          <p:nvSpPr>
            <p:cNvPr id="15" name="Freeform 56"/>
            <p:cNvSpPr/>
            <p:nvPr/>
          </p:nvSpPr>
          <p:spPr bwMode="auto">
            <a:xfrm>
              <a:off x="1064950" y="4295020"/>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6" name="矩形 15"/>
            <p:cNvSpPr/>
            <p:nvPr/>
          </p:nvSpPr>
          <p:spPr>
            <a:xfrm>
              <a:off x="1498842" y="4307287"/>
              <a:ext cx="2351926"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4,400</a:t>
              </a:r>
              <a:endParaRPr lang="zh-CN" altLang="en-US" sz="6600" dirty="0">
                <a:solidFill>
                  <a:srgbClr val="392F2F"/>
                </a:solidFill>
              </a:endParaRPr>
            </a:p>
          </p:txBody>
        </p:sp>
      </p:grpSp>
      <p:grpSp>
        <p:nvGrpSpPr>
          <p:cNvPr id="17" name="组合 16"/>
          <p:cNvGrpSpPr/>
          <p:nvPr/>
        </p:nvGrpSpPr>
        <p:grpSpPr>
          <a:xfrm>
            <a:off x="7922363" y="4307287"/>
            <a:ext cx="3113913" cy="2292080"/>
            <a:chOff x="7922363" y="4307287"/>
            <a:chExt cx="3113913" cy="2292080"/>
          </a:xfrm>
        </p:grpSpPr>
        <p:sp>
          <p:nvSpPr>
            <p:cNvPr id="18" name="文本框 1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339409" y="5337483"/>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Freeform 56"/>
            <p:cNvSpPr/>
            <p:nvPr/>
          </p:nvSpPr>
          <p:spPr bwMode="auto">
            <a:xfrm>
              <a:off x="7922363" y="4307287"/>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20" name="矩形 19"/>
            <p:cNvSpPr/>
            <p:nvPr/>
          </p:nvSpPr>
          <p:spPr>
            <a:xfrm>
              <a:off x="8303356" y="4307287"/>
              <a:ext cx="2215671"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6,100</a:t>
              </a:r>
              <a:endParaRPr lang="zh-CN" altLang="en-US" sz="6600" dirty="0">
                <a:solidFill>
                  <a:srgbClr val="392F2F"/>
                </a:solidFil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36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decel="36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decel="3600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ppt_x"/>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 presetClass="entr" presetSubtype="4" decel="3600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750" fill="hold"/>
                                        <p:tgtEl>
                                          <p:spTgt spid="13"/>
                                        </p:tgtEl>
                                        <p:attrNameLst>
                                          <p:attrName>ppt_x</p:attrName>
                                        </p:attrNameLst>
                                      </p:cBhvr>
                                      <p:tavLst>
                                        <p:tav tm="0">
                                          <p:val>
                                            <p:strVal val="#ppt_x"/>
                                          </p:val>
                                        </p:tav>
                                        <p:tav tm="100000">
                                          <p:val>
                                            <p:strVal val="#ppt_x"/>
                                          </p:val>
                                        </p:tav>
                                      </p:tavLst>
                                    </p:anim>
                                    <p:anim calcmode="lin" valueType="num">
                                      <p:cBhvr additive="base">
                                        <p:cTn id="21" dur="75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1" decel="36000" fill="hold" nodeType="withEffect">
                                  <p:stCondLst>
                                    <p:cond delay="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750" fill="hold"/>
                                        <p:tgtEl>
                                          <p:spTgt spid="9"/>
                                        </p:tgtEl>
                                        <p:attrNameLst>
                                          <p:attrName>ppt_x</p:attrName>
                                        </p:attrNameLst>
                                      </p:cBhvr>
                                      <p:tavLst>
                                        <p:tav tm="0">
                                          <p:val>
                                            <p:strVal val="#ppt_x"/>
                                          </p:val>
                                        </p:tav>
                                        <p:tav tm="100000">
                                          <p:val>
                                            <p:strVal val="#ppt_x"/>
                                          </p:val>
                                        </p:tav>
                                      </p:tavLst>
                                    </p:anim>
                                    <p:anim calcmode="lin" valueType="num">
                                      <p:cBhvr additive="base">
                                        <p:cTn id="25" dur="750" fill="hold"/>
                                        <p:tgtEl>
                                          <p:spTgt spid="9"/>
                                        </p:tgtEl>
                                        <p:attrNameLst>
                                          <p:attrName>ppt_y</p:attrName>
                                        </p:attrNameLst>
                                      </p:cBhvr>
                                      <p:tavLst>
                                        <p:tav tm="0">
                                          <p:val>
                                            <p:strVal val="0-#ppt_h/2"/>
                                          </p:val>
                                        </p:tav>
                                        <p:tav tm="100000">
                                          <p:val>
                                            <p:strVal val="#ppt_y"/>
                                          </p:val>
                                        </p:tav>
                                      </p:tavLst>
                                    </p:anim>
                                  </p:childTnLst>
                                </p:cTn>
                              </p:par>
                              <p:par>
                                <p:cTn id="26" presetID="2" presetClass="entr" presetSubtype="4" decel="36000" fill="hold" nodeType="withEffect">
                                  <p:stCondLst>
                                    <p:cond delay="5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750" fill="hold"/>
                                        <p:tgtEl>
                                          <p:spTgt spid="17"/>
                                        </p:tgtEl>
                                        <p:attrNameLst>
                                          <p:attrName>ppt_x</p:attrName>
                                        </p:attrNameLst>
                                      </p:cBhvr>
                                      <p:tavLst>
                                        <p:tav tm="0">
                                          <p:val>
                                            <p:strVal val="#ppt_x"/>
                                          </p:val>
                                        </p:tav>
                                        <p:tav tm="100000">
                                          <p:val>
                                            <p:strVal val="#ppt_x"/>
                                          </p:val>
                                        </p:tav>
                                      </p:tavLst>
                                    </p:anim>
                                    <p:anim calcmode="lin" valueType="num">
                                      <p:cBhvr additive="base">
                                        <p:cTn id="29" dur="75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34"/>
          <p:cNvSpPr>
            <a:spLocks noEditPoints="1"/>
          </p:cNvSpPr>
          <p:nvPr/>
        </p:nvSpPr>
        <p:spPr bwMode="auto">
          <a:xfrm>
            <a:off x="10855607" y="123352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19" name="任意多边形 18"/>
          <p:cNvSpPr/>
          <p:nvPr/>
        </p:nvSpPr>
        <p:spPr>
          <a:xfrm>
            <a:off x="6811194" y="1415702"/>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347642" y="1154092"/>
            <a:ext cx="3134775" cy="523220"/>
          </a:xfrm>
          <a:prstGeom prst="rect">
            <a:avLst/>
          </a:prstGeom>
          <a:noFill/>
        </p:spPr>
        <p:txBody>
          <a:bodyPr wrap="square" rtlCol="0">
            <a:spAutoFit/>
          </a:bodyPr>
          <a:lstStyle/>
          <a:p>
            <a:pPr algn="dist"/>
            <a:r>
              <a:rPr lang="en-US" altLang="zh-CN" sz="2800" dirty="0">
                <a:latin typeface="方正静蕾简体" panose="02000000000000000000" pitchFamily="2" charset="-122"/>
                <a:ea typeface="方正静蕾简体" panose="02000000000000000000" pitchFamily="2" charset="-122"/>
              </a:rPr>
              <a:t>1.</a:t>
            </a:r>
            <a:r>
              <a:rPr lang="zh-CN" altLang="en-US" sz="2800" dirty="0">
                <a:latin typeface="方正静蕾简体" panose="02000000000000000000" pitchFamily="2" charset="-122"/>
                <a:ea typeface="方正静蕾简体" panose="02000000000000000000" pitchFamily="2" charset="-122"/>
              </a:rPr>
              <a:t>研究背景</a:t>
            </a:r>
            <a:endParaRPr lang="zh-CN" altLang="en-US" sz="2800" dirty="0">
              <a:latin typeface="方正静蕾简体" panose="02000000000000000000" pitchFamily="2" charset="-122"/>
              <a:ea typeface="方正静蕾简体" panose="02000000000000000000" pitchFamily="2" charset="-122"/>
            </a:endParaRPr>
          </a:p>
        </p:txBody>
      </p:sp>
      <p:sp>
        <p:nvSpPr>
          <p:cNvPr id="21" name="Freeform 34"/>
          <p:cNvSpPr>
            <a:spLocks noEditPoints="1"/>
          </p:cNvSpPr>
          <p:nvPr/>
        </p:nvSpPr>
        <p:spPr bwMode="auto">
          <a:xfrm>
            <a:off x="10886644" y="266278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22" name="任意多边形 21"/>
          <p:cNvSpPr/>
          <p:nvPr/>
        </p:nvSpPr>
        <p:spPr>
          <a:xfrm>
            <a:off x="6842231" y="2844962"/>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7378679" y="2583352"/>
            <a:ext cx="3134775" cy="523220"/>
          </a:xfrm>
          <a:prstGeom prst="rect">
            <a:avLst/>
          </a:prstGeom>
          <a:noFill/>
        </p:spPr>
        <p:txBody>
          <a:bodyPr wrap="square" rtlCol="0">
            <a:spAutoFit/>
          </a:bodyPr>
          <a:lstStyle/>
          <a:p>
            <a:pPr algn="dist"/>
            <a:r>
              <a:rPr lang="en-US" altLang="zh-CN" sz="2800" dirty="0">
                <a:latin typeface="方正静蕾简体" panose="02000000000000000000" pitchFamily="2" charset="-122"/>
                <a:ea typeface="方正静蕾简体" panose="02000000000000000000" pitchFamily="2" charset="-122"/>
              </a:rPr>
              <a:t>2.</a:t>
            </a:r>
            <a:r>
              <a:rPr lang="zh-CN" altLang="en-US" sz="2800" dirty="0">
                <a:latin typeface="方正静蕾简体" panose="02000000000000000000" pitchFamily="2" charset="-122"/>
                <a:ea typeface="方正静蕾简体" panose="02000000000000000000" pitchFamily="2" charset="-122"/>
              </a:rPr>
              <a:t>研究意义</a:t>
            </a:r>
            <a:endParaRPr lang="zh-CN" altLang="en-US" sz="2800" dirty="0">
              <a:latin typeface="方正静蕾简体" panose="02000000000000000000" pitchFamily="2" charset="-122"/>
              <a:ea typeface="方正静蕾简体" panose="02000000000000000000" pitchFamily="2" charset="-122"/>
            </a:endParaRPr>
          </a:p>
        </p:txBody>
      </p:sp>
      <p:sp>
        <p:nvSpPr>
          <p:cNvPr id="24" name="Freeform 34"/>
          <p:cNvSpPr>
            <a:spLocks noEditPoints="1"/>
          </p:cNvSpPr>
          <p:nvPr/>
        </p:nvSpPr>
        <p:spPr bwMode="auto">
          <a:xfrm>
            <a:off x="10875655" y="4081421"/>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25" name="任意多边形 24"/>
          <p:cNvSpPr/>
          <p:nvPr/>
        </p:nvSpPr>
        <p:spPr>
          <a:xfrm>
            <a:off x="6831242" y="4263597"/>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7367690" y="4001987"/>
            <a:ext cx="3134775" cy="523220"/>
          </a:xfrm>
          <a:prstGeom prst="rect">
            <a:avLst/>
          </a:prstGeom>
          <a:noFill/>
        </p:spPr>
        <p:txBody>
          <a:bodyPr wrap="square" rtlCol="0">
            <a:spAutoFit/>
          </a:bodyPr>
          <a:lstStyle/>
          <a:p>
            <a:pPr algn="dist"/>
            <a:r>
              <a:rPr lang="en-US" altLang="zh-CN" sz="2800" dirty="0">
                <a:latin typeface="方正静蕾简体" panose="02000000000000000000" pitchFamily="2" charset="-122"/>
                <a:ea typeface="方正静蕾简体" panose="02000000000000000000" pitchFamily="2" charset="-122"/>
              </a:rPr>
              <a:t>3.</a:t>
            </a:r>
            <a:r>
              <a:rPr lang="zh-CN" altLang="en-US" sz="2800" dirty="0">
                <a:latin typeface="方正静蕾简体" panose="02000000000000000000" pitchFamily="2" charset="-122"/>
                <a:ea typeface="方正静蕾简体" panose="02000000000000000000" pitchFamily="2" charset="-122"/>
              </a:rPr>
              <a:t>论文概述</a:t>
            </a:r>
            <a:endParaRPr lang="zh-CN" altLang="en-US" sz="2800" dirty="0">
              <a:latin typeface="方正静蕾简体" panose="02000000000000000000" pitchFamily="2" charset="-122"/>
              <a:ea typeface="方正静蕾简体" panose="02000000000000000000" pitchFamily="2" charset="-122"/>
            </a:endParaRPr>
          </a:p>
        </p:txBody>
      </p:sp>
      <p:sp>
        <p:nvSpPr>
          <p:cNvPr id="27" name="Freeform 34"/>
          <p:cNvSpPr>
            <a:spLocks noEditPoints="1"/>
          </p:cNvSpPr>
          <p:nvPr/>
        </p:nvSpPr>
        <p:spPr bwMode="auto">
          <a:xfrm>
            <a:off x="10867879" y="5563913"/>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28" name="任意多边形 27"/>
          <p:cNvSpPr/>
          <p:nvPr/>
        </p:nvSpPr>
        <p:spPr>
          <a:xfrm>
            <a:off x="6823466" y="5746089"/>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7359914" y="5484479"/>
            <a:ext cx="3134775" cy="523220"/>
          </a:xfrm>
          <a:prstGeom prst="rect">
            <a:avLst/>
          </a:prstGeom>
          <a:noFill/>
        </p:spPr>
        <p:txBody>
          <a:bodyPr wrap="square" rtlCol="0">
            <a:spAutoFit/>
          </a:bodyPr>
          <a:lstStyle/>
          <a:p>
            <a:pPr algn="dist"/>
            <a:r>
              <a:rPr lang="en-US" altLang="zh-CN" sz="2800" dirty="0">
                <a:latin typeface="方正静蕾简体" panose="02000000000000000000" pitchFamily="2" charset="-122"/>
                <a:ea typeface="方正静蕾简体" panose="02000000000000000000" pitchFamily="2" charset="-122"/>
              </a:rPr>
              <a:t>4.</a:t>
            </a:r>
            <a:r>
              <a:rPr lang="zh-CN" altLang="en-US" sz="2800" dirty="0">
                <a:latin typeface="方正静蕾简体" panose="02000000000000000000" pitchFamily="2" charset="-122"/>
                <a:ea typeface="方正静蕾简体" panose="02000000000000000000" pitchFamily="2" charset="-122"/>
              </a:rPr>
              <a:t>结   论</a:t>
            </a:r>
            <a:endParaRPr lang="zh-CN" altLang="en-US" sz="2800" dirty="0">
              <a:latin typeface="方正静蕾简体" panose="02000000000000000000" pitchFamily="2" charset="-122"/>
              <a:ea typeface="方正静蕾简体" panose="02000000000000000000" pitchFamily="2" charset="-122"/>
            </a:endParaRPr>
          </a:p>
        </p:txBody>
      </p:sp>
      <p:sp>
        <p:nvSpPr>
          <p:cNvPr id="30" name="Freeform 197"/>
          <p:cNvSpPr>
            <a:spLocks noEditPoints="1"/>
          </p:cNvSpPr>
          <p:nvPr/>
        </p:nvSpPr>
        <p:spPr bwMode="auto">
          <a:xfrm>
            <a:off x="887920" y="2355307"/>
            <a:ext cx="4400694" cy="216990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2E2E2E"/>
          </a:solidFill>
          <a:ln>
            <a:noFill/>
          </a:ln>
        </p:spPr>
        <p:txBody>
          <a:bodyPr vert="horz" wrap="square" lIns="91440" tIns="45720" rIns="91440" bIns="45720" numCol="1" anchor="t" anchorCtr="0" compatLnSpc="1"/>
          <a:lstStyle/>
          <a:p>
            <a:endParaRPr lang="zh-CN" altLang="en-US"/>
          </a:p>
        </p:txBody>
      </p:sp>
      <p:sp>
        <p:nvSpPr>
          <p:cNvPr id="31" name="文本框 30"/>
          <p:cNvSpPr txBox="1"/>
          <p:nvPr/>
        </p:nvSpPr>
        <p:spPr>
          <a:xfrm>
            <a:off x="1390055" y="3388063"/>
            <a:ext cx="3612251" cy="1107996"/>
          </a:xfrm>
          <a:prstGeom prst="rect">
            <a:avLst/>
          </a:prstGeom>
          <a:noFill/>
        </p:spPr>
        <p:txBody>
          <a:bodyPr wrap="square" rtlCol="0">
            <a:spAutoFit/>
          </a:bodyPr>
          <a:lstStyle/>
          <a:p>
            <a:r>
              <a:rPr lang="zh-CN" altLang="en-US" sz="6600" dirty="0">
                <a:solidFill>
                  <a:srgbClr val="2E2E2E"/>
                </a:solidFill>
                <a:latin typeface="华文隶书" panose="02010800040101010101" pitchFamily="2" charset="-122"/>
                <a:ea typeface="华文隶书" panose="02010800040101010101" pitchFamily="2" charset="-122"/>
              </a:rPr>
              <a:t>目 录</a:t>
            </a:r>
            <a:r>
              <a:rPr lang="en-US" altLang="zh-CN" sz="2400" b="1" dirty="0">
                <a:solidFill>
                  <a:srgbClr val="2E2E2E"/>
                </a:solidFill>
                <a:latin typeface="华文隶书" panose="02010800040101010101" pitchFamily="2" charset="-122"/>
                <a:ea typeface="华文隶书" panose="02010800040101010101" pitchFamily="2" charset="-122"/>
              </a:rPr>
              <a:t>/contents</a:t>
            </a:r>
            <a:endParaRPr lang="zh-CN" altLang="en-US" sz="13800" b="1" dirty="0">
              <a:solidFill>
                <a:srgbClr val="2E2E2E"/>
              </a:solidFill>
              <a:latin typeface="华文隶书" panose="02010800040101010101" pitchFamily="2" charset="-122"/>
              <a:ea typeface="华文隶书" panose="02010800040101010101" pitchFamily="2" charset="-122"/>
            </a:endParaRPr>
          </a:p>
        </p:txBody>
      </p:sp>
      <p:grpSp>
        <p:nvGrpSpPr>
          <p:cNvPr id="32" name="Group 4"/>
          <p:cNvGrpSpPr>
            <a:grpSpLocks noChangeAspect="1"/>
          </p:cNvGrpSpPr>
          <p:nvPr/>
        </p:nvGrpSpPr>
        <p:grpSpPr bwMode="auto">
          <a:xfrm flipV="1">
            <a:off x="6749032" y="2068276"/>
            <a:ext cx="739929" cy="763583"/>
            <a:chOff x="1308" y="1009"/>
            <a:chExt cx="1001" cy="1033"/>
          </a:xfrm>
        </p:grpSpPr>
        <p:sp>
          <p:nvSpPr>
            <p:cNvPr id="3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42" name="Group 4"/>
          <p:cNvGrpSpPr>
            <a:grpSpLocks noChangeAspect="1"/>
          </p:cNvGrpSpPr>
          <p:nvPr/>
        </p:nvGrpSpPr>
        <p:grpSpPr bwMode="auto">
          <a:xfrm flipV="1">
            <a:off x="6762042" y="3493040"/>
            <a:ext cx="739929" cy="763583"/>
            <a:chOff x="1308" y="1009"/>
            <a:chExt cx="1001" cy="1033"/>
          </a:xfrm>
        </p:grpSpPr>
        <p:sp>
          <p:nvSpPr>
            <p:cNvPr id="4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52" name="Group 4"/>
          <p:cNvGrpSpPr>
            <a:grpSpLocks noChangeAspect="1"/>
          </p:cNvGrpSpPr>
          <p:nvPr/>
        </p:nvGrpSpPr>
        <p:grpSpPr bwMode="auto">
          <a:xfrm flipV="1">
            <a:off x="6709276" y="644123"/>
            <a:ext cx="739929" cy="763583"/>
            <a:chOff x="1308" y="1009"/>
            <a:chExt cx="1001" cy="1033"/>
          </a:xfrm>
        </p:grpSpPr>
        <p:sp>
          <p:nvSpPr>
            <p:cNvPr id="5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62" name="Group 4"/>
          <p:cNvGrpSpPr>
            <a:grpSpLocks noChangeAspect="1"/>
          </p:cNvGrpSpPr>
          <p:nvPr/>
        </p:nvGrpSpPr>
        <p:grpSpPr bwMode="auto">
          <a:xfrm flipV="1">
            <a:off x="6762042" y="4984508"/>
            <a:ext cx="732153" cy="755559"/>
            <a:chOff x="1308" y="1009"/>
            <a:chExt cx="1001" cy="1033"/>
          </a:xfrm>
        </p:grpSpPr>
        <p:sp>
          <p:nvSpPr>
            <p:cNvPr id="6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750" fill="hold"/>
                                        <p:tgtEl>
                                          <p:spTgt spid="30"/>
                                        </p:tgtEl>
                                        <p:attrNameLst>
                                          <p:attrName>ppt_x</p:attrName>
                                        </p:attrNameLst>
                                      </p:cBhvr>
                                      <p:tavLst>
                                        <p:tav tm="0">
                                          <p:val>
                                            <p:strVal val="0-#ppt_w/2"/>
                                          </p:val>
                                        </p:tav>
                                        <p:tav tm="100000">
                                          <p:val>
                                            <p:strVal val="#ppt_x"/>
                                          </p:val>
                                        </p:tav>
                                      </p:tavLst>
                                    </p:anim>
                                    <p:anim calcmode="lin" valueType="num">
                                      <p:cBhvr additive="base">
                                        <p:cTn id="8" dur="75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5" presetClass="entr" presetSubtype="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5" dur="1000" fill="hold"/>
                                        <p:tgtEl>
                                          <p:spTgt spid="31"/>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1"/>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0-#ppt_w/2"/>
                                          </p:val>
                                        </p:tav>
                                        <p:tav tm="100000">
                                          <p:val>
                                            <p:strVal val="#ppt_x"/>
                                          </p:val>
                                        </p:tav>
                                      </p:tavLst>
                                    </p:anim>
                                    <p:anim calcmode="lin" valueType="num">
                                      <p:cBhvr additive="base">
                                        <p:cTn id="24" dur="10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0-#ppt_w/2"/>
                                          </p:val>
                                        </p:tav>
                                        <p:tav tm="100000">
                                          <p:val>
                                            <p:strVal val="#ppt_x"/>
                                          </p:val>
                                        </p:tav>
                                      </p:tavLst>
                                    </p:anim>
                                    <p:anim calcmode="lin" valueType="num">
                                      <p:cBhvr additive="base">
                                        <p:cTn id="28" dur="10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000" fill="hold"/>
                                        <p:tgtEl>
                                          <p:spTgt spid="24"/>
                                        </p:tgtEl>
                                        <p:attrNameLst>
                                          <p:attrName>ppt_x</p:attrName>
                                        </p:attrNameLst>
                                      </p:cBhvr>
                                      <p:tavLst>
                                        <p:tav tm="0">
                                          <p:val>
                                            <p:strVal val="0-#ppt_w/2"/>
                                          </p:val>
                                        </p:tav>
                                        <p:tav tm="100000">
                                          <p:val>
                                            <p:strVal val="#ppt_x"/>
                                          </p:val>
                                        </p:tav>
                                      </p:tavLst>
                                    </p:anim>
                                    <p:anim calcmode="lin" valueType="num">
                                      <p:cBhvr additive="base">
                                        <p:cTn id="32" dur="1000" fill="hold"/>
                                        <p:tgtEl>
                                          <p:spTgt spid="2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000" fill="hold"/>
                                        <p:tgtEl>
                                          <p:spTgt spid="27"/>
                                        </p:tgtEl>
                                        <p:attrNameLst>
                                          <p:attrName>ppt_x</p:attrName>
                                        </p:attrNameLst>
                                      </p:cBhvr>
                                      <p:tavLst>
                                        <p:tav tm="0">
                                          <p:val>
                                            <p:strVal val="0-#ppt_w/2"/>
                                          </p:val>
                                        </p:tav>
                                        <p:tav tm="100000">
                                          <p:val>
                                            <p:strVal val="#ppt_x"/>
                                          </p:val>
                                        </p:tav>
                                      </p:tavLst>
                                    </p:anim>
                                    <p:anim calcmode="lin" valueType="num">
                                      <p:cBhvr additive="base">
                                        <p:cTn id="36" dur="1000" fill="hold"/>
                                        <p:tgtEl>
                                          <p:spTgt spid="27"/>
                                        </p:tgtEl>
                                        <p:attrNameLst>
                                          <p:attrName>ppt_y</p:attrName>
                                        </p:attrNameLst>
                                      </p:cBhvr>
                                      <p:tavLst>
                                        <p:tav tm="0">
                                          <p:val>
                                            <p:strVal val="#ppt_y"/>
                                          </p:val>
                                        </p:tav>
                                        <p:tav tm="100000">
                                          <p:val>
                                            <p:strVal val="#ppt_y"/>
                                          </p:val>
                                        </p:tav>
                                      </p:tavLst>
                                    </p:anim>
                                  </p:childTnLst>
                                </p:cTn>
                              </p:par>
                              <p:par>
                                <p:cTn id="37" presetID="22" presetClass="entr" presetSubtype="8" fill="hold" grpId="0" nodeType="with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par>
                                <p:cTn id="40" presetID="22" presetClass="entr" presetSubtype="8" fill="hold" grpId="0" nodeType="withEffect">
                                  <p:stCondLst>
                                    <p:cond delay="50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par>
                                <p:cTn id="43" presetID="22" presetClass="entr" presetSubtype="8" fill="hold" grpId="0" nodeType="withEffect">
                                  <p:stCondLst>
                                    <p:cond delay="50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par>
                                <p:cTn id="46" presetID="22" presetClass="entr" presetSubtype="8" fill="hold" grpId="0" nodeType="withEffect">
                                  <p:stCondLst>
                                    <p:cond delay="50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par>
                          <p:cTn id="49" fill="hold">
                            <p:stCondLst>
                              <p:cond delay="3000"/>
                            </p:stCondLst>
                            <p:childTnLst>
                              <p:par>
                                <p:cTn id="50" presetID="10" presetClass="entr" presetSubtype="0"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par>
                                <p:cTn id="53" presetID="10" presetClass="entr" presetSubtype="0" fill="hold" nodeType="withEffect">
                                  <p:stCondLst>
                                    <p:cond delay="25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nodeType="withEffect">
                                  <p:stCondLst>
                                    <p:cond delay="50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nodeType="withEffect">
                                  <p:stCondLst>
                                    <p:cond delay="75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500"/>
                                        <p:tgtEl>
                                          <p:spTgt spid="62"/>
                                        </p:tgtEl>
                                      </p:cBhvr>
                                    </p:animEffect>
                                  </p:childTnLst>
                                </p:cTn>
                              </p:par>
                            </p:childTnLst>
                          </p:cTn>
                        </p:par>
                        <p:par>
                          <p:cTn id="62" fill="hold">
                            <p:stCondLst>
                              <p:cond delay="3500"/>
                            </p:stCondLst>
                            <p:childTnLst>
                              <p:par>
                                <p:cTn id="63" presetID="50" presetClass="entr" presetSubtype="0" decel="10000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1000" fill="hold"/>
                                        <p:tgtEl>
                                          <p:spTgt spid="20"/>
                                        </p:tgtEl>
                                        <p:attrNameLst>
                                          <p:attrName>ppt_w</p:attrName>
                                        </p:attrNameLst>
                                      </p:cBhvr>
                                      <p:tavLst>
                                        <p:tav tm="0">
                                          <p:val>
                                            <p:strVal val="#ppt_w+.3"/>
                                          </p:val>
                                        </p:tav>
                                        <p:tav tm="100000">
                                          <p:val>
                                            <p:strVal val="#ppt_w"/>
                                          </p:val>
                                        </p:tav>
                                      </p:tavLst>
                                    </p:anim>
                                    <p:anim calcmode="lin" valueType="num">
                                      <p:cBhvr>
                                        <p:cTn id="66" dur="1000" fill="hold"/>
                                        <p:tgtEl>
                                          <p:spTgt spid="20"/>
                                        </p:tgtEl>
                                        <p:attrNameLst>
                                          <p:attrName>ppt_h</p:attrName>
                                        </p:attrNameLst>
                                      </p:cBhvr>
                                      <p:tavLst>
                                        <p:tav tm="0">
                                          <p:val>
                                            <p:strVal val="#ppt_h"/>
                                          </p:val>
                                        </p:tav>
                                        <p:tav tm="100000">
                                          <p:val>
                                            <p:strVal val="#ppt_h"/>
                                          </p:val>
                                        </p:tav>
                                      </p:tavLst>
                                    </p:anim>
                                    <p:animEffect transition="in" filter="fade">
                                      <p:cBhvr>
                                        <p:cTn id="67" dur="1000"/>
                                        <p:tgtEl>
                                          <p:spTgt spid="20"/>
                                        </p:tgtEl>
                                      </p:cBhvr>
                                    </p:animEffect>
                                  </p:childTnLst>
                                </p:cTn>
                              </p:par>
                              <p:par>
                                <p:cTn id="68" presetID="50" presetClass="entr" presetSubtype="0" decel="100000" fill="hold" grpId="0" nodeType="withEffect">
                                  <p:stCondLst>
                                    <p:cond delay="250"/>
                                  </p:stCondLst>
                                  <p:childTnLst>
                                    <p:set>
                                      <p:cBhvr>
                                        <p:cTn id="69" dur="1" fill="hold">
                                          <p:stCondLst>
                                            <p:cond delay="0"/>
                                          </p:stCondLst>
                                        </p:cTn>
                                        <p:tgtEl>
                                          <p:spTgt spid="23"/>
                                        </p:tgtEl>
                                        <p:attrNameLst>
                                          <p:attrName>style.visibility</p:attrName>
                                        </p:attrNameLst>
                                      </p:cBhvr>
                                      <p:to>
                                        <p:strVal val="visible"/>
                                      </p:to>
                                    </p:set>
                                    <p:anim calcmode="lin" valueType="num">
                                      <p:cBhvr>
                                        <p:cTn id="70" dur="1000" fill="hold"/>
                                        <p:tgtEl>
                                          <p:spTgt spid="23"/>
                                        </p:tgtEl>
                                        <p:attrNameLst>
                                          <p:attrName>ppt_w</p:attrName>
                                        </p:attrNameLst>
                                      </p:cBhvr>
                                      <p:tavLst>
                                        <p:tav tm="0">
                                          <p:val>
                                            <p:strVal val="#ppt_w+.3"/>
                                          </p:val>
                                        </p:tav>
                                        <p:tav tm="100000">
                                          <p:val>
                                            <p:strVal val="#ppt_w"/>
                                          </p:val>
                                        </p:tav>
                                      </p:tavLst>
                                    </p:anim>
                                    <p:anim calcmode="lin" valueType="num">
                                      <p:cBhvr>
                                        <p:cTn id="71" dur="1000" fill="hold"/>
                                        <p:tgtEl>
                                          <p:spTgt spid="23"/>
                                        </p:tgtEl>
                                        <p:attrNameLst>
                                          <p:attrName>ppt_h</p:attrName>
                                        </p:attrNameLst>
                                      </p:cBhvr>
                                      <p:tavLst>
                                        <p:tav tm="0">
                                          <p:val>
                                            <p:strVal val="#ppt_h"/>
                                          </p:val>
                                        </p:tav>
                                        <p:tav tm="100000">
                                          <p:val>
                                            <p:strVal val="#ppt_h"/>
                                          </p:val>
                                        </p:tav>
                                      </p:tavLst>
                                    </p:anim>
                                    <p:animEffect transition="in" filter="fade">
                                      <p:cBhvr>
                                        <p:cTn id="72" dur="1000"/>
                                        <p:tgtEl>
                                          <p:spTgt spid="23"/>
                                        </p:tgtEl>
                                      </p:cBhvr>
                                    </p:animEffect>
                                  </p:childTnLst>
                                </p:cTn>
                              </p:par>
                              <p:par>
                                <p:cTn id="73" presetID="50" presetClass="entr" presetSubtype="0" decel="100000" fill="hold" grpId="0" nodeType="withEffect">
                                  <p:stCondLst>
                                    <p:cond delay="500"/>
                                  </p:stCondLst>
                                  <p:childTnLst>
                                    <p:set>
                                      <p:cBhvr>
                                        <p:cTn id="74" dur="1" fill="hold">
                                          <p:stCondLst>
                                            <p:cond delay="0"/>
                                          </p:stCondLst>
                                        </p:cTn>
                                        <p:tgtEl>
                                          <p:spTgt spid="26"/>
                                        </p:tgtEl>
                                        <p:attrNameLst>
                                          <p:attrName>style.visibility</p:attrName>
                                        </p:attrNameLst>
                                      </p:cBhvr>
                                      <p:to>
                                        <p:strVal val="visible"/>
                                      </p:to>
                                    </p:set>
                                    <p:anim calcmode="lin" valueType="num">
                                      <p:cBhvr>
                                        <p:cTn id="75" dur="1000" fill="hold"/>
                                        <p:tgtEl>
                                          <p:spTgt spid="26"/>
                                        </p:tgtEl>
                                        <p:attrNameLst>
                                          <p:attrName>ppt_w</p:attrName>
                                        </p:attrNameLst>
                                      </p:cBhvr>
                                      <p:tavLst>
                                        <p:tav tm="0">
                                          <p:val>
                                            <p:strVal val="#ppt_w+.3"/>
                                          </p:val>
                                        </p:tav>
                                        <p:tav tm="100000">
                                          <p:val>
                                            <p:strVal val="#ppt_w"/>
                                          </p:val>
                                        </p:tav>
                                      </p:tavLst>
                                    </p:anim>
                                    <p:anim calcmode="lin" valueType="num">
                                      <p:cBhvr>
                                        <p:cTn id="76" dur="1000" fill="hold"/>
                                        <p:tgtEl>
                                          <p:spTgt spid="26"/>
                                        </p:tgtEl>
                                        <p:attrNameLst>
                                          <p:attrName>ppt_h</p:attrName>
                                        </p:attrNameLst>
                                      </p:cBhvr>
                                      <p:tavLst>
                                        <p:tav tm="0">
                                          <p:val>
                                            <p:strVal val="#ppt_h"/>
                                          </p:val>
                                        </p:tav>
                                        <p:tav tm="100000">
                                          <p:val>
                                            <p:strVal val="#ppt_h"/>
                                          </p:val>
                                        </p:tav>
                                      </p:tavLst>
                                    </p:anim>
                                    <p:animEffect transition="in" filter="fade">
                                      <p:cBhvr>
                                        <p:cTn id="77" dur="1000"/>
                                        <p:tgtEl>
                                          <p:spTgt spid="26"/>
                                        </p:tgtEl>
                                      </p:cBhvr>
                                    </p:animEffect>
                                  </p:childTnLst>
                                </p:cTn>
                              </p:par>
                              <p:par>
                                <p:cTn id="78" presetID="50" presetClass="entr" presetSubtype="0" decel="100000" fill="hold" grpId="0" nodeType="withEffect">
                                  <p:stCondLst>
                                    <p:cond delay="750"/>
                                  </p:stCondLst>
                                  <p:childTnLst>
                                    <p:set>
                                      <p:cBhvr>
                                        <p:cTn id="79" dur="1" fill="hold">
                                          <p:stCondLst>
                                            <p:cond delay="0"/>
                                          </p:stCondLst>
                                        </p:cTn>
                                        <p:tgtEl>
                                          <p:spTgt spid="29"/>
                                        </p:tgtEl>
                                        <p:attrNameLst>
                                          <p:attrName>style.visibility</p:attrName>
                                        </p:attrNameLst>
                                      </p:cBhvr>
                                      <p:to>
                                        <p:strVal val="visible"/>
                                      </p:to>
                                    </p:set>
                                    <p:anim calcmode="lin" valueType="num">
                                      <p:cBhvr>
                                        <p:cTn id="80" dur="1000" fill="hold"/>
                                        <p:tgtEl>
                                          <p:spTgt spid="29"/>
                                        </p:tgtEl>
                                        <p:attrNameLst>
                                          <p:attrName>ppt_w</p:attrName>
                                        </p:attrNameLst>
                                      </p:cBhvr>
                                      <p:tavLst>
                                        <p:tav tm="0">
                                          <p:val>
                                            <p:strVal val="#ppt_w+.3"/>
                                          </p:val>
                                        </p:tav>
                                        <p:tav tm="100000">
                                          <p:val>
                                            <p:strVal val="#ppt_w"/>
                                          </p:val>
                                        </p:tav>
                                      </p:tavLst>
                                    </p:anim>
                                    <p:anim calcmode="lin" valueType="num">
                                      <p:cBhvr>
                                        <p:cTn id="81" dur="1000" fill="hold"/>
                                        <p:tgtEl>
                                          <p:spTgt spid="29"/>
                                        </p:tgtEl>
                                        <p:attrNameLst>
                                          <p:attrName>ppt_h</p:attrName>
                                        </p:attrNameLst>
                                      </p:cBhvr>
                                      <p:tavLst>
                                        <p:tav tm="0">
                                          <p:val>
                                            <p:strVal val="#ppt_h"/>
                                          </p:val>
                                        </p:tav>
                                        <p:tav tm="100000">
                                          <p:val>
                                            <p:strVal val="#ppt_h"/>
                                          </p:val>
                                        </p:tav>
                                      </p:tavLst>
                                    </p:anim>
                                    <p:animEffect transition="in" filter="fade">
                                      <p:cBhvr>
                                        <p:cTn id="8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animBg="1"/>
      <p:bldP spid="22" grpId="0" animBg="1"/>
      <p:bldP spid="23" grpId="0"/>
      <p:bldP spid="24" grpId="0" animBg="1"/>
      <p:bldP spid="25" grpId="0" animBg="1"/>
      <p:bldP spid="26" grpId="0"/>
      <p:bldP spid="27" grpId="0" animBg="1"/>
      <p:bldP spid="28" grpId="0" animBg="1"/>
      <p:bldP spid="29" grpId="0"/>
      <p:bldP spid="30" grpId="0" animBg="1"/>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47"/>
          <p:cNvSpPr>
            <a:spLocks noChangeArrowheads="1"/>
          </p:cNvSpPr>
          <p:nvPr/>
        </p:nvSpPr>
        <p:spPr bwMode="auto">
          <a:xfrm>
            <a:off x="8241774" y="2063601"/>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7" name="矩形 47"/>
          <p:cNvSpPr>
            <a:spLocks noChangeArrowheads="1"/>
          </p:cNvSpPr>
          <p:nvPr/>
        </p:nvSpPr>
        <p:spPr bwMode="auto">
          <a:xfrm>
            <a:off x="8241774" y="3833612"/>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8" name="矩形 47"/>
          <p:cNvSpPr>
            <a:spLocks noChangeArrowheads="1"/>
          </p:cNvSpPr>
          <p:nvPr/>
        </p:nvSpPr>
        <p:spPr bwMode="auto">
          <a:xfrm>
            <a:off x="8241774" y="5626745"/>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grpSp>
        <p:nvGrpSpPr>
          <p:cNvPr id="9" name="组合 8"/>
          <p:cNvGrpSpPr/>
          <p:nvPr/>
        </p:nvGrpSpPr>
        <p:grpSpPr>
          <a:xfrm>
            <a:off x="2918086" y="2249024"/>
            <a:ext cx="2014928" cy="3847881"/>
            <a:chOff x="2918086" y="2249024"/>
            <a:chExt cx="2014928" cy="3847881"/>
          </a:xfrm>
        </p:grpSpPr>
        <p:grpSp>
          <p:nvGrpSpPr>
            <p:cNvPr id="10" name="组合 9"/>
            <p:cNvGrpSpPr/>
            <p:nvPr/>
          </p:nvGrpSpPr>
          <p:grpSpPr>
            <a:xfrm>
              <a:off x="3556454" y="2249024"/>
              <a:ext cx="1352299" cy="306840"/>
              <a:chOff x="769454" y="1679275"/>
              <a:chExt cx="1352299" cy="306840"/>
            </a:xfrm>
            <a:solidFill>
              <a:srgbClr val="A6A6A6"/>
            </a:solidFill>
          </p:grpSpPr>
          <p:sp>
            <p:nvSpPr>
              <p:cNvPr id="18"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2918086" y="3949912"/>
              <a:ext cx="2014928" cy="472991"/>
              <a:chOff x="1831028" y="3903418"/>
              <a:chExt cx="2014928" cy="472991"/>
            </a:xfrm>
            <a:solidFill>
              <a:srgbClr val="A6A6A6"/>
            </a:solidFill>
          </p:grpSpPr>
          <p:sp>
            <p:nvSpPr>
              <p:cNvPr id="16" name="Freeform 871"/>
              <p:cNvSpPr/>
              <p:nvPr/>
            </p:nvSpPr>
            <p:spPr bwMode="auto">
              <a:xfrm rot="844219">
                <a:off x="1831028" y="3903418"/>
                <a:ext cx="1856698" cy="472991"/>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72"/>
              <p:cNvSpPr/>
              <p:nvPr/>
            </p:nvSpPr>
            <p:spPr bwMode="auto">
              <a:xfrm rot="844219">
                <a:off x="3573793" y="4073887"/>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组合 11"/>
            <p:cNvGrpSpPr/>
            <p:nvPr/>
          </p:nvGrpSpPr>
          <p:grpSpPr>
            <a:xfrm>
              <a:off x="3575725" y="5790065"/>
              <a:ext cx="1352299" cy="306840"/>
              <a:chOff x="769454" y="1679275"/>
              <a:chExt cx="1352299" cy="306840"/>
            </a:xfrm>
            <a:solidFill>
              <a:srgbClr val="A6A6A6"/>
            </a:solidFill>
          </p:grpSpPr>
          <p:sp>
            <p:nvSpPr>
              <p:cNvPr id="14"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Freeform 871"/>
            <p:cNvSpPr/>
            <p:nvPr/>
          </p:nvSpPr>
          <p:spPr bwMode="auto">
            <a:xfrm rot="6244219">
              <a:off x="1768287" y="3756175"/>
              <a:ext cx="3503338" cy="89247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solidFill>
              <a:srgbClr val="A6A6A6"/>
            </a:solidFill>
            <a:ln>
              <a:noFill/>
            </a:ln>
          </p:spPr>
          <p:txBody>
            <a:bodyPr vert="horz" wrap="square" lIns="91440" tIns="45720" rIns="91440" bIns="45720" numCol="1" anchor="t" anchorCtr="0" compatLnSpc="1"/>
            <a:lstStyle/>
            <a:p>
              <a:endParaRPr lang="zh-CN" altLang="en-US"/>
            </a:p>
          </p:txBody>
        </p:sp>
      </p:grpSp>
      <p:grpSp>
        <p:nvGrpSpPr>
          <p:cNvPr id="20" name="组合 19"/>
          <p:cNvGrpSpPr/>
          <p:nvPr/>
        </p:nvGrpSpPr>
        <p:grpSpPr>
          <a:xfrm>
            <a:off x="5012946" y="1899107"/>
            <a:ext cx="2882901" cy="1058862"/>
            <a:chOff x="5012946" y="1899107"/>
            <a:chExt cx="2882901" cy="1058862"/>
          </a:xfrm>
        </p:grpSpPr>
        <p:grpSp>
          <p:nvGrpSpPr>
            <p:cNvPr id="21" name="组合 20"/>
            <p:cNvGrpSpPr/>
            <p:nvPr/>
          </p:nvGrpSpPr>
          <p:grpSpPr>
            <a:xfrm>
              <a:off x="5012946" y="1899107"/>
              <a:ext cx="2882901" cy="1058862"/>
              <a:chOff x="3925888" y="1852613"/>
              <a:chExt cx="2882901" cy="1058862"/>
            </a:xfrm>
          </p:grpSpPr>
          <p:grpSp>
            <p:nvGrpSpPr>
              <p:cNvPr id="23" name="Group 205"/>
              <p:cNvGrpSpPr/>
              <p:nvPr/>
            </p:nvGrpSpPr>
            <p:grpSpPr bwMode="auto">
              <a:xfrm>
                <a:off x="3930651" y="1852613"/>
                <a:ext cx="2878138" cy="1058862"/>
                <a:chOff x="2476" y="1167"/>
                <a:chExt cx="1813" cy="667"/>
              </a:xfrm>
            </p:grpSpPr>
            <p:sp>
              <p:nvSpPr>
                <p:cNvPr id="174"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6"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0"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2"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4"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4"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6"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8"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0"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0"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2"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4"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6"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8"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2"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4"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6"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0"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0"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文本框 21"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57606" y="2040460"/>
              <a:ext cx="2242922" cy="707886"/>
            </a:xfrm>
            <a:prstGeom prst="rect">
              <a:avLst/>
            </a:prstGeom>
            <a:noFill/>
            <a:effectLst/>
          </p:spPr>
          <p:txBody>
            <a:bodyPr wrap="none" rtlCol="0">
              <a:spAutoFit/>
            </a:bodyPr>
            <a:lstStyle/>
            <a:p>
              <a:r>
                <a:rPr lang="zh-CN" altLang="en-US" sz="4000" b="1" dirty="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374" name="组合 373"/>
          <p:cNvGrpSpPr/>
          <p:nvPr/>
        </p:nvGrpSpPr>
        <p:grpSpPr>
          <a:xfrm>
            <a:off x="5074859" y="3662819"/>
            <a:ext cx="2882901" cy="1058862"/>
            <a:chOff x="5074859" y="3662819"/>
            <a:chExt cx="2882901" cy="1058862"/>
          </a:xfrm>
        </p:grpSpPr>
        <p:grpSp>
          <p:nvGrpSpPr>
            <p:cNvPr id="375" name="组合 374"/>
            <p:cNvGrpSpPr/>
            <p:nvPr/>
          </p:nvGrpSpPr>
          <p:grpSpPr>
            <a:xfrm>
              <a:off x="5074859" y="3662819"/>
              <a:ext cx="2882901" cy="1058862"/>
              <a:chOff x="3925888" y="1852613"/>
              <a:chExt cx="2882901" cy="1058862"/>
            </a:xfrm>
          </p:grpSpPr>
          <p:grpSp>
            <p:nvGrpSpPr>
              <p:cNvPr id="377" name="Group 205"/>
              <p:cNvGrpSpPr/>
              <p:nvPr/>
            </p:nvGrpSpPr>
            <p:grpSpPr bwMode="auto">
              <a:xfrm>
                <a:off x="3930651" y="1852613"/>
                <a:ext cx="2878138" cy="1058862"/>
                <a:chOff x="2476" y="1167"/>
                <a:chExt cx="1813" cy="667"/>
              </a:xfrm>
            </p:grpSpPr>
            <p:sp>
              <p:nvSpPr>
                <p:cNvPr id="528"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30"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4"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6"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8"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8"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0"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2"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4"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4"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6"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8"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0"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6"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8"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9"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2"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4"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6"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9"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0"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1"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2"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3"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4"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5"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6"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7"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8"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9"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0"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1"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2"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3"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4"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5"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6"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7"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8"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9"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0"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1"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2"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3"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4"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5"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6"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0"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1"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2"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3"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4"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5"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6"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7"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8"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2"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4"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6"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8"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0"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2"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4"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6"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6"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0"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4"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6" name="文本框 375"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53010" y="3774009"/>
              <a:ext cx="2242922" cy="707886"/>
            </a:xfrm>
            <a:prstGeom prst="rect">
              <a:avLst/>
            </a:prstGeom>
            <a:noFill/>
            <a:effectLst/>
          </p:spPr>
          <p:txBody>
            <a:bodyPr wrap="none" rtlCol="0">
              <a:spAutoFit/>
            </a:bodyPr>
            <a:lstStyle/>
            <a:p>
              <a:r>
                <a:rPr lang="zh-CN" altLang="en-US" sz="4000" b="1" dirty="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728" name="组合 727"/>
          <p:cNvGrpSpPr/>
          <p:nvPr/>
        </p:nvGrpSpPr>
        <p:grpSpPr>
          <a:xfrm>
            <a:off x="5027234" y="5474345"/>
            <a:ext cx="2882901" cy="1058862"/>
            <a:chOff x="5027234" y="5474345"/>
            <a:chExt cx="2882901" cy="1058862"/>
          </a:xfrm>
        </p:grpSpPr>
        <p:grpSp>
          <p:nvGrpSpPr>
            <p:cNvPr id="729" name="组合 728"/>
            <p:cNvGrpSpPr/>
            <p:nvPr/>
          </p:nvGrpSpPr>
          <p:grpSpPr>
            <a:xfrm>
              <a:off x="5027234" y="5474345"/>
              <a:ext cx="2882901" cy="1058862"/>
              <a:chOff x="3925888" y="1852613"/>
              <a:chExt cx="2882901" cy="1058862"/>
            </a:xfrm>
          </p:grpSpPr>
          <p:grpSp>
            <p:nvGrpSpPr>
              <p:cNvPr id="731" name="Group 205"/>
              <p:cNvGrpSpPr/>
              <p:nvPr/>
            </p:nvGrpSpPr>
            <p:grpSpPr bwMode="auto">
              <a:xfrm>
                <a:off x="3930651" y="1852613"/>
                <a:ext cx="2878138" cy="1058862"/>
                <a:chOff x="2476" y="1167"/>
                <a:chExt cx="1813" cy="667"/>
              </a:xfrm>
            </p:grpSpPr>
            <p:sp>
              <p:nvSpPr>
                <p:cNvPr id="882"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3"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4"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5"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6"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7"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8"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9"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0"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1"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2"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3"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4"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5"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6"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7"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8"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9"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0"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1"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2"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3"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4"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5"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6"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7"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8"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9"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0"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1"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2"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3"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4"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5"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6"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7"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8"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9"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0"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1"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2"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3"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4"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5"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6"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7"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8"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9"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0"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1"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2"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3"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4"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5"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6"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7"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8"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9"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0"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1"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2"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3"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4"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5"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6"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7"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8"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9"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0"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1"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2"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3"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54"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5"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6"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7"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8"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9"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0"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1"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2"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3"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4"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5"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66"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7"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68"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9"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0"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1"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2"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3"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4"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5"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6"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7"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8"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0"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2"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4"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6"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8"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0"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4"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5"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6"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7"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8"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9"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0"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1"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62"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3"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4"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5"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6"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7"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8"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9"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0"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1"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2"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3"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74"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5"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6"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7"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8"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9"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0"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1"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2"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3"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4"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6"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7"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8"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3"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4"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5"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6"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7"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8"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1"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2"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3"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4"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5"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6"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7"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8"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9"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0"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1"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2"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3"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4"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5"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6"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7"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8"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9"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0"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1"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2"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3"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4"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5"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6"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7"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8"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9"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0"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1"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2"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3"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4"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5"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6"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7"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8"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9"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0"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1"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2"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3"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4"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5"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6"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7"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8"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9"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0"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1"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2"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3"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4"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5"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6"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7"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8"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9"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10"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1"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2"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3"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4"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5"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6"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7"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8"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9"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0"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1"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2"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3"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4"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5"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6"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7"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8"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9"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0"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1"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2"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3"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4"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5"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6"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7"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8"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9"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0"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1"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2"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3"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4"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5"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6"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7"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8"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9"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0"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1"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2"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3"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4"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5"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6"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7"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8"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9"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0"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1"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2"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3"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4"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5"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6"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7"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8"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9"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0"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1"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2"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3"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4"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5"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6"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7"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8"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9"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0"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1"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0" name="文本框 72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19899" y="5614043"/>
              <a:ext cx="2242922" cy="707886"/>
            </a:xfrm>
            <a:prstGeom prst="rect">
              <a:avLst/>
            </a:prstGeom>
            <a:noFill/>
            <a:effectLst/>
          </p:spPr>
          <p:txBody>
            <a:bodyPr wrap="none" rtlCol="0">
              <a:spAutoFit/>
            </a:bodyPr>
            <a:lstStyle/>
            <a:p>
              <a:r>
                <a:rPr lang="zh-CN" altLang="en-US" sz="4000" b="1" dirty="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1082" name="组合 1081"/>
          <p:cNvGrpSpPr/>
          <p:nvPr/>
        </p:nvGrpSpPr>
        <p:grpSpPr>
          <a:xfrm>
            <a:off x="80251" y="2302332"/>
            <a:ext cx="3708357" cy="3278226"/>
            <a:chOff x="80251" y="2302332"/>
            <a:chExt cx="3708357" cy="3278226"/>
          </a:xfrm>
        </p:grpSpPr>
        <p:sp>
          <p:nvSpPr>
            <p:cNvPr id="1083" name="椭圆 1082"/>
            <p:cNvSpPr/>
            <p:nvPr/>
          </p:nvSpPr>
          <p:spPr>
            <a:xfrm>
              <a:off x="748057" y="3076186"/>
              <a:ext cx="2193925" cy="2193925"/>
            </a:xfrm>
            <a:prstGeom prst="ellipse">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084" name="Freeform 14"/>
            <p:cNvSpPr/>
            <p:nvPr/>
          </p:nvSpPr>
          <p:spPr bwMode="auto">
            <a:xfrm>
              <a:off x="80251" y="2302332"/>
              <a:ext cx="3708357" cy="3278226"/>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solidFill>
              <a:srgbClr val="262626"/>
            </a:solidFill>
            <a:ln w="23813" cap="rnd">
              <a:noFill/>
              <a:prstDash val="solid"/>
              <a:round/>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82"/>
                                        </p:tgtEl>
                                        <p:attrNameLst>
                                          <p:attrName>style.visibility</p:attrName>
                                        </p:attrNameLst>
                                      </p:cBhvr>
                                      <p:to>
                                        <p:strVal val="visible"/>
                                      </p:to>
                                    </p:set>
                                    <p:animEffect transition="in" filter="wheel(1)">
                                      <p:cBhvr>
                                        <p:cTn id="7" dur="1500"/>
                                        <p:tgtEl>
                                          <p:spTgt spid="108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2000"/>
                            </p:stCondLst>
                            <p:childTnLst>
                              <p:par>
                                <p:cTn id="13" presetID="2" presetClass="entr" presetSubtype="2" decel="3600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1+#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2" decel="36000" fill="hold" nodeType="withEffect">
                                  <p:stCondLst>
                                    <p:cond delay="250"/>
                                  </p:stCondLst>
                                  <p:childTnLst>
                                    <p:set>
                                      <p:cBhvr>
                                        <p:cTn id="18" dur="1" fill="hold">
                                          <p:stCondLst>
                                            <p:cond delay="0"/>
                                          </p:stCondLst>
                                        </p:cTn>
                                        <p:tgtEl>
                                          <p:spTgt spid="374"/>
                                        </p:tgtEl>
                                        <p:attrNameLst>
                                          <p:attrName>style.visibility</p:attrName>
                                        </p:attrNameLst>
                                      </p:cBhvr>
                                      <p:to>
                                        <p:strVal val="visible"/>
                                      </p:to>
                                    </p:set>
                                    <p:anim calcmode="lin" valueType="num">
                                      <p:cBhvr additive="base">
                                        <p:cTn id="19" dur="750" fill="hold"/>
                                        <p:tgtEl>
                                          <p:spTgt spid="374"/>
                                        </p:tgtEl>
                                        <p:attrNameLst>
                                          <p:attrName>ppt_x</p:attrName>
                                        </p:attrNameLst>
                                      </p:cBhvr>
                                      <p:tavLst>
                                        <p:tav tm="0">
                                          <p:val>
                                            <p:strVal val="1+#ppt_w/2"/>
                                          </p:val>
                                        </p:tav>
                                        <p:tav tm="100000">
                                          <p:val>
                                            <p:strVal val="#ppt_x"/>
                                          </p:val>
                                        </p:tav>
                                      </p:tavLst>
                                    </p:anim>
                                    <p:anim calcmode="lin" valueType="num">
                                      <p:cBhvr additive="base">
                                        <p:cTn id="20" dur="750" fill="hold"/>
                                        <p:tgtEl>
                                          <p:spTgt spid="374"/>
                                        </p:tgtEl>
                                        <p:attrNameLst>
                                          <p:attrName>ppt_y</p:attrName>
                                        </p:attrNameLst>
                                      </p:cBhvr>
                                      <p:tavLst>
                                        <p:tav tm="0">
                                          <p:val>
                                            <p:strVal val="#ppt_y"/>
                                          </p:val>
                                        </p:tav>
                                        <p:tav tm="100000">
                                          <p:val>
                                            <p:strVal val="#ppt_y"/>
                                          </p:val>
                                        </p:tav>
                                      </p:tavLst>
                                    </p:anim>
                                  </p:childTnLst>
                                </p:cTn>
                              </p:par>
                              <p:par>
                                <p:cTn id="21" presetID="2" presetClass="entr" presetSubtype="2" decel="36000" fill="hold" nodeType="withEffect">
                                  <p:stCondLst>
                                    <p:cond delay="500"/>
                                  </p:stCondLst>
                                  <p:childTnLst>
                                    <p:set>
                                      <p:cBhvr>
                                        <p:cTn id="22" dur="1" fill="hold">
                                          <p:stCondLst>
                                            <p:cond delay="0"/>
                                          </p:stCondLst>
                                        </p:cTn>
                                        <p:tgtEl>
                                          <p:spTgt spid="728"/>
                                        </p:tgtEl>
                                        <p:attrNameLst>
                                          <p:attrName>style.visibility</p:attrName>
                                        </p:attrNameLst>
                                      </p:cBhvr>
                                      <p:to>
                                        <p:strVal val="visible"/>
                                      </p:to>
                                    </p:set>
                                    <p:anim calcmode="lin" valueType="num">
                                      <p:cBhvr additive="base">
                                        <p:cTn id="23" dur="750" fill="hold"/>
                                        <p:tgtEl>
                                          <p:spTgt spid="728"/>
                                        </p:tgtEl>
                                        <p:attrNameLst>
                                          <p:attrName>ppt_x</p:attrName>
                                        </p:attrNameLst>
                                      </p:cBhvr>
                                      <p:tavLst>
                                        <p:tav tm="0">
                                          <p:val>
                                            <p:strVal val="1+#ppt_w/2"/>
                                          </p:val>
                                        </p:tav>
                                        <p:tav tm="100000">
                                          <p:val>
                                            <p:strVal val="#ppt_x"/>
                                          </p:val>
                                        </p:tav>
                                      </p:tavLst>
                                    </p:anim>
                                    <p:anim calcmode="lin" valueType="num">
                                      <p:cBhvr additive="base">
                                        <p:cTn id="24" dur="750" fill="hold"/>
                                        <p:tgtEl>
                                          <p:spTgt spid="728"/>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flipH="1">
            <a:off x="7269383" y="2949864"/>
            <a:ext cx="3327742" cy="707886"/>
          </a:xfrm>
          <a:prstGeom prst="rect">
            <a:avLst/>
          </a:prstGeom>
          <a:noFill/>
        </p:spPr>
        <p:txBody>
          <a:bodyPr wrap="square" rtlCol="0">
            <a:spAutoFit/>
          </a:bodyPr>
          <a:lstStyle/>
          <a:p>
            <a:pPr algn="dist"/>
            <a:r>
              <a:rPr lang="zh-CN" altLang="en-US" sz="4000" dirty="0">
                <a:latin typeface="方正静蕾简体" panose="02000000000000000000" pitchFamily="2" charset="-122"/>
                <a:ea typeface="方正静蕾简体" panose="02000000000000000000" pitchFamily="2" charset="-122"/>
              </a:rPr>
              <a:t>结论</a:t>
            </a:r>
            <a:endParaRPr lang="zh-CN" altLang="en-US" sz="4000" dirty="0">
              <a:latin typeface="方正静蕾简体" panose="02000000000000000000" pitchFamily="2" charset="-122"/>
              <a:ea typeface="方正静蕾简体" panose="02000000000000000000" pitchFamily="2" charset="-122"/>
            </a:endParaRP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6058025" y="2940820"/>
              <a:ext cx="786099" cy="707886"/>
            </a:xfrm>
            <a:prstGeom prst="rect">
              <a:avLst/>
            </a:prstGeom>
            <a:noFill/>
          </p:spPr>
          <p:txBody>
            <a:bodyPr wrap="square" rtlCol="0">
              <a:spAutoFit/>
            </a:bodyPr>
            <a:lstStyle/>
            <a:p>
              <a:pPr algn="ctr"/>
              <a:r>
                <a:rPr lang="en-US" altLang="zh-CN" sz="4000" dirty="0">
                  <a:solidFill>
                    <a:srgbClr val="F9F9F9"/>
                  </a:solidFill>
                  <a:latin typeface="方正静蕾简体" panose="02000000000000000000" pitchFamily="2" charset="-122"/>
                  <a:ea typeface="方正静蕾简体" panose="02000000000000000000" pitchFamily="2" charset="-122"/>
                </a:rPr>
                <a:t>4</a:t>
              </a:r>
              <a:endParaRPr lang="zh-CN" altLang="en-US" sz="7200" b="1" dirty="0">
                <a:solidFill>
                  <a:srgbClr val="F9F9F9"/>
                </a:solidFill>
                <a:latin typeface="方正静蕾简体" panose="02000000000000000000" pitchFamily="2" charset="-122"/>
                <a:ea typeface="方正静蕾简体" panose="02000000000000000000" pitchFamily="2" charset="-122"/>
              </a:endParaRPr>
            </a:p>
          </p:txBody>
        </p:sp>
      </p:grpSp>
      <p:sp>
        <p:nvSpPr>
          <p:cNvPr id="14" name="文本框 13"/>
          <p:cNvSpPr txBox="1"/>
          <p:nvPr/>
        </p:nvSpPr>
        <p:spPr>
          <a:xfrm>
            <a:off x="1726083" y="2529212"/>
            <a:ext cx="2731838" cy="707886"/>
          </a:xfrm>
          <a:prstGeom prst="rect">
            <a:avLst/>
          </a:prstGeom>
          <a:noFill/>
        </p:spPr>
        <p:txBody>
          <a:bodyPr wrap="none" rtlCol="0">
            <a:spAutoFit/>
          </a:bodyPr>
          <a:lstStyle/>
          <a:p>
            <a:r>
              <a:rPr lang="en-US" altLang="zh-CN"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04</a:t>
            </a:r>
            <a:endParaRPr lang="zh-CN" altLang="en-US"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140"/>
          <p:cNvSpPr>
            <a:spLocks noEditPoints="1"/>
          </p:cNvSpPr>
          <p:nvPr/>
        </p:nvSpPr>
        <p:spPr bwMode="auto">
          <a:xfrm rot="4737770" flipH="1">
            <a:off x="493548" y="3157227"/>
            <a:ext cx="3723932" cy="1243321"/>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rgbClr val="262626"/>
          </a:solidFill>
          <a:ln w="9525">
            <a:noFill/>
            <a:round/>
          </a:ln>
        </p:spPr>
        <p:txBody>
          <a:bodyPr vert="horz" wrap="square" lIns="121920" tIns="60960" rIns="121920" bIns="60960" numCol="1" anchor="t" anchorCtr="0" compatLnSpc="1"/>
          <a:lstStyle/>
          <a:p>
            <a:endParaRPr lang="zh-CN" altLang="en-US" sz="2400"/>
          </a:p>
        </p:txBody>
      </p:sp>
      <p:sp>
        <p:nvSpPr>
          <p:cNvPr id="7" name="Freeform 128"/>
          <p:cNvSpPr>
            <a:spLocks noEditPoints="1"/>
          </p:cNvSpPr>
          <p:nvPr/>
        </p:nvSpPr>
        <p:spPr bwMode="auto">
          <a:xfrm rot="4727043" flipH="1">
            <a:off x="8993929"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lumMod val="85000"/>
              <a:lumOff val="15000"/>
            </a:schemeClr>
          </a:solidFill>
          <a:ln w="9525">
            <a:solidFill>
              <a:srgbClr val="262626"/>
            </a:solidFill>
            <a:round/>
          </a:ln>
        </p:spPr>
        <p:txBody>
          <a:bodyPr vert="horz" wrap="square" lIns="121920" tIns="60960" rIns="121920" bIns="60960" numCol="1" anchor="t" anchorCtr="0" compatLnSpc="1"/>
          <a:lstStyle/>
          <a:p>
            <a:endParaRPr lang="zh-CN" altLang="en-US" sz="2400"/>
          </a:p>
        </p:txBody>
      </p:sp>
      <p:sp>
        <p:nvSpPr>
          <p:cNvPr id="8" name="Freeform 128"/>
          <p:cNvSpPr>
            <a:spLocks noEditPoints="1"/>
          </p:cNvSpPr>
          <p:nvPr/>
        </p:nvSpPr>
        <p:spPr bwMode="auto">
          <a:xfrm rot="4727043" flipH="1">
            <a:off x="6415984"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lumMod val="85000"/>
              <a:lumOff val="15000"/>
            </a:schemeClr>
          </a:solidFill>
          <a:ln w="9525">
            <a:solidFill>
              <a:srgbClr val="262626"/>
            </a:solidFill>
            <a:round/>
          </a:ln>
        </p:spPr>
        <p:txBody>
          <a:bodyPr vert="horz" wrap="square" lIns="121920" tIns="60960" rIns="121920" bIns="60960" numCol="1" anchor="t" anchorCtr="0" compatLnSpc="1"/>
          <a:lstStyle/>
          <a:p>
            <a:endParaRPr lang="zh-CN" altLang="en-US" sz="2400"/>
          </a:p>
        </p:txBody>
      </p:sp>
      <p:sp>
        <p:nvSpPr>
          <p:cNvPr id="9" name="Freeform 128"/>
          <p:cNvSpPr>
            <a:spLocks noEditPoints="1"/>
          </p:cNvSpPr>
          <p:nvPr/>
        </p:nvSpPr>
        <p:spPr bwMode="auto">
          <a:xfrm rot="4727043" flipH="1">
            <a:off x="3819821"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lumMod val="85000"/>
              <a:lumOff val="15000"/>
            </a:schemeClr>
          </a:solidFill>
          <a:ln w="9525">
            <a:solidFill>
              <a:srgbClr val="262626"/>
            </a:solidFill>
            <a:round/>
          </a:ln>
        </p:spPr>
        <p:txBody>
          <a:bodyPr vert="horz" wrap="square" lIns="121920" tIns="60960" rIns="121920" bIns="60960" numCol="1" anchor="t" anchorCtr="0" compatLnSpc="1"/>
          <a:lstStyle/>
          <a:p>
            <a:endParaRPr lang="zh-CN" altLang="en-US" sz="2400"/>
          </a:p>
        </p:txBody>
      </p:sp>
      <p:sp>
        <p:nvSpPr>
          <p:cNvPr id="10" name="Freeform 100"/>
          <p:cNvSpPr>
            <a:spLocks noEditPoints="1"/>
          </p:cNvSpPr>
          <p:nvPr/>
        </p:nvSpPr>
        <p:spPr bwMode="auto">
          <a:xfrm flipV="1">
            <a:off x="8422170" y="4396569"/>
            <a:ext cx="233123" cy="274119"/>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lumMod val="85000"/>
            </a:schemeClr>
          </a:solidFill>
          <a:ln w="9525">
            <a:solidFill>
              <a:schemeClr val="bg1">
                <a:lumMod val="65000"/>
              </a:schemeClr>
            </a:solidFill>
            <a:round/>
          </a:ln>
        </p:spPr>
        <p:txBody>
          <a:bodyPr vert="horz" wrap="square" lIns="121920" tIns="60960" rIns="121920" bIns="60960" numCol="1" anchor="t" anchorCtr="0" compatLnSpc="1"/>
          <a:lstStyle/>
          <a:p>
            <a:endParaRPr lang="zh-CN" altLang="en-US" sz="2400"/>
          </a:p>
        </p:txBody>
      </p:sp>
      <p:sp>
        <p:nvSpPr>
          <p:cNvPr id="11" name="Freeform 100"/>
          <p:cNvSpPr>
            <a:spLocks noEditPoints="1"/>
          </p:cNvSpPr>
          <p:nvPr/>
        </p:nvSpPr>
        <p:spPr bwMode="auto">
          <a:xfrm flipV="1">
            <a:off x="5844223" y="4396569"/>
            <a:ext cx="233123" cy="274119"/>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lumMod val="85000"/>
            </a:schemeClr>
          </a:solidFill>
          <a:ln w="9525">
            <a:solidFill>
              <a:schemeClr val="bg1">
                <a:lumMod val="65000"/>
              </a:schemeClr>
            </a:solidFill>
            <a:round/>
          </a:ln>
        </p:spPr>
        <p:txBody>
          <a:bodyPr vert="horz" wrap="square" lIns="121920" tIns="60960" rIns="121920" bIns="60960" numCol="1" anchor="t" anchorCtr="0" compatLnSpc="1"/>
          <a:lstStyle/>
          <a:p>
            <a:endParaRPr lang="zh-CN" altLang="en-US" sz="2400"/>
          </a:p>
        </p:txBody>
      </p:sp>
      <p:sp>
        <p:nvSpPr>
          <p:cNvPr id="12" name="文本框 11"/>
          <p:cNvSpPr txBox="1"/>
          <p:nvPr/>
        </p:nvSpPr>
        <p:spPr>
          <a:xfrm>
            <a:off x="2001609" y="5965432"/>
            <a:ext cx="1550424" cy="502766"/>
          </a:xfrm>
          <a:prstGeom prst="rect">
            <a:avLst/>
          </a:prstGeom>
          <a:noFill/>
        </p:spPr>
        <p:txBody>
          <a:bodyPr wrap="none" rtlCol="0">
            <a:spAutoFit/>
          </a:bodyPr>
          <a:lstStyle/>
          <a:p>
            <a:pPr algn="ctr"/>
            <a:r>
              <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文本框 12"/>
          <p:cNvSpPr txBox="1"/>
          <p:nvPr/>
        </p:nvSpPr>
        <p:spPr>
          <a:xfrm>
            <a:off x="4088254" y="5965432"/>
            <a:ext cx="1550424" cy="502766"/>
          </a:xfrm>
          <a:prstGeom prst="rect">
            <a:avLst/>
          </a:prstGeom>
          <a:noFill/>
        </p:spPr>
        <p:txBody>
          <a:bodyPr wrap="none" rtlCol="0">
            <a:spAutoFit/>
          </a:bodyPr>
          <a:lstStyle/>
          <a:p>
            <a:pPr algn="ctr"/>
            <a:r>
              <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文本框 13"/>
          <p:cNvSpPr txBox="1"/>
          <p:nvPr/>
        </p:nvSpPr>
        <p:spPr>
          <a:xfrm>
            <a:off x="6601155" y="5965432"/>
            <a:ext cx="1550424" cy="502766"/>
          </a:xfrm>
          <a:prstGeom prst="rect">
            <a:avLst/>
          </a:prstGeom>
          <a:noFill/>
        </p:spPr>
        <p:txBody>
          <a:bodyPr wrap="none" rtlCol="0">
            <a:spAutoFit/>
          </a:bodyPr>
          <a:lstStyle/>
          <a:p>
            <a:pPr algn="ctr"/>
            <a:r>
              <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文本框 14"/>
          <p:cNvSpPr txBox="1"/>
          <p:nvPr/>
        </p:nvSpPr>
        <p:spPr>
          <a:xfrm>
            <a:off x="9114056" y="5965432"/>
            <a:ext cx="1550424" cy="502766"/>
          </a:xfrm>
          <a:prstGeom prst="rect">
            <a:avLst/>
          </a:prstGeom>
          <a:noFill/>
        </p:spPr>
        <p:txBody>
          <a:bodyPr wrap="none" rtlCol="0">
            <a:spAutoFit/>
          </a:bodyPr>
          <a:lstStyle/>
          <a:p>
            <a:pPr algn="ctr"/>
            <a:r>
              <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TextBox 4"/>
          <p:cNvSpPr txBox="1"/>
          <p:nvPr/>
        </p:nvSpPr>
        <p:spPr>
          <a:xfrm>
            <a:off x="4027482" y="2300531"/>
            <a:ext cx="6120466" cy="1231106"/>
          </a:xfrm>
          <a:prstGeom prst="rect">
            <a:avLst/>
          </a:prstGeom>
          <a:noFill/>
        </p:spPr>
        <p:txBody>
          <a:bodyPr wrap="square" lIns="0" tIns="0" rIns="0" bIns="0" rtlCol="0">
            <a:spAutoFit/>
          </a:bodyPr>
          <a:lstStyle/>
          <a:p>
            <a:r>
              <a:rPr lang="zh-CN" altLang="en-US" sz="2000" dirty="0">
                <a:solidFill>
                  <a:srgbClr val="2E2E2E"/>
                </a:solidFill>
                <a:latin typeface="微软雅黑" panose="020B0503020204020204" pitchFamily="34" charset="-122"/>
                <a:ea typeface="微软雅黑" panose="020B0503020204020204" pitchFamily="34" charset="-122"/>
              </a:rPr>
              <a:t>请在这里输入您的主要叙述内容请在这里输入您的主要叙述内容请在这里输入您的主要叙述内容请在这里输入您的主要叙述内容请在这里输入您的主要叙述内容</a:t>
            </a:r>
            <a:endParaRPr lang="en-US" altLang="zh-CN" sz="2000" dirty="0">
              <a:solidFill>
                <a:srgbClr val="2E2E2E"/>
              </a:solidFill>
              <a:latin typeface="微软雅黑" panose="020B0503020204020204" pitchFamily="34" charset="-122"/>
              <a:ea typeface="微软雅黑" panose="020B0503020204020204" pitchFamily="34" charset="-122"/>
            </a:endParaRPr>
          </a:p>
          <a:p>
            <a:endParaRPr lang="en-US" altLang="zh-CN" sz="2000" dirty="0">
              <a:solidFill>
                <a:srgbClr val="2E2E2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36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50" fill="hold"/>
                                        <p:tgtEl>
                                          <p:spTgt spid="9"/>
                                        </p:tgtEl>
                                        <p:attrNameLst>
                                          <p:attrName>ppt_x</p:attrName>
                                        </p:attrNameLst>
                                      </p:cBhvr>
                                      <p:tavLst>
                                        <p:tav tm="0">
                                          <p:val>
                                            <p:strVal val="#ppt_x"/>
                                          </p:val>
                                        </p:tav>
                                        <p:tav tm="100000">
                                          <p:val>
                                            <p:strVal val="#ppt_x"/>
                                          </p:val>
                                        </p:tav>
                                      </p:tavLst>
                                    </p:anim>
                                    <p:anim calcmode="lin" valueType="num">
                                      <p:cBhvr additive="base">
                                        <p:cTn id="13" dur="75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decel="36000"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decel="36000" fill="hold" grpId="0" nodeType="withEffect">
                                  <p:stCondLst>
                                    <p:cond delay="75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750" fill="hold"/>
                                        <p:tgtEl>
                                          <p:spTgt spid="7"/>
                                        </p:tgtEl>
                                        <p:attrNameLst>
                                          <p:attrName>ppt_x</p:attrName>
                                        </p:attrNameLst>
                                      </p:cBhvr>
                                      <p:tavLst>
                                        <p:tav tm="0">
                                          <p:val>
                                            <p:strVal val="#ppt_x"/>
                                          </p:val>
                                        </p:tav>
                                        <p:tav tm="100000">
                                          <p:val>
                                            <p:strVal val="#ppt_x"/>
                                          </p:val>
                                        </p:tav>
                                      </p:tavLst>
                                    </p:anim>
                                    <p:anim calcmode="lin" valueType="num">
                                      <p:cBhvr additive="base">
                                        <p:cTn id="21" dur="75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400"/>
                                        <p:tgtEl>
                                          <p:spTgt spid="12"/>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400"/>
                                        <p:tgtEl>
                                          <p:spTgt spid="13"/>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400"/>
                                        <p:tgtEl>
                                          <p:spTgt spid="14"/>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400"/>
                                        <p:tgtEl>
                                          <p:spTgt spid="15"/>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071987" y="2502162"/>
            <a:ext cx="2410365" cy="2152691"/>
            <a:chOff x="6208713" y="1243013"/>
            <a:chExt cx="706438" cy="620713"/>
          </a:xfrm>
          <a:solidFill>
            <a:srgbClr val="262626"/>
          </a:solidFill>
        </p:grpSpPr>
        <p:sp>
          <p:nvSpPr>
            <p:cNvPr id="7"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32" name="组合 31"/>
          <p:cNvGrpSpPr/>
          <p:nvPr/>
        </p:nvGrpSpPr>
        <p:grpSpPr>
          <a:xfrm>
            <a:off x="4955649" y="2502162"/>
            <a:ext cx="2410365" cy="2152691"/>
            <a:chOff x="6208713" y="1243013"/>
            <a:chExt cx="706438" cy="620713"/>
          </a:xfrm>
          <a:solidFill>
            <a:srgbClr val="262626"/>
          </a:solidFill>
        </p:grpSpPr>
        <p:sp>
          <p:nvSpPr>
            <p:cNvPr id="33"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58" name="组合 57"/>
          <p:cNvGrpSpPr/>
          <p:nvPr/>
        </p:nvGrpSpPr>
        <p:grpSpPr>
          <a:xfrm>
            <a:off x="8753044" y="2502161"/>
            <a:ext cx="2410365" cy="2152691"/>
            <a:chOff x="6208713" y="1243013"/>
            <a:chExt cx="706438" cy="620713"/>
          </a:xfrm>
          <a:solidFill>
            <a:srgbClr val="262626"/>
          </a:solidFill>
        </p:grpSpPr>
        <p:sp>
          <p:nvSpPr>
            <p:cNvPr id="59"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0"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1"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2"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3"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4"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5"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6"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7"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8"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9"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0"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1"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2"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3"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4"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5"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7"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8"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9"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84" name="文本框 8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207031" y="5073279"/>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5" name="文本框 8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052777" y="5073279"/>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6" name="文本框 8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839339" y="5038200"/>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750" fill="hold"/>
                                        <p:tgtEl>
                                          <p:spTgt spid="58"/>
                                        </p:tgtEl>
                                        <p:attrNameLst>
                                          <p:attrName>ppt_x</p:attrName>
                                        </p:attrNameLst>
                                      </p:cBhvr>
                                      <p:tavLst>
                                        <p:tav tm="0">
                                          <p:val>
                                            <p:strVal val="#ppt_x"/>
                                          </p:val>
                                        </p:tav>
                                        <p:tav tm="100000">
                                          <p:val>
                                            <p:strVal val="#ppt_x"/>
                                          </p:val>
                                        </p:tav>
                                      </p:tavLst>
                                    </p:anim>
                                    <p:anim calcmode="lin" valueType="num">
                                      <p:cBhvr additive="base">
                                        <p:cTn id="16" dur="750" fill="hold"/>
                                        <p:tgtEl>
                                          <p:spTgt spid="5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fade">
                                      <p:cBhvr>
                                        <p:cTn id="20" dur="500"/>
                                        <p:tgtEl>
                                          <p:spTgt spid="84"/>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85"/>
                                        </p:tgtEl>
                                        <p:attrNameLst>
                                          <p:attrName>style.visibility</p:attrName>
                                        </p:attrNameLst>
                                      </p:cBhvr>
                                      <p:to>
                                        <p:strVal val="visible"/>
                                      </p:to>
                                    </p:set>
                                    <p:animEffect transition="in" filter="fade">
                                      <p:cBhvr>
                                        <p:cTn id="23" dur="500"/>
                                        <p:tgtEl>
                                          <p:spTgt spid="85"/>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86"/>
                                        </p:tgtEl>
                                        <p:attrNameLst>
                                          <p:attrName>style.visibility</p:attrName>
                                        </p:attrNameLst>
                                      </p:cBhvr>
                                      <p:to>
                                        <p:strVal val="visible"/>
                                      </p:to>
                                    </p:set>
                                    <p:animEffect transition="in" filter="fade">
                                      <p:cBhvr>
                                        <p:cTn id="2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flipV="1">
            <a:off x="5604343" y="3944317"/>
            <a:ext cx="828176" cy="1434619"/>
            <a:chOff x="5429250" y="3605213"/>
            <a:chExt cx="1387476" cy="2403475"/>
          </a:xfrm>
          <a:solidFill>
            <a:srgbClr val="A6A6A6"/>
          </a:solidFill>
        </p:grpSpPr>
        <p:sp>
          <p:nvSpPr>
            <p:cNvPr id="7" name="Freeform 3579"/>
            <p:cNvSpPr/>
            <p:nvPr/>
          </p:nvSpPr>
          <p:spPr bwMode="auto">
            <a:xfrm>
              <a:off x="5789613" y="3605213"/>
              <a:ext cx="1027113" cy="2403475"/>
            </a:xfrm>
            <a:custGeom>
              <a:avLst/>
              <a:gdLst>
                <a:gd name="T0" fmla="*/ 9 w 37"/>
                <a:gd name="T1" fmla="*/ 1 h 89"/>
                <a:gd name="T2" fmla="*/ 9 w 37"/>
                <a:gd name="T3" fmla="*/ 61 h 89"/>
                <a:gd name="T4" fmla="*/ 33 w 37"/>
                <a:gd name="T5" fmla="*/ 87 h 89"/>
                <a:gd name="T6" fmla="*/ 36 w 37"/>
                <a:gd name="T7" fmla="*/ 88 h 89"/>
                <a:gd name="T8" fmla="*/ 37 w 37"/>
                <a:gd name="T9" fmla="*/ 87 h 89"/>
                <a:gd name="T10" fmla="*/ 18 w 37"/>
                <a:gd name="T11" fmla="*/ 71 h 89"/>
                <a:gd name="T12" fmla="*/ 4 w 37"/>
                <a:gd name="T13" fmla="*/ 20 h 89"/>
                <a:gd name="T14" fmla="*/ 10 w 37"/>
                <a:gd name="T15" fmla="*/ 0 h 89"/>
                <a:gd name="T16" fmla="*/ 9 w 37"/>
                <a:gd name="T17" fmla="*/ 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89">
                  <a:moveTo>
                    <a:pt x="9" y="1"/>
                  </a:moveTo>
                  <a:cubicBezTo>
                    <a:pt x="1" y="21"/>
                    <a:pt x="0" y="42"/>
                    <a:pt x="9" y="61"/>
                  </a:cubicBezTo>
                  <a:cubicBezTo>
                    <a:pt x="15" y="71"/>
                    <a:pt x="23" y="81"/>
                    <a:pt x="33" y="87"/>
                  </a:cubicBezTo>
                  <a:cubicBezTo>
                    <a:pt x="34" y="87"/>
                    <a:pt x="35" y="88"/>
                    <a:pt x="36" y="88"/>
                  </a:cubicBezTo>
                  <a:cubicBezTo>
                    <a:pt x="36" y="89"/>
                    <a:pt x="37" y="87"/>
                    <a:pt x="37" y="87"/>
                  </a:cubicBezTo>
                  <a:cubicBezTo>
                    <a:pt x="30" y="83"/>
                    <a:pt x="23" y="77"/>
                    <a:pt x="18" y="71"/>
                  </a:cubicBezTo>
                  <a:cubicBezTo>
                    <a:pt x="7" y="57"/>
                    <a:pt x="2" y="38"/>
                    <a:pt x="4" y="20"/>
                  </a:cubicBezTo>
                  <a:cubicBezTo>
                    <a:pt x="5" y="13"/>
                    <a:pt x="7" y="7"/>
                    <a:pt x="10" y="0"/>
                  </a:cubicBezTo>
                  <a:cubicBezTo>
                    <a:pt x="10" y="0"/>
                    <a:pt x="9"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Line 3580"/>
            <p:cNvSpPr>
              <a:spLocks noChangeShapeType="1"/>
            </p:cNvSpPr>
            <p:nvPr/>
          </p:nvSpPr>
          <p:spPr bwMode="auto">
            <a:xfrm>
              <a:off x="5456237" y="44688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Line 3581"/>
            <p:cNvSpPr>
              <a:spLocks noChangeShapeType="1"/>
            </p:cNvSpPr>
            <p:nvPr/>
          </p:nvSpPr>
          <p:spPr bwMode="auto">
            <a:xfrm>
              <a:off x="5456237" y="44688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582"/>
            <p:cNvSpPr/>
            <p:nvPr/>
          </p:nvSpPr>
          <p:spPr bwMode="auto">
            <a:xfrm>
              <a:off x="5429250" y="3605213"/>
              <a:ext cx="915988" cy="971550"/>
            </a:xfrm>
            <a:custGeom>
              <a:avLst/>
              <a:gdLst>
                <a:gd name="T0" fmla="*/ 2 w 33"/>
                <a:gd name="T1" fmla="*/ 32 h 36"/>
                <a:gd name="T2" fmla="*/ 24 w 33"/>
                <a:gd name="T3" fmla="*/ 1 h 36"/>
                <a:gd name="T4" fmla="*/ 22 w 33"/>
                <a:gd name="T5" fmla="*/ 1 h 36"/>
                <a:gd name="T6" fmla="*/ 31 w 33"/>
                <a:gd name="T7" fmla="*/ 36 h 36"/>
                <a:gd name="T8" fmla="*/ 33 w 33"/>
                <a:gd name="T9" fmla="*/ 35 h 36"/>
                <a:gd name="T10" fmla="*/ 24 w 33"/>
                <a:gd name="T11" fmla="*/ 1 h 36"/>
                <a:gd name="T12" fmla="*/ 22 w 33"/>
                <a:gd name="T13" fmla="*/ 1 h 36"/>
                <a:gd name="T14" fmla="*/ 0 w 33"/>
                <a:gd name="T15" fmla="*/ 31 h 36"/>
                <a:gd name="T16" fmla="*/ 2 w 33"/>
                <a:gd name="T1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2" y="32"/>
                  </a:moveTo>
                  <a:cubicBezTo>
                    <a:pt x="9" y="21"/>
                    <a:pt x="16" y="11"/>
                    <a:pt x="24" y="1"/>
                  </a:cubicBezTo>
                  <a:cubicBezTo>
                    <a:pt x="23" y="1"/>
                    <a:pt x="22" y="1"/>
                    <a:pt x="22" y="1"/>
                  </a:cubicBezTo>
                  <a:cubicBezTo>
                    <a:pt x="22" y="13"/>
                    <a:pt x="24" y="26"/>
                    <a:pt x="31" y="36"/>
                  </a:cubicBezTo>
                  <a:cubicBezTo>
                    <a:pt x="31" y="36"/>
                    <a:pt x="33" y="36"/>
                    <a:pt x="33" y="35"/>
                  </a:cubicBezTo>
                  <a:cubicBezTo>
                    <a:pt x="26" y="25"/>
                    <a:pt x="24" y="12"/>
                    <a:pt x="24" y="1"/>
                  </a:cubicBezTo>
                  <a:cubicBezTo>
                    <a:pt x="24" y="0"/>
                    <a:pt x="22" y="0"/>
                    <a:pt x="22" y="1"/>
                  </a:cubicBezTo>
                  <a:cubicBezTo>
                    <a:pt x="14" y="10"/>
                    <a:pt x="7" y="21"/>
                    <a:pt x="0" y="31"/>
                  </a:cubicBezTo>
                  <a:cubicBezTo>
                    <a:pt x="0" y="32"/>
                    <a:pt x="1" y="33"/>
                    <a:pt x="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rot="15281405">
            <a:off x="2689699" y="4024416"/>
            <a:ext cx="1582194" cy="1019107"/>
            <a:chOff x="6584951" y="3543301"/>
            <a:chExt cx="1900237" cy="1223962"/>
          </a:xfrm>
          <a:solidFill>
            <a:srgbClr val="A6A6A6"/>
          </a:solidFill>
        </p:grpSpPr>
        <p:sp>
          <p:nvSpPr>
            <p:cNvPr id="12" name="Freeform 3586"/>
            <p:cNvSpPr>
              <a:spLocks noEditPoints="1"/>
            </p:cNvSpPr>
            <p:nvPr/>
          </p:nvSpPr>
          <p:spPr bwMode="auto">
            <a:xfrm>
              <a:off x="6872288" y="3543301"/>
              <a:ext cx="1612900" cy="1090612"/>
            </a:xfrm>
            <a:custGeom>
              <a:avLst/>
              <a:gdLst>
                <a:gd name="T0" fmla="*/ 1 w 62"/>
                <a:gd name="T1" fmla="*/ 40 h 41"/>
                <a:gd name="T2" fmla="*/ 37 w 62"/>
                <a:gd name="T3" fmla="*/ 20 h 41"/>
                <a:gd name="T4" fmla="*/ 42 w 62"/>
                <a:gd name="T5" fmla="*/ 20 h 41"/>
                <a:gd name="T6" fmla="*/ 46 w 62"/>
                <a:gd name="T7" fmla="*/ 41 h 41"/>
                <a:gd name="T8" fmla="*/ 46 w 62"/>
                <a:gd name="T9" fmla="*/ 41 h 41"/>
                <a:gd name="T10" fmla="*/ 47 w 62"/>
                <a:gd name="T11" fmla="*/ 20 h 41"/>
                <a:gd name="T12" fmla="*/ 45 w 62"/>
                <a:gd name="T13" fmla="*/ 19 h 41"/>
                <a:gd name="T14" fmla="*/ 46 w 62"/>
                <a:gd name="T15" fmla="*/ 18 h 41"/>
                <a:gd name="T16" fmla="*/ 61 w 62"/>
                <a:gd name="T17" fmla="*/ 3 h 41"/>
                <a:gd name="T18" fmla="*/ 60 w 62"/>
                <a:gd name="T19" fmla="*/ 1 h 41"/>
                <a:gd name="T20" fmla="*/ 45 w 62"/>
                <a:gd name="T21" fmla="*/ 14 h 41"/>
                <a:gd name="T22" fmla="*/ 43 w 62"/>
                <a:gd name="T23" fmla="*/ 18 h 41"/>
                <a:gd name="T24" fmla="*/ 38 w 62"/>
                <a:gd name="T25" fmla="*/ 17 h 41"/>
                <a:gd name="T26" fmla="*/ 29 w 62"/>
                <a:gd name="T27" fmla="*/ 21 h 41"/>
                <a:gd name="T28" fmla="*/ 1 w 62"/>
                <a:gd name="T29" fmla="*/ 37 h 41"/>
                <a:gd name="T30" fmla="*/ 1 w 62"/>
                <a:gd name="T31" fmla="*/ 40 h 41"/>
                <a:gd name="T32" fmla="*/ 50 w 62"/>
                <a:gd name="T33" fmla="*/ 26 h 41"/>
                <a:gd name="T34" fmla="*/ 48 w 62"/>
                <a:gd name="T35" fmla="*/ 36 h 41"/>
                <a:gd name="T36" fmla="*/ 46 w 62"/>
                <a:gd name="T37" fmla="*/ 38 h 41"/>
                <a:gd name="T38" fmla="*/ 45 w 62"/>
                <a:gd name="T39" fmla="*/ 39 h 41"/>
                <a:gd name="T40" fmla="*/ 43 w 62"/>
                <a:gd name="T41" fmla="*/ 35 h 41"/>
                <a:gd name="T42" fmla="*/ 44 w 62"/>
                <a:gd name="T43" fmla="*/ 21 h 41"/>
                <a:gd name="T44" fmla="*/ 50 w 62"/>
                <a:gd name="T45"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1">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587"/>
            <p:cNvSpPr/>
            <p:nvPr/>
          </p:nvSpPr>
          <p:spPr bwMode="auto">
            <a:xfrm>
              <a:off x="6584951" y="4021138"/>
              <a:ext cx="858838" cy="746125"/>
            </a:xfrm>
            <a:custGeom>
              <a:avLst/>
              <a:gdLst>
                <a:gd name="T0" fmla="*/ 2 w 33"/>
                <a:gd name="T1" fmla="*/ 28 h 28"/>
                <a:gd name="T2" fmla="*/ 32 w 33"/>
                <a:gd name="T3" fmla="*/ 23 h 28"/>
                <a:gd name="T4" fmla="*/ 32 w 33"/>
                <a:gd name="T5" fmla="*/ 21 h 28"/>
                <a:gd name="T6" fmla="*/ 7 w 33"/>
                <a:gd name="T7" fmla="*/ 23 h 28"/>
                <a:gd name="T8" fmla="*/ 21 w 33"/>
                <a:gd name="T9" fmla="*/ 3 h 28"/>
                <a:gd name="T10" fmla="*/ 19 w 33"/>
                <a:gd name="T11" fmla="*/ 2 h 28"/>
                <a:gd name="T12" fmla="*/ 1 w 33"/>
                <a:gd name="T13" fmla="*/ 25 h 28"/>
                <a:gd name="T14" fmla="*/ 2 w 33"/>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8">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组合 13"/>
          <p:cNvGrpSpPr/>
          <p:nvPr/>
        </p:nvGrpSpPr>
        <p:grpSpPr>
          <a:xfrm rot="6318595" flipH="1">
            <a:off x="8004151" y="4019623"/>
            <a:ext cx="1582194" cy="1019107"/>
            <a:chOff x="6584951" y="3543301"/>
            <a:chExt cx="1900237" cy="1223962"/>
          </a:xfrm>
          <a:solidFill>
            <a:srgbClr val="A6A6A6"/>
          </a:solidFill>
        </p:grpSpPr>
        <p:sp>
          <p:nvSpPr>
            <p:cNvPr id="15" name="Freeform 3586"/>
            <p:cNvSpPr>
              <a:spLocks noEditPoints="1"/>
            </p:cNvSpPr>
            <p:nvPr/>
          </p:nvSpPr>
          <p:spPr bwMode="auto">
            <a:xfrm>
              <a:off x="6872288" y="3543301"/>
              <a:ext cx="1612900" cy="1090612"/>
            </a:xfrm>
            <a:custGeom>
              <a:avLst/>
              <a:gdLst>
                <a:gd name="T0" fmla="*/ 1 w 62"/>
                <a:gd name="T1" fmla="*/ 40 h 41"/>
                <a:gd name="T2" fmla="*/ 37 w 62"/>
                <a:gd name="T3" fmla="*/ 20 h 41"/>
                <a:gd name="T4" fmla="*/ 42 w 62"/>
                <a:gd name="T5" fmla="*/ 20 h 41"/>
                <a:gd name="T6" fmla="*/ 46 w 62"/>
                <a:gd name="T7" fmla="*/ 41 h 41"/>
                <a:gd name="T8" fmla="*/ 46 w 62"/>
                <a:gd name="T9" fmla="*/ 41 h 41"/>
                <a:gd name="T10" fmla="*/ 47 w 62"/>
                <a:gd name="T11" fmla="*/ 20 h 41"/>
                <a:gd name="T12" fmla="*/ 45 w 62"/>
                <a:gd name="T13" fmla="*/ 19 h 41"/>
                <a:gd name="T14" fmla="*/ 46 w 62"/>
                <a:gd name="T15" fmla="*/ 18 h 41"/>
                <a:gd name="T16" fmla="*/ 61 w 62"/>
                <a:gd name="T17" fmla="*/ 3 h 41"/>
                <a:gd name="T18" fmla="*/ 60 w 62"/>
                <a:gd name="T19" fmla="*/ 1 h 41"/>
                <a:gd name="T20" fmla="*/ 45 w 62"/>
                <a:gd name="T21" fmla="*/ 14 h 41"/>
                <a:gd name="T22" fmla="*/ 43 w 62"/>
                <a:gd name="T23" fmla="*/ 18 h 41"/>
                <a:gd name="T24" fmla="*/ 38 w 62"/>
                <a:gd name="T25" fmla="*/ 17 h 41"/>
                <a:gd name="T26" fmla="*/ 29 w 62"/>
                <a:gd name="T27" fmla="*/ 21 h 41"/>
                <a:gd name="T28" fmla="*/ 1 w 62"/>
                <a:gd name="T29" fmla="*/ 37 h 41"/>
                <a:gd name="T30" fmla="*/ 1 w 62"/>
                <a:gd name="T31" fmla="*/ 40 h 41"/>
                <a:gd name="T32" fmla="*/ 50 w 62"/>
                <a:gd name="T33" fmla="*/ 26 h 41"/>
                <a:gd name="T34" fmla="*/ 48 w 62"/>
                <a:gd name="T35" fmla="*/ 36 h 41"/>
                <a:gd name="T36" fmla="*/ 46 w 62"/>
                <a:gd name="T37" fmla="*/ 38 h 41"/>
                <a:gd name="T38" fmla="*/ 45 w 62"/>
                <a:gd name="T39" fmla="*/ 39 h 41"/>
                <a:gd name="T40" fmla="*/ 43 w 62"/>
                <a:gd name="T41" fmla="*/ 35 h 41"/>
                <a:gd name="T42" fmla="*/ 44 w 62"/>
                <a:gd name="T43" fmla="*/ 21 h 41"/>
                <a:gd name="T44" fmla="*/ 50 w 62"/>
                <a:gd name="T45"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1">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587"/>
            <p:cNvSpPr/>
            <p:nvPr/>
          </p:nvSpPr>
          <p:spPr bwMode="auto">
            <a:xfrm>
              <a:off x="6584951" y="4021138"/>
              <a:ext cx="858838" cy="746125"/>
            </a:xfrm>
            <a:custGeom>
              <a:avLst/>
              <a:gdLst>
                <a:gd name="T0" fmla="*/ 2 w 33"/>
                <a:gd name="T1" fmla="*/ 28 h 28"/>
                <a:gd name="T2" fmla="*/ 32 w 33"/>
                <a:gd name="T3" fmla="*/ 23 h 28"/>
                <a:gd name="T4" fmla="*/ 32 w 33"/>
                <a:gd name="T5" fmla="*/ 21 h 28"/>
                <a:gd name="T6" fmla="*/ 7 w 33"/>
                <a:gd name="T7" fmla="*/ 23 h 28"/>
                <a:gd name="T8" fmla="*/ 21 w 33"/>
                <a:gd name="T9" fmla="*/ 3 h 28"/>
                <a:gd name="T10" fmla="*/ 19 w 33"/>
                <a:gd name="T11" fmla="*/ 2 h 28"/>
                <a:gd name="T12" fmla="*/ 1 w 33"/>
                <a:gd name="T13" fmla="*/ 25 h 28"/>
                <a:gd name="T14" fmla="*/ 2 w 33"/>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8">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 name="组合 16"/>
          <p:cNvGrpSpPr/>
          <p:nvPr/>
        </p:nvGrpSpPr>
        <p:grpSpPr>
          <a:xfrm>
            <a:off x="1832966" y="1945037"/>
            <a:ext cx="2348182" cy="1999280"/>
            <a:chOff x="1832966" y="1945037"/>
            <a:chExt cx="2348182" cy="1999280"/>
          </a:xfrm>
        </p:grpSpPr>
        <p:sp>
          <p:nvSpPr>
            <p:cNvPr id="18" name="Freeform 7"/>
            <p:cNvSpPr>
              <a:spLocks noEditPoints="1"/>
            </p:cNvSpPr>
            <p:nvPr/>
          </p:nvSpPr>
          <p:spPr bwMode="auto">
            <a:xfrm flipH="1" flipV="1">
              <a:off x="1832966"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9" name="Text Box 12"/>
            <p:cNvSpPr txBox="1">
              <a:spLocks noChangeArrowheads="1"/>
            </p:cNvSpPr>
            <p:nvPr/>
          </p:nvSpPr>
          <p:spPr bwMode="auto">
            <a:xfrm>
              <a:off x="2080822" y="2439043"/>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endParaRPr lang="zh-CN" altLang="en-US" sz="2000" kern="0" dirty="0">
                <a:solidFill>
                  <a:srgbClr val="392F2F"/>
                </a:solidFill>
                <a:latin typeface="微软雅黑" panose="020B0503020204020204" pitchFamily="34" charset="-122"/>
                <a:ea typeface="微软雅黑" panose="020B0503020204020204" pitchFamily="34" charset="-122"/>
              </a:endParaRP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endParaRPr lang="zh-CN" altLang="en-US" sz="2000" kern="0" dirty="0">
                <a:solidFill>
                  <a:srgbClr val="392F2F"/>
                </a:solidFill>
                <a:latin typeface="微软雅黑" panose="020B0503020204020204" pitchFamily="34" charset="-122"/>
                <a:ea typeface="微软雅黑" panose="020B0503020204020204" pitchFamily="34" charset="-122"/>
              </a:endParaRP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endParaRPr lang="zh-CN" altLang="en-US" sz="2000" kern="0" dirty="0">
                <a:solidFill>
                  <a:srgbClr val="392F2F"/>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966629" y="1921790"/>
            <a:ext cx="2423064" cy="1999280"/>
            <a:chOff x="4966629" y="1921790"/>
            <a:chExt cx="2423064" cy="1999280"/>
          </a:xfrm>
        </p:grpSpPr>
        <p:sp>
          <p:nvSpPr>
            <p:cNvPr id="21" name="Freeform 7"/>
            <p:cNvSpPr>
              <a:spLocks noEditPoints="1"/>
            </p:cNvSpPr>
            <p:nvPr/>
          </p:nvSpPr>
          <p:spPr bwMode="auto">
            <a:xfrm flipH="1" flipV="1">
              <a:off x="4966629" y="1921790"/>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22" name="Text Box 12"/>
            <p:cNvSpPr txBox="1">
              <a:spLocks noChangeArrowheads="1"/>
            </p:cNvSpPr>
            <p:nvPr/>
          </p:nvSpPr>
          <p:spPr bwMode="auto">
            <a:xfrm>
              <a:off x="5289367" y="2435944"/>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endParaRPr lang="zh-CN" altLang="en-US" sz="2000" kern="0" dirty="0">
                <a:solidFill>
                  <a:srgbClr val="392F2F"/>
                </a:solidFill>
                <a:latin typeface="微软雅黑" panose="020B0503020204020204" pitchFamily="34" charset="-122"/>
                <a:ea typeface="微软雅黑" panose="020B0503020204020204" pitchFamily="34" charset="-122"/>
              </a:endParaRP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endParaRPr lang="zh-CN" altLang="en-US" sz="2000" kern="0" dirty="0">
                <a:solidFill>
                  <a:srgbClr val="392F2F"/>
                </a:solidFill>
                <a:latin typeface="微软雅黑" panose="020B0503020204020204" pitchFamily="34" charset="-122"/>
                <a:ea typeface="微软雅黑" panose="020B0503020204020204" pitchFamily="34" charset="-122"/>
              </a:endParaRP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endParaRPr lang="zh-CN" altLang="en-US" sz="2000" kern="0" dirty="0">
                <a:solidFill>
                  <a:srgbClr val="392F2F"/>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8100292" y="1945037"/>
            <a:ext cx="2445471" cy="1999280"/>
            <a:chOff x="8100292" y="1945037"/>
            <a:chExt cx="2445471" cy="1999280"/>
          </a:xfrm>
        </p:grpSpPr>
        <p:sp>
          <p:nvSpPr>
            <p:cNvPr id="24" name="Freeform 7"/>
            <p:cNvSpPr>
              <a:spLocks noEditPoints="1"/>
            </p:cNvSpPr>
            <p:nvPr/>
          </p:nvSpPr>
          <p:spPr bwMode="auto">
            <a:xfrm flipH="1" flipV="1">
              <a:off x="8100292"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25" name="Text Box 12"/>
            <p:cNvSpPr txBox="1">
              <a:spLocks noChangeArrowheads="1"/>
            </p:cNvSpPr>
            <p:nvPr/>
          </p:nvSpPr>
          <p:spPr bwMode="auto">
            <a:xfrm>
              <a:off x="8445437" y="2435944"/>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endParaRPr lang="zh-CN" altLang="en-US" sz="2000" kern="0" dirty="0">
                <a:solidFill>
                  <a:srgbClr val="392F2F"/>
                </a:solidFill>
                <a:latin typeface="微软雅黑" panose="020B0503020204020204" pitchFamily="34" charset="-122"/>
                <a:ea typeface="微软雅黑" panose="020B0503020204020204" pitchFamily="34" charset="-122"/>
              </a:endParaRP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endParaRPr lang="zh-CN" altLang="en-US" sz="2000" kern="0" dirty="0">
                <a:solidFill>
                  <a:srgbClr val="392F2F"/>
                </a:solidFill>
                <a:latin typeface="微软雅黑" panose="020B0503020204020204" pitchFamily="34" charset="-122"/>
                <a:ea typeface="微软雅黑" panose="020B0503020204020204" pitchFamily="34" charset="-122"/>
              </a:endParaRP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endParaRPr lang="zh-CN" altLang="en-US" sz="2000" kern="0" dirty="0">
                <a:solidFill>
                  <a:srgbClr val="392F2F"/>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3225881" y="5541379"/>
            <a:ext cx="5762898" cy="1116018"/>
            <a:chOff x="3225881" y="5541379"/>
            <a:chExt cx="5762898" cy="1116018"/>
          </a:xfrm>
        </p:grpSpPr>
        <p:sp>
          <p:nvSpPr>
            <p:cNvPr id="27" name="椭圆 31"/>
            <p:cNvSpPr/>
            <p:nvPr/>
          </p:nvSpPr>
          <p:spPr>
            <a:xfrm>
              <a:off x="3225881" y="5541379"/>
              <a:ext cx="5762898" cy="111601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 Box 21"/>
            <p:cNvSpPr txBox="1">
              <a:spLocks noChangeArrowheads="1"/>
            </p:cNvSpPr>
            <p:nvPr/>
          </p:nvSpPr>
          <p:spPr bwMode="auto">
            <a:xfrm>
              <a:off x="4114369" y="5776534"/>
              <a:ext cx="3960898" cy="648805"/>
            </a:xfrm>
            <a:prstGeom prst="rect">
              <a:avLst/>
            </a:prstGeom>
            <a:noFill/>
            <a:ln w="9525">
              <a:noFill/>
              <a:miter lim="800000"/>
            </a:ln>
            <a:effectLst/>
          </p:spPr>
          <p:txBody>
            <a:bodyPr wrap="square" lIns="93890" tIns="46945" rIns="93890" bIns="46945">
              <a:spAutoFit/>
            </a:bodyPr>
            <a:lstStyle/>
            <a:p>
              <a:pPr algn="ctr">
                <a:defRPr/>
              </a:pPr>
              <a:r>
                <a:rPr lang="zh-CN" altLang="en-US" sz="3600" kern="0" dirty="0">
                  <a:solidFill>
                    <a:srgbClr val="392F2F"/>
                  </a:solidFill>
                  <a:ea typeface="微软雅黑" panose="020B0503020204020204" pitchFamily="34" charset="-122"/>
                </a:rPr>
                <a:t>此处添加文本标题</a:t>
              </a:r>
              <a:endParaRPr lang="zh-CN" altLang="en-US" sz="3600" kern="0" dirty="0">
                <a:solidFill>
                  <a:srgbClr val="392F2F"/>
                </a:solidFill>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750" fill="hold"/>
                                        <p:tgtEl>
                                          <p:spTgt spid="23"/>
                                        </p:tgtEl>
                                        <p:attrNameLst>
                                          <p:attrName>ppt_x</p:attrName>
                                        </p:attrNameLst>
                                      </p:cBhvr>
                                      <p:tavLst>
                                        <p:tav tm="0">
                                          <p:val>
                                            <p:strVal val="#ppt_x"/>
                                          </p:val>
                                        </p:tav>
                                        <p:tav tm="100000">
                                          <p:val>
                                            <p:strVal val="#ppt_x"/>
                                          </p:val>
                                        </p:tav>
                                      </p:tavLst>
                                    </p:anim>
                                    <p:anim calcmode="lin" valueType="num">
                                      <p:cBhvr additive="base">
                                        <p:cTn id="16" dur="750" fill="hold"/>
                                        <p:tgtEl>
                                          <p:spTgt spid="23"/>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par>
                                <p:cTn id="24" presetID="22" presetClass="entr" presetSubtype="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par>
                          <p:cTn id="27" fill="hold">
                            <p:stCondLst>
                              <p:cond delay="1500"/>
                            </p:stCondLst>
                            <p:childTnLst>
                              <p:par>
                                <p:cTn id="28" presetID="16" presetClass="entr" presetSubtype="37"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arn(outVertical)">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9"/>
          <p:cNvSpPr>
            <a:spLocks noEditPoints="1"/>
          </p:cNvSpPr>
          <p:nvPr/>
        </p:nvSpPr>
        <p:spPr bwMode="auto">
          <a:xfrm>
            <a:off x="1238223" y="2680510"/>
            <a:ext cx="3363401" cy="3093078"/>
          </a:xfrm>
          <a:custGeom>
            <a:avLst/>
            <a:gdLst>
              <a:gd name="T0" fmla="*/ 5 w 497"/>
              <a:gd name="T1" fmla="*/ 269 h 457"/>
              <a:gd name="T2" fmla="*/ 116 w 497"/>
              <a:gd name="T3" fmla="*/ 364 h 457"/>
              <a:gd name="T4" fmla="*/ 193 w 497"/>
              <a:gd name="T5" fmla="*/ 265 h 457"/>
              <a:gd name="T6" fmla="*/ 303 w 497"/>
              <a:gd name="T7" fmla="*/ 142 h 457"/>
              <a:gd name="T8" fmla="*/ 163 w 497"/>
              <a:gd name="T9" fmla="*/ 131 h 457"/>
              <a:gd name="T10" fmla="*/ 263 w 497"/>
              <a:gd name="T11" fmla="*/ 62 h 457"/>
              <a:gd name="T12" fmla="*/ 409 w 497"/>
              <a:gd name="T13" fmla="*/ 133 h 457"/>
              <a:gd name="T14" fmla="*/ 418 w 497"/>
              <a:gd name="T15" fmla="*/ 180 h 457"/>
              <a:gd name="T16" fmla="*/ 218 w 497"/>
              <a:gd name="T17" fmla="*/ 358 h 457"/>
              <a:gd name="T18" fmla="*/ 195 w 497"/>
              <a:gd name="T19" fmla="*/ 397 h 457"/>
              <a:gd name="T20" fmla="*/ 234 w 497"/>
              <a:gd name="T21" fmla="*/ 343 h 457"/>
              <a:gd name="T22" fmla="*/ 209 w 497"/>
              <a:gd name="T23" fmla="*/ 310 h 457"/>
              <a:gd name="T24" fmla="*/ 235 w 497"/>
              <a:gd name="T25" fmla="*/ 161 h 457"/>
              <a:gd name="T26" fmla="*/ 163 w 497"/>
              <a:gd name="T27" fmla="*/ 150 h 457"/>
              <a:gd name="T28" fmla="*/ 171 w 497"/>
              <a:gd name="T29" fmla="*/ 165 h 457"/>
              <a:gd name="T30" fmla="*/ 63 w 497"/>
              <a:gd name="T31" fmla="*/ 248 h 457"/>
              <a:gd name="T32" fmla="*/ 38 w 497"/>
              <a:gd name="T33" fmla="*/ 272 h 457"/>
              <a:gd name="T34" fmla="*/ 224 w 497"/>
              <a:gd name="T35" fmla="*/ 152 h 457"/>
              <a:gd name="T36" fmla="*/ 208 w 497"/>
              <a:gd name="T37" fmla="*/ 166 h 457"/>
              <a:gd name="T38" fmla="*/ 104 w 497"/>
              <a:gd name="T39" fmla="*/ 262 h 457"/>
              <a:gd name="T40" fmla="*/ 136 w 497"/>
              <a:gd name="T41" fmla="*/ 249 h 457"/>
              <a:gd name="T42" fmla="*/ 129 w 497"/>
              <a:gd name="T43" fmla="*/ 275 h 457"/>
              <a:gd name="T44" fmla="*/ 60 w 497"/>
              <a:gd name="T45" fmla="*/ 328 h 457"/>
              <a:gd name="T46" fmla="*/ 103 w 497"/>
              <a:gd name="T47" fmla="*/ 304 h 457"/>
              <a:gd name="T48" fmla="*/ 178 w 497"/>
              <a:gd name="T49" fmla="*/ 250 h 457"/>
              <a:gd name="T50" fmla="*/ 175 w 497"/>
              <a:gd name="T51" fmla="*/ 357 h 457"/>
              <a:gd name="T52" fmla="*/ 199 w 497"/>
              <a:gd name="T53" fmla="*/ 335 h 457"/>
              <a:gd name="T54" fmla="*/ 166 w 497"/>
              <a:gd name="T55" fmla="*/ 390 h 457"/>
              <a:gd name="T56" fmla="*/ 164 w 497"/>
              <a:gd name="T57" fmla="*/ 433 h 457"/>
              <a:gd name="T58" fmla="*/ 222 w 497"/>
              <a:gd name="T59" fmla="*/ 405 h 457"/>
              <a:gd name="T60" fmla="*/ 213 w 497"/>
              <a:gd name="T61" fmla="*/ 440 h 457"/>
              <a:gd name="T62" fmla="*/ 354 w 497"/>
              <a:gd name="T63" fmla="*/ 318 h 457"/>
              <a:gd name="T64" fmla="*/ 354 w 497"/>
              <a:gd name="T65" fmla="*/ 374 h 457"/>
              <a:gd name="T66" fmla="*/ 308 w 497"/>
              <a:gd name="T67" fmla="*/ 349 h 457"/>
              <a:gd name="T68" fmla="*/ 385 w 497"/>
              <a:gd name="T69" fmla="*/ 266 h 457"/>
              <a:gd name="T70" fmla="*/ 416 w 497"/>
              <a:gd name="T71" fmla="*/ 300 h 457"/>
              <a:gd name="T72" fmla="*/ 317 w 497"/>
              <a:gd name="T73" fmla="*/ 418 h 457"/>
              <a:gd name="T74" fmla="*/ 384 w 497"/>
              <a:gd name="T75" fmla="*/ 386 h 457"/>
              <a:gd name="T76" fmla="*/ 436 w 497"/>
              <a:gd name="T77" fmla="*/ 224 h 457"/>
              <a:gd name="T78" fmla="*/ 344 w 497"/>
              <a:gd name="T79" fmla="*/ 288 h 457"/>
              <a:gd name="T80" fmla="*/ 351 w 497"/>
              <a:gd name="T81" fmla="*/ 256 h 457"/>
              <a:gd name="T82" fmla="*/ 343 w 497"/>
              <a:gd name="T83" fmla="*/ 267 h 457"/>
              <a:gd name="T84" fmla="*/ 313 w 497"/>
              <a:gd name="T85" fmla="*/ 297 h 457"/>
              <a:gd name="T86" fmla="*/ 441 w 497"/>
              <a:gd name="T87" fmla="*/ 166 h 457"/>
              <a:gd name="T88" fmla="*/ 342 w 497"/>
              <a:gd name="T89" fmla="*/ 224 h 457"/>
              <a:gd name="T90" fmla="*/ 333 w 497"/>
              <a:gd name="T91" fmla="*/ 192 h 457"/>
              <a:gd name="T92" fmla="*/ 343 w 497"/>
              <a:gd name="T93" fmla="*/ 143 h 457"/>
              <a:gd name="T94" fmla="*/ 396 w 497"/>
              <a:gd name="T95" fmla="*/ 83 h 457"/>
              <a:gd name="T96" fmla="*/ 384 w 497"/>
              <a:gd name="T97" fmla="*/ 54 h 457"/>
              <a:gd name="T98" fmla="*/ 373 w 497"/>
              <a:gd name="T99" fmla="*/ 71 h 457"/>
              <a:gd name="T100" fmla="*/ 291 w 497"/>
              <a:gd name="T101" fmla="*/ 93 h 457"/>
              <a:gd name="T102" fmla="*/ 310 w 497"/>
              <a:gd name="T103" fmla="*/ 43 h 457"/>
              <a:gd name="T104" fmla="*/ 315 w 497"/>
              <a:gd name="T105" fmla="*/ 17 h 457"/>
              <a:gd name="T106" fmla="*/ 99 w 497"/>
              <a:gd name="T107" fmla="*/ 158 h 457"/>
              <a:gd name="T108" fmla="*/ 34 w 497"/>
              <a:gd name="T109" fmla="*/ 201 h 457"/>
              <a:gd name="T110" fmla="*/ 161 w 497"/>
              <a:gd name="T111" fmla="*/ 45 h 457"/>
              <a:gd name="T112" fmla="*/ 35 w 497"/>
              <a:gd name="T113" fmla="*/ 195 h 457"/>
              <a:gd name="T114" fmla="*/ 202 w 497"/>
              <a:gd name="T115" fmla="*/ 13 h 457"/>
              <a:gd name="T116" fmla="*/ 45 w 497"/>
              <a:gd name="T117" fmla="*/ 321 h 457"/>
              <a:gd name="T118" fmla="*/ 143 w 497"/>
              <a:gd name="T119" fmla="*/ 42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7" h="457">
                <a:moveTo>
                  <a:pt x="74" y="389"/>
                </a:moveTo>
                <a:cubicBezTo>
                  <a:pt x="117" y="427"/>
                  <a:pt x="177" y="457"/>
                  <a:pt x="262" y="448"/>
                </a:cubicBezTo>
                <a:cubicBezTo>
                  <a:pt x="347" y="448"/>
                  <a:pt x="398" y="412"/>
                  <a:pt x="437" y="366"/>
                </a:cubicBezTo>
                <a:cubicBezTo>
                  <a:pt x="437" y="366"/>
                  <a:pt x="438" y="366"/>
                  <a:pt x="439" y="365"/>
                </a:cubicBezTo>
                <a:cubicBezTo>
                  <a:pt x="449" y="356"/>
                  <a:pt x="456" y="343"/>
                  <a:pt x="463" y="330"/>
                </a:cubicBezTo>
                <a:cubicBezTo>
                  <a:pt x="497" y="267"/>
                  <a:pt x="477" y="163"/>
                  <a:pt x="446" y="111"/>
                </a:cubicBezTo>
                <a:cubicBezTo>
                  <a:pt x="415" y="60"/>
                  <a:pt x="369" y="24"/>
                  <a:pt x="304" y="8"/>
                </a:cubicBezTo>
                <a:cubicBezTo>
                  <a:pt x="298" y="7"/>
                  <a:pt x="304" y="5"/>
                  <a:pt x="302" y="2"/>
                </a:cubicBezTo>
                <a:cubicBezTo>
                  <a:pt x="301" y="0"/>
                  <a:pt x="298" y="3"/>
                  <a:pt x="296" y="6"/>
                </a:cubicBezTo>
                <a:cubicBezTo>
                  <a:pt x="255" y="1"/>
                  <a:pt x="211" y="5"/>
                  <a:pt x="174" y="12"/>
                </a:cubicBezTo>
                <a:cubicBezTo>
                  <a:pt x="70" y="47"/>
                  <a:pt x="0" y="127"/>
                  <a:pt x="5" y="269"/>
                </a:cubicBezTo>
                <a:cubicBezTo>
                  <a:pt x="14" y="323"/>
                  <a:pt x="41" y="359"/>
                  <a:pt x="74" y="389"/>
                </a:cubicBezTo>
                <a:close/>
                <a:moveTo>
                  <a:pt x="147" y="427"/>
                </a:moveTo>
                <a:cubicBezTo>
                  <a:pt x="147" y="427"/>
                  <a:pt x="147" y="427"/>
                  <a:pt x="147" y="427"/>
                </a:cubicBezTo>
                <a:cubicBezTo>
                  <a:pt x="148" y="424"/>
                  <a:pt x="153" y="424"/>
                  <a:pt x="153" y="426"/>
                </a:cubicBezTo>
                <a:cubicBezTo>
                  <a:pt x="152" y="430"/>
                  <a:pt x="149" y="428"/>
                  <a:pt x="147" y="427"/>
                </a:cubicBezTo>
                <a:close/>
                <a:moveTo>
                  <a:pt x="95" y="377"/>
                </a:moveTo>
                <a:cubicBezTo>
                  <a:pt x="117" y="347"/>
                  <a:pt x="150" y="327"/>
                  <a:pt x="174" y="300"/>
                </a:cubicBezTo>
                <a:cubicBezTo>
                  <a:pt x="183" y="290"/>
                  <a:pt x="192" y="280"/>
                  <a:pt x="202" y="271"/>
                </a:cubicBezTo>
                <a:cubicBezTo>
                  <a:pt x="202" y="274"/>
                  <a:pt x="203" y="285"/>
                  <a:pt x="202" y="286"/>
                </a:cubicBezTo>
                <a:cubicBezTo>
                  <a:pt x="117" y="364"/>
                  <a:pt x="117" y="364"/>
                  <a:pt x="117" y="364"/>
                </a:cubicBezTo>
                <a:cubicBezTo>
                  <a:pt x="116" y="364"/>
                  <a:pt x="116" y="364"/>
                  <a:pt x="116" y="364"/>
                </a:cubicBezTo>
                <a:cubicBezTo>
                  <a:pt x="116" y="365"/>
                  <a:pt x="116" y="365"/>
                  <a:pt x="116" y="365"/>
                </a:cubicBezTo>
                <a:cubicBezTo>
                  <a:pt x="118" y="366"/>
                  <a:pt x="118" y="366"/>
                  <a:pt x="118" y="366"/>
                </a:cubicBezTo>
                <a:cubicBezTo>
                  <a:pt x="162" y="329"/>
                  <a:pt x="162" y="329"/>
                  <a:pt x="162" y="329"/>
                </a:cubicBezTo>
                <a:cubicBezTo>
                  <a:pt x="146" y="350"/>
                  <a:pt x="125" y="370"/>
                  <a:pt x="108" y="390"/>
                </a:cubicBezTo>
                <a:cubicBezTo>
                  <a:pt x="106" y="386"/>
                  <a:pt x="91" y="380"/>
                  <a:pt x="103" y="376"/>
                </a:cubicBezTo>
                <a:cubicBezTo>
                  <a:pt x="107" y="374"/>
                  <a:pt x="111" y="370"/>
                  <a:pt x="113" y="366"/>
                </a:cubicBezTo>
                <a:cubicBezTo>
                  <a:pt x="106" y="367"/>
                  <a:pt x="103" y="375"/>
                  <a:pt x="95" y="377"/>
                </a:cubicBezTo>
                <a:close/>
                <a:moveTo>
                  <a:pt x="142" y="311"/>
                </a:moveTo>
                <a:cubicBezTo>
                  <a:pt x="122" y="327"/>
                  <a:pt x="105" y="347"/>
                  <a:pt x="86" y="365"/>
                </a:cubicBezTo>
                <a:cubicBezTo>
                  <a:pt x="83" y="363"/>
                  <a:pt x="77" y="359"/>
                  <a:pt x="78" y="357"/>
                </a:cubicBezTo>
                <a:cubicBezTo>
                  <a:pt x="113" y="322"/>
                  <a:pt x="153" y="293"/>
                  <a:pt x="193" y="265"/>
                </a:cubicBezTo>
                <a:cubicBezTo>
                  <a:pt x="191" y="272"/>
                  <a:pt x="198" y="259"/>
                  <a:pt x="202" y="263"/>
                </a:cubicBezTo>
                <a:cubicBezTo>
                  <a:pt x="176" y="295"/>
                  <a:pt x="144" y="322"/>
                  <a:pt x="113" y="350"/>
                </a:cubicBezTo>
                <a:cubicBezTo>
                  <a:pt x="106" y="357"/>
                  <a:pt x="99" y="366"/>
                  <a:pt x="92" y="373"/>
                </a:cubicBezTo>
                <a:cubicBezTo>
                  <a:pt x="90" y="373"/>
                  <a:pt x="88" y="369"/>
                  <a:pt x="88" y="368"/>
                </a:cubicBezTo>
                <a:cubicBezTo>
                  <a:pt x="120" y="335"/>
                  <a:pt x="154" y="306"/>
                  <a:pt x="186" y="274"/>
                </a:cubicBezTo>
                <a:cubicBezTo>
                  <a:pt x="169" y="281"/>
                  <a:pt x="157" y="299"/>
                  <a:pt x="142" y="311"/>
                </a:cubicBezTo>
                <a:close/>
                <a:moveTo>
                  <a:pt x="217" y="103"/>
                </a:moveTo>
                <a:cubicBezTo>
                  <a:pt x="220" y="102"/>
                  <a:pt x="222" y="101"/>
                  <a:pt x="221" y="105"/>
                </a:cubicBezTo>
                <a:cubicBezTo>
                  <a:pt x="224" y="102"/>
                  <a:pt x="229" y="100"/>
                  <a:pt x="233" y="100"/>
                </a:cubicBezTo>
                <a:cubicBezTo>
                  <a:pt x="234" y="100"/>
                  <a:pt x="235" y="99"/>
                  <a:pt x="235" y="98"/>
                </a:cubicBezTo>
                <a:cubicBezTo>
                  <a:pt x="271" y="95"/>
                  <a:pt x="293" y="116"/>
                  <a:pt x="303" y="142"/>
                </a:cubicBezTo>
                <a:cubicBezTo>
                  <a:pt x="319" y="180"/>
                  <a:pt x="290" y="207"/>
                  <a:pt x="267" y="221"/>
                </a:cubicBezTo>
                <a:cubicBezTo>
                  <a:pt x="259" y="225"/>
                  <a:pt x="255" y="233"/>
                  <a:pt x="255" y="244"/>
                </a:cubicBezTo>
                <a:cubicBezTo>
                  <a:pt x="253" y="297"/>
                  <a:pt x="253" y="297"/>
                  <a:pt x="253" y="297"/>
                </a:cubicBezTo>
                <a:cubicBezTo>
                  <a:pt x="209" y="300"/>
                  <a:pt x="209" y="300"/>
                  <a:pt x="209" y="300"/>
                </a:cubicBezTo>
                <a:cubicBezTo>
                  <a:pt x="208" y="278"/>
                  <a:pt x="206" y="253"/>
                  <a:pt x="208" y="230"/>
                </a:cubicBezTo>
                <a:cubicBezTo>
                  <a:pt x="210" y="229"/>
                  <a:pt x="216" y="226"/>
                  <a:pt x="212" y="223"/>
                </a:cubicBezTo>
                <a:cubicBezTo>
                  <a:pt x="208" y="225"/>
                  <a:pt x="207" y="218"/>
                  <a:pt x="210" y="217"/>
                </a:cubicBezTo>
                <a:cubicBezTo>
                  <a:pt x="226" y="212"/>
                  <a:pt x="244" y="202"/>
                  <a:pt x="249" y="183"/>
                </a:cubicBezTo>
                <a:cubicBezTo>
                  <a:pt x="254" y="164"/>
                  <a:pt x="242" y="150"/>
                  <a:pt x="228" y="146"/>
                </a:cubicBezTo>
                <a:cubicBezTo>
                  <a:pt x="207" y="139"/>
                  <a:pt x="186" y="148"/>
                  <a:pt x="178" y="161"/>
                </a:cubicBezTo>
                <a:cubicBezTo>
                  <a:pt x="173" y="150"/>
                  <a:pt x="166" y="141"/>
                  <a:pt x="163" y="131"/>
                </a:cubicBezTo>
                <a:cubicBezTo>
                  <a:pt x="172" y="118"/>
                  <a:pt x="187" y="112"/>
                  <a:pt x="203" y="106"/>
                </a:cubicBezTo>
                <a:cubicBezTo>
                  <a:pt x="207" y="104"/>
                  <a:pt x="206" y="101"/>
                  <a:pt x="210" y="102"/>
                </a:cubicBezTo>
                <a:cubicBezTo>
                  <a:pt x="205" y="108"/>
                  <a:pt x="214" y="103"/>
                  <a:pt x="217" y="103"/>
                </a:cubicBezTo>
                <a:close/>
                <a:moveTo>
                  <a:pt x="263" y="62"/>
                </a:moveTo>
                <a:cubicBezTo>
                  <a:pt x="262" y="62"/>
                  <a:pt x="262" y="62"/>
                  <a:pt x="262" y="62"/>
                </a:cubicBezTo>
                <a:cubicBezTo>
                  <a:pt x="260" y="65"/>
                  <a:pt x="257" y="67"/>
                  <a:pt x="254" y="69"/>
                </a:cubicBezTo>
                <a:cubicBezTo>
                  <a:pt x="244" y="79"/>
                  <a:pt x="235" y="92"/>
                  <a:pt x="216" y="94"/>
                </a:cubicBezTo>
                <a:cubicBezTo>
                  <a:pt x="243" y="70"/>
                  <a:pt x="269" y="48"/>
                  <a:pt x="298" y="31"/>
                </a:cubicBezTo>
                <a:cubicBezTo>
                  <a:pt x="293" y="38"/>
                  <a:pt x="285" y="44"/>
                  <a:pt x="278" y="50"/>
                </a:cubicBezTo>
                <a:cubicBezTo>
                  <a:pt x="278" y="50"/>
                  <a:pt x="277" y="50"/>
                  <a:pt x="275" y="51"/>
                </a:cubicBezTo>
                <a:cubicBezTo>
                  <a:pt x="271" y="55"/>
                  <a:pt x="271" y="61"/>
                  <a:pt x="263" y="62"/>
                </a:cubicBezTo>
                <a:close/>
                <a:moveTo>
                  <a:pt x="306" y="44"/>
                </a:moveTo>
                <a:cubicBezTo>
                  <a:pt x="265" y="81"/>
                  <a:pt x="265" y="81"/>
                  <a:pt x="265" y="81"/>
                </a:cubicBezTo>
                <a:cubicBezTo>
                  <a:pt x="262" y="90"/>
                  <a:pt x="250" y="95"/>
                  <a:pt x="238" y="90"/>
                </a:cubicBezTo>
                <a:cubicBezTo>
                  <a:pt x="239" y="88"/>
                  <a:pt x="242" y="85"/>
                  <a:pt x="245" y="83"/>
                </a:cubicBezTo>
                <a:cubicBezTo>
                  <a:pt x="265" y="71"/>
                  <a:pt x="285" y="55"/>
                  <a:pt x="306" y="44"/>
                </a:cubicBezTo>
                <a:close/>
                <a:moveTo>
                  <a:pt x="373" y="189"/>
                </a:moveTo>
                <a:cubicBezTo>
                  <a:pt x="261" y="291"/>
                  <a:pt x="261" y="291"/>
                  <a:pt x="261" y="291"/>
                </a:cubicBezTo>
                <a:cubicBezTo>
                  <a:pt x="260" y="289"/>
                  <a:pt x="259" y="282"/>
                  <a:pt x="261" y="280"/>
                </a:cubicBezTo>
                <a:cubicBezTo>
                  <a:pt x="296" y="246"/>
                  <a:pt x="334" y="216"/>
                  <a:pt x="373" y="189"/>
                </a:cubicBezTo>
                <a:close/>
                <a:moveTo>
                  <a:pt x="264" y="253"/>
                </a:moveTo>
                <a:cubicBezTo>
                  <a:pt x="312" y="212"/>
                  <a:pt x="362" y="174"/>
                  <a:pt x="409" y="133"/>
                </a:cubicBezTo>
                <a:cubicBezTo>
                  <a:pt x="410" y="134"/>
                  <a:pt x="410" y="135"/>
                  <a:pt x="409" y="135"/>
                </a:cubicBezTo>
                <a:cubicBezTo>
                  <a:pt x="363" y="183"/>
                  <a:pt x="311" y="225"/>
                  <a:pt x="263" y="272"/>
                </a:cubicBezTo>
                <a:cubicBezTo>
                  <a:pt x="262" y="267"/>
                  <a:pt x="261" y="256"/>
                  <a:pt x="264" y="253"/>
                </a:cubicBezTo>
                <a:close/>
                <a:moveTo>
                  <a:pt x="358" y="231"/>
                </a:moveTo>
                <a:cubicBezTo>
                  <a:pt x="328" y="260"/>
                  <a:pt x="289" y="280"/>
                  <a:pt x="260" y="310"/>
                </a:cubicBezTo>
                <a:cubicBezTo>
                  <a:pt x="260" y="304"/>
                  <a:pt x="263" y="300"/>
                  <a:pt x="267" y="296"/>
                </a:cubicBezTo>
                <a:cubicBezTo>
                  <a:pt x="314" y="249"/>
                  <a:pt x="368" y="210"/>
                  <a:pt x="421" y="169"/>
                </a:cubicBezTo>
                <a:lnTo>
                  <a:pt x="358" y="231"/>
                </a:lnTo>
                <a:close/>
                <a:moveTo>
                  <a:pt x="418" y="180"/>
                </a:moveTo>
                <a:cubicBezTo>
                  <a:pt x="414" y="184"/>
                  <a:pt x="411" y="188"/>
                  <a:pt x="405" y="191"/>
                </a:cubicBezTo>
                <a:cubicBezTo>
                  <a:pt x="410" y="187"/>
                  <a:pt x="413" y="182"/>
                  <a:pt x="418" y="180"/>
                </a:cubicBezTo>
                <a:close/>
                <a:moveTo>
                  <a:pt x="328" y="262"/>
                </a:moveTo>
                <a:cubicBezTo>
                  <a:pt x="326" y="266"/>
                  <a:pt x="323" y="269"/>
                  <a:pt x="318" y="272"/>
                </a:cubicBezTo>
                <a:cubicBezTo>
                  <a:pt x="321" y="268"/>
                  <a:pt x="325" y="264"/>
                  <a:pt x="328" y="262"/>
                </a:cubicBezTo>
                <a:close/>
                <a:moveTo>
                  <a:pt x="283" y="294"/>
                </a:moveTo>
                <a:cubicBezTo>
                  <a:pt x="282" y="298"/>
                  <a:pt x="273" y="305"/>
                  <a:pt x="267" y="309"/>
                </a:cubicBezTo>
                <a:cubicBezTo>
                  <a:pt x="266" y="304"/>
                  <a:pt x="278" y="300"/>
                  <a:pt x="283" y="294"/>
                </a:cubicBezTo>
                <a:close/>
                <a:moveTo>
                  <a:pt x="255" y="370"/>
                </a:moveTo>
                <a:cubicBezTo>
                  <a:pt x="258" y="367"/>
                  <a:pt x="260" y="370"/>
                  <a:pt x="258" y="372"/>
                </a:cubicBezTo>
                <a:cubicBezTo>
                  <a:pt x="260" y="383"/>
                  <a:pt x="255" y="393"/>
                  <a:pt x="248" y="397"/>
                </a:cubicBezTo>
                <a:cubicBezTo>
                  <a:pt x="236" y="406"/>
                  <a:pt x="219" y="398"/>
                  <a:pt x="210" y="390"/>
                </a:cubicBezTo>
                <a:cubicBezTo>
                  <a:pt x="204" y="379"/>
                  <a:pt x="209" y="363"/>
                  <a:pt x="218" y="358"/>
                </a:cubicBezTo>
                <a:cubicBezTo>
                  <a:pt x="222" y="356"/>
                  <a:pt x="227" y="354"/>
                  <a:pt x="232" y="353"/>
                </a:cubicBezTo>
                <a:cubicBezTo>
                  <a:pt x="244" y="353"/>
                  <a:pt x="253" y="355"/>
                  <a:pt x="258" y="362"/>
                </a:cubicBezTo>
                <a:cubicBezTo>
                  <a:pt x="257" y="364"/>
                  <a:pt x="251" y="366"/>
                  <a:pt x="255" y="370"/>
                </a:cubicBezTo>
                <a:close/>
                <a:moveTo>
                  <a:pt x="195" y="397"/>
                </a:moveTo>
                <a:cubicBezTo>
                  <a:pt x="188" y="402"/>
                  <a:pt x="182" y="409"/>
                  <a:pt x="175" y="413"/>
                </a:cubicBezTo>
                <a:cubicBezTo>
                  <a:pt x="174" y="413"/>
                  <a:pt x="173" y="413"/>
                  <a:pt x="173" y="413"/>
                </a:cubicBezTo>
                <a:cubicBezTo>
                  <a:pt x="202" y="382"/>
                  <a:pt x="202" y="382"/>
                  <a:pt x="202" y="382"/>
                </a:cubicBezTo>
                <a:cubicBezTo>
                  <a:pt x="203" y="391"/>
                  <a:pt x="209" y="399"/>
                  <a:pt x="216" y="402"/>
                </a:cubicBezTo>
                <a:cubicBezTo>
                  <a:pt x="183" y="419"/>
                  <a:pt x="183" y="419"/>
                  <a:pt x="183" y="419"/>
                </a:cubicBezTo>
                <a:cubicBezTo>
                  <a:pt x="189" y="411"/>
                  <a:pt x="197" y="404"/>
                  <a:pt x="204" y="397"/>
                </a:cubicBezTo>
                <a:cubicBezTo>
                  <a:pt x="202" y="390"/>
                  <a:pt x="197" y="396"/>
                  <a:pt x="195" y="397"/>
                </a:cubicBezTo>
                <a:close/>
                <a:moveTo>
                  <a:pt x="234" y="343"/>
                </a:moveTo>
                <a:cubicBezTo>
                  <a:pt x="228" y="340"/>
                  <a:pt x="237" y="340"/>
                  <a:pt x="235" y="335"/>
                </a:cubicBezTo>
                <a:cubicBezTo>
                  <a:pt x="230" y="340"/>
                  <a:pt x="226" y="352"/>
                  <a:pt x="217" y="350"/>
                </a:cubicBezTo>
                <a:cubicBezTo>
                  <a:pt x="219" y="346"/>
                  <a:pt x="223" y="344"/>
                  <a:pt x="226" y="341"/>
                </a:cubicBezTo>
                <a:cubicBezTo>
                  <a:pt x="227" y="340"/>
                  <a:pt x="227" y="338"/>
                  <a:pt x="228" y="337"/>
                </a:cubicBezTo>
                <a:cubicBezTo>
                  <a:pt x="227" y="336"/>
                  <a:pt x="227" y="336"/>
                  <a:pt x="227" y="336"/>
                </a:cubicBezTo>
                <a:cubicBezTo>
                  <a:pt x="230" y="331"/>
                  <a:pt x="236" y="332"/>
                  <a:pt x="239" y="328"/>
                </a:cubicBezTo>
                <a:cubicBezTo>
                  <a:pt x="240" y="327"/>
                  <a:pt x="240" y="327"/>
                  <a:pt x="240" y="327"/>
                </a:cubicBezTo>
                <a:cubicBezTo>
                  <a:pt x="242" y="325"/>
                  <a:pt x="244" y="321"/>
                  <a:pt x="247" y="322"/>
                </a:cubicBezTo>
                <a:cubicBezTo>
                  <a:pt x="250" y="323"/>
                  <a:pt x="255" y="323"/>
                  <a:pt x="256" y="325"/>
                </a:cubicBezTo>
                <a:cubicBezTo>
                  <a:pt x="249" y="332"/>
                  <a:pt x="242" y="338"/>
                  <a:pt x="234" y="343"/>
                </a:cubicBezTo>
                <a:close/>
                <a:moveTo>
                  <a:pt x="213" y="330"/>
                </a:moveTo>
                <a:cubicBezTo>
                  <a:pt x="212" y="332"/>
                  <a:pt x="213" y="333"/>
                  <a:pt x="215" y="331"/>
                </a:cubicBezTo>
                <a:cubicBezTo>
                  <a:pt x="218" y="327"/>
                  <a:pt x="221" y="323"/>
                  <a:pt x="224" y="320"/>
                </a:cubicBezTo>
                <a:cubicBezTo>
                  <a:pt x="224" y="319"/>
                  <a:pt x="225" y="319"/>
                  <a:pt x="225" y="319"/>
                </a:cubicBezTo>
                <a:cubicBezTo>
                  <a:pt x="229" y="319"/>
                  <a:pt x="233" y="319"/>
                  <a:pt x="236" y="320"/>
                </a:cubicBezTo>
                <a:cubicBezTo>
                  <a:pt x="210" y="341"/>
                  <a:pt x="188" y="364"/>
                  <a:pt x="163" y="386"/>
                </a:cubicBezTo>
                <a:cubicBezTo>
                  <a:pt x="179" y="369"/>
                  <a:pt x="196" y="352"/>
                  <a:pt x="210" y="336"/>
                </a:cubicBezTo>
                <a:cubicBezTo>
                  <a:pt x="204" y="339"/>
                  <a:pt x="211" y="329"/>
                  <a:pt x="213" y="330"/>
                </a:cubicBezTo>
                <a:close/>
                <a:moveTo>
                  <a:pt x="256" y="319"/>
                </a:moveTo>
                <a:cubicBezTo>
                  <a:pt x="249" y="316"/>
                  <a:pt x="239" y="309"/>
                  <a:pt x="237" y="316"/>
                </a:cubicBezTo>
                <a:cubicBezTo>
                  <a:pt x="227" y="312"/>
                  <a:pt x="220" y="312"/>
                  <a:pt x="209" y="310"/>
                </a:cubicBezTo>
                <a:cubicBezTo>
                  <a:pt x="212" y="304"/>
                  <a:pt x="221" y="306"/>
                  <a:pt x="226" y="305"/>
                </a:cubicBezTo>
                <a:cubicBezTo>
                  <a:pt x="235" y="304"/>
                  <a:pt x="245" y="304"/>
                  <a:pt x="255" y="305"/>
                </a:cubicBezTo>
                <a:cubicBezTo>
                  <a:pt x="255" y="308"/>
                  <a:pt x="254" y="313"/>
                  <a:pt x="256" y="319"/>
                </a:cubicBezTo>
                <a:close/>
                <a:moveTo>
                  <a:pt x="240" y="166"/>
                </a:moveTo>
                <a:cubicBezTo>
                  <a:pt x="242" y="164"/>
                  <a:pt x="245" y="176"/>
                  <a:pt x="242" y="178"/>
                </a:cubicBezTo>
                <a:cubicBezTo>
                  <a:pt x="204" y="202"/>
                  <a:pt x="170" y="232"/>
                  <a:pt x="133" y="258"/>
                </a:cubicBezTo>
                <a:cubicBezTo>
                  <a:pt x="168" y="227"/>
                  <a:pt x="205" y="198"/>
                  <a:pt x="240" y="166"/>
                </a:cubicBezTo>
                <a:close/>
                <a:moveTo>
                  <a:pt x="235" y="161"/>
                </a:moveTo>
                <a:cubicBezTo>
                  <a:pt x="223" y="167"/>
                  <a:pt x="213" y="174"/>
                  <a:pt x="202" y="181"/>
                </a:cubicBezTo>
                <a:cubicBezTo>
                  <a:pt x="209" y="172"/>
                  <a:pt x="222" y="163"/>
                  <a:pt x="230" y="155"/>
                </a:cubicBezTo>
                <a:cubicBezTo>
                  <a:pt x="232" y="154"/>
                  <a:pt x="237" y="160"/>
                  <a:pt x="235" y="161"/>
                </a:cubicBezTo>
                <a:close/>
                <a:moveTo>
                  <a:pt x="222" y="200"/>
                </a:moveTo>
                <a:cubicBezTo>
                  <a:pt x="223" y="201"/>
                  <a:pt x="227" y="198"/>
                  <a:pt x="223" y="198"/>
                </a:cubicBezTo>
                <a:cubicBezTo>
                  <a:pt x="243" y="183"/>
                  <a:pt x="243" y="183"/>
                  <a:pt x="243" y="183"/>
                </a:cubicBezTo>
                <a:cubicBezTo>
                  <a:pt x="239" y="194"/>
                  <a:pt x="231" y="204"/>
                  <a:pt x="219" y="206"/>
                </a:cubicBezTo>
                <a:cubicBezTo>
                  <a:pt x="216" y="207"/>
                  <a:pt x="222" y="203"/>
                  <a:pt x="222" y="200"/>
                </a:cubicBezTo>
                <a:close/>
                <a:moveTo>
                  <a:pt x="163" y="150"/>
                </a:moveTo>
                <a:cubicBezTo>
                  <a:pt x="127" y="178"/>
                  <a:pt x="89" y="204"/>
                  <a:pt x="55" y="237"/>
                </a:cubicBezTo>
                <a:cubicBezTo>
                  <a:pt x="55" y="236"/>
                  <a:pt x="55" y="236"/>
                  <a:pt x="54" y="236"/>
                </a:cubicBezTo>
                <a:cubicBezTo>
                  <a:pt x="76" y="212"/>
                  <a:pt x="105" y="193"/>
                  <a:pt x="128" y="169"/>
                </a:cubicBezTo>
                <a:cubicBezTo>
                  <a:pt x="138" y="159"/>
                  <a:pt x="149" y="150"/>
                  <a:pt x="159" y="140"/>
                </a:cubicBezTo>
                <a:cubicBezTo>
                  <a:pt x="160" y="144"/>
                  <a:pt x="162" y="147"/>
                  <a:pt x="163" y="150"/>
                </a:cubicBezTo>
                <a:close/>
                <a:moveTo>
                  <a:pt x="39" y="246"/>
                </a:moveTo>
                <a:cubicBezTo>
                  <a:pt x="38" y="247"/>
                  <a:pt x="35" y="250"/>
                  <a:pt x="32" y="248"/>
                </a:cubicBezTo>
                <a:cubicBezTo>
                  <a:pt x="68" y="205"/>
                  <a:pt x="111" y="170"/>
                  <a:pt x="151" y="131"/>
                </a:cubicBezTo>
                <a:cubicBezTo>
                  <a:pt x="151" y="131"/>
                  <a:pt x="152" y="131"/>
                  <a:pt x="152" y="130"/>
                </a:cubicBezTo>
                <a:cubicBezTo>
                  <a:pt x="154" y="132"/>
                  <a:pt x="155" y="136"/>
                  <a:pt x="157" y="138"/>
                </a:cubicBezTo>
                <a:cubicBezTo>
                  <a:pt x="117" y="174"/>
                  <a:pt x="76" y="208"/>
                  <a:pt x="39" y="246"/>
                </a:cubicBezTo>
                <a:close/>
                <a:moveTo>
                  <a:pt x="42" y="252"/>
                </a:moveTo>
                <a:cubicBezTo>
                  <a:pt x="77" y="218"/>
                  <a:pt x="119" y="191"/>
                  <a:pt x="156" y="159"/>
                </a:cubicBezTo>
                <a:cubicBezTo>
                  <a:pt x="156" y="162"/>
                  <a:pt x="158" y="165"/>
                  <a:pt x="155" y="167"/>
                </a:cubicBezTo>
                <a:cubicBezTo>
                  <a:pt x="159" y="165"/>
                  <a:pt x="162" y="159"/>
                  <a:pt x="166" y="155"/>
                </a:cubicBezTo>
                <a:cubicBezTo>
                  <a:pt x="171" y="165"/>
                  <a:pt x="171" y="165"/>
                  <a:pt x="171" y="165"/>
                </a:cubicBezTo>
                <a:cubicBezTo>
                  <a:pt x="133" y="191"/>
                  <a:pt x="98" y="222"/>
                  <a:pt x="65" y="253"/>
                </a:cubicBezTo>
                <a:cubicBezTo>
                  <a:pt x="90" y="226"/>
                  <a:pt x="120" y="203"/>
                  <a:pt x="146" y="177"/>
                </a:cubicBezTo>
                <a:cubicBezTo>
                  <a:pt x="144" y="175"/>
                  <a:pt x="144" y="175"/>
                  <a:pt x="144" y="175"/>
                </a:cubicBezTo>
                <a:cubicBezTo>
                  <a:pt x="146" y="173"/>
                  <a:pt x="151" y="171"/>
                  <a:pt x="152" y="166"/>
                </a:cubicBezTo>
                <a:cubicBezTo>
                  <a:pt x="84" y="229"/>
                  <a:pt x="84" y="229"/>
                  <a:pt x="84" y="229"/>
                </a:cubicBezTo>
                <a:cubicBezTo>
                  <a:pt x="84" y="230"/>
                  <a:pt x="84" y="230"/>
                  <a:pt x="84" y="230"/>
                </a:cubicBezTo>
                <a:cubicBezTo>
                  <a:pt x="77" y="234"/>
                  <a:pt x="75" y="238"/>
                  <a:pt x="69" y="243"/>
                </a:cubicBezTo>
                <a:cubicBezTo>
                  <a:pt x="67" y="243"/>
                  <a:pt x="67" y="243"/>
                  <a:pt x="67" y="243"/>
                </a:cubicBezTo>
                <a:cubicBezTo>
                  <a:pt x="66" y="244"/>
                  <a:pt x="66" y="244"/>
                  <a:pt x="66" y="244"/>
                </a:cubicBezTo>
                <a:cubicBezTo>
                  <a:pt x="65" y="245"/>
                  <a:pt x="65" y="245"/>
                  <a:pt x="65" y="245"/>
                </a:cubicBezTo>
                <a:cubicBezTo>
                  <a:pt x="63" y="248"/>
                  <a:pt x="63" y="248"/>
                  <a:pt x="63" y="248"/>
                </a:cubicBezTo>
                <a:cubicBezTo>
                  <a:pt x="62" y="249"/>
                  <a:pt x="62" y="249"/>
                  <a:pt x="62" y="249"/>
                </a:cubicBezTo>
                <a:cubicBezTo>
                  <a:pt x="61" y="250"/>
                  <a:pt x="61" y="250"/>
                  <a:pt x="61" y="250"/>
                </a:cubicBezTo>
                <a:cubicBezTo>
                  <a:pt x="62" y="251"/>
                  <a:pt x="62" y="251"/>
                  <a:pt x="62" y="251"/>
                </a:cubicBezTo>
                <a:cubicBezTo>
                  <a:pt x="61" y="254"/>
                  <a:pt x="58" y="256"/>
                  <a:pt x="56" y="258"/>
                </a:cubicBezTo>
                <a:cubicBezTo>
                  <a:pt x="55" y="258"/>
                  <a:pt x="55" y="258"/>
                  <a:pt x="55" y="258"/>
                </a:cubicBezTo>
                <a:cubicBezTo>
                  <a:pt x="55" y="259"/>
                  <a:pt x="55" y="259"/>
                  <a:pt x="55" y="259"/>
                </a:cubicBezTo>
                <a:cubicBezTo>
                  <a:pt x="51" y="263"/>
                  <a:pt x="51" y="263"/>
                  <a:pt x="51" y="263"/>
                </a:cubicBezTo>
                <a:cubicBezTo>
                  <a:pt x="49" y="261"/>
                  <a:pt x="48" y="263"/>
                  <a:pt x="48" y="264"/>
                </a:cubicBezTo>
                <a:cubicBezTo>
                  <a:pt x="47" y="266"/>
                  <a:pt x="47" y="266"/>
                  <a:pt x="47" y="266"/>
                </a:cubicBezTo>
                <a:cubicBezTo>
                  <a:pt x="46" y="266"/>
                  <a:pt x="45" y="268"/>
                  <a:pt x="47" y="267"/>
                </a:cubicBezTo>
                <a:cubicBezTo>
                  <a:pt x="45" y="269"/>
                  <a:pt x="40" y="279"/>
                  <a:pt x="38" y="272"/>
                </a:cubicBezTo>
                <a:cubicBezTo>
                  <a:pt x="36" y="265"/>
                  <a:pt x="36" y="258"/>
                  <a:pt x="42" y="252"/>
                </a:cubicBezTo>
                <a:close/>
                <a:moveTo>
                  <a:pt x="41" y="284"/>
                </a:moveTo>
                <a:cubicBezTo>
                  <a:pt x="53" y="270"/>
                  <a:pt x="70" y="254"/>
                  <a:pt x="85" y="240"/>
                </a:cubicBezTo>
                <a:cubicBezTo>
                  <a:pt x="109" y="216"/>
                  <a:pt x="138" y="195"/>
                  <a:pt x="165" y="175"/>
                </a:cubicBezTo>
                <a:cubicBezTo>
                  <a:pt x="152" y="188"/>
                  <a:pt x="152" y="188"/>
                  <a:pt x="152" y="188"/>
                </a:cubicBezTo>
                <a:cubicBezTo>
                  <a:pt x="152" y="191"/>
                  <a:pt x="154" y="190"/>
                  <a:pt x="154" y="189"/>
                </a:cubicBezTo>
                <a:cubicBezTo>
                  <a:pt x="156" y="188"/>
                  <a:pt x="156" y="188"/>
                  <a:pt x="156" y="188"/>
                </a:cubicBezTo>
                <a:cubicBezTo>
                  <a:pt x="162" y="185"/>
                  <a:pt x="167" y="179"/>
                  <a:pt x="172" y="173"/>
                </a:cubicBezTo>
                <a:cubicBezTo>
                  <a:pt x="173" y="176"/>
                  <a:pt x="178" y="178"/>
                  <a:pt x="179" y="176"/>
                </a:cubicBezTo>
                <a:cubicBezTo>
                  <a:pt x="183" y="159"/>
                  <a:pt x="199" y="148"/>
                  <a:pt x="218" y="151"/>
                </a:cubicBezTo>
                <a:cubicBezTo>
                  <a:pt x="220" y="151"/>
                  <a:pt x="223" y="151"/>
                  <a:pt x="224" y="152"/>
                </a:cubicBezTo>
                <a:cubicBezTo>
                  <a:pt x="169" y="188"/>
                  <a:pt x="121" y="232"/>
                  <a:pt x="71" y="274"/>
                </a:cubicBezTo>
                <a:cubicBezTo>
                  <a:pt x="75" y="268"/>
                  <a:pt x="81" y="264"/>
                  <a:pt x="83" y="259"/>
                </a:cubicBezTo>
                <a:cubicBezTo>
                  <a:pt x="84" y="258"/>
                  <a:pt x="84" y="258"/>
                  <a:pt x="84" y="258"/>
                </a:cubicBezTo>
                <a:cubicBezTo>
                  <a:pt x="85" y="257"/>
                  <a:pt x="85" y="257"/>
                  <a:pt x="85" y="257"/>
                </a:cubicBezTo>
                <a:cubicBezTo>
                  <a:pt x="85" y="256"/>
                  <a:pt x="85" y="256"/>
                  <a:pt x="85" y="256"/>
                </a:cubicBezTo>
                <a:cubicBezTo>
                  <a:pt x="86" y="255"/>
                  <a:pt x="86" y="255"/>
                  <a:pt x="86" y="255"/>
                </a:cubicBezTo>
                <a:cubicBezTo>
                  <a:pt x="88" y="248"/>
                  <a:pt x="83" y="256"/>
                  <a:pt x="83" y="254"/>
                </a:cubicBezTo>
                <a:cubicBezTo>
                  <a:pt x="80" y="259"/>
                  <a:pt x="75" y="262"/>
                  <a:pt x="72" y="266"/>
                </a:cubicBezTo>
                <a:cubicBezTo>
                  <a:pt x="64" y="275"/>
                  <a:pt x="53" y="282"/>
                  <a:pt x="48" y="293"/>
                </a:cubicBezTo>
                <a:cubicBezTo>
                  <a:pt x="47" y="294"/>
                  <a:pt x="48" y="298"/>
                  <a:pt x="51" y="296"/>
                </a:cubicBezTo>
                <a:cubicBezTo>
                  <a:pt x="103" y="252"/>
                  <a:pt x="154" y="207"/>
                  <a:pt x="208" y="166"/>
                </a:cubicBezTo>
                <a:cubicBezTo>
                  <a:pt x="209" y="166"/>
                  <a:pt x="211" y="166"/>
                  <a:pt x="212" y="166"/>
                </a:cubicBezTo>
                <a:cubicBezTo>
                  <a:pt x="159" y="214"/>
                  <a:pt x="99" y="254"/>
                  <a:pt x="51" y="306"/>
                </a:cubicBezTo>
                <a:cubicBezTo>
                  <a:pt x="50" y="307"/>
                  <a:pt x="50" y="309"/>
                  <a:pt x="49" y="309"/>
                </a:cubicBezTo>
                <a:cubicBezTo>
                  <a:pt x="46" y="302"/>
                  <a:pt x="36" y="289"/>
                  <a:pt x="41" y="284"/>
                </a:cubicBezTo>
                <a:close/>
                <a:moveTo>
                  <a:pt x="128" y="241"/>
                </a:moveTo>
                <a:cubicBezTo>
                  <a:pt x="127" y="244"/>
                  <a:pt x="124" y="246"/>
                  <a:pt x="122" y="246"/>
                </a:cubicBezTo>
                <a:cubicBezTo>
                  <a:pt x="123" y="244"/>
                  <a:pt x="125" y="242"/>
                  <a:pt x="128" y="241"/>
                </a:cubicBezTo>
                <a:close/>
                <a:moveTo>
                  <a:pt x="104" y="262"/>
                </a:moveTo>
                <a:cubicBezTo>
                  <a:pt x="104" y="262"/>
                  <a:pt x="104" y="262"/>
                  <a:pt x="104" y="262"/>
                </a:cubicBezTo>
                <a:cubicBezTo>
                  <a:pt x="104" y="262"/>
                  <a:pt x="104" y="262"/>
                  <a:pt x="104" y="262"/>
                </a:cubicBezTo>
                <a:cubicBezTo>
                  <a:pt x="104" y="262"/>
                  <a:pt x="104" y="262"/>
                  <a:pt x="104" y="262"/>
                </a:cubicBezTo>
                <a:cubicBezTo>
                  <a:pt x="108" y="257"/>
                  <a:pt x="112" y="253"/>
                  <a:pt x="117" y="251"/>
                </a:cubicBezTo>
                <a:cubicBezTo>
                  <a:pt x="112" y="255"/>
                  <a:pt x="109" y="260"/>
                  <a:pt x="104" y="263"/>
                </a:cubicBezTo>
                <a:cubicBezTo>
                  <a:pt x="101" y="267"/>
                  <a:pt x="96" y="270"/>
                  <a:pt x="92" y="272"/>
                </a:cubicBezTo>
                <a:cubicBezTo>
                  <a:pt x="95" y="268"/>
                  <a:pt x="100" y="265"/>
                  <a:pt x="104" y="263"/>
                </a:cubicBezTo>
                <a:cubicBezTo>
                  <a:pt x="104" y="262"/>
                  <a:pt x="104" y="262"/>
                  <a:pt x="104" y="262"/>
                </a:cubicBezTo>
                <a:cubicBezTo>
                  <a:pt x="104" y="262"/>
                  <a:pt x="104" y="262"/>
                  <a:pt x="104" y="262"/>
                </a:cubicBezTo>
                <a:close/>
                <a:moveTo>
                  <a:pt x="53" y="312"/>
                </a:moveTo>
                <a:cubicBezTo>
                  <a:pt x="106" y="268"/>
                  <a:pt x="155" y="221"/>
                  <a:pt x="211" y="181"/>
                </a:cubicBezTo>
                <a:cubicBezTo>
                  <a:pt x="216" y="177"/>
                  <a:pt x="220" y="172"/>
                  <a:pt x="227" y="170"/>
                </a:cubicBezTo>
                <a:cubicBezTo>
                  <a:pt x="201" y="192"/>
                  <a:pt x="175" y="218"/>
                  <a:pt x="147" y="239"/>
                </a:cubicBezTo>
                <a:cubicBezTo>
                  <a:pt x="147" y="245"/>
                  <a:pt x="139" y="243"/>
                  <a:pt x="136" y="249"/>
                </a:cubicBezTo>
                <a:cubicBezTo>
                  <a:pt x="120" y="262"/>
                  <a:pt x="103" y="275"/>
                  <a:pt x="89" y="290"/>
                </a:cubicBezTo>
                <a:cubicBezTo>
                  <a:pt x="89" y="292"/>
                  <a:pt x="89" y="292"/>
                  <a:pt x="89" y="292"/>
                </a:cubicBezTo>
                <a:cubicBezTo>
                  <a:pt x="79" y="297"/>
                  <a:pt x="72" y="308"/>
                  <a:pt x="65" y="316"/>
                </a:cubicBezTo>
                <a:cubicBezTo>
                  <a:pt x="63" y="316"/>
                  <a:pt x="63" y="316"/>
                  <a:pt x="63" y="316"/>
                </a:cubicBezTo>
                <a:cubicBezTo>
                  <a:pt x="63" y="317"/>
                  <a:pt x="63" y="317"/>
                  <a:pt x="63" y="317"/>
                </a:cubicBezTo>
                <a:cubicBezTo>
                  <a:pt x="60" y="318"/>
                  <a:pt x="60" y="321"/>
                  <a:pt x="57" y="322"/>
                </a:cubicBezTo>
                <a:cubicBezTo>
                  <a:pt x="55" y="320"/>
                  <a:pt x="49" y="316"/>
                  <a:pt x="53" y="312"/>
                </a:cubicBezTo>
                <a:close/>
                <a:moveTo>
                  <a:pt x="60" y="328"/>
                </a:moveTo>
                <a:cubicBezTo>
                  <a:pt x="108" y="282"/>
                  <a:pt x="164" y="240"/>
                  <a:pt x="218" y="200"/>
                </a:cubicBezTo>
                <a:cubicBezTo>
                  <a:pt x="129" y="274"/>
                  <a:pt x="129" y="274"/>
                  <a:pt x="129" y="274"/>
                </a:cubicBezTo>
                <a:cubicBezTo>
                  <a:pt x="129" y="275"/>
                  <a:pt x="129" y="275"/>
                  <a:pt x="129" y="275"/>
                </a:cubicBezTo>
                <a:cubicBezTo>
                  <a:pt x="128" y="276"/>
                  <a:pt x="128" y="276"/>
                  <a:pt x="128" y="276"/>
                </a:cubicBezTo>
                <a:cubicBezTo>
                  <a:pt x="128" y="277"/>
                  <a:pt x="128" y="277"/>
                  <a:pt x="128" y="277"/>
                </a:cubicBezTo>
                <a:cubicBezTo>
                  <a:pt x="125" y="278"/>
                  <a:pt x="125" y="281"/>
                  <a:pt x="122" y="282"/>
                </a:cubicBezTo>
                <a:cubicBezTo>
                  <a:pt x="120" y="280"/>
                  <a:pt x="119" y="282"/>
                  <a:pt x="118" y="284"/>
                </a:cubicBezTo>
                <a:cubicBezTo>
                  <a:pt x="117" y="285"/>
                  <a:pt x="117" y="285"/>
                  <a:pt x="117" y="285"/>
                </a:cubicBezTo>
                <a:cubicBezTo>
                  <a:pt x="116" y="286"/>
                  <a:pt x="116" y="286"/>
                  <a:pt x="116" y="286"/>
                </a:cubicBezTo>
                <a:cubicBezTo>
                  <a:pt x="116" y="287"/>
                  <a:pt x="116" y="287"/>
                  <a:pt x="116" y="287"/>
                </a:cubicBezTo>
                <a:cubicBezTo>
                  <a:pt x="104" y="294"/>
                  <a:pt x="96" y="306"/>
                  <a:pt x="86" y="316"/>
                </a:cubicBezTo>
                <a:cubicBezTo>
                  <a:pt x="84" y="316"/>
                  <a:pt x="84" y="316"/>
                  <a:pt x="84" y="316"/>
                </a:cubicBezTo>
                <a:cubicBezTo>
                  <a:pt x="77" y="325"/>
                  <a:pt x="72" y="332"/>
                  <a:pt x="63" y="338"/>
                </a:cubicBezTo>
                <a:cubicBezTo>
                  <a:pt x="60" y="335"/>
                  <a:pt x="58" y="329"/>
                  <a:pt x="60" y="328"/>
                </a:cubicBezTo>
                <a:close/>
                <a:moveTo>
                  <a:pt x="185" y="247"/>
                </a:moveTo>
                <a:cubicBezTo>
                  <a:pt x="187" y="243"/>
                  <a:pt x="191" y="239"/>
                  <a:pt x="196" y="237"/>
                </a:cubicBezTo>
                <a:cubicBezTo>
                  <a:pt x="195" y="238"/>
                  <a:pt x="198" y="241"/>
                  <a:pt x="200" y="235"/>
                </a:cubicBezTo>
                <a:cubicBezTo>
                  <a:pt x="205" y="243"/>
                  <a:pt x="201" y="254"/>
                  <a:pt x="194" y="259"/>
                </a:cubicBezTo>
                <a:cubicBezTo>
                  <a:pt x="168" y="276"/>
                  <a:pt x="144" y="295"/>
                  <a:pt x="119" y="314"/>
                </a:cubicBezTo>
                <a:cubicBezTo>
                  <a:pt x="141" y="290"/>
                  <a:pt x="167" y="267"/>
                  <a:pt x="191" y="245"/>
                </a:cubicBezTo>
                <a:cubicBezTo>
                  <a:pt x="188" y="245"/>
                  <a:pt x="188" y="247"/>
                  <a:pt x="185" y="247"/>
                </a:cubicBezTo>
                <a:close/>
                <a:moveTo>
                  <a:pt x="103" y="304"/>
                </a:moveTo>
                <a:cubicBezTo>
                  <a:pt x="134" y="274"/>
                  <a:pt x="169" y="247"/>
                  <a:pt x="202" y="220"/>
                </a:cubicBezTo>
                <a:cubicBezTo>
                  <a:pt x="203" y="224"/>
                  <a:pt x="203" y="228"/>
                  <a:pt x="199" y="230"/>
                </a:cubicBezTo>
                <a:cubicBezTo>
                  <a:pt x="165" y="253"/>
                  <a:pt x="134" y="278"/>
                  <a:pt x="103" y="304"/>
                </a:cubicBezTo>
                <a:close/>
                <a:moveTo>
                  <a:pt x="200" y="314"/>
                </a:moveTo>
                <a:cubicBezTo>
                  <a:pt x="131" y="374"/>
                  <a:pt x="131" y="374"/>
                  <a:pt x="131" y="374"/>
                </a:cubicBezTo>
                <a:cubicBezTo>
                  <a:pt x="130" y="375"/>
                  <a:pt x="130" y="375"/>
                  <a:pt x="130" y="375"/>
                </a:cubicBezTo>
                <a:cubicBezTo>
                  <a:pt x="120" y="383"/>
                  <a:pt x="120" y="383"/>
                  <a:pt x="120" y="383"/>
                </a:cubicBezTo>
                <a:cubicBezTo>
                  <a:pt x="148" y="356"/>
                  <a:pt x="173" y="322"/>
                  <a:pt x="201" y="295"/>
                </a:cubicBezTo>
                <a:cubicBezTo>
                  <a:pt x="201" y="298"/>
                  <a:pt x="206" y="308"/>
                  <a:pt x="200" y="314"/>
                </a:cubicBezTo>
                <a:close/>
                <a:moveTo>
                  <a:pt x="178" y="250"/>
                </a:moveTo>
                <a:cubicBezTo>
                  <a:pt x="180" y="251"/>
                  <a:pt x="179" y="253"/>
                  <a:pt x="178" y="252"/>
                </a:cubicBezTo>
                <a:cubicBezTo>
                  <a:pt x="140" y="282"/>
                  <a:pt x="108" y="318"/>
                  <a:pt x="76" y="352"/>
                </a:cubicBezTo>
                <a:cubicBezTo>
                  <a:pt x="71" y="350"/>
                  <a:pt x="69" y="346"/>
                  <a:pt x="68" y="342"/>
                </a:cubicBezTo>
                <a:cubicBezTo>
                  <a:pt x="102" y="309"/>
                  <a:pt x="140" y="279"/>
                  <a:pt x="178" y="250"/>
                </a:cubicBezTo>
                <a:close/>
                <a:moveTo>
                  <a:pt x="114" y="394"/>
                </a:moveTo>
                <a:cubicBezTo>
                  <a:pt x="157" y="357"/>
                  <a:pt x="157" y="357"/>
                  <a:pt x="157" y="357"/>
                </a:cubicBezTo>
                <a:cubicBezTo>
                  <a:pt x="122" y="398"/>
                  <a:pt x="122" y="398"/>
                  <a:pt x="122" y="398"/>
                </a:cubicBezTo>
                <a:cubicBezTo>
                  <a:pt x="118" y="402"/>
                  <a:pt x="112" y="396"/>
                  <a:pt x="114" y="394"/>
                </a:cubicBezTo>
                <a:close/>
                <a:moveTo>
                  <a:pt x="137" y="388"/>
                </a:moveTo>
                <a:cubicBezTo>
                  <a:pt x="158" y="363"/>
                  <a:pt x="181" y="338"/>
                  <a:pt x="205" y="315"/>
                </a:cubicBezTo>
                <a:cubicBezTo>
                  <a:pt x="209" y="317"/>
                  <a:pt x="214" y="318"/>
                  <a:pt x="218" y="318"/>
                </a:cubicBezTo>
                <a:cubicBezTo>
                  <a:pt x="190" y="336"/>
                  <a:pt x="167" y="357"/>
                  <a:pt x="146" y="382"/>
                </a:cubicBezTo>
                <a:cubicBezTo>
                  <a:pt x="146" y="382"/>
                  <a:pt x="145" y="383"/>
                  <a:pt x="145" y="383"/>
                </a:cubicBezTo>
                <a:cubicBezTo>
                  <a:pt x="145" y="383"/>
                  <a:pt x="146" y="383"/>
                  <a:pt x="146" y="383"/>
                </a:cubicBezTo>
                <a:cubicBezTo>
                  <a:pt x="175" y="357"/>
                  <a:pt x="175" y="357"/>
                  <a:pt x="175" y="357"/>
                </a:cubicBezTo>
                <a:cubicBezTo>
                  <a:pt x="175" y="356"/>
                  <a:pt x="175" y="356"/>
                  <a:pt x="175" y="356"/>
                </a:cubicBezTo>
                <a:cubicBezTo>
                  <a:pt x="175" y="354"/>
                  <a:pt x="177" y="353"/>
                  <a:pt x="179" y="353"/>
                </a:cubicBezTo>
                <a:cubicBezTo>
                  <a:pt x="179" y="354"/>
                  <a:pt x="179" y="354"/>
                  <a:pt x="179" y="354"/>
                </a:cubicBezTo>
                <a:cubicBezTo>
                  <a:pt x="180" y="353"/>
                  <a:pt x="180" y="353"/>
                  <a:pt x="180" y="353"/>
                </a:cubicBezTo>
                <a:cubicBezTo>
                  <a:pt x="181" y="352"/>
                  <a:pt x="181" y="352"/>
                  <a:pt x="181" y="352"/>
                </a:cubicBezTo>
                <a:cubicBezTo>
                  <a:pt x="182" y="351"/>
                  <a:pt x="182" y="351"/>
                  <a:pt x="182" y="351"/>
                </a:cubicBezTo>
                <a:cubicBezTo>
                  <a:pt x="183" y="351"/>
                  <a:pt x="183" y="350"/>
                  <a:pt x="181" y="350"/>
                </a:cubicBezTo>
                <a:cubicBezTo>
                  <a:pt x="189" y="348"/>
                  <a:pt x="189" y="340"/>
                  <a:pt x="195" y="337"/>
                </a:cubicBezTo>
                <a:cubicBezTo>
                  <a:pt x="197" y="337"/>
                  <a:pt x="197" y="337"/>
                  <a:pt x="197" y="337"/>
                </a:cubicBezTo>
                <a:cubicBezTo>
                  <a:pt x="197" y="336"/>
                  <a:pt x="197" y="336"/>
                  <a:pt x="197" y="336"/>
                </a:cubicBezTo>
                <a:cubicBezTo>
                  <a:pt x="199" y="335"/>
                  <a:pt x="199" y="335"/>
                  <a:pt x="199" y="335"/>
                </a:cubicBezTo>
                <a:cubicBezTo>
                  <a:pt x="200" y="334"/>
                  <a:pt x="200" y="334"/>
                  <a:pt x="200" y="334"/>
                </a:cubicBezTo>
                <a:cubicBezTo>
                  <a:pt x="201" y="334"/>
                  <a:pt x="202" y="334"/>
                  <a:pt x="203" y="332"/>
                </a:cubicBezTo>
                <a:cubicBezTo>
                  <a:pt x="204" y="333"/>
                  <a:pt x="207" y="330"/>
                  <a:pt x="204" y="331"/>
                </a:cubicBezTo>
                <a:cubicBezTo>
                  <a:pt x="207" y="329"/>
                  <a:pt x="207" y="329"/>
                  <a:pt x="207" y="329"/>
                </a:cubicBezTo>
                <a:cubicBezTo>
                  <a:pt x="211" y="329"/>
                  <a:pt x="211" y="329"/>
                  <a:pt x="211" y="329"/>
                </a:cubicBezTo>
                <a:cubicBezTo>
                  <a:pt x="186" y="356"/>
                  <a:pt x="159" y="381"/>
                  <a:pt x="136" y="409"/>
                </a:cubicBezTo>
                <a:cubicBezTo>
                  <a:pt x="131" y="408"/>
                  <a:pt x="127" y="405"/>
                  <a:pt x="124" y="402"/>
                </a:cubicBezTo>
                <a:cubicBezTo>
                  <a:pt x="133" y="398"/>
                  <a:pt x="131" y="392"/>
                  <a:pt x="137" y="388"/>
                </a:cubicBezTo>
                <a:close/>
                <a:moveTo>
                  <a:pt x="141" y="410"/>
                </a:moveTo>
                <a:cubicBezTo>
                  <a:pt x="149" y="405"/>
                  <a:pt x="158" y="396"/>
                  <a:pt x="164" y="390"/>
                </a:cubicBezTo>
                <a:cubicBezTo>
                  <a:pt x="166" y="390"/>
                  <a:pt x="166" y="390"/>
                  <a:pt x="166" y="390"/>
                </a:cubicBezTo>
                <a:cubicBezTo>
                  <a:pt x="185" y="372"/>
                  <a:pt x="202" y="356"/>
                  <a:pt x="219" y="339"/>
                </a:cubicBezTo>
                <a:cubicBezTo>
                  <a:pt x="149" y="417"/>
                  <a:pt x="149" y="417"/>
                  <a:pt x="149" y="417"/>
                </a:cubicBezTo>
                <a:cubicBezTo>
                  <a:pt x="146" y="415"/>
                  <a:pt x="136" y="414"/>
                  <a:pt x="141" y="410"/>
                </a:cubicBezTo>
                <a:close/>
                <a:moveTo>
                  <a:pt x="154" y="417"/>
                </a:moveTo>
                <a:cubicBezTo>
                  <a:pt x="202" y="365"/>
                  <a:pt x="202" y="365"/>
                  <a:pt x="202" y="365"/>
                </a:cubicBezTo>
                <a:cubicBezTo>
                  <a:pt x="204" y="369"/>
                  <a:pt x="196" y="382"/>
                  <a:pt x="193" y="386"/>
                </a:cubicBezTo>
                <a:cubicBezTo>
                  <a:pt x="181" y="398"/>
                  <a:pt x="170" y="410"/>
                  <a:pt x="158" y="421"/>
                </a:cubicBezTo>
                <a:cubicBezTo>
                  <a:pt x="155" y="422"/>
                  <a:pt x="153" y="418"/>
                  <a:pt x="154" y="417"/>
                </a:cubicBezTo>
                <a:close/>
                <a:moveTo>
                  <a:pt x="157" y="430"/>
                </a:moveTo>
                <a:cubicBezTo>
                  <a:pt x="157" y="430"/>
                  <a:pt x="157" y="430"/>
                  <a:pt x="157" y="430"/>
                </a:cubicBezTo>
                <a:cubicBezTo>
                  <a:pt x="160" y="428"/>
                  <a:pt x="163" y="431"/>
                  <a:pt x="164" y="433"/>
                </a:cubicBezTo>
                <a:cubicBezTo>
                  <a:pt x="161" y="434"/>
                  <a:pt x="158" y="432"/>
                  <a:pt x="157" y="430"/>
                </a:cubicBezTo>
                <a:close/>
                <a:moveTo>
                  <a:pt x="164" y="425"/>
                </a:moveTo>
                <a:cubicBezTo>
                  <a:pt x="171" y="419"/>
                  <a:pt x="179" y="414"/>
                  <a:pt x="186" y="409"/>
                </a:cubicBezTo>
                <a:cubicBezTo>
                  <a:pt x="182" y="414"/>
                  <a:pt x="179" y="419"/>
                  <a:pt x="173" y="422"/>
                </a:cubicBezTo>
                <a:cubicBezTo>
                  <a:pt x="171" y="424"/>
                  <a:pt x="168" y="429"/>
                  <a:pt x="164" y="425"/>
                </a:cubicBezTo>
                <a:close/>
                <a:moveTo>
                  <a:pt x="175" y="429"/>
                </a:moveTo>
                <a:cubicBezTo>
                  <a:pt x="206" y="411"/>
                  <a:pt x="206" y="411"/>
                  <a:pt x="206" y="411"/>
                </a:cubicBezTo>
                <a:cubicBezTo>
                  <a:pt x="186" y="433"/>
                  <a:pt x="186" y="433"/>
                  <a:pt x="186" y="433"/>
                </a:cubicBezTo>
                <a:cubicBezTo>
                  <a:pt x="185" y="435"/>
                  <a:pt x="178" y="432"/>
                  <a:pt x="175" y="429"/>
                </a:cubicBezTo>
                <a:close/>
                <a:moveTo>
                  <a:pt x="219" y="406"/>
                </a:moveTo>
                <a:cubicBezTo>
                  <a:pt x="219" y="406"/>
                  <a:pt x="220" y="405"/>
                  <a:pt x="222" y="405"/>
                </a:cubicBezTo>
                <a:cubicBezTo>
                  <a:pt x="224" y="404"/>
                  <a:pt x="226" y="407"/>
                  <a:pt x="230" y="407"/>
                </a:cubicBezTo>
                <a:cubicBezTo>
                  <a:pt x="218" y="415"/>
                  <a:pt x="204" y="423"/>
                  <a:pt x="194" y="433"/>
                </a:cubicBezTo>
                <a:cubicBezTo>
                  <a:pt x="200" y="424"/>
                  <a:pt x="211" y="414"/>
                  <a:pt x="219" y="406"/>
                </a:cubicBezTo>
                <a:close/>
                <a:moveTo>
                  <a:pt x="213" y="440"/>
                </a:moveTo>
                <a:cubicBezTo>
                  <a:pt x="207" y="439"/>
                  <a:pt x="199" y="439"/>
                  <a:pt x="194" y="437"/>
                </a:cubicBezTo>
                <a:cubicBezTo>
                  <a:pt x="204" y="430"/>
                  <a:pt x="215" y="420"/>
                  <a:pt x="225" y="415"/>
                </a:cubicBezTo>
                <a:cubicBezTo>
                  <a:pt x="222" y="422"/>
                  <a:pt x="222" y="422"/>
                  <a:pt x="222" y="422"/>
                </a:cubicBezTo>
                <a:cubicBezTo>
                  <a:pt x="230" y="414"/>
                  <a:pt x="241" y="404"/>
                  <a:pt x="254" y="401"/>
                </a:cubicBezTo>
                <a:cubicBezTo>
                  <a:pt x="412" y="287"/>
                  <a:pt x="412" y="287"/>
                  <a:pt x="412" y="287"/>
                </a:cubicBezTo>
                <a:cubicBezTo>
                  <a:pt x="351" y="339"/>
                  <a:pt x="282" y="386"/>
                  <a:pt x="220" y="437"/>
                </a:cubicBezTo>
                <a:cubicBezTo>
                  <a:pt x="218" y="438"/>
                  <a:pt x="216" y="441"/>
                  <a:pt x="213" y="440"/>
                </a:cubicBezTo>
                <a:close/>
                <a:moveTo>
                  <a:pt x="445" y="240"/>
                </a:moveTo>
                <a:cubicBezTo>
                  <a:pt x="442" y="242"/>
                  <a:pt x="442" y="240"/>
                  <a:pt x="443" y="239"/>
                </a:cubicBezTo>
                <a:cubicBezTo>
                  <a:pt x="450" y="235"/>
                  <a:pt x="455" y="231"/>
                  <a:pt x="462" y="229"/>
                </a:cubicBezTo>
                <a:cubicBezTo>
                  <a:pt x="460" y="250"/>
                  <a:pt x="442" y="255"/>
                  <a:pt x="430" y="266"/>
                </a:cubicBezTo>
                <a:cubicBezTo>
                  <a:pt x="391" y="298"/>
                  <a:pt x="350" y="327"/>
                  <a:pt x="308" y="356"/>
                </a:cubicBezTo>
                <a:cubicBezTo>
                  <a:pt x="308" y="356"/>
                  <a:pt x="307" y="356"/>
                  <a:pt x="306" y="356"/>
                </a:cubicBezTo>
                <a:cubicBezTo>
                  <a:pt x="301" y="360"/>
                  <a:pt x="301" y="360"/>
                  <a:pt x="301" y="360"/>
                </a:cubicBezTo>
                <a:cubicBezTo>
                  <a:pt x="302" y="358"/>
                  <a:pt x="304" y="357"/>
                  <a:pt x="306" y="356"/>
                </a:cubicBezTo>
                <a:cubicBezTo>
                  <a:pt x="322" y="345"/>
                  <a:pt x="337" y="331"/>
                  <a:pt x="352" y="318"/>
                </a:cubicBezTo>
                <a:cubicBezTo>
                  <a:pt x="353" y="318"/>
                  <a:pt x="353" y="318"/>
                  <a:pt x="353" y="318"/>
                </a:cubicBezTo>
                <a:cubicBezTo>
                  <a:pt x="354" y="318"/>
                  <a:pt x="354" y="318"/>
                  <a:pt x="354" y="318"/>
                </a:cubicBezTo>
                <a:cubicBezTo>
                  <a:pt x="385" y="294"/>
                  <a:pt x="416" y="268"/>
                  <a:pt x="445" y="242"/>
                </a:cubicBezTo>
                <a:cubicBezTo>
                  <a:pt x="445" y="241"/>
                  <a:pt x="445" y="241"/>
                  <a:pt x="445" y="240"/>
                </a:cubicBezTo>
                <a:close/>
                <a:moveTo>
                  <a:pt x="416" y="314"/>
                </a:moveTo>
                <a:cubicBezTo>
                  <a:pt x="427" y="307"/>
                  <a:pt x="438" y="302"/>
                  <a:pt x="446" y="292"/>
                </a:cubicBezTo>
                <a:cubicBezTo>
                  <a:pt x="447" y="290"/>
                  <a:pt x="441" y="292"/>
                  <a:pt x="439" y="293"/>
                </a:cubicBezTo>
                <a:cubicBezTo>
                  <a:pt x="410" y="311"/>
                  <a:pt x="410" y="311"/>
                  <a:pt x="410" y="311"/>
                </a:cubicBezTo>
                <a:cubicBezTo>
                  <a:pt x="441" y="284"/>
                  <a:pt x="441" y="284"/>
                  <a:pt x="441" y="284"/>
                </a:cubicBezTo>
                <a:cubicBezTo>
                  <a:pt x="436" y="286"/>
                  <a:pt x="434" y="284"/>
                  <a:pt x="436" y="283"/>
                </a:cubicBezTo>
                <a:cubicBezTo>
                  <a:pt x="442" y="278"/>
                  <a:pt x="450" y="278"/>
                  <a:pt x="455" y="271"/>
                </a:cubicBezTo>
                <a:cubicBezTo>
                  <a:pt x="450" y="289"/>
                  <a:pt x="444" y="305"/>
                  <a:pt x="436" y="319"/>
                </a:cubicBezTo>
                <a:cubicBezTo>
                  <a:pt x="407" y="334"/>
                  <a:pt x="382" y="357"/>
                  <a:pt x="354" y="374"/>
                </a:cubicBezTo>
                <a:cubicBezTo>
                  <a:pt x="378" y="354"/>
                  <a:pt x="402" y="333"/>
                  <a:pt x="425" y="311"/>
                </a:cubicBezTo>
                <a:cubicBezTo>
                  <a:pt x="422" y="312"/>
                  <a:pt x="419" y="314"/>
                  <a:pt x="416" y="314"/>
                </a:cubicBezTo>
                <a:close/>
                <a:moveTo>
                  <a:pt x="454" y="265"/>
                </a:moveTo>
                <a:cubicBezTo>
                  <a:pt x="431" y="280"/>
                  <a:pt x="411" y="297"/>
                  <a:pt x="389" y="313"/>
                </a:cubicBezTo>
                <a:cubicBezTo>
                  <a:pt x="448" y="262"/>
                  <a:pt x="448" y="262"/>
                  <a:pt x="448" y="262"/>
                </a:cubicBezTo>
                <a:cubicBezTo>
                  <a:pt x="445" y="262"/>
                  <a:pt x="445" y="262"/>
                  <a:pt x="445" y="262"/>
                </a:cubicBezTo>
                <a:cubicBezTo>
                  <a:pt x="447" y="259"/>
                  <a:pt x="450" y="256"/>
                  <a:pt x="454" y="255"/>
                </a:cubicBezTo>
                <a:cubicBezTo>
                  <a:pt x="454" y="255"/>
                  <a:pt x="455" y="256"/>
                  <a:pt x="456" y="255"/>
                </a:cubicBezTo>
                <a:cubicBezTo>
                  <a:pt x="458" y="254"/>
                  <a:pt x="458" y="263"/>
                  <a:pt x="454" y="265"/>
                </a:cubicBezTo>
                <a:close/>
                <a:moveTo>
                  <a:pt x="427" y="251"/>
                </a:moveTo>
                <a:cubicBezTo>
                  <a:pt x="389" y="285"/>
                  <a:pt x="349" y="317"/>
                  <a:pt x="308" y="349"/>
                </a:cubicBezTo>
                <a:cubicBezTo>
                  <a:pt x="307" y="350"/>
                  <a:pt x="307" y="350"/>
                  <a:pt x="307" y="350"/>
                </a:cubicBezTo>
                <a:cubicBezTo>
                  <a:pt x="306" y="351"/>
                  <a:pt x="306" y="351"/>
                  <a:pt x="306" y="351"/>
                </a:cubicBezTo>
                <a:cubicBezTo>
                  <a:pt x="292" y="363"/>
                  <a:pt x="277" y="374"/>
                  <a:pt x="263" y="386"/>
                </a:cubicBezTo>
                <a:cubicBezTo>
                  <a:pt x="264" y="381"/>
                  <a:pt x="263" y="373"/>
                  <a:pt x="265" y="371"/>
                </a:cubicBezTo>
                <a:cubicBezTo>
                  <a:pt x="316" y="328"/>
                  <a:pt x="375" y="292"/>
                  <a:pt x="428" y="250"/>
                </a:cubicBezTo>
                <a:cubicBezTo>
                  <a:pt x="428" y="250"/>
                  <a:pt x="428" y="251"/>
                  <a:pt x="427" y="251"/>
                </a:cubicBezTo>
                <a:close/>
                <a:moveTo>
                  <a:pt x="300" y="361"/>
                </a:moveTo>
                <a:cubicBezTo>
                  <a:pt x="298" y="364"/>
                  <a:pt x="295" y="365"/>
                  <a:pt x="293" y="366"/>
                </a:cubicBezTo>
                <a:cubicBezTo>
                  <a:pt x="294" y="363"/>
                  <a:pt x="297" y="363"/>
                  <a:pt x="300" y="361"/>
                </a:cubicBezTo>
                <a:close/>
                <a:moveTo>
                  <a:pt x="266" y="361"/>
                </a:moveTo>
                <a:cubicBezTo>
                  <a:pt x="302" y="326"/>
                  <a:pt x="343" y="295"/>
                  <a:pt x="385" y="266"/>
                </a:cubicBezTo>
                <a:cubicBezTo>
                  <a:pt x="346" y="297"/>
                  <a:pt x="305" y="330"/>
                  <a:pt x="267" y="366"/>
                </a:cubicBezTo>
                <a:cubicBezTo>
                  <a:pt x="265" y="368"/>
                  <a:pt x="263" y="363"/>
                  <a:pt x="266" y="361"/>
                </a:cubicBezTo>
                <a:close/>
                <a:moveTo>
                  <a:pt x="261" y="357"/>
                </a:moveTo>
                <a:cubicBezTo>
                  <a:pt x="264" y="354"/>
                  <a:pt x="267" y="348"/>
                  <a:pt x="273" y="347"/>
                </a:cubicBezTo>
                <a:cubicBezTo>
                  <a:pt x="269" y="351"/>
                  <a:pt x="265" y="356"/>
                  <a:pt x="261" y="357"/>
                </a:cubicBezTo>
                <a:close/>
                <a:moveTo>
                  <a:pt x="235" y="442"/>
                </a:moveTo>
                <a:cubicBezTo>
                  <a:pt x="234" y="443"/>
                  <a:pt x="226" y="441"/>
                  <a:pt x="222" y="441"/>
                </a:cubicBezTo>
                <a:cubicBezTo>
                  <a:pt x="283" y="388"/>
                  <a:pt x="354" y="348"/>
                  <a:pt x="417" y="298"/>
                </a:cubicBezTo>
                <a:cubicBezTo>
                  <a:pt x="418" y="296"/>
                  <a:pt x="420" y="293"/>
                  <a:pt x="423" y="292"/>
                </a:cubicBezTo>
                <a:cubicBezTo>
                  <a:pt x="422" y="294"/>
                  <a:pt x="420" y="297"/>
                  <a:pt x="417" y="298"/>
                </a:cubicBezTo>
                <a:cubicBezTo>
                  <a:pt x="416" y="298"/>
                  <a:pt x="416" y="300"/>
                  <a:pt x="416" y="300"/>
                </a:cubicBezTo>
                <a:cubicBezTo>
                  <a:pt x="356" y="347"/>
                  <a:pt x="356" y="347"/>
                  <a:pt x="356" y="347"/>
                </a:cubicBezTo>
                <a:cubicBezTo>
                  <a:pt x="316" y="379"/>
                  <a:pt x="269" y="404"/>
                  <a:pt x="235" y="442"/>
                </a:cubicBezTo>
                <a:close/>
                <a:moveTo>
                  <a:pt x="242" y="444"/>
                </a:moveTo>
                <a:cubicBezTo>
                  <a:pt x="248" y="436"/>
                  <a:pt x="254" y="432"/>
                  <a:pt x="259" y="427"/>
                </a:cubicBezTo>
                <a:cubicBezTo>
                  <a:pt x="309" y="388"/>
                  <a:pt x="362" y="350"/>
                  <a:pt x="415" y="314"/>
                </a:cubicBezTo>
                <a:cubicBezTo>
                  <a:pt x="377" y="351"/>
                  <a:pt x="333" y="385"/>
                  <a:pt x="290" y="417"/>
                </a:cubicBezTo>
                <a:cubicBezTo>
                  <a:pt x="276" y="427"/>
                  <a:pt x="265" y="441"/>
                  <a:pt x="242" y="444"/>
                </a:cubicBezTo>
                <a:close/>
                <a:moveTo>
                  <a:pt x="411" y="345"/>
                </a:moveTo>
                <a:cubicBezTo>
                  <a:pt x="413" y="342"/>
                  <a:pt x="413" y="342"/>
                  <a:pt x="413" y="342"/>
                </a:cubicBezTo>
                <a:cubicBezTo>
                  <a:pt x="380" y="366"/>
                  <a:pt x="349" y="392"/>
                  <a:pt x="318" y="418"/>
                </a:cubicBezTo>
                <a:cubicBezTo>
                  <a:pt x="318" y="418"/>
                  <a:pt x="318" y="419"/>
                  <a:pt x="317" y="418"/>
                </a:cubicBezTo>
                <a:cubicBezTo>
                  <a:pt x="307" y="431"/>
                  <a:pt x="289" y="441"/>
                  <a:pt x="267" y="440"/>
                </a:cubicBezTo>
                <a:cubicBezTo>
                  <a:pt x="320" y="402"/>
                  <a:pt x="375" y="366"/>
                  <a:pt x="427" y="328"/>
                </a:cubicBezTo>
                <a:cubicBezTo>
                  <a:pt x="425" y="332"/>
                  <a:pt x="422" y="333"/>
                  <a:pt x="418" y="336"/>
                </a:cubicBezTo>
                <a:cubicBezTo>
                  <a:pt x="423" y="338"/>
                  <a:pt x="427" y="334"/>
                  <a:pt x="432" y="331"/>
                </a:cubicBezTo>
                <a:cubicBezTo>
                  <a:pt x="411" y="370"/>
                  <a:pt x="371" y="387"/>
                  <a:pt x="339" y="411"/>
                </a:cubicBezTo>
                <a:cubicBezTo>
                  <a:pt x="331" y="417"/>
                  <a:pt x="322" y="423"/>
                  <a:pt x="313" y="427"/>
                </a:cubicBezTo>
                <a:cubicBezTo>
                  <a:pt x="418" y="342"/>
                  <a:pt x="418" y="342"/>
                  <a:pt x="418" y="342"/>
                </a:cubicBezTo>
                <a:cubicBezTo>
                  <a:pt x="415" y="342"/>
                  <a:pt x="414" y="345"/>
                  <a:pt x="411" y="345"/>
                </a:cubicBezTo>
                <a:close/>
                <a:moveTo>
                  <a:pt x="384" y="386"/>
                </a:moveTo>
                <a:cubicBezTo>
                  <a:pt x="371" y="401"/>
                  <a:pt x="349" y="416"/>
                  <a:pt x="329" y="424"/>
                </a:cubicBezTo>
                <a:cubicBezTo>
                  <a:pt x="346" y="410"/>
                  <a:pt x="365" y="398"/>
                  <a:pt x="384" y="386"/>
                </a:cubicBezTo>
                <a:close/>
                <a:moveTo>
                  <a:pt x="469" y="213"/>
                </a:moveTo>
                <a:cubicBezTo>
                  <a:pt x="469" y="211"/>
                  <a:pt x="469" y="205"/>
                  <a:pt x="469" y="201"/>
                </a:cubicBezTo>
                <a:cubicBezTo>
                  <a:pt x="485" y="257"/>
                  <a:pt x="468" y="322"/>
                  <a:pt x="441" y="355"/>
                </a:cubicBezTo>
                <a:cubicBezTo>
                  <a:pt x="410" y="394"/>
                  <a:pt x="373" y="426"/>
                  <a:pt x="314" y="436"/>
                </a:cubicBezTo>
                <a:cubicBezTo>
                  <a:pt x="401" y="402"/>
                  <a:pt x="459" y="334"/>
                  <a:pt x="467" y="224"/>
                </a:cubicBezTo>
                <a:cubicBezTo>
                  <a:pt x="468" y="220"/>
                  <a:pt x="471" y="217"/>
                  <a:pt x="469" y="213"/>
                </a:cubicBezTo>
                <a:close/>
                <a:moveTo>
                  <a:pt x="437" y="238"/>
                </a:moveTo>
                <a:cubicBezTo>
                  <a:pt x="405" y="259"/>
                  <a:pt x="377" y="285"/>
                  <a:pt x="345" y="306"/>
                </a:cubicBezTo>
                <a:cubicBezTo>
                  <a:pt x="345" y="306"/>
                  <a:pt x="343" y="306"/>
                  <a:pt x="343" y="306"/>
                </a:cubicBezTo>
                <a:cubicBezTo>
                  <a:pt x="442" y="223"/>
                  <a:pt x="442" y="223"/>
                  <a:pt x="442" y="223"/>
                </a:cubicBezTo>
                <a:cubicBezTo>
                  <a:pt x="439" y="223"/>
                  <a:pt x="438" y="225"/>
                  <a:pt x="436" y="224"/>
                </a:cubicBezTo>
                <a:cubicBezTo>
                  <a:pt x="445" y="218"/>
                  <a:pt x="456" y="212"/>
                  <a:pt x="464" y="203"/>
                </a:cubicBezTo>
                <a:cubicBezTo>
                  <a:pt x="466" y="225"/>
                  <a:pt x="449" y="230"/>
                  <a:pt x="437" y="238"/>
                </a:cubicBezTo>
                <a:close/>
                <a:moveTo>
                  <a:pt x="419" y="236"/>
                </a:moveTo>
                <a:cubicBezTo>
                  <a:pt x="429" y="225"/>
                  <a:pt x="442" y="214"/>
                  <a:pt x="455" y="206"/>
                </a:cubicBezTo>
                <a:cubicBezTo>
                  <a:pt x="449" y="214"/>
                  <a:pt x="440" y="218"/>
                  <a:pt x="434" y="225"/>
                </a:cubicBezTo>
                <a:lnTo>
                  <a:pt x="419" y="236"/>
                </a:lnTo>
                <a:close/>
                <a:moveTo>
                  <a:pt x="458" y="198"/>
                </a:moveTo>
                <a:cubicBezTo>
                  <a:pt x="348" y="288"/>
                  <a:pt x="348" y="288"/>
                  <a:pt x="348" y="288"/>
                </a:cubicBezTo>
                <a:cubicBezTo>
                  <a:pt x="347" y="289"/>
                  <a:pt x="345" y="288"/>
                  <a:pt x="344" y="288"/>
                </a:cubicBezTo>
                <a:cubicBezTo>
                  <a:pt x="344" y="291"/>
                  <a:pt x="341" y="293"/>
                  <a:pt x="338" y="294"/>
                </a:cubicBezTo>
                <a:cubicBezTo>
                  <a:pt x="340" y="292"/>
                  <a:pt x="342" y="289"/>
                  <a:pt x="344" y="288"/>
                </a:cubicBezTo>
                <a:cubicBezTo>
                  <a:pt x="382" y="252"/>
                  <a:pt x="423" y="220"/>
                  <a:pt x="461" y="185"/>
                </a:cubicBezTo>
                <a:cubicBezTo>
                  <a:pt x="464" y="189"/>
                  <a:pt x="462" y="194"/>
                  <a:pt x="458" y="198"/>
                </a:cubicBezTo>
                <a:close/>
                <a:moveTo>
                  <a:pt x="330" y="295"/>
                </a:moveTo>
                <a:cubicBezTo>
                  <a:pt x="339" y="285"/>
                  <a:pt x="349" y="275"/>
                  <a:pt x="360" y="267"/>
                </a:cubicBezTo>
                <a:cubicBezTo>
                  <a:pt x="360" y="268"/>
                  <a:pt x="360" y="268"/>
                  <a:pt x="359" y="268"/>
                </a:cubicBezTo>
                <a:cubicBezTo>
                  <a:pt x="350" y="278"/>
                  <a:pt x="340" y="287"/>
                  <a:pt x="330" y="295"/>
                </a:cubicBezTo>
                <a:close/>
                <a:moveTo>
                  <a:pt x="457" y="159"/>
                </a:moveTo>
                <a:cubicBezTo>
                  <a:pt x="455" y="167"/>
                  <a:pt x="439" y="164"/>
                  <a:pt x="450" y="166"/>
                </a:cubicBezTo>
                <a:cubicBezTo>
                  <a:pt x="416" y="194"/>
                  <a:pt x="382" y="221"/>
                  <a:pt x="352" y="252"/>
                </a:cubicBezTo>
                <a:cubicBezTo>
                  <a:pt x="353" y="255"/>
                  <a:pt x="343" y="254"/>
                  <a:pt x="350" y="257"/>
                </a:cubicBezTo>
                <a:cubicBezTo>
                  <a:pt x="351" y="256"/>
                  <a:pt x="351" y="256"/>
                  <a:pt x="351" y="256"/>
                </a:cubicBezTo>
                <a:cubicBezTo>
                  <a:pt x="352" y="255"/>
                  <a:pt x="352" y="255"/>
                  <a:pt x="352" y="255"/>
                </a:cubicBezTo>
                <a:cubicBezTo>
                  <a:pt x="353" y="254"/>
                  <a:pt x="353" y="254"/>
                  <a:pt x="353" y="254"/>
                </a:cubicBezTo>
                <a:cubicBezTo>
                  <a:pt x="356" y="249"/>
                  <a:pt x="360" y="248"/>
                  <a:pt x="364" y="244"/>
                </a:cubicBezTo>
                <a:cubicBezTo>
                  <a:pt x="387" y="221"/>
                  <a:pt x="416" y="201"/>
                  <a:pt x="439" y="179"/>
                </a:cubicBezTo>
                <a:cubicBezTo>
                  <a:pt x="414" y="205"/>
                  <a:pt x="382" y="230"/>
                  <a:pt x="356" y="254"/>
                </a:cubicBezTo>
                <a:cubicBezTo>
                  <a:pt x="355" y="256"/>
                  <a:pt x="355" y="256"/>
                  <a:pt x="355" y="256"/>
                </a:cubicBezTo>
                <a:cubicBezTo>
                  <a:pt x="354" y="258"/>
                  <a:pt x="352" y="260"/>
                  <a:pt x="349" y="261"/>
                </a:cubicBezTo>
                <a:cubicBezTo>
                  <a:pt x="349" y="262"/>
                  <a:pt x="349" y="262"/>
                  <a:pt x="349" y="262"/>
                </a:cubicBezTo>
                <a:cubicBezTo>
                  <a:pt x="348" y="263"/>
                  <a:pt x="348" y="263"/>
                  <a:pt x="348" y="263"/>
                </a:cubicBezTo>
                <a:cubicBezTo>
                  <a:pt x="346" y="262"/>
                  <a:pt x="344" y="264"/>
                  <a:pt x="344" y="266"/>
                </a:cubicBezTo>
                <a:cubicBezTo>
                  <a:pt x="343" y="267"/>
                  <a:pt x="343" y="267"/>
                  <a:pt x="343" y="267"/>
                </a:cubicBezTo>
                <a:cubicBezTo>
                  <a:pt x="341" y="269"/>
                  <a:pt x="341" y="269"/>
                  <a:pt x="341" y="269"/>
                </a:cubicBezTo>
                <a:cubicBezTo>
                  <a:pt x="340" y="269"/>
                  <a:pt x="338" y="270"/>
                  <a:pt x="338" y="271"/>
                </a:cubicBezTo>
                <a:cubicBezTo>
                  <a:pt x="338" y="274"/>
                  <a:pt x="336" y="276"/>
                  <a:pt x="333" y="276"/>
                </a:cubicBezTo>
                <a:cubicBezTo>
                  <a:pt x="332" y="277"/>
                  <a:pt x="332" y="277"/>
                  <a:pt x="332" y="277"/>
                </a:cubicBezTo>
                <a:cubicBezTo>
                  <a:pt x="330" y="277"/>
                  <a:pt x="329" y="279"/>
                  <a:pt x="327" y="281"/>
                </a:cubicBezTo>
                <a:cubicBezTo>
                  <a:pt x="325" y="283"/>
                  <a:pt x="323" y="286"/>
                  <a:pt x="320" y="288"/>
                </a:cubicBezTo>
                <a:cubicBezTo>
                  <a:pt x="319" y="290"/>
                  <a:pt x="317" y="292"/>
                  <a:pt x="315" y="293"/>
                </a:cubicBezTo>
                <a:cubicBezTo>
                  <a:pt x="314" y="294"/>
                  <a:pt x="314" y="294"/>
                  <a:pt x="314" y="294"/>
                </a:cubicBezTo>
                <a:cubicBezTo>
                  <a:pt x="313" y="295"/>
                  <a:pt x="313" y="295"/>
                  <a:pt x="313" y="295"/>
                </a:cubicBezTo>
                <a:cubicBezTo>
                  <a:pt x="311" y="297"/>
                  <a:pt x="311" y="297"/>
                  <a:pt x="311" y="297"/>
                </a:cubicBezTo>
                <a:cubicBezTo>
                  <a:pt x="313" y="297"/>
                  <a:pt x="313" y="297"/>
                  <a:pt x="313" y="297"/>
                </a:cubicBezTo>
                <a:cubicBezTo>
                  <a:pt x="360" y="252"/>
                  <a:pt x="414" y="215"/>
                  <a:pt x="457" y="166"/>
                </a:cubicBezTo>
                <a:cubicBezTo>
                  <a:pt x="458" y="170"/>
                  <a:pt x="462" y="175"/>
                  <a:pt x="460" y="178"/>
                </a:cubicBezTo>
                <a:cubicBezTo>
                  <a:pt x="427" y="210"/>
                  <a:pt x="393" y="239"/>
                  <a:pt x="355" y="265"/>
                </a:cubicBezTo>
                <a:cubicBezTo>
                  <a:pt x="322" y="295"/>
                  <a:pt x="293" y="327"/>
                  <a:pt x="259" y="351"/>
                </a:cubicBezTo>
                <a:cubicBezTo>
                  <a:pt x="255" y="354"/>
                  <a:pt x="252" y="347"/>
                  <a:pt x="257" y="347"/>
                </a:cubicBezTo>
                <a:cubicBezTo>
                  <a:pt x="257" y="345"/>
                  <a:pt x="257" y="345"/>
                  <a:pt x="257" y="345"/>
                </a:cubicBezTo>
                <a:cubicBezTo>
                  <a:pt x="257" y="342"/>
                  <a:pt x="257" y="342"/>
                  <a:pt x="257" y="342"/>
                </a:cubicBezTo>
                <a:cubicBezTo>
                  <a:pt x="254" y="343"/>
                  <a:pt x="253" y="349"/>
                  <a:pt x="251" y="349"/>
                </a:cubicBezTo>
                <a:cubicBezTo>
                  <a:pt x="247" y="350"/>
                  <a:pt x="242" y="347"/>
                  <a:pt x="237" y="347"/>
                </a:cubicBezTo>
                <a:cubicBezTo>
                  <a:pt x="307" y="289"/>
                  <a:pt x="374" y="227"/>
                  <a:pt x="440" y="166"/>
                </a:cubicBezTo>
                <a:cubicBezTo>
                  <a:pt x="441" y="166"/>
                  <a:pt x="441" y="166"/>
                  <a:pt x="441" y="166"/>
                </a:cubicBezTo>
                <a:cubicBezTo>
                  <a:pt x="445" y="163"/>
                  <a:pt x="445" y="159"/>
                  <a:pt x="452" y="159"/>
                </a:cubicBezTo>
                <a:cubicBezTo>
                  <a:pt x="454" y="155"/>
                  <a:pt x="457" y="158"/>
                  <a:pt x="457" y="159"/>
                </a:cubicBezTo>
                <a:close/>
                <a:moveTo>
                  <a:pt x="455" y="147"/>
                </a:moveTo>
                <a:cubicBezTo>
                  <a:pt x="454" y="146"/>
                  <a:pt x="455" y="151"/>
                  <a:pt x="454" y="152"/>
                </a:cubicBezTo>
                <a:cubicBezTo>
                  <a:pt x="449" y="156"/>
                  <a:pt x="443" y="159"/>
                  <a:pt x="439" y="164"/>
                </a:cubicBezTo>
                <a:cubicBezTo>
                  <a:pt x="436" y="166"/>
                  <a:pt x="434" y="162"/>
                  <a:pt x="437" y="162"/>
                </a:cubicBezTo>
                <a:cubicBezTo>
                  <a:pt x="440" y="155"/>
                  <a:pt x="448" y="155"/>
                  <a:pt x="452" y="148"/>
                </a:cubicBezTo>
                <a:cubicBezTo>
                  <a:pt x="445" y="151"/>
                  <a:pt x="451" y="144"/>
                  <a:pt x="455" y="147"/>
                </a:cubicBezTo>
                <a:close/>
                <a:moveTo>
                  <a:pt x="446" y="126"/>
                </a:moveTo>
                <a:cubicBezTo>
                  <a:pt x="449" y="130"/>
                  <a:pt x="452" y="139"/>
                  <a:pt x="450" y="141"/>
                </a:cubicBezTo>
                <a:cubicBezTo>
                  <a:pt x="342" y="224"/>
                  <a:pt x="342" y="224"/>
                  <a:pt x="342" y="224"/>
                </a:cubicBezTo>
                <a:lnTo>
                  <a:pt x="446" y="126"/>
                </a:lnTo>
                <a:close/>
                <a:moveTo>
                  <a:pt x="441" y="125"/>
                </a:moveTo>
                <a:cubicBezTo>
                  <a:pt x="419" y="147"/>
                  <a:pt x="394" y="166"/>
                  <a:pt x="369" y="185"/>
                </a:cubicBezTo>
                <a:cubicBezTo>
                  <a:pt x="363" y="190"/>
                  <a:pt x="357" y="196"/>
                  <a:pt x="350" y="199"/>
                </a:cubicBezTo>
                <a:cubicBezTo>
                  <a:pt x="438" y="113"/>
                  <a:pt x="438" y="113"/>
                  <a:pt x="438" y="113"/>
                </a:cubicBezTo>
                <a:cubicBezTo>
                  <a:pt x="440" y="114"/>
                  <a:pt x="447" y="119"/>
                  <a:pt x="441" y="125"/>
                </a:cubicBezTo>
                <a:close/>
                <a:moveTo>
                  <a:pt x="413" y="129"/>
                </a:moveTo>
                <a:cubicBezTo>
                  <a:pt x="415" y="130"/>
                  <a:pt x="419" y="126"/>
                  <a:pt x="417" y="130"/>
                </a:cubicBezTo>
                <a:cubicBezTo>
                  <a:pt x="416" y="131"/>
                  <a:pt x="411" y="133"/>
                  <a:pt x="413" y="129"/>
                </a:cubicBezTo>
                <a:close/>
                <a:moveTo>
                  <a:pt x="433" y="110"/>
                </a:moveTo>
                <a:cubicBezTo>
                  <a:pt x="398" y="136"/>
                  <a:pt x="365" y="163"/>
                  <a:pt x="333" y="192"/>
                </a:cubicBezTo>
                <a:cubicBezTo>
                  <a:pt x="331" y="193"/>
                  <a:pt x="329" y="195"/>
                  <a:pt x="326" y="195"/>
                </a:cubicBezTo>
                <a:cubicBezTo>
                  <a:pt x="429" y="100"/>
                  <a:pt x="429" y="100"/>
                  <a:pt x="429" y="100"/>
                </a:cubicBezTo>
                <a:cubicBezTo>
                  <a:pt x="432" y="101"/>
                  <a:pt x="439" y="107"/>
                  <a:pt x="433" y="110"/>
                </a:cubicBezTo>
                <a:close/>
                <a:moveTo>
                  <a:pt x="428" y="96"/>
                </a:moveTo>
                <a:cubicBezTo>
                  <a:pt x="373" y="137"/>
                  <a:pt x="373" y="137"/>
                  <a:pt x="373" y="137"/>
                </a:cubicBezTo>
                <a:cubicBezTo>
                  <a:pt x="382" y="127"/>
                  <a:pt x="394" y="118"/>
                  <a:pt x="404" y="109"/>
                </a:cubicBezTo>
                <a:cubicBezTo>
                  <a:pt x="400" y="109"/>
                  <a:pt x="400" y="109"/>
                  <a:pt x="400" y="109"/>
                </a:cubicBezTo>
                <a:cubicBezTo>
                  <a:pt x="409" y="106"/>
                  <a:pt x="416" y="98"/>
                  <a:pt x="420" y="90"/>
                </a:cubicBezTo>
                <a:cubicBezTo>
                  <a:pt x="398" y="99"/>
                  <a:pt x="378" y="117"/>
                  <a:pt x="359" y="129"/>
                </a:cubicBezTo>
                <a:cubicBezTo>
                  <a:pt x="354" y="133"/>
                  <a:pt x="348" y="136"/>
                  <a:pt x="343" y="141"/>
                </a:cubicBezTo>
                <a:cubicBezTo>
                  <a:pt x="343" y="141"/>
                  <a:pt x="343" y="142"/>
                  <a:pt x="343" y="143"/>
                </a:cubicBezTo>
                <a:cubicBezTo>
                  <a:pt x="343" y="142"/>
                  <a:pt x="345" y="143"/>
                  <a:pt x="347" y="141"/>
                </a:cubicBezTo>
                <a:cubicBezTo>
                  <a:pt x="367" y="129"/>
                  <a:pt x="386" y="113"/>
                  <a:pt x="408" y="99"/>
                </a:cubicBezTo>
                <a:cubicBezTo>
                  <a:pt x="375" y="128"/>
                  <a:pt x="345" y="159"/>
                  <a:pt x="311" y="186"/>
                </a:cubicBezTo>
                <a:cubicBezTo>
                  <a:pt x="311" y="188"/>
                  <a:pt x="314" y="190"/>
                  <a:pt x="315" y="189"/>
                </a:cubicBezTo>
                <a:cubicBezTo>
                  <a:pt x="339" y="169"/>
                  <a:pt x="362" y="149"/>
                  <a:pt x="387" y="131"/>
                </a:cubicBezTo>
                <a:cubicBezTo>
                  <a:pt x="262" y="251"/>
                  <a:pt x="262" y="251"/>
                  <a:pt x="262" y="251"/>
                </a:cubicBezTo>
                <a:cubicBezTo>
                  <a:pt x="263" y="244"/>
                  <a:pt x="262" y="236"/>
                  <a:pt x="264" y="235"/>
                </a:cubicBezTo>
                <a:cubicBezTo>
                  <a:pt x="283" y="221"/>
                  <a:pt x="299" y="205"/>
                  <a:pt x="311" y="186"/>
                </a:cubicBezTo>
                <a:cubicBezTo>
                  <a:pt x="311" y="185"/>
                  <a:pt x="311" y="183"/>
                  <a:pt x="311" y="183"/>
                </a:cubicBezTo>
                <a:cubicBezTo>
                  <a:pt x="315" y="172"/>
                  <a:pt x="316" y="160"/>
                  <a:pt x="314" y="148"/>
                </a:cubicBezTo>
                <a:cubicBezTo>
                  <a:pt x="335" y="121"/>
                  <a:pt x="365" y="100"/>
                  <a:pt x="396" y="83"/>
                </a:cubicBezTo>
                <a:cubicBezTo>
                  <a:pt x="370" y="107"/>
                  <a:pt x="342" y="129"/>
                  <a:pt x="320" y="156"/>
                </a:cubicBezTo>
                <a:cubicBezTo>
                  <a:pt x="319" y="157"/>
                  <a:pt x="317" y="165"/>
                  <a:pt x="322" y="161"/>
                </a:cubicBezTo>
                <a:cubicBezTo>
                  <a:pt x="328" y="156"/>
                  <a:pt x="338" y="150"/>
                  <a:pt x="343" y="143"/>
                </a:cubicBezTo>
                <a:cubicBezTo>
                  <a:pt x="339" y="143"/>
                  <a:pt x="337" y="147"/>
                  <a:pt x="333" y="148"/>
                </a:cubicBezTo>
                <a:cubicBezTo>
                  <a:pt x="357" y="123"/>
                  <a:pt x="385" y="100"/>
                  <a:pt x="410" y="77"/>
                </a:cubicBezTo>
                <a:cubicBezTo>
                  <a:pt x="418" y="81"/>
                  <a:pt x="424" y="89"/>
                  <a:pt x="428" y="96"/>
                </a:cubicBezTo>
                <a:close/>
                <a:moveTo>
                  <a:pt x="408" y="73"/>
                </a:moveTo>
                <a:cubicBezTo>
                  <a:pt x="386" y="82"/>
                  <a:pt x="366" y="96"/>
                  <a:pt x="348" y="110"/>
                </a:cubicBezTo>
                <a:cubicBezTo>
                  <a:pt x="394" y="62"/>
                  <a:pt x="394" y="62"/>
                  <a:pt x="394" y="62"/>
                </a:cubicBezTo>
                <a:cubicBezTo>
                  <a:pt x="395" y="61"/>
                  <a:pt x="404" y="68"/>
                  <a:pt x="408" y="73"/>
                </a:cubicBezTo>
                <a:close/>
                <a:moveTo>
                  <a:pt x="384" y="54"/>
                </a:moveTo>
                <a:cubicBezTo>
                  <a:pt x="372" y="61"/>
                  <a:pt x="360" y="69"/>
                  <a:pt x="347" y="76"/>
                </a:cubicBezTo>
                <a:cubicBezTo>
                  <a:pt x="355" y="67"/>
                  <a:pt x="355" y="67"/>
                  <a:pt x="355" y="67"/>
                </a:cubicBezTo>
                <a:cubicBezTo>
                  <a:pt x="334" y="79"/>
                  <a:pt x="318" y="97"/>
                  <a:pt x="301" y="114"/>
                </a:cubicBezTo>
                <a:cubicBezTo>
                  <a:pt x="298" y="116"/>
                  <a:pt x="303" y="118"/>
                  <a:pt x="304" y="116"/>
                </a:cubicBezTo>
                <a:cubicBezTo>
                  <a:pt x="325" y="97"/>
                  <a:pt x="347" y="79"/>
                  <a:pt x="373" y="64"/>
                </a:cubicBezTo>
                <a:cubicBezTo>
                  <a:pt x="373" y="68"/>
                  <a:pt x="369" y="70"/>
                  <a:pt x="368" y="71"/>
                </a:cubicBezTo>
                <a:cubicBezTo>
                  <a:pt x="376" y="65"/>
                  <a:pt x="381" y="69"/>
                  <a:pt x="387" y="60"/>
                </a:cubicBezTo>
                <a:cubicBezTo>
                  <a:pt x="388" y="59"/>
                  <a:pt x="394" y="57"/>
                  <a:pt x="392" y="60"/>
                </a:cubicBezTo>
                <a:cubicBezTo>
                  <a:pt x="365" y="87"/>
                  <a:pt x="337" y="113"/>
                  <a:pt x="313" y="141"/>
                </a:cubicBezTo>
                <a:cubicBezTo>
                  <a:pt x="311" y="136"/>
                  <a:pt x="303" y="133"/>
                  <a:pt x="311" y="126"/>
                </a:cubicBezTo>
                <a:cubicBezTo>
                  <a:pt x="373" y="71"/>
                  <a:pt x="373" y="71"/>
                  <a:pt x="373" y="71"/>
                </a:cubicBezTo>
                <a:cubicBezTo>
                  <a:pt x="353" y="83"/>
                  <a:pt x="336" y="99"/>
                  <a:pt x="319" y="115"/>
                </a:cubicBezTo>
                <a:cubicBezTo>
                  <a:pt x="318" y="115"/>
                  <a:pt x="318" y="115"/>
                  <a:pt x="318" y="115"/>
                </a:cubicBezTo>
                <a:cubicBezTo>
                  <a:pt x="313" y="119"/>
                  <a:pt x="308" y="124"/>
                  <a:pt x="303" y="126"/>
                </a:cubicBezTo>
                <a:cubicBezTo>
                  <a:pt x="297" y="117"/>
                  <a:pt x="291" y="109"/>
                  <a:pt x="283" y="103"/>
                </a:cubicBezTo>
                <a:cubicBezTo>
                  <a:pt x="308" y="85"/>
                  <a:pt x="337" y="69"/>
                  <a:pt x="364" y="53"/>
                </a:cubicBezTo>
                <a:cubicBezTo>
                  <a:pt x="365" y="52"/>
                  <a:pt x="361" y="58"/>
                  <a:pt x="361" y="62"/>
                </a:cubicBezTo>
                <a:cubicBezTo>
                  <a:pt x="375" y="48"/>
                  <a:pt x="375" y="48"/>
                  <a:pt x="375" y="48"/>
                </a:cubicBezTo>
                <a:cubicBezTo>
                  <a:pt x="378" y="49"/>
                  <a:pt x="382" y="51"/>
                  <a:pt x="384" y="54"/>
                </a:cubicBezTo>
                <a:close/>
                <a:moveTo>
                  <a:pt x="352" y="34"/>
                </a:moveTo>
                <a:cubicBezTo>
                  <a:pt x="358" y="35"/>
                  <a:pt x="365" y="39"/>
                  <a:pt x="371" y="45"/>
                </a:cubicBezTo>
                <a:cubicBezTo>
                  <a:pt x="343" y="60"/>
                  <a:pt x="316" y="76"/>
                  <a:pt x="291" y="93"/>
                </a:cubicBezTo>
                <a:cubicBezTo>
                  <a:pt x="305" y="78"/>
                  <a:pt x="322" y="63"/>
                  <a:pt x="336" y="49"/>
                </a:cubicBezTo>
                <a:cubicBezTo>
                  <a:pt x="338" y="47"/>
                  <a:pt x="332" y="51"/>
                  <a:pt x="329" y="52"/>
                </a:cubicBezTo>
                <a:cubicBezTo>
                  <a:pt x="310" y="66"/>
                  <a:pt x="294" y="83"/>
                  <a:pt x="278" y="101"/>
                </a:cubicBezTo>
                <a:cubicBezTo>
                  <a:pt x="274" y="98"/>
                  <a:pt x="268" y="95"/>
                  <a:pt x="261" y="94"/>
                </a:cubicBezTo>
                <a:cubicBezTo>
                  <a:pt x="285" y="71"/>
                  <a:pt x="314" y="53"/>
                  <a:pt x="343" y="37"/>
                </a:cubicBezTo>
                <a:cubicBezTo>
                  <a:pt x="340" y="38"/>
                  <a:pt x="336" y="47"/>
                  <a:pt x="340" y="45"/>
                </a:cubicBezTo>
                <a:cubicBezTo>
                  <a:pt x="346" y="41"/>
                  <a:pt x="347" y="34"/>
                  <a:pt x="352" y="34"/>
                </a:cubicBezTo>
                <a:close/>
                <a:moveTo>
                  <a:pt x="346" y="30"/>
                </a:moveTo>
                <a:cubicBezTo>
                  <a:pt x="327" y="40"/>
                  <a:pt x="310" y="51"/>
                  <a:pt x="293" y="64"/>
                </a:cubicBezTo>
                <a:cubicBezTo>
                  <a:pt x="294" y="61"/>
                  <a:pt x="304" y="52"/>
                  <a:pt x="309" y="48"/>
                </a:cubicBezTo>
                <a:cubicBezTo>
                  <a:pt x="300" y="50"/>
                  <a:pt x="310" y="44"/>
                  <a:pt x="310" y="43"/>
                </a:cubicBezTo>
                <a:cubicBezTo>
                  <a:pt x="312" y="41"/>
                  <a:pt x="314" y="39"/>
                  <a:pt x="317" y="37"/>
                </a:cubicBezTo>
                <a:cubicBezTo>
                  <a:pt x="318" y="36"/>
                  <a:pt x="316" y="44"/>
                  <a:pt x="320" y="38"/>
                </a:cubicBezTo>
                <a:cubicBezTo>
                  <a:pt x="322" y="34"/>
                  <a:pt x="329" y="32"/>
                  <a:pt x="330" y="24"/>
                </a:cubicBezTo>
                <a:cubicBezTo>
                  <a:pt x="278" y="56"/>
                  <a:pt x="278" y="56"/>
                  <a:pt x="278" y="56"/>
                </a:cubicBezTo>
                <a:cubicBezTo>
                  <a:pt x="288" y="47"/>
                  <a:pt x="301" y="41"/>
                  <a:pt x="305" y="27"/>
                </a:cubicBezTo>
                <a:cubicBezTo>
                  <a:pt x="305" y="30"/>
                  <a:pt x="309" y="29"/>
                  <a:pt x="310" y="28"/>
                </a:cubicBezTo>
                <a:cubicBezTo>
                  <a:pt x="314" y="24"/>
                  <a:pt x="317" y="19"/>
                  <a:pt x="320" y="20"/>
                </a:cubicBezTo>
                <a:cubicBezTo>
                  <a:pt x="329" y="21"/>
                  <a:pt x="338" y="26"/>
                  <a:pt x="346" y="30"/>
                </a:cubicBezTo>
                <a:close/>
                <a:moveTo>
                  <a:pt x="299" y="16"/>
                </a:moveTo>
                <a:cubicBezTo>
                  <a:pt x="299" y="16"/>
                  <a:pt x="299" y="15"/>
                  <a:pt x="300" y="15"/>
                </a:cubicBezTo>
                <a:cubicBezTo>
                  <a:pt x="304" y="14"/>
                  <a:pt x="308" y="16"/>
                  <a:pt x="315" y="17"/>
                </a:cubicBezTo>
                <a:cubicBezTo>
                  <a:pt x="275" y="38"/>
                  <a:pt x="242" y="67"/>
                  <a:pt x="210" y="94"/>
                </a:cubicBezTo>
                <a:cubicBezTo>
                  <a:pt x="235" y="64"/>
                  <a:pt x="268" y="41"/>
                  <a:pt x="299" y="16"/>
                </a:cubicBezTo>
                <a:close/>
                <a:moveTo>
                  <a:pt x="207" y="91"/>
                </a:moveTo>
                <a:cubicBezTo>
                  <a:pt x="199" y="101"/>
                  <a:pt x="185" y="101"/>
                  <a:pt x="175" y="109"/>
                </a:cubicBezTo>
                <a:cubicBezTo>
                  <a:pt x="208" y="74"/>
                  <a:pt x="253" y="44"/>
                  <a:pt x="293" y="14"/>
                </a:cubicBezTo>
                <a:cubicBezTo>
                  <a:pt x="265" y="39"/>
                  <a:pt x="229" y="61"/>
                  <a:pt x="207" y="91"/>
                </a:cubicBezTo>
                <a:close/>
                <a:moveTo>
                  <a:pt x="286" y="13"/>
                </a:moveTo>
                <a:cubicBezTo>
                  <a:pt x="239" y="49"/>
                  <a:pt x="188" y="81"/>
                  <a:pt x="144" y="121"/>
                </a:cubicBezTo>
                <a:cubicBezTo>
                  <a:pt x="130" y="134"/>
                  <a:pt x="116" y="149"/>
                  <a:pt x="100" y="161"/>
                </a:cubicBezTo>
                <a:cubicBezTo>
                  <a:pt x="101" y="158"/>
                  <a:pt x="101" y="158"/>
                  <a:pt x="101" y="158"/>
                </a:cubicBezTo>
                <a:cubicBezTo>
                  <a:pt x="100" y="158"/>
                  <a:pt x="99" y="158"/>
                  <a:pt x="99" y="158"/>
                </a:cubicBezTo>
                <a:cubicBezTo>
                  <a:pt x="88" y="164"/>
                  <a:pt x="76" y="174"/>
                  <a:pt x="69" y="182"/>
                </a:cubicBezTo>
                <a:cubicBezTo>
                  <a:pt x="69" y="185"/>
                  <a:pt x="67" y="185"/>
                  <a:pt x="65" y="187"/>
                </a:cubicBezTo>
                <a:cubicBezTo>
                  <a:pt x="64" y="185"/>
                  <a:pt x="62" y="187"/>
                  <a:pt x="62" y="188"/>
                </a:cubicBezTo>
                <a:cubicBezTo>
                  <a:pt x="63" y="189"/>
                  <a:pt x="63" y="189"/>
                  <a:pt x="63" y="189"/>
                </a:cubicBezTo>
                <a:cubicBezTo>
                  <a:pt x="63" y="189"/>
                  <a:pt x="63" y="190"/>
                  <a:pt x="63" y="190"/>
                </a:cubicBezTo>
                <a:cubicBezTo>
                  <a:pt x="54" y="194"/>
                  <a:pt x="39" y="210"/>
                  <a:pt x="38" y="215"/>
                </a:cubicBezTo>
                <a:cubicBezTo>
                  <a:pt x="40" y="215"/>
                  <a:pt x="41" y="215"/>
                  <a:pt x="41" y="215"/>
                </a:cubicBezTo>
                <a:cubicBezTo>
                  <a:pt x="54" y="204"/>
                  <a:pt x="66" y="193"/>
                  <a:pt x="79" y="183"/>
                </a:cubicBezTo>
                <a:cubicBezTo>
                  <a:pt x="177" y="99"/>
                  <a:pt x="177" y="99"/>
                  <a:pt x="177" y="99"/>
                </a:cubicBezTo>
                <a:cubicBezTo>
                  <a:pt x="32" y="237"/>
                  <a:pt x="32" y="237"/>
                  <a:pt x="32" y="237"/>
                </a:cubicBezTo>
                <a:cubicBezTo>
                  <a:pt x="31" y="225"/>
                  <a:pt x="30" y="211"/>
                  <a:pt x="34" y="201"/>
                </a:cubicBezTo>
                <a:cubicBezTo>
                  <a:pt x="47" y="192"/>
                  <a:pt x="57" y="181"/>
                  <a:pt x="68" y="171"/>
                </a:cubicBezTo>
                <a:cubicBezTo>
                  <a:pt x="69" y="171"/>
                  <a:pt x="69" y="171"/>
                  <a:pt x="69" y="171"/>
                </a:cubicBezTo>
                <a:cubicBezTo>
                  <a:pt x="71" y="171"/>
                  <a:pt x="71" y="171"/>
                  <a:pt x="71" y="171"/>
                </a:cubicBezTo>
                <a:cubicBezTo>
                  <a:pt x="70" y="169"/>
                  <a:pt x="70" y="169"/>
                  <a:pt x="70" y="169"/>
                </a:cubicBezTo>
                <a:cubicBezTo>
                  <a:pt x="72" y="167"/>
                  <a:pt x="72" y="167"/>
                  <a:pt x="72" y="167"/>
                </a:cubicBezTo>
                <a:cubicBezTo>
                  <a:pt x="73" y="167"/>
                  <a:pt x="73" y="167"/>
                  <a:pt x="73" y="167"/>
                </a:cubicBezTo>
                <a:cubicBezTo>
                  <a:pt x="73" y="162"/>
                  <a:pt x="70" y="167"/>
                  <a:pt x="70" y="167"/>
                </a:cubicBezTo>
                <a:cubicBezTo>
                  <a:pt x="69" y="168"/>
                  <a:pt x="68" y="169"/>
                  <a:pt x="66" y="169"/>
                </a:cubicBezTo>
                <a:cubicBezTo>
                  <a:pt x="115" y="112"/>
                  <a:pt x="173" y="65"/>
                  <a:pt x="232" y="19"/>
                </a:cubicBezTo>
                <a:cubicBezTo>
                  <a:pt x="240" y="7"/>
                  <a:pt x="268" y="10"/>
                  <a:pt x="286" y="13"/>
                </a:cubicBezTo>
                <a:close/>
                <a:moveTo>
                  <a:pt x="161" y="45"/>
                </a:moveTo>
                <a:cubicBezTo>
                  <a:pt x="119" y="81"/>
                  <a:pt x="77" y="117"/>
                  <a:pt x="41" y="163"/>
                </a:cubicBezTo>
                <a:cubicBezTo>
                  <a:pt x="43" y="150"/>
                  <a:pt x="50" y="140"/>
                  <a:pt x="55" y="130"/>
                </a:cubicBezTo>
                <a:cubicBezTo>
                  <a:pt x="88" y="100"/>
                  <a:pt x="123" y="70"/>
                  <a:pt x="161" y="45"/>
                </a:cubicBezTo>
                <a:close/>
                <a:moveTo>
                  <a:pt x="65" y="116"/>
                </a:moveTo>
                <a:cubicBezTo>
                  <a:pt x="94" y="83"/>
                  <a:pt x="122" y="49"/>
                  <a:pt x="167" y="32"/>
                </a:cubicBezTo>
                <a:cubicBezTo>
                  <a:pt x="170" y="31"/>
                  <a:pt x="178" y="28"/>
                  <a:pt x="181" y="28"/>
                </a:cubicBezTo>
                <a:cubicBezTo>
                  <a:pt x="138" y="52"/>
                  <a:pt x="101" y="85"/>
                  <a:pt x="65" y="116"/>
                </a:cubicBezTo>
                <a:close/>
                <a:moveTo>
                  <a:pt x="122" y="94"/>
                </a:moveTo>
                <a:cubicBezTo>
                  <a:pt x="143" y="78"/>
                  <a:pt x="164" y="64"/>
                  <a:pt x="186" y="50"/>
                </a:cubicBezTo>
                <a:cubicBezTo>
                  <a:pt x="137" y="91"/>
                  <a:pt x="88" y="134"/>
                  <a:pt x="47" y="184"/>
                </a:cubicBezTo>
                <a:cubicBezTo>
                  <a:pt x="44" y="188"/>
                  <a:pt x="41" y="192"/>
                  <a:pt x="35" y="195"/>
                </a:cubicBezTo>
                <a:cubicBezTo>
                  <a:pt x="34" y="189"/>
                  <a:pt x="34" y="176"/>
                  <a:pt x="38" y="172"/>
                </a:cubicBezTo>
                <a:cubicBezTo>
                  <a:pt x="65" y="145"/>
                  <a:pt x="92" y="118"/>
                  <a:pt x="122" y="94"/>
                </a:cubicBezTo>
                <a:close/>
                <a:moveTo>
                  <a:pt x="224" y="16"/>
                </a:moveTo>
                <a:cubicBezTo>
                  <a:pt x="174" y="53"/>
                  <a:pt x="124" y="87"/>
                  <a:pt x="78" y="127"/>
                </a:cubicBezTo>
                <a:cubicBezTo>
                  <a:pt x="116" y="90"/>
                  <a:pt x="154" y="55"/>
                  <a:pt x="195" y="24"/>
                </a:cubicBezTo>
                <a:cubicBezTo>
                  <a:pt x="199" y="21"/>
                  <a:pt x="213" y="18"/>
                  <a:pt x="217" y="17"/>
                </a:cubicBezTo>
                <a:cubicBezTo>
                  <a:pt x="219" y="16"/>
                  <a:pt x="221" y="16"/>
                  <a:pt x="224" y="16"/>
                </a:cubicBezTo>
                <a:close/>
                <a:moveTo>
                  <a:pt x="17" y="182"/>
                </a:moveTo>
                <a:cubicBezTo>
                  <a:pt x="38" y="114"/>
                  <a:pt x="75" y="64"/>
                  <a:pt x="133" y="34"/>
                </a:cubicBezTo>
                <a:cubicBezTo>
                  <a:pt x="152" y="25"/>
                  <a:pt x="172" y="17"/>
                  <a:pt x="197" y="15"/>
                </a:cubicBezTo>
                <a:cubicBezTo>
                  <a:pt x="198" y="15"/>
                  <a:pt x="201" y="14"/>
                  <a:pt x="202" y="13"/>
                </a:cubicBezTo>
                <a:cubicBezTo>
                  <a:pt x="204" y="13"/>
                  <a:pt x="210" y="12"/>
                  <a:pt x="212" y="12"/>
                </a:cubicBezTo>
                <a:cubicBezTo>
                  <a:pt x="145" y="27"/>
                  <a:pt x="95" y="59"/>
                  <a:pt x="61" y="108"/>
                </a:cubicBezTo>
                <a:cubicBezTo>
                  <a:pt x="44" y="133"/>
                  <a:pt x="30" y="165"/>
                  <a:pt x="27" y="204"/>
                </a:cubicBezTo>
                <a:cubicBezTo>
                  <a:pt x="23" y="206"/>
                  <a:pt x="19" y="205"/>
                  <a:pt x="17" y="206"/>
                </a:cubicBezTo>
                <a:cubicBezTo>
                  <a:pt x="16" y="212"/>
                  <a:pt x="23" y="209"/>
                  <a:pt x="25" y="209"/>
                </a:cubicBezTo>
                <a:cubicBezTo>
                  <a:pt x="24" y="235"/>
                  <a:pt x="29" y="258"/>
                  <a:pt x="33" y="279"/>
                </a:cubicBezTo>
                <a:cubicBezTo>
                  <a:pt x="34" y="284"/>
                  <a:pt x="29" y="287"/>
                  <a:pt x="28" y="292"/>
                </a:cubicBezTo>
                <a:cubicBezTo>
                  <a:pt x="31" y="290"/>
                  <a:pt x="34" y="288"/>
                  <a:pt x="35" y="292"/>
                </a:cubicBezTo>
                <a:cubicBezTo>
                  <a:pt x="36" y="299"/>
                  <a:pt x="41" y="307"/>
                  <a:pt x="42" y="314"/>
                </a:cubicBezTo>
                <a:cubicBezTo>
                  <a:pt x="42" y="318"/>
                  <a:pt x="34" y="322"/>
                  <a:pt x="35" y="328"/>
                </a:cubicBezTo>
                <a:cubicBezTo>
                  <a:pt x="40" y="328"/>
                  <a:pt x="42" y="324"/>
                  <a:pt x="45" y="321"/>
                </a:cubicBezTo>
                <a:cubicBezTo>
                  <a:pt x="51" y="326"/>
                  <a:pt x="54" y="336"/>
                  <a:pt x="58" y="343"/>
                </a:cubicBezTo>
                <a:cubicBezTo>
                  <a:pt x="55" y="345"/>
                  <a:pt x="53" y="349"/>
                  <a:pt x="55" y="351"/>
                </a:cubicBezTo>
                <a:cubicBezTo>
                  <a:pt x="58" y="355"/>
                  <a:pt x="63" y="342"/>
                  <a:pt x="66" y="353"/>
                </a:cubicBezTo>
                <a:cubicBezTo>
                  <a:pt x="67" y="355"/>
                  <a:pt x="71" y="357"/>
                  <a:pt x="68" y="360"/>
                </a:cubicBezTo>
                <a:cubicBezTo>
                  <a:pt x="65" y="361"/>
                  <a:pt x="67" y="367"/>
                  <a:pt x="71" y="365"/>
                </a:cubicBezTo>
                <a:cubicBezTo>
                  <a:pt x="71" y="363"/>
                  <a:pt x="75" y="361"/>
                  <a:pt x="75" y="365"/>
                </a:cubicBezTo>
                <a:cubicBezTo>
                  <a:pt x="84" y="367"/>
                  <a:pt x="74" y="375"/>
                  <a:pt x="80" y="376"/>
                </a:cubicBezTo>
                <a:cubicBezTo>
                  <a:pt x="84" y="372"/>
                  <a:pt x="87" y="378"/>
                  <a:pt x="87" y="380"/>
                </a:cubicBezTo>
                <a:cubicBezTo>
                  <a:pt x="86" y="382"/>
                  <a:pt x="84" y="384"/>
                  <a:pt x="87" y="387"/>
                </a:cubicBezTo>
                <a:cubicBezTo>
                  <a:pt x="89" y="385"/>
                  <a:pt x="93" y="383"/>
                  <a:pt x="96" y="387"/>
                </a:cubicBezTo>
                <a:cubicBezTo>
                  <a:pt x="108" y="402"/>
                  <a:pt x="126" y="413"/>
                  <a:pt x="143" y="424"/>
                </a:cubicBezTo>
                <a:cubicBezTo>
                  <a:pt x="121" y="417"/>
                  <a:pt x="100" y="404"/>
                  <a:pt x="84" y="389"/>
                </a:cubicBezTo>
                <a:cubicBezTo>
                  <a:pt x="48" y="358"/>
                  <a:pt x="15" y="321"/>
                  <a:pt x="11" y="260"/>
                </a:cubicBezTo>
                <a:cubicBezTo>
                  <a:pt x="10" y="236"/>
                  <a:pt x="11" y="203"/>
                  <a:pt x="17" y="18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grpSp>
        <p:nvGrpSpPr>
          <p:cNvPr id="7" name="组合 6"/>
          <p:cNvGrpSpPr/>
          <p:nvPr/>
        </p:nvGrpSpPr>
        <p:grpSpPr>
          <a:xfrm>
            <a:off x="6183313" y="1962150"/>
            <a:ext cx="1431925" cy="1168401"/>
            <a:chOff x="6183313" y="1962150"/>
            <a:chExt cx="1431925" cy="1168401"/>
          </a:xfrm>
          <a:solidFill>
            <a:srgbClr val="262626"/>
          </a:solidFill>
        </p:grpSpPr>
        <p:sp>
          <p:nvSpPr>
            <p:cNvPr id="8"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6183312" y="3592514"/>
            <a:ext cx="1431925" cy="1168401"/>
            <a:chOff x="6183313" y="1962150"/>
            <a:chExt cx="1431925" cy="1168401"/>
          </a:xfrm>
          <a:solidFill>
            <a:srgbClr val="262626"/>
          </a:solidFill>
        </p:grpSpPr>
        <p:sp>
          <p:nvSpPr>
            <p:cNvPr id="14"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6178966" y="5106715"/>
            <a:ext cx="1431925" cy="1168401"/>
            <a:chOff x="6183313" y="1962150"/>
            <a:chExt cx="1431925" cy="1168401"/>
          </a:xfrm>
          <a:solidFill>
            <a:srgbClr val="262626"/>
          </a:solidFill>
        </p:grpSpPr>
        <p:sp>
          <p:nvSpPr>
            <p:cNvPr id="20"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 name="文本框 2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58410" y="1977184"/>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48191" y="3555833"/>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48190" y="5070034"/>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strVal val="4*#ppt_w"/>
                                          </p:val>
                                        </p:tav>
                                        <p:tav tm="100000">
                                          <p:val>
                                            <p:strVal val="#ppt_w"/>
                                          </p:val>
                                        </p:tav>
                                      </p:tavLst>
                                    </p:anim>
                                    <p:anim calcmode="lin" valueType="num">
                                      <p:cBhvr>
                                        <p:cTn id="14" dur="750" fill="hold"/>
                                        <p:tgtEl>
                                          <p:spTgt spid="7"/>
                                        </p:tgtEl>
                                        <p:attrNameLst>
                                          <p:attrName>ppt_h</p:attrName>
                                        </p:attrNameLst>
                                      </p:cBhvr>
                                      <p:tavLst>
                                        <p:tav tm="0">
                                          <p:val>
                                            <p:strVal val="4*#ppt_h"/>
                                          </p:val>
                                        </p:tav>
                                        <p:tav tm="100000">
                                          <p:val>
                                            <p:strVal val="#ppt_h"/>
                                          </p:val>
                                        </p:tav>
                                      </p:tavLst>
                                    </p:anim>
                                  </p:childTnLst>
                                </p:cTn>
                              </p:par>
                            </p:childTnLst>
                          </p:cTn>
                        </p:par>
                        <p:par>
                          <p:cTn id="15" fill="hold">
                            <p:stCondLst>
                              <p:cond delay="2000"/>
                            </p:stCondLst>
                            <p:childTnLst>
                              <p:par>
                                <p:cTn id="16" presetID="26" presetClass="emph" presetSubtype="0" fill="hold"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par>
                          <p:cTn id="23" fill="hold">
                            <p:stCondLst>
                              <p:cond delay="3000"/>
                            </p:stCondLst>
                            <p:childTnLst>
                              <p:par>
                                <p:cTn id="24" presetID="23" presetClass="entr" presetSubtype="3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750" fill="hold"/>
                                        <p:tgtEl>
                                          <p:spTgt spid="13"/>
                                        </p:tgtEl>
                                        <p:attrNameLst>
                                          <p:attrName>ppt_w</p:attrName>
                                        </p:attrNameLst>
                                      </p:cBhvr>
                                      <p:tavLst>
                                        <p:tav tm="0">
                                          <p:val>
                                            <p:strVal val="4*#ppt_w"/>
                                          </p:val>
                                        </p:tav>
                                        <p:tav tm="100000">
                                          <p:val>
                                            <p:strVal val="#ppt_w"/>
                                          </p:val>
                                        </p:tav>
                                      </p:tavLst>
                                    </p:anim>
                                    <p:anim calcmode="lin" valueType="num">
                                      <p:cBhvr>
                                        <p:cTn id="27" dur="750" fill="hold"/>
                                        <p:tgtEl>
                                          <p:spTgt spid="13"/>
                                        </p:tgtEl>
                                        <p:attrNameLst>
                                          <p:attrName>ppt_h</p:attrName>
                                        </p:attrNameLst>
                                      </p:cBhvr>
                                      <p:tavLst>
                                        <p:tav tm="0">
                                          <p:val>
                                            <p:strVal val="4*#ppt_h"/>
                                          </p:val>
                                        </p:tav>
                                        <p:tav tm="100000">
                                          <p:val>
                                            <p:strVal val="#ppt_h"/>
                                          </p:val>
                                        </p:tav>
                                      </p:tavLst>
                                    </p:anim>
                                  </p:childTnLst>
                                </p:cTn>
                              </p:par>
                            </p:childTnLst>
                          </p:cTn>
                        </p:par>
                        <p:par>
                          <p:cTn id="28" fill="hold">
                            <p:stCondLst>
                              <p:cond delay="4000"/>
                            </p:stCondLst>
                            <p:childTnLst>
                              <p:par>
                                <p:cTn id="29" presetID="26" presetClass="emph" presetSubtype="0" fill="hold" nodeType="afterEffect">
                                  <p:stCondLst>
                                    <p:cond delay="0"/>
                                  </p:stCondLst>
                                  <p:childTnLst>
                                    <p:animEffect transition="out" filter="fade">
                                      <p:cBhvr>
                                        <p:cTn id="30" dur="500" tmFilter="0, 0; .2, .5; .8, .5; 1, 0"/>
                                        <p:tgtEl>
                                          <p:spTgt spid="13"/>
                                        </p:tgtEl>
                                      </p:cBhvr>
                                    </p:animEffect>
                                    <p:animScale>
                                      <p:cBhvr>
                                        <p:cTn id="31" dur="250" autoRev="1" fill="hold"/>
                                        <p:tgtEl>
                                          <p:spTgt spid="13"/>
                                        </p:tgtEl>
                                      </p:cBhvr>
                                      <p:by x="105000" y="105000"/>
                                    </p:animScale>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5000"/>
                            </p:stCondLst>
                            <p:childTnLst>
                              <p:par>
                                <p:cTn id="37" presetID="23" presetClass="entr" presetSubtype="32"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750" fill="hold"/>
                                        <p:tgtEl>
                                          <p:spTgt spid="19"/>
                                        </p:tgtEl>
                                        <p:attrNameLst>
                                          <p:attrName>ppt_w</p:attrName>
                                        </p:attrNameLst>
                                      </p:cBhvr>
                                      <p:tavLst>
                                        <p:tav tm="0">
                                          <p:val>
                                            <p:strVal val="4*#ppt_w"/>
                                          </p:val>
                                        </p:tav>
                                        <p:tav tm="100000">
                                          <p:val>
                                            <p:strVal val="#ppt_w"/>
                                          </p:val>
                                        </p:tav>
                                      </p:tavLst>
                                    </p:anim>
                                    <p:anim calcmode="lin" valueType="num">
                                      <p:cBhvr>
                                        <p:cTn id="40" dur="750" fill="hold"/>
                                        <p:tgtEl>
                                          <p:spTgt spid="19"/>
                                        </p:tgtEl>
                                        <p:attrNameLst>
                                          <p:attrName>ppt_h</p:attrName>
                                        </p:attrNameLst>
                                      </p:cBhvr>
                                      <p:tavLst>
                                        <p:tav tm="0">
                                          <p:val>
                                            <p:strVal val="4*#ppt_h"/>
                                          </p:val>
                                        </p:tav>
                                        <p:tav tm="100000">
                                          <p:val>
                                            <p:strVal val="#ppt_h"/>
                                          </p:val>
                                        </p:tav>
                                      </p:tavLst>
                                    </p:anim>
                                  </p:childTnLst>
                                </p:cTn>
                              </p:par>
                            </p:childTnLst>
                          </p:cTn>
                        </p:par>
                        <p:par>
                          <p:cTn id="41" fill="hold">
                            <p:stCondLst>
                              <p:cond delay="6000"/>
                            </p:stCondLst>
                            <p:childTnLst>
                              <p:par>
                                <p:cTn id="42" presetID="26" presetClass="emph" presetSubtype="0" fill="hold" nodeType="afterEffect">
                                  <p:stCondLst>
                                    <p:cond delay="0"/>
                                  </p:stCondLst>
                                  <p:childTnLst>
                                    <p:animEffect transition="out" filter="fade">
                                      <p:cBhvr>
                                        <p:cTn id="43" dur="500" tmFilter="0, 0; .2, .5; .8, .5; 1, 0"/>
                                        <p:tgtEl>
                                          <p:spTgt spid="19"/>
                                        </p:tgtEl>
                                      </p:cBhvr>
                                    </p:animEffect>
                                    <p:animScale>
                                      <p:cBhvr>
                                        <p:cTn id="44" dur="250" autoRev="1" fill="hold"/>
                                        <p:tgtEl>
                                          <p:spTgt spid="19"/>
                                        </p:tgtEl>
                                      </p:cBhvr>
                                      <p:by x="105000" y="105000"/>
                                    </p:animScale>
                                  </p:childTnLst>
                                </p:cTn>
                              </p:par>
                            </p:childTnLst>
                          </p:cTn>
                        </p:par>
                        <p:par>
                          <p:cTn id="45" fill="hold">
                            <p:stCondLst>
                              <p:cond delay="6500"/>
                            </p:stCondLst>
                            <p:childTnLst>
                              <p:par>
                                <p:cTn id="46" presetID="22" presetClass="entr" presetSubtype="8"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3930736" y="3328931"/>
            <a:ext cx="3877985" cy="646331"/>
          </a:xfrm>
          <a:prstGeom prst="rect">
            <a:avLst/>
          </a:prstGeom>
          <a:noFill/>
        </p:spPr>
        <p:txBody>
          <a:bodyPr wrap="none" rtlCol="0">
            <a:spAutoFit/>
          </a:bodyPr>
          <a:lstStyle/>
          <a:p>
            <a:r>
              <a:rPr lang="zh-CN" altLang="en-US" sz="3600" dirty="0">
                <a:solidFill>
                  <a:schemeClr val="tx1">
                    <a:lumMod val="65000"/>
                    <a:lumOff val="35000"/>
                  </a:schemeClr>
                </a:solidFill>
                <a:latin typeface="幼圆" panose="02010509060101010101" pitchFamily="49" charset="-122"/>
                <a:ea typeface="幼圆" panose="02010509060101010101" pitchFamily="49" charset="-122"/>
              </a:rPr>
              <a:t>感谢在座各位聆听</a:t>
            </a:r>
            <a:endParaRPr lang="zh-CN" altLang="en-US" sz="360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7" name="文本框 6"/>
          <p:cNvSpPr txBox="1"/>
          <p:nvPr/>
        </p:nvSpPr>
        <p:spPr>
          <a:xfrm>
            <a:off x="4038842" y="3975262"/>
            <a:ext cx="3661772" cy="369332"/>
          </a:xfrm>
          <a:prstGeom prst="rect">
            <a:avLst/>
          </a:prstGeom>
          <a:noFill/>
        </p:spPr>
        <p:txBody>
          <a:bodyPr wrap="none" rtlCol="0">
            <a:spAutoFit/>
          </a:bodyPr>
          <a:lstStyle/>
          <a:p>
            <a:r>
              <a:rPr lang="en-US" altLang="zh-CN" dirty="0">
                <a:solidFill>
                  <a:schemeClr val="tx1">
                    <a:lumMod val="65000"/>
                    <a:lumOff val="35000"/>
                  </a:schemeClr>
                </a:solidFill>
                <a:latin typeface="方正喵呜体" panose="02010600010101010101" pitchFamily="2" charset="-122"/>
                <a:ea typeface="方正喵呜体" panose="02010600010101010101" pitchFamily="2" charset="-122"/>
              </a:rPr>
              <a:t>CONSECTETUR ADIPISICING ELIT</a:t>
            </a:r>
            <a:endParaRPr lang="zh-CN" altLang="en-US"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sp>
        <p:nvSpPr>
          <p:cNvPr id="8" name="文本框 7"/>
          <p:cNvSpPr txBox="1"/>
          <p:nvPr/>
        </p:nvSpPr>
        <p:spPr>
          <a:xfrm>
            <a:off x="4809183" y="2220935"/>
            <a:ext cx="1859280" cy="1106805"/>
          </a:xfrm>
          <a:prstGeom prst="rect">
            <a:avLst/>
          </a:prstGeom>
          <a:noFill/>
        </p:spPr>
        <p:txBody>
          <a:bodyPr wrap="none" rtlCol="0">
            <a:spAutoFit/>
          </a:bodyPr>
          <a:lstStyle/>
          <a:p>
            <a:r>
              <a:rPr lang="en-US" altLang="zh-CN" sz="6600">
                <a:solidFill>
                  <a:schemeClr val="tx1">
                    <a:lumMod val="65000"/>
                    <a:lumOff val="35000"/>
                  </a:schemeClr>
                </a:solidFill>
                <a:latin typeface="方正喵呜体" panose="02010600010101010101" pitchFamily="2" charset="-122"/>
                <a:ea typeface="方正喵呜体" panose="02010600010101010101" pitchFamily="2" charset="-122"/>
              </a:rPr>
              <a:t>2025</a:t>
            </a:r>
            <a:endParaRPr lang="zh-CN" altLang="en-US" sz="6600"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set>
                                      <p:cBhvr>
                                        <p:cTn id="7" dur="455" fill="hold">
                                          <p:stCondLst>
                                            <p:cond delay="0"/>
                                          </p:stCondLst>
                                        </p:cTn>
                                        <p:tgtEl>
                                          <p:spTgt spid="8"/>
                                        </p:tgtEl>
                                        <p:attrNameLst>
                                          <p:attrName>style.rotation</p:attrName>
                                        </p:attrNameLst>
                                      </p:cBhvr>
                                      <p:to>
                                        <p:strVal val="-45.0"/>
                                      </p:to>
                                    </p:set>
                                    <p:anim calcmode="lin" valueType="num">
                                      <p:cBhvr>
                                        <p:cTn id="8"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flipH="1">
            <a:off x="7269383" y="2949864"/>
            <a:ext cx="3327742" cy="707886"/>
          </a:xfrm>
          <a:prstGeom prst="rect">
            <a:avLst/>
          </a:prstGeom>
          <a:noFill/>
        </p:spPr>
        <p:txBody>
          <a:bodyPr wrap="square" rtlCol="0">
            <a:spAutoFit/>
          </a:bodyPr>
          <a:lstStyle/>
          <a:p>
            <a:pPr algn="dist"/>
            <a:r>
              <a:rPr lang="zh-CN" altLang="en-US" sz="4000" dirty="0">
                <a:latin typeface="方正静蕾简体" panose="02000000000000000000" pitchFamily="2" charset="-122"/>
                <a:ea typeface="方正静蕾简体" panose="02000000000000000000" pitchFamily="2" charset="-122"/>
              </a:rPr>
              <a:t>研究背景</a:t>
            </a:r>
            <a:endParaRPr lang="zh-CN" altLang="en-US" sz="4000" dirty="0">
              <a:latin typeface="方正静蕾简体" panose="02000000000000000000" pitchFamily="2" charset="-122"/>
              <a:ea typeface="方正静蕾简体" panose="02000000000000000000" pitchFamily="2" charset="-122"/>
            </a:endParaRP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6058025" y="2940820"/>
              <a:ext cx="786099" cy="707886"/>
            </a:xfrm>
            <a:prstGeom prst="rect">
              <a:avLst/>
            </a:prstGeom>
            <a:noFill/>
          </p:spPr>
          <p:txBody>
            <a:bodyPr wrap="square" rtlCol="0">
              <a:spAutoFit/>
            </a:bodyPr>
            <a:lstStyle/>
            <a:p>
              <a:pPr algn="ctr"/>
              <a:r>
                <a:rPr lang="en-US" altLang="zh-CN" sz="4000" dirty="0">
                  <a:solidFill>
                    <a:srgbClr val="F9F9F9"/>
                  </a:solidFill>
                  <a:latin typeface="方正静蕾简体" panose="02000000000000000000" pitchFamily="2" charset="-122"/>
                  <a:ea typeface="方正静蕾简体" panose="02000000000000000000" pitchFamily="2" charset="-122"/>
                </a:rPr>
                <a:t>1</a:t>
              </a:r>
              <a:endParaRPr lang="zh-CN" altLang="en-US" sz="7200" b="1" dirty="0">
                <a:solidFill>
                  <a:srgbClr val="F9F9F9"/>
                </a:solidFill>
                <a:latin typeface="方正静蕾简体" panose="02000000000000000000" pitchFamily="2" charset="-122"/>
                <a:ea typeface="方正静蕾简体" panose="02000000000000000000" pitchFamily="2" charset="-122"/>
              </a:endParaRPr>
            </a:p>
          </p:txBody>
        </p:sp>
      </p:grpSp>
      <p:sp>
        <p:nvSpPr>
          <p:cNvPr id="14" name="文本框 13"/>
          <p:cNvSpPr txBox="1"/>
          <p:nvPr/>
        </p:nvSpPr>
        <p:spPr>
          <a:xfrm>
            <a:off x="1726083" y="2529212"/>
            <a:ext cx="2731838" cy="707886"/>
          </a:xfrm>
          <a:prstGeom prst="rect">
            <a:avLst/>
          </a:prstGeom>
          <a:noFill/>
        </p:spPr>
        <p:txBody>
          <a:bodyPr wrap="none" rtlCol="0">
            <a:spAutoFit/>
          </a:bodyPr>
          <a:lstStyle/>
          <a:p>
            <a:r>
              <a:rPr lang="en-US" altLang="zh-CN"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01</a:t>
            </a:r>
            <a:endParaRPr lang="zh-CN" altLang="en-US"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31"/>
          <p:cNvSpPr/>
          <p:nvPr/>
        </p:nvSpPr>
        <p:spPr>
          <a:xfrm>
            <a:off x="4735513" y="2221566"/>
            <a:ext cx="6298102" cy="37572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732498" y="1912076"/>
            <a:ext cx="3313113" cy="2997199"/>
            <a:chOff x="774701" y="2601913"/>
            <a:chExt cx="3313113" cy="2997199"/>
          </a:xfrm>
          <a:solidFill>
            <a:srgbClr val="262626"/>
          </a:solidFill>
        </p:grpSpPr>
        <p:sp>
          <p:nvSpPr>
            <p:cNvPr id="8" name="Freeform 165"/>
            <p:cNvSpPr>
              <a:spLocks noEditPoints="1"/>
            </p:cNvSpPr>
            <p:nvPr/>
          </p:nvSpPr>
          <p:spPr bwMode="auto">
            <a:xfrm>
              <a:off x="1503363" y="3411538"/>
              <a:ext cx="1535113" cy="1620837"/>
            </a:xfrm>
            <a:custGeom>
              <a:avLst/>
              <a:gdLst>
                <a:gd name="T0" fmla="*/ 10 w 38"/>
                <a:gd name="T1" fmla="*/ 39 h 40"/>
                <a:gd name="T2" fmla="*/ 8 w 38"/>
                <a:gd name="T3" fmla="*/ 37 h 40"/>
                <a:gd name="T4" fmla="*/ 5 w 38"/>
                <a:gd name="T5" fmla="*/ 34 h 40"/>
                <a:gd name="T6" fmla="*/ 2 w 38"/>
                <a:gd name="T7" fmla="*/ 29 h 40"/>
                <a:gd name="T8" fmla="*/ 0 w 38"/>
                <a:gd name="T9" fmla="*/ 22 h 40"/>
                <a:gd name="T10" fmla="*/ 1 w 38"/>
                <a:gd name="T11" fmla="*/ 15 h 40"/>
                <a:gd name="T12" fmla="*/ 2 w 38"/>
                <a:gd name="T13" fmla="*/ 12 h 40"/>
                <a:gd name="T14" fmla="*/ 3 w 38"/>
                <a:gd name="T15" fmla="*/ 9 h 40"/>
                <a:gd name="T16" fmla="*/ 5 w 38"/>
                <a:gd name="T17" fmla="*/ 6 h 40"/>
                <a:gd name="T18" fmla="*/ 7 w 38"/>
                <a:gd name="T19" fmla="*/ 4 h 40"/>
                <a:gd name="T20" fmla="*/ 10 w 38"/>
                <a:gd name="T21" fmla="*/ 2 h 40"/>
                <a:gd name="T22" fmla="*/ 13 w 38"/>
                <a:gd name="T23" fmla="*/ 1 h 40"/>
                <a:gd name="T24" fmla="*/ 16 w 38"/>
                <a:gd name="T25" fmla="*/ 0 h 40"/>
                <a:gd name="T26" fmla="*/ 20 w 38"/>
                <a:gd name="T27" fmla="*/ 0 h 40"/>
                <a:gd name="T28" fmla="*/ 23 w 38"/>
                <a:gd name="T29" fmla="*/ 0 h 40"/>
                <a:gd name="T30" fmla="*/ 26 w 38"/>
                <a:gd name="T31" fmla="*/ 1 h 40"/>
                <a:gd name="T32" fmla="*/ 32 w 38"/>
                <a:gd name="T33" fmla="*/ 5 h 40"/>
                <a:gd name="T34" fmla="*/ 34 w 38"/>
                <a:gd name="T35" fmla="*/ 7 h 40"/>
                <a:gd name="T36" fmla="*/ 36 w 38"/>
                <a:gd name="T37" fmla="*/ 10 h 40"/>
                <a:gd name="T38" fmla="*/ 38 w 38"/>
                <a:gd name="T39" fmla="*/ 17 h 40"/>
                <a:gd name="T40" fmla="*/ 38 w 38"/>
                <a:gd name="T41" fmla="*/ 20 h 40"/>
                <a:gd name="T42" fmla="*/ 38 w 38"/>
                <a:gd name="T43" fmla="*/ 23 h 40"/>
                <a:gd name="T44" fmla="*/ 36 w 38"/>
                <a:gd name="T45" fmla="*/ 30 h 40"/>
                <a:gd name="T46" fmla="*/ 32 w 38"/>
                <a:gd name="T47" fmla="*/ 36 h 40"/>
                <a:gd name="T48" fmla="*/ 27 w 38"/>
                <a:gd name="T49" fmla="*/ 40 h 40"/>
                <a:gd name="T50" fmla="*/ 27 w 38"/>
                <a:gd name="T51" fmla="*/ 40 h 40"/>
                <a:gd name="T52" fmla="*/ 27 w 38"/>
                <a:gd name="T53" fmla="*/ 40 h 40"/>
                <a:gd name="T54" fmla="*/ 23 w 38"/>
                <a:gd name="T55" fmla="*/ 39 h 40"/>
                <a:gd name="T56" fmla="*/ 19 w 38"/>
                <a:gd name="T57" fmla="*/ 39 h 40"/>
                <a:gd name="T58" fmla="*/ 10 w 38"/>
                <a:gd name="T59" fmla="*/ 39 h 40"/>
                <a:gd name="T60" fmla="*/ 10 w 38"/>
                <a:gd name="T61" fmla="*/ 39 h 40"/>
                <a:gd name="T62" fmla="*/ 10 w 38"/>
                <a:gd name="T63" fmla="*/ 39 h 40"/>
                <a:gd name="T64" fmla="*/ 19 w 38"/>
                <a:gd name="T65" fmla="*/ 38 h 40"/>
                <a:gd name="T66" fmla="*/ 23 w 38"/>
                <a:gd name="T67" fmla="*/ 38 h 40"/>
                <a:gd name="T68" fmla="*/ 27 w 38"/>
                <a:gd name="T69" fmla="*/ 39 h 40"/>
                <a:gd name="T70" fmla="*/ 27 w 38"/>
                <a:gd name="T71" fmla="*/ 39 h 40"/>
                <a:gd name="T72" fmla="*/ 31 w 38"/>
                <a:gd name="T73" fmla="*/ 35 h 40"/>
                <a:gd name="T74" fmla="*/ 34 w 38"/>
                <a:gd name="T75" fmla="*/ 29 h 40"/>
                <a:gd name="T76" fmla="*/ 36 w 38"/>
                <a:gd name="T77" fmla="*/ 23 h 40"/>
                <a:gd name="T78" fmla="*/ 37 w 38"/>
                <a:gd name="T79" fmla="*/ 20 h 40"/>
                <a:gd name="T80" fmla="*/ 36 w 38"/>
                <a:gd name="T81" fmla="*/ 17 h 40"/>
                <a:gd name="T82" fmla="*/ 35 w 38"/>
                <a:gd name="T83" fmla="*/ 11 h 40"/>
                <a:gd name="T84" fmla="*/ 33 w 38"/>
                <a:gd name="T85" fmla="*/ 8 h 40"/>
                <a:gd name="T86" fmla="*/ 31 w 38"/>
                <a:gd name="T87" fmla="*/ 5 h 40"/>
                <a:gd name="T88" fmla="*/ 26 w 38"/>
                <a:gd name="T89" fmla="*/ 2 h 40"/>
                <a:gd name="T90" fmla="*/ 23 w 38"/>
                <a:gd name="T91" fmla="*/ 1 h 40"/>
                <a:gd name="T92" fmla="*/ 20 w 38"/>
                <a:gd name="T93" fmla="*/ 1 h 40"/>
                <a:gd name="T94" fmla="*/ 17 w 38"/>
                <a:gd name="T95" fmla="*/ 1 h 40"/>
                <a:gd name="T96" fmla="*/ 13 w 38"/>
                <a:gd name="T97" fmla="*/ 1 h 40"/>
                <a:gd name="T98" fmla="*/ 10 w 38"/>
                <a:gd name="T99" fmla="*/ 3 h 40"/>
                <a:gd name="T100" fmla="*/ 8 w 38"/>
                <a:gd name="T101" fmla="*/ 5 h 40"/>
                <a:gd name="T102" fmla="*/ 6 w 38"/>
                <a:gd name="T103" fmla="*/ 7 h 40"/>
                <a:gd name="T104" fmla="*/ 4 w 38"/>
                <a:gd name="T105" fmla="*/ 10 h 40"/>
                <a:gd name="T106" fmla="*/ 3 w 38"/>
                <a:gd name="T107" fmla="*/ 13 h 40"/>
                <a:gd name="T108" fmla="*/ 2 w 38"/>
                <a:gd name="T109" fmla="*/ 16 h 40"/>
                <a:gd name="T110" fmla="*/ 2 w 38"/>
                <a:gd name="T111" fmla="*/ 22 h 40"/>
                <a:gd name="T112" fmla="*/ 3 w 38"/>
                <a:gd name="T113" fmla="*/ 28 h 40"/>
                <a:gd name="T114" fmla="*/ 6 w 38"/>
                <a:gd name="T115" fmla="*/ 34 h 40"/>
                <a:gd name="T116" fmla="*/ 8 w 38"/>
                <a:gd name="T117" fmla="*/ 36 h 40"/>
                <a:gd name="T118" fmla="*/ 10 w 38"/>
                <a:gd name="T1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40">
                  <a:moveTo>
                    <a:pt x="10" y="39"/>
                  </a:moveTo>
                  <a:cubicBezTo>
                    <a:pt x="8" y="37"/>
                    <a:pt x="8" y="37"/>
                    <a:pt x="8" y="37"/>
                  </a:cubicBezTo>
                  <a:cubicBezTo>
                    <a:pt x="7" y="36"/>
                    <a:pt x="6" y="35"/>
                    <a:pt x="5" y="34"/>
                  </a:cubicBezTo>
                  <a:cubicBezTo>
                    <a:pt x="4" y="33"/>
                    <a:pt x="3" y="31"/>
                    <a:pt x="2" y="29"/>
                  </a:cubicBezTo>
                  <a:cubicBezTo>
                    <a:pt x="1" y="26"/>
                    <a:pt x="1" y="24"/>
                    <a:pt x="0" y="22"/>
                  </a:cubicBezTo>
                  <a:cubicBezTo>
                    <a:pt x="0" y="20"/>
                    <a:pt x="0" y="18"/>
                    <a:pt x="1" y="15"/>
                  </a:cubicBezTo>
                  <a:cubicBezTo>
                    <a:pt x="1" y="14"/>
                    <a:pt x="1" y="13"/>
                    <a:pt x="2" y="12"/>
                  </a:cubicBezTo>
                  <a:cubicBezTo>
                    <a:pt x="2" y="11"/>
                    <a:pt x="2" y="10"/>
                    <a:pt x="3" y="9"/>
                  </a:cubicBezTo>
                  <a:cubicBezTo>
                    <a:pt x="4" y="8"/>
                    <a:pt x="4" y="7"/>
                    <a:pt x="5" y="6"/>
                  </a:cubicBezTo>
                  <a:cubicBezTo>
                    <a:pt x="7" y="4"/>
                    <a:pt x="7" y="4"/>
                    <a:pt x="7" y="4"/>
                  </a:cubicBezTo>
                  <a:cubicBezTo>
                    <a:pt x="10" y="2"/>
                    <a:pt x="10" y="2"/>
                    <a:pt x="10" y="2"/>
                  </a:cubicBezTo>
                  <a:cubicBezTo>
                    <a:pt x="11" y="2"/>
                    <a:pt x="12" y="1"/>
                    <a:pt x="13" y="1"/>
                  </a:cubicBezTo>
                  <a:cubicBezTo>
                    <a:pt x="14" y="0"/>
                    <a:pt x="15" y="0"/>
                    <a:pt x="16" y="0"/>
                  </a:cubicBezTo>
                  <a:cubicBezTo>
                    <a:pt x="18" y="0"/>
                    <a:pt x="19" y="0"/>
                    <a:pt x="20" y="0"/>
                  </a:cubicBezTo>
                  <a:cubicBezTo>
                    <a:pt x="21" y="0"/>
                    <a:pt x="22" y="0"/>
                    <a:pt x="23" y="0"/>
                  </a:cubicBezTo>
                  <a:cubicBezTo>
                    <a:pt x="24" y="1"/>
                    <a:pt x="25" y="1"/>
                    <a:pt x="26" y="1"/>
                  </a:cubicBezTo>
                  <a:cubicBezTo>
                    <a:pt x="28" y="2"/>
                    <a:pt x="30" y="3"/>
                    <a:pt x="32" y="5"/>
                  </a:cubicBezTo>
                  <a:cubicBezTo>
                    <a:pt x="33" y="6"/>
                    <a:pt x="34" y="6"/>
                    <a:pt x="34" y="7"/>
                  </a:cubicBezTo>
                  <a:cubicBezTo>
                    <a:pt x="35" y="8"/>
                    <a:pt x="35" y="9"/>
                    <a:pt x="36" y="10"/>
                  </a:cubicBezTo>
                  <a:cubicBezTo>
                    <a:pt x="37" y="12"/>
                    <a:pt x="37" y="14"/>
                    <a:pt x="38" y="17"/>
                  </a:cubicBezTo>
                  <a:cubicBezTo>
                    <a:pt x="38" y="18"/>
                    <a:pt x="38" y="19"/>
                    <a:pt x="38" y="20"/>
                  </a:cubicBezTo>
                  <a:cubicBezTo>
                    <a:pt x="38" y="21"/>
                    <a:pt x="38" y="22"/>
                    <a:pt x="38" y="23"/>
                  </a:cubicBezTo>
                  <a:cubicBezTo>
                    <a:pt x="37" y="26"/>
                    <a:pt x="36" y="28"/>
                    <a:pt x="36" y="30"/>
                  </a:cubicBezTo>
                  <a:cubicBezTo>
                    <a:pt x="35" y="32"/>
                    <a:pt x="34" y="34"/>
                    <a:pt x="32" y="36"/>
                  </a:cubicBezTo>
                  <a:cubicBezTo>
                    <a:pt x="31" y="37"/>
                    <a:pt x="29" y="39"/>
                    <a:pt x="27" y="40"/>
                  </a:cubicBezTo>
                  <a:cubicBezTo>
                    <a:pt x="27" y="40"/>
                    <a:pt x="27" y="40"/>
                    <a:pt x="27" y="40"/>
                  </a:cubicBezTo>
                  <a:cubicBezTo>
                    <a:pt x="27" y="40"/>
                    <a:pt x="27" y="40"/>
                    <a:pt x="27" y="40"/>
                  </a:cubicBezTo>
                  <a:cubicBezTo>
                    <a:pt x="25" y="40"/>
                    <a:pt x="24" y="39"/>
                    <a:pt x="23" y="39"/>
                  </a:cubicBezTo>
                  <a:cubicBezTo>
                    <a:pt x="21" y="39"/>
                    <a:pt x="20" y="39"/>
                    <a:pt x="19" y="39"/>
                  </a:cubicBezTo>
                  <a:cubicBezTo>
                    <a:pt x="16" y="39"/>
                    <a:pt x="13" y="39"/>
                    <a:pt x="10" y="39"/>
                  </a:cubicBezTo>
                  <a:cubicBezTo>
                    <a:pt x="10" y="39"/>
                    <a:pt x="10" y="39"/>
                    <a:pt x="10" y="39"/>
                  </a:cubicBezTo>
                  <a:close/>
                  <a:moveTo>
                    <a:pt x="10" y="39"/>
                  </a:moveTo>
                  <a:cubicBezTo>
                    <a:pt x="13" y="38"/>
                    <a:pt x="16" y="38"/>
                    <a:pt x="19" y="38"/>
                  </a:cubicBezTo>
                  <a:cubicBezTo>
                    <a:pt x="20" y="38"/>
                    <a:pt x="21" y="38"/>
                    <a:pt x="23" y="38"/>
                  </a:cubicBezTo>
                  <a:cubicBezTo>
                    <a:pt x="24" y="38"/>
                    <a:pt x="26" y="39"/>
                    <a:pt x="27" y="39"/>
                  </a:cubicBezTo>
                  <a:cubicBezTo>
                    <a:pt x="27" y="39"/>
                    <a:pt x="27" y="39"/>
                    <a:pt x="27" y="39"/>
                  </a:cubicBezTo>
                  <a:cubicBezTo>
                    <a:pt x="28" y="38"/>
                    <a:pt x="30" y="37"/>
                    <a:pt x="31" y="35"/>
                  </a:cubicBezTo>
                  <a:cubicBezTo>
                    <a:pt x="32" y="33"/>
                    <a:pt x="33" y="31"/>
                    <a:pt x="34" y="29"/>
                  </a:cubicBezTo>
                  <a:cubicBezTo>
                    <a:pt x="35" y="27"/>
                    <a:pt x="36" y="25"/>
                    <a:pt x="36" y="23"/>
                  </a:cubicBezTo>
                  <a:cubicBezTo>
                    <a:pt x="36" y="22"/>
                    <a:pt x="36" y="21"/>
                    <a:pt x="37" y="20"/>
                  </a:cubicBezTo>
                  <a:cubicBezTo>
                    <a:pt x="37" y="19"/>
                    <a:pt x="37" y="18"/>
                    <a:pt x="36" y="17"/>
                  </a:cubicBezTo>
                  <a:cubicBezTo>
                    <a:pt x="36" y="15"/>
                    <a:pt x="36" y="13"/>
                    <a:pt x="35" y="11"/>
                  </a:cubicBezTo>
                  <a:cubicBezTo>
                    <a:pt x="34" y="10"/>
                    <a:pt x="34" y="9"/>
                    <a:pt x="33" y="8"/>
                  </a:cubicBezTo>
                  <a:cubicBezTo>
                    <a:pt x="33" y="7"/>
                    <a:pt x="32" y="6"/>
                    <a:pt x="31" y="5"/>
                  </a:cubicBezTo>
                  <a:cubicBezTo>
                    <a:pt x="30" y="4"/>
                    <a:pt x="28" y="3"/>
                    <a:pt x="26" y="2"/>
                  </a:cubicBezTo>
                  <a:cubicBezTo>
                    <a:pt x="25" y="1"/>
                    <a:pt x="24" y="1"/>
                    <a:pt x="23" y="1"/>
                  </a:cubicBezTo>
                  <a:cubicBezTo>
                    <a:pt x="22" y="1"/>
                    <a:pt x="21" y="1"/>
                    <a:pt x="20" y="1"/>
                  </a:cubicBezTo>
                  <a:cubicBezTo>
                    <a:pt x="19" y="0"/>
                    <a:pt x="18" y="0"/>
                    <a:pt x="17" y="1"/>
                  </a:cubicBezTo>
                  <a:cubicBezTo>
                    <a:pt x="15" y="1"/>
                    <a:pt x="14" y="1"/>
                    <a:pt x="13" y="1"/>
                  </a:cubicBezTo>
                  <a:cubicBezTo>
                    <a:pt x="12" y="2"/>
                    <a:pt x="11" y="2"/>
                    <a:pt x="10" y="3"/>
                  </a:cubicBezTo>
                  <a:cubicBezTo>
                    <a:pt x="8" y="5"/>
                    <a:pt x="8" y="5"/>
                    <a:pt x="8" y="5"/>
                  </a:cubicBezTo>
                  <a:cubicBezTo>
                    <a:pt x="6" y="7"/>
                    <a:pt x="6" y="7"/>
                    <a:pt x="6" y="7"/>
                  </a:cubicBezTo>
                  <a:cubicBezTo>
                    <a:pt x="5" y="8"/>
                    <a:pt x="5" y="9"/>
                    <a:pt x="4" y="10"/>
                  </a:cubicBezTo>
                  <a:cubicBezTo>
                    <a:pt x="3" y="11"/>
                    <a:pt x="3" y="12"/>
                    <a:pt x="3" y="13"/>
                  </a:cubicBezTo>
                  <a:cubicBezTo>
                    <a:pt x="2" y="14"/>
                    <a:pt x="2" y="15"/>
                    <a:pt x="2" y="16"/>
                  </a:cubicBezTo>
                  <a:cubicBezTo>
                    <a:pt x="1" y="18"/>
                    <a:pt x="1" y="20"/>
                    <a:pt x="2" y="22"/>
                  </a:cubicBezTo>
                  <a:cubicBezTo>
                    <a:pt x="2" y="24"/>
                    <a:pt x="2" y="26"/>
                    <a:pt x="3" y="28"/>
                  </a:cubicBezTo>
                  <a:cubicBezTo>
                    <a:pt x="4" y="30"/>
                    <a:pt x="5" y="32"/>
                    <a:pt x="6" y="34"/>
                  </a:cubicBezTo>
                  <a:cubicBezTo>
                    <a:pt x="7" y="35"/>
                    <a:pt x="7" y="36"/>
                    <a:pt x="8" y="36"/>
                  </a:cubicBezTo>
                  <a:lnTo>
                    <a:pt x="10" y="39"/>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9" name="Freeform 166"/>
            <p:cNvSpPr/>
            <p:nvPr/>
          </p:nvSpPr>
          <p:spPr bwMode="auto">
            <a:xfrm>
              <a:off x="1866901" y="3978275"/>
              <a:ext cx="766763" cy="1012825"/>
            </a:xfrm>
            <a:custGeom>
              <a:avLst/>
              <a:gdLst>
                <a:gd name="T0" fmla="*/ 5 w 19"/>
                <a:gd name="T1" fmla="*/ 24 h 25"/>
                <a:gd name="T2" fmla="*/ 3 w 19"/>
                <a:gd name="T3" fmla="*/ 21 h 25"/>
                <a:gd name="T4" fmla="*/ 1 w 19"/>
                <a:gd name="T5" fmla="*/ 11 h 25"/>
                <a:gd name="T6" fmla="*/ 1 w 19"/>
                <a:gd name="T7" fmla="*/ 4 h 25"/>
                <a:gd name="T8" fmla="*/ 2 w 19"/>
                <a:gd name="T9" fmla="*/ 2 h 25"/>
                <a:gd name="T10" fmla="*/ 3 w 19"/>
                <a:gd name="T11" fmla="*/ 2 h 25"/>
                <a:gd name="T12" fmla="*/ 4 w 19"/>
                <a:gd name="T13" fmla="*/ 1 h 25"/>
                <a:gd name="T14" fmla="*/ 6 w 19"/>
                <a:gd name="T15" fmla="*/ 2 h 25"/>
                <a:gd name="T16" fmla="*/ 6 w 19"/>
                <a:gd name="T17" fmla="*/ 4 h 25"/>
                <a:gd name="T18" fmla="*/ 5 w 19"/>
                <a:gd name="T19" fmla="*/ 5 h 25"/>
                <a:gd name="T20" fmla="*/ 4 w 19"/>
                <a:gd name="T21" fmla="*/ 5 h 25"/>
                <a:gd name="T22" fmla="*/ 3 w 19"/>
                <a:gd name="T23" fmla="*/ 3 h 25"/>
                <a:gd name="T24" fmla="*/ 7 w 19"/>
                <a:gd name="T25" fmla="*/ 1 h 25"/>
                <a:gd name="T26" fmla="*/ 11 w 19"/>
                <a:gd name="T27" fmla="*/ 3 h 25"/>
                <a:gd name="T28" fmla="*/ 10 w 19"/>
                <a:gd name="T29" fmla="*/ 5 h 25"/>
                <a:gd name="T30" fmla="*/ 9 w 19"/>
                <a:gd name="T31" fmla="*/ 5 h 25"/>
                <a:gd name="T32" fmla="*/ 8 w 19"/>
                <a:gd name="T33" fmla="*/ 4 h 25"/>
                <a:gd name="T34" fmla="*/ 8 w 19"/>
                <a:gd name="T35" fmla="*/ 2 h 25"/>
                <a:gd name="T36" fmla="*/ 10 w 19"/>
                <a:gd name="T37" fmla="*/ 1 h 25"/>
                <a:gd name="T38" fmla="*/ 12 w 19"/>
                <a:gd name="T39" fmla="*/ 0 h 25"/>
                <a:gd name="T40" fmla="*/ 13 w 19"/>
                <a:gd name="T41" fmla="*/ 0 h 25"/>
                <a:gd name="T42" fmla="*/ 14 w 19"/>
                <a:gd name="T43" fmla="*/ 1 h 25"/>
                <a:gd name="T44" fmla="*/ 16 w 19"/>
                <a:gd name="T45" fmla="*/ 3 h 25"/>
                <a:gd name="T46" fmla="*/ 14 w 19"/>
                <a:gd name="T47" fmla="*/ 5 h 25"/>
                <a:gd name="T48" fmla="*/ 13 w 19"/>
                <a:gd name="T49" fmla="*/ 5 h 25"/>
                <a:gd name="T50" fmla="*/ 12 w 19"/>
                <a:gd name="T51" fmla="*/ 3 h 25"/>
                <a:gd name="T52" fmla="*/ 13 w 19"/>
                <a:gd name="T53" fmla="*/ 1 h 25"/>
                <a:gd name="T54" fmla="*/ 17 w 19"/>
                <a:gd name="T55" fmla="*/ 1 h 25"/>
                <a:gd name="T56" fmla="*/ 19 w 19"/>
                <a:gd name="T57" fmla="*/ 5 h 25"/>
                <a:gd name="T58" fmla="*/ 17 w 19"/>
                <a:gd name="T59" fmla="*/ 12 h 25"/>
                <a:gd name="T60" fmla="*/ 12 w 19"/>
                <a:gd name="T61" fmla="*/ 24 h 25"/>
                <a:gd name="T62" fmla="*/ 12 w 19"/>
                <a:gd name="T63" fmla="*/ 25 h 25"/>
                <a:gd name="T64" fmla="*/ 12 w 19"/>
                <a:gd name="T65" fmla="*/ 24 h 25"/>
                <a:gd name="T66" fmla="*/ 15 w 19"/>
                <a:gd name="T67" fmla="*/ 11 h 25"/>
                <a:gd name="T68" fmla="*/ 17 w 19"/>
                <a:gd name="T69" fmla="*/ 5 h 25"/>
                <a:gd name="T70" fmla="*/ 16 w 19"/>
                <a:gd name="T71" fmla="*/ 2 h 25"/>
                <a:gd name="T72" fmla="*/ 14 w 19"/>
                <a:gd name="T73" fmla="*/ 2 h 25"/>
                <a:gd name="T74" fmla="*/ 13 w 19"/>
                <a:gd name="T75" fmla="*/ 3 h 25"/>
                <a:gd name="T76" fmla="*/ 13 w 19"/>
                <a:gd name="T77" fmla="*/ 3 h 25"/>
                <a:gd name="T78" fmla="*/ 14 w 19"/>
                <a:gd name="T79" fmla="*/ 4 h 25"/>
                <a:gd name="T80" fmla="*/ 14 w 19"/>
                <a:gd name="T81" fmla="*/ 4 h 25"/>
                <a:gd name="T82" fmla="*/ 14 w 19"/>
                <a:gd name="T83" fmla="*/ 3 h 25"/>
                <a:gd name="T84" fmla="*/ 14 w 19"/>
                <a:gd name="T85" fmla="*/ 2 h 25"/>
                <a:gd name="T86" fmla="*/ 10 w 19"/>
                <a:gd name="T87" fmla="*/ 2 h 25"/>
                <a:gd name="T88" fmla="*/ 9 w 19"/>
                <a:gd name="T89" fmla="*/ 4 h 25"/>
                <a:gd name="T90" fmla="*/ 10 w 19"/>
                <a:gd name="T91" fmla="*/ 4 h 25"/>
                <a:gd name="T92" fmla="*/ 10 w 19"/>
                <a:gd name="T93" fmla="*/ 3 h 25"/>
                <a:gd name="T94" fmla="*/ 7 w 19"/>
                <a:gd name="T95" fmla="*/ 1 h 25"/>
                <a:gd name="T96" fmla="*/ 4 w 19"/>
                <a:gd name="T97" fmla="*/ 3 h 25"/>
                <a:gd name="T98" fmla="*/ 5 w 19"/>
                <a:gd name="T99" fmla="*/ 4 h 25"/>
                <a:gd name="T100" fmla="*/ 4 w 19"/>
                <a:gd name="T101" fmla="*/ 2 h 25"/>
                <a:gd name="T102" fmla="*/ 2 w 19"/>
                <a:gd name="T103" fmla="*/ 4 h 25"/>
                <a:gd name="T104" fmla="*/ 2 w 19"/>
                <a:gd name="T105" fmla="*/ 11 h 25"/>
                <a:gd name="T106" fmla="*/ 3 w 19"/>
                <a:gd name="T107" fmla="*/ 16 h 25"/>
                <a:gd name="T108" fmla="*/ 4 w 19"/>
                <a:gd name="T109" fmla="*/ 21 h 25"/>
                <a:gd name="T110" fmla="*/ 5 w 19"/>
                <a:gd name="T111" fmla="*/ 24 h 25"/>
                <a:gd name="T112" fmla="*/ 5 w 19"/>
                <a:gd name="T113" fmla="*/ 24 h 25"/>
                <a:gd name="T114" fmla="*/ 5 w 19"/>
                <a:gd name="T115"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 h="25">
                  <a:moveTo>
                    <a:pt x="5" y="24"/>
                  </a:moveTo>
                  <a:cubicBezTo>
                    <a:pt x="5" y="24"/>
                    <a:pt x="4" y="23"/>
                    <a:pt x="3" y="21"/>
                  </a:cubicBezTo>
                  <a:cubicBezTo>
                    <a:pt x="2" y="18"/>
                    <a:pt x="1" y="15"/>
                    <a:pt x="1" y="11"/>
                  </a:cubicBezTo>
                  <a:cubicBezTo>
                    <a:pt x="1" y="9"/>
                    <a:pt x="0" y="7"/>
                    <a:pt x="1" y="4"/>
                  </a:cubicBezTo>
                  <a:cubicBezTo>
                    <a:pt x="1" y="4"/>
                    <a:pt x="1" y="3"/>
                    <a:pt x="2" y="2"/>
                  </a:cubicBezTo>
                  <a:cubicBezTo>
                    <a:pt x="2" y="2"/>
                    <a:pt x="2" y="2"/>
                    <a:pt x="3" y="2"/>
                  </a:cubicBezTo>
                  <a:cubicBezTo>
                    <a:pt x="3" y="2"/>
                    <a:pt x="3" y="1"/>
                    <a:pt x="4" y="1"/>
                  </a:cubicBezTo>
                  <a:cubicBezTo>
                    <a:pt x="4" y="1"/>
                    <a:pt x="5" y="1"/>
                    <a:pt x="6" y="2"/>
                  </a:cubicBezTo>
                  <a:cubicBezTo>
                    <a:pt x="6" y="3"/>
                    <a:pt x="6" y="3"/>
                    <a:pt x="6" y="4"/>
                  </a:cubicBezTo>
                  <a:cubicBezTo>
                    <a:pt x="6" y="4"/>
                    <a:pt x="6" y="5"/>
                    <a:pt x="5" y="5"/>
                  </a:cubicBezTo>
                  <a:cubicBezTo>
                    <a:pt x="5" y="5"/>
                    <a:pt x="4" y="5"/>
                    <a:pt x="4" y="5"/>
                  </a:cubicBezTo>
                  <a:cubicBezTo>
                    <a:pt x="4" y="4"/>
                    <a:pt x="3" y="4"/>
                    <a:pt x="3" y="3"/>
                  </a:cubicBezTo>
                  <a:cubicBezTo>
                    <a:pt x="4" y="1"/>
                    <a:pt x="6" y="1"/>
                    <a:pt x="7" y="1"/>
                  </a:cubicBezTo>
                  <a:cubicBezTo>
                    <a:pt x="8" y="1"/>
                    <a:pt x="10" y="1"/>
                    <a:pt x="11" y="3"/>
                  </a:cubicBezTo>
                  <a:cubicBezTo>
                    <a:pt x="11" y="3"/>
                    <a:pt x="11" y="4"/>
                    <a:pt x="10" y="5"/>
                  </a:cubicBezTo>
                  <a:cubicBezTo>
                    <a:pt x="10" y="5"/>
                    <a:pt x="10" y="5"/>
                    <a:pt x="9" y="5"/>
                  </a:cubicBezTo>
                  <a:cubicBezTo>
                    <a:pt x="9" y="5"/>
                    <a:pt x="8" y="5"/>
                    <a:pt x="8" y="4"/>
                  </a:cubicBezTo>
                  <a:cubicBezTo>
                    <a:pt x="8" y="4"/>
                    <a:pt x="8" y="3"/>
                    <a:pt x="8" y="2"/>
                  </a:cubicBezTo>
                  <a:cubicBezTo>
                    <a:pt x="9" y="1"/>
                    <a:pt x="9" y="1"/>
                    <a:pt x="10" y="1"/>
                  </a:cubicBezTo>
                  <a:cubicBezTo>
                    <a:pt x="11" y="0"/>
                    <a:pt x="11" y="0"/>
                    <a:pt x="12" y="0"/>
                  </a:cubicBezTo>
                  <a:cubicBezTo>
                    <a:pt x="13" y="0"/>
                    <a:pt x="13" y="0"/>
                    <a:pt x="13" y="0"/>
                  </a:cubicBezTo>
                  <a:cubicBezTo>
                    <a:pt x="14" y="1"/>
                    <a:pt x="14" y="1"/>
                    <a:pt x="14" y="1"/>
                  </a:cubicBezTo>
                  <a:cubicBezTo>
                    <a:pt x="15" y="1"/>
                    <a:pt x="16" y="2"/>
                    <a:pt x="16" y="3"/>
                  </a:cubicBezTo>
                  <a:cubicBezTo>
                    <a:pt x="16" y="4"/>
                    <a:pt x="15" y="5"/>
                    <a:pt x="14" y="5"/>
                  </a:cubicBezTo>
                  <a:cubicBezTo>
                    <a:pt x="13" y="5"/>
                    <a:pt x="13" y="5"/>
                    <a:pt x="13" y="5"/>
                  </a:cubicBezTo>
                  <a:cubicBezTo>
                    <a:pt x="12" y="4"/>
                    <a:pt x="12" y="4"/>
                    <a:pt x="12" y="3"/>
                  </a:cubicBezTo>
                  <a:cubicBezTo>
                    <a:pt x="12" y="2"/>
                    <a:pt x="12" y="1"/>
                    <a:pt x="13" y="1"/>
                  </a:cubicBezTo>
                  <a:cubicBezTo>
                    <a:pt x="14" y="0"/>
                    <a:pt x="16" y="0"/>
                    <a:pt x="17" y="1"/>
                  </a:cubicBezTo>
                  <a:cubicBezTo>
                    <a:pt x="19" y="2"/>
                    <a:pt x="19" y="4"/>
                    <a:pt x="19" y="5"/>
                  </a:cubicBezTo>
                  <a:cubicBezTo>
                    <a:pt x="18" y="8"/>
                    <a:pt x="17" y="10"/>
                    <a:pt x="17" y="12"/>
                  </a:cubicBezTo>
                  <a:cubicBezTo>
                    <a:pt x="14" y="19"/>
                    <a:pt x="12" y="24"/>
                    <a:pt x="12" y="24"/>
                  </a:cubicBezTo>
                  <a:cubicBezTo>
                    <a:pt x="12" y="25"/>
                    <a:pt x="12" y="25"/>
                    <a:pt x="12" y="25"/>
                  </a:cubicBezTo>
                  <a:cubicBezTo>
                    <a:pt x="12" y="24"/>
                    <a:pt x="12" y="24"/>
                    <a:pt x="12" y="24"/>
                  </a:cubicBezTo>
                  <a:cubicBezTo>
                    <a:pt x="12" y="24"/>
                    <a:pt x="13" y="19"/>
                    <a:pt x="15" y="11"/>
                  </a:cubicBezTo>
                  <a:cubicBezTo>
                    <a:pt x="16" y="9"/>
                    <a:pt x="17" y="7"/>
                    <a:pt x="17" y="5"/>
                  </a:cubicBezTo>
                  <a:cubicBezTo>
                    <a:pt x="17" y="4"/>
                    <a:pt x="17" y="3"/>
                    <a:pt x="16" y="2"/>
                  </a:cubicBezTo>
                  <a:cubicBezTo>
                    <a:pt x="16" y="2"/>
                    <a:pt x="14" y="2"/>
                    <a:pt x="14" y="2"/>
                  </a:cubicBezTo>
                  <a:cubicBezTo>
                    <a:pt x="13" y="2"/>
                    <a:pt x="13" y="3"/>
                    <a:pt x="13" y="3"/>
                  </a:cubicBezTo>
                  <a:cubicBezTo>
                    <a:pt x="13" y="3"/>
                    <a:pt x="13" y="3"/>
                    <a:pt x="13" y="3"/>
                  </a:cubicBezTo>
                  <a:cubicBezTo>
                    <a:pt x="14" y="4"/>
                    <a:pt x="14" y="4"/>
                    <a:pt x="14" y="4"/>
                  </a:cubicBezTo>
                  <a:cubicBezTo>
                    <a:pt x="14" y="4"/>
                    <a:pt x="14" y="4"/>
                    <a:pt x="14" y="4"/>
                  </a:cubicBezTo>
                  <a:cubicBezTo>
                    <a:pt x="14" y="4"/>
                    <a:pt x="14" y="4"/>
                    <a:pt x="14" y="3"/>
                  </a:cubicBezTo>
                  <a:cubicBezTo>
                    <a:pt x="14" y="3"/>
                    <a:pt x="14" y="2"/>
                    <a:pt x="14" y="2"/>
                  </a:cubicBezTo>
                  <a:cubicBezTo>
                    <a:pt x="13" y="1"/>
                    <a:pt x="12" y="1"/>
                    <a:pt x="10" y="2"/>
                  </a:cubicBezTo>
                  <a:cubicBezTo>
                    <a:pt x="9" y="2"/>
                    <a:pt x="8" y="3"/>
                    <a:pt x="9" y="4"/>
                  </a:cubicBezTo>
                  <a:cubicBezTo>
                    <a:pt x="9" y="4"/>
                    <a:pt x="10" y="5"/>
                    <a:pt x="10" y="4"/>
                  </a:cubicBezTo>
                  <a:cubicBezTo>
                    <a:pt x="10" y="4"/>
                    <a:pt x="10" y="3"/>
                    <a:pt x="10" y="3"/>
                  </a:cubicBezTo>
                  <a:cubicBezTo>
                    <a:pt x="10" y="2"/>
                    <a:pt x="8" y="1"/>
                    <a:pt x="7" y="1"/>
                  </a:cubicBezTo>
                  <a:cubicBezTo>
                    <a:pt x="6" y="1"/>
                    <a:pt x="4" y="2"/>
                    <a:pt x="4" y="3"/>
                  </a:cubicBezTo>
                  <a:cubicBezTo>
                    <a:pt x="4" y="4"/>
                    <a:pt x="6" y="5"/>
                    <a:pt x="5" y="4"/>
                  </a:cubicBezTo>
                  <a:cubicBezTo>
                    <a:pt x="6" y="3"/>
                    <a:pt x="5" y="2"/>
                    <a:pt x="4" y="2"/>
                  </a:cubicBezTo>
                  <a:cubicBezTo>
                    <a:pt x="3" y="3"/>
                    <a:pt x="2" y="3"/>
                    <a:pt x="2" y="4"/>
                  </a:cubicBezTo>
                  <a:cubicBezTo>
                    <a:pt x="2" y="7"/>
                    <a:pt x="2" y="9"/>
                    <a:pt x="2" y="11"/>
                  </a:cubicBezTo>
                  <a:cubicBezTo>
                    <a:pt x="2" y="13"/>
                    <a:pt x="3" y="15"/>
                    <a:pt x="3" y="16"/>
                  </a:cubicBezTo>
                  <a:cubicBezTo>
                    <a:pt x="3" y="18"/>
                    <a:pt x="4" y="19"/>
                    <a:pt x="4" y="21"/>
                  </a:cubicBezTo>
                  <a:cubicBezTo>
                    <a:pt x="5" y="23"/>
                    <a:pt x="5" y="24"/>
                    <a:pt x="5" y="24"/>
                  </a:cubicBezTo>
                  <a:cubicBezTo>
                    <a:pt x="5" y="24"/>
                    <a:pt x="5" y="24"/>
                    <a:pt x="5" y="24"/>
                  </a:cubicBezTo>
                  <a:cubicBezTo>
                    <a:pt x="5" y="24"/>
                    <a:pt x="5" y="24"/>
                    <a:pt x="5" y="24"/>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0" name="Freeform 167"/>
            <p:cNvSpPr/>
            <p:nvPr/>
          </p:nvSpPr>
          <p:spPr bwMode="auto">
            <a:xfrm>
              <a:off x="1866901" y="4991100"/>
              <a:ext cx="766763" cy="161925"/>
            </a:xfrm>
            <a:custGeom>
              <a:avLst/>
              <a:gdLst>
                <a:gd name="T0" fmla="*/ 1 w 19"/>
                <a:gd name="T1" fmla="*/ 0 h 4"/>
                <a:gd name="T2" fmla="*/ 1 w 19"/>
                <a:gd name="T3" fmla="*/ 1 h 4"/>
                <a:gd name="T4" fmla="*/ 1 w 19"/>
                <a:gd name="T5" fmla="*/ 2 h 4"/>
                <a:gd name="T6" fmla="*/ 2 w 19"/>
                <a:gd name="T7" fmla="*/ 3 h 4"/>
                <a:gd name="T8" fmla="*/ 3 w 19"/>
                <a:gd name="T9" fmla="*/ 3 h 4"/>
                <a:gd name="T10" fmla="*/ 5 w 19"/>
                <a:gd name="T11" fmla="*/ 3 h 4"/>
                <a:gd name="T12" fmla="*/ 9 w 19"/>
                <a:gd name="T13" fmla="*/ 3 h 4"/>
                <a:gd name="T14" fmla="*/ 17 w 19"/>
                <a:gd name="T15" fmla="*/ 2 h 4"/>
                <a:gd name="T16" fmla="*/ 18 w 19"/>
                <a:gd name="T17" fmla="*/ 2 h 4"/>
                <a:gd name="T18" fmla="*/ 18 w 19"/>
                <a:gd name="T19" fmla="*/ 1 h 4"/>
                <a:gd name="T20" fmla="*/ 17 w 19"/>
                <a:gd name="T21" fmla="*/ 0 h 4"/>
                <a:gd name="T22" fmla="*/ 17 w 19"/>
                <a:gd name="T23" fmla="*/ 0 h 4"/>
                <a:gd name="T24" fmla="*/ 17 w 19"/>
                <a:gd name="T25" fmla="*/ 0 h 4"/>
                <a:gd name="T26" fmla="*/ 18 w 19"/>
                <a:gd name="T27" fmla="*/ 1 h 4"/>
                <a:gd name="T28" fmla="*/ 19 w 19"/>
                <a:gd name="T29" fmla="*/ 1 h 4"/>
                <a:gd name="T30" fmla="*/ 19 w 19"/>
                <a:gd name="T31" fmla="*/ 2 h 4"/>
                <a:gd name="T32" fmla="*/ 17 w 19"/>
                <a:gd name="T33" fmla="*/ 3 h 4"/>
                <a:gd name="T34" fmla="*/ 9 w 19"/>
                <a:gd name="T35" fmla="*/ 4 h 4"/>
                <a:gd name="T36" fmla="*/ 5 w 19"/>
                <a:gd name="T37" fmla="*/ 4 h 4"/>
                <a:gd name="T38" fmla="*/ 3 w 19"/>
                <a:gd name="T39" fmla="*/ 4 h 4"/>
                <a:gd name="T40" fmla="*/ 1 w 19"/>
                <a:gd name="T41" fmla="*/ 4 h 4"/>
                <a:gd name="T42" fmla="*/ 0 w 19"/>
                <a:gd name="T43" fmla="*/ 2 h 4"/>
                <a:gd name="T44" fmla="*/ 1 w 19"/>
                <a:gd name="T45" fmla="*/ 1 h 4"/>
                <a:gd name="T46" fmla="*/ 1 w 19"/>
                <a:gd name="T47" fmla="*/ 0 h 4"/>
                <a:gd name="T48" fmla="*/ 1 w 19"/>
                <a:gd name="T49" fmla="*/ 0 h 4"/>
                <a:gd name="T50" fmla="*/ 1 w 19"/>
                <a:gd name="T5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
                  <a:moveTo>
                    <a:pt x="1" y="0"/>
                  </a:moveTo>
                  <a:cubicBezTo>
                    <a:pt x="1" y="0"/>
                    <a:pt x="1" y="0"/>
                    <a:pt x="1" y="1"/>
                  </a:cubicBezTo>
                  <a:cubicBezTo>
                    <a:pt x="1" y="1"/>
                    <a:pt x="1" y="1"/>
                    <a:pt x="1" y="2"/>
                  </a:cubicBezTo>
                  <a:cubicBezTo>
                    <a:pt x="1" y="2"/>
                    <a:pt x="1" y="2"/>
                    <a:pt x="2" y="3"/>
                  </a:cubicBezTo>
                  <a:cubicBezTo>
                    <a:pt x="2" y="3"/>
                    <a:pt x="3" y="3"/>
                    <a:pt x="3" y="3"/>
                  </a:cubicBezTo>
                  <a:cubicBezTo>
                    <a:pt x="4" y="3"/>
                    <a:pt x="5" y="3"/>
                    <a:pt x="5" y="3"/>
                  </a:cubicBezTo>
                  <a:cubicBezTo>
                    <a:pt x="7" y="4"/>
                    <a:pt x="8" y="4"/>
                    <a:pt x="9" y="3"/>
                  </a:cubicBezTo>
                  <a:cubicBezTo>
                    <a:pt x="12" y="3"/>
                    <a:pt x="15" y="3"/>
                    <a:pt x="17" y="2"/>
                  </a:cubicBezTo>
                  <a:cubicBezTo>
                    <a:pt x="17" y="2"/>
                    <a:pt x="18" y="2"/>
                    <a:pt x="18" y="2"/>
                  </a:cubicBezTo>
                  <a:cubicBezTo>
                    <a:pt x="18" y="2"/>
                    <a:pt x="18" y="1"/>
                    <a:pt x="18" y="1"/>
                  </a:cubicBezTo>
                  <a:cubicBezTo>
                    <a:pt x="18" y="1"/>
                    <a:pt x="17" y="0"/>
                    <a:pt x="17" y="0"/>
                  </a:cubicBezTo>
                  <a:cubicBezTo>
                    <a:pt x="17" y="0"/>
                    <a:pt x="17" y="0"/>
                    <a:pt x="17" y="0"/>
                  </a:cubicBezTo>
                  <a:cubicBezTo>
                    <a:pt x="17" y="0"/>
                    <a:pt x="17" y="0"/>
                    <a:pt x="17" y="0"/>
                  </a:cubicBezTo>
                  <a:cubicBezTo>
                    <a:pt x="17" y="0"/>
                    <a:pt x="18" y="0"/>
                    <a:pt x="18" y="1"/>
                  </a:cubicBezTo>
                  <a:cubicBezTo>
                    <a:pt x="19" y="1"/>
                    <a:pt x="19" y="1"/>
                    <a:pt x="19" y="1"/>
                  </a:cubicBezTo>
                  <a:cubicBezTo>
                    <a:pt x="19" y="2"/>
                    <a:pt x="19" y="2"/>
                    <a:pt x="19" y="2"/>
                  </a:cubicBezTo>
                  <a:cubicBezTo>
                    <a:pt x="19" y="3"/>
                    <a:pt x="18" y="3"/>
                    <a:pt x="17" y="3"/>
                  </a:cubicBezTo>
                  <a:cubicBezTo>
                    <a:pt x="15" y="4"/>
                    <a:pt x="12" y="4"/>
                    <a:pt x="9" y="4"/>
                  </a:cubicBezTo>
                  <a:cubicBezTo>
                    <a:pt x="8" y="4"/>
                    <a:pt x="7" y="4"/>
                    <a:pt x="5" y="4"/>
                  </a:cubicBezTo>
                  <a:cubicBezTo>
                    <a:pt x="4" y="4"/>
                    <a:pt x="4" y="4"/>
                    <a:pt x="3" y="4"/>
                  </a:cubicBezTo>
                  <a:cubicBezTo>
                    <a:pt x="3" y="4"/>
                    <a:pt x="2" y="4"/>
                    <a:pt x="1" y="4"/>
                  </a:cubicBezTo>
                  <a:cubicBezTo>
                    <a:pt x="1" y="3"/>
                    <a:pt x="0" y="2"/>
                    <a:pt x="0" y="2"/>
                  </a:cubicBezTo>
                  <a:cubicBezTo>
                    <a:pt x="0" y="1"/>
                    <a:pt x="1" y="1"/>
                    <a:pt x="1" y="1"/>
                  </a:cubicBezTo>
                  <a:cubicBezTo>
                    <a:pt x="1" y="0"/>
                    <a:pt x="1" y="0"/>
                    <a:pt x="1" y="0"/>
                  </a:cubicBezTo>
                  <a:cubicBezTo>
                    <a:pt x="1" y="0"/>
                    <a:pt x="1" y="0"/>
                    <a:pt x="1"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1" name="Freeform 168"/>
            <p:cNvSpPr/>
            <p:nvPr/>
          </p:nvSpPr>
          <p:spPr bwMode="auto">
            <a:xfrm>
              <a:off x="1866901" y="5113338"/>
              <a:ext cx="766763" cy="161925"/>
            </a:xfrm>
            <a:custGeom>
              <a:avLst/>
              <a:gdLst>
                <a:gd name="T0" fmla="*/ 2 w 19"/>
                <a:gd name="T1" fmla="*/ 0 h 4"/>
                <a:gd name="T2" fmla="*/ 1 w 19"/>
                <a:gd name="T3" fmla="*/ 1 h 4"/>
                <a:gd name="T4" fmla="*/ 1 w 19"/>
                <a:gd name="T5" fmla="*/ 2 h 4"/>
                <a:gd name="T6" fmla="*/ 1 w 19"/>
                <a:gd name="T7" fmla="*/ 2 h 4"/>
                <a:gd name="T8" fmla="*/ 2 w 19"/>
                <a:gd name="T9" fmla="*/ 2 h 4"/>
                <a:gd name="T10" fmla="*/ 3 w 19"/>
                <a:gd name="T11" fmla="*/ 3 h 4"/>
                <a:gd name="T12" fmla="*/ 5 w 19"/>
                <a:gd name="T13" fmla="*/ 4 h 4"/>
                <a:gd name="T14" fmla="*/ 11 w 19"/>
                <a:gd name="T15" fmla="*/ 3 h 4"/>
                <a:gd name="T16" fmla="*/ 16 w 19"/>
                <a:gd name="T17" fmla="*/ 2 h 4"/>
                <a:gd name="T18" fmla="*/ 18 w 19"/>
                <a:gd name="T19" fmla="*/ 1 h 4"/>
                <a:gd name="T20" fmla="*/ 18 w 19"/>
                <a:gd name="T21" fmla="*/ 1 h 4"/>
                <a:gd name="T22" fmla="*/ 18 w 19"/>
                <a:gd name="T23" fmla="*/ 0 h 4"/>
                <a:gd name="T24" fmla="*/ 18 w 19"/>
                <a:gd name="T25" fmla="*/ 0 h 4"/>
                <a:gd name="T26" fmla="*/ 18 w 19"/>
                <a:gd name="T27" fmla="*/ 0 h 4"/>
                <a:gd name="T28" fmla="*/ 19 w 19"/>
                <a:gd name="T29" fmla="*/ 0 h 4"/>
                <a:gd name="T30" fmla="*/ 19 w 19"/>
                <a:gd name="T31" fmla="*/ 2 h 4"/>
                <a:gd name="T32" fmla="*/ 16 w 19"/>
                <a:gd name="T33" fmla="*/ 3 h 4"/>
                <a:gd name="T34" fmla="*/ 11 w 19"/>
                <a:gd name="T35" fmla="*/ 4 h 4"/>
                <a:gd name="T36" fmla="*/ 5 w 19"/>
                <a:gd name="T37" fmla="*/ 4 h 4"/>
                <a:gd name="T38" fmla="*/ 3 w 19"/>
                <a:gd name="T39" fmla="*/ 4 h 4"/>
                <a:gd name="T40" fmla="*/ 1 w 19"/>
                <a:gd name="T41" fmla="*/ 3 h 4"/>
                <a:gd name="T42" fmla="*/ 0 w 19"/>
                <a:gd name="T43" fmla="*/ 2 h 4"/>
                <a:gd name="T44" fmla="*/ 0 w 19"/>
                <a:gd name="T45" fmla="*/ 2 h 4"/>
                <a:gd name="T46" fmla="*/ 0 w 19"/>
                <a:gd name="T47" fmla="*/ 2 h 4"/>
                <a:gd name="T48" fmla="*/ 1 w 19"/>
                <a:gd name="T49" fmla="*/ 0 h 4"/>
                <a:gd name="T50" fmla="*/ 2 w 19"/>
                <a:gd name="T51" fmla="*/ 0 h 4"/>
                <a:gd name="T52" fmla="*/ 2 w 19"/>
                <a:gd name="T5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4">
                  <a:moveTo>
                    <a:pt x="2" y="0"/>
                  </a:moveTo>
                  <a:cubicBezTo>
                    <a:pt x="2" y="0"/>
                    <a:pt x="1" y="1"/>
                    <a:pt x="1" y="1"/>
                  </a:cubicBezTo>
                  <a:cubicBezTo>
                    <a:pt x="1" y="2"/>
                    <a:pt x="1" y="2"/>
                    <a:pt x="1" y="2"/>
                  </a:cubicBezTo>
                  <a:cubicBezTo>
                    <a:pt x="1" y="2"/>
                    <a:pt x="1" y="2"/>
                    <a:pt x="1" y="2"/>
                  </a:cubicBezTo>
                  <a:cubicBezTo>
                    <a:pt x="1" y="2"/>
                    <a:pt x="1" y="2"/>
                    <a:pt x="2" y="2"/>
                  </a:cubicBezTo>
                  <a:cubicBezTo>
                    <a:pt x="2" y="3"/>
                    <a:pt x="3" y="3"/>
                    <a:pt x="3" y="3"/>
                  </a:cubicBezTo>
                  <a:cubicBezTo>
                    <a:pt x="4" y="3"/>
                    <a:pt x="5" y="3"/>
                    <a:pt x="5" y="4"/>
                  </a:cubicBezTo>
                  <a:cubicBezTo>
                    <a:pt x="7" y="4"/>
                    <a:pt x="9" y="3"/>
                    <a:pt x="11" y="3"/>
                  </a:cubicBezTo>
                  <a:cubicBezTo>
                    <a:pt x="12" y="3"/>
                    <a:pt x="14" y="2"/>
                    <a:pt x="16" y="2"/>
                  </a:cubicBezTo>
                  <a:cubicBezTo>
                    <a:pt x="17" y="2"/>
                    <a:pt x="17" y="2"/>
                    <a:pt x="18" y="1"/>
                  </a:cubicBezTo>
                  <a:cubicBezTo>
                    <a:pt x="18" y="1"/>
                    <a:pt x="19" y="1"/>
                    <a:pt x="18" y="1"/>
                  </a:cubicBezTo>
                  <a:cubicBezTo>
                    <a:pt x="18" y="0"/>
                    <a:pt x="18" y="0"/>
                    <a:pt x="18" y="0"/>
                  </a:cubicBezTo>
                  <a:cubicBezTo>
                    <a:pt x="18" y="0"/>
                    <a:pt x="18" y="0"/>
                    <a:pt x="18" y="0"/>
                  </a:cubicBezTo>
                  <a:cubicBezTo>
                    <a:pt x="18" y="0"/>
                    <a:pt x="18" y="0"/>
                    <a:pt x="18" y="0"/>
                  </a:cubicBezTo>
                  <a:cubicBezTo>
                    <a:pt x="18" y="0"/>
                    <a:pt x="19" y="0"/>
                    <a:pt x="19" y="0"/>
                  </a:cubicBezTo>
                  <a:cubicBezTo>
                    <a:pt x="19" y="1"/>
                    <a:pt x="19" y="2"/>
                    <a:pt x="19" y="2"/>
                  </a:cubicBezTo>
                  <a:cubicBezTo>
                    <a:pt x="18" y="3"/>
                    <a:pt x="17" y="3"/>
                    <a:pt x="16" y="3"/>
                  </a:cubicBezTo>
                  <a:cubicBezTo>
                    <a:pt x="14" y="4"/>
                    <a:pt x="13" y="4"/>
                    <a:pt x="11" y="4"/>
                  </a:cubicBezTo>
                  <a:cubicBezTo>
                    <a:pt x="9" y="4"/>
                    <a:pt x="7" y="4"/>
                    <a:pt x="5" y="4"/>
                  </a:cubicBezTo>
                  <a:cubicBezTo>
                    <a:pt x="4" y="4"/>
                    <a:pt x="3" y="4"/>
                    <a:pt x="3" y="4"/>
                  </a:cubicBezTo>
                  <a:cubicBezTo>
                    <a:pt x="2" y="4"/>
                    <a:pt x="2" y="4"/>
                    <a:pt x="1" y="3"/>
                  </a:cubicBezTo>
                  <a:cubicBezTo>
                    <a:pt x="1" y="3"/>
                    <a:pt x="0" y="3"/>
                    <a:pt x="0" y="2"/>
                  </a:cubicBezTo>
                  <a:cubicBezTo>
                    <a:pt x="0" y="2"/>
                    <a:pt x="0" y="2"/>
                    <a:pt x="0" y="2"/>
                  </a:cubicBezTo>
                  <a:cubicBezTo>
                    <a:pt x="0" y="2"/>
                    <a:pt x="0" y="2"/>
                    <a:pt x="0" y="2"/>
                  </a:cubicBezTo>
                  <a:cubicBezTo>
                    <a:pt x="1" y="1"/>
                    <a:pt x="1" y="1"/>
                    <a:pt x="1" y="0"/>
                  </a:cubicBezTo>
                  <a:cubicBezTo>
                    <a:pt x="1" y="0"/>
                    <a:pt x="1" y="0"/>
                    <a:pt x="2" y="0"/>
                  </a:cubicBezTo>
                  <a:cubicBezTo>
                    <a:pt x="2" y="0"/>
                    <a:pt x="2" y="0"/>
                    <a:pt x="2"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2" name="Freeform 169"/>
            <p:cNvSpPr/>
            <p:nvPr/>
          </p:nvSpPr>
          <p:spPr bwMode="auto">
            <a:xfrm>
              <a:off x="1906588" y="5194300"/>
              <a:ext cx="727075" cy="201612"/>
            </a:xfrm>
            <a:custGeom>
              <a:avLst/>
              <a:gdLst>
                <a:gd name="T0" fmla="*/ 1 w 18"/>
                <a:gd name="T1" fmla="*/ 2 h 5"/>
                <a:gd name="T2" fmla="*/ 1 w 18"/>
                <a:gd name="T3" fmla="*/ 3 h 5"/>
                <a:gd name="T4" fmla="*/ 2 w 18"/>
                <a:gd name="T5" fmla="*/ 4 h 5"/>
                <a:gd name="T6" fmla="*/ 5 w 18"/>
                <a:gd name="T7" fmla="*/ 4 h 5"/>
                <a:gd name="T8" fmla="*/ 9 w 18"/>
                <a:gd name="T9" fmla="*/ 4 h 5"/>
                <a:gd name="T10" fmla="*/ 16 w 18"/>
                <a:gd name="T11" fmla="*/ 2 h 5"/>
                <a:gd name="T12" fmla="*/ 17 w 18"/>
                <a:gd name="T13" fmla="*/ 1 h 5"/>
                <a:gd name="T14" fmla="*/ 17 w 18"/>
                <a:gd name="T15" fmla="*/ 0 h 5"/>
                <a:gd name="T16" fmla="*/ 17 w 18"/>
                <a:gd name="T17" fmla="*/ 0 h 5"/>
                <a:gd name="T18" fmla="*/ 17 w 18"/>
                <a:gd name="T19" fmla="*/ 0 h 5"/>
                <a:gd name="T20" fmla="*/ 18 w 18"/>
                <a:gd name="T21" fmla="*/ 1 h 5"/>
                <a:gd name="T22" fmla="*/ 18 w 18"/>
                <a:gd name="T23" fmla="*/ 2 h 5"/>
                <a:gd name="T24" fmla="*/ 17 w 18"/>
                <a:gd name="T25" fmla="*/ 3 h 5"/>
                <a:gd name="T26" fmla="*/ 9 w 18"/>
                <a:gd name="T27" fmla="*/ 5 h 5"/>
                <a:gd name="T28" fmla="*/ 5 w 18"/>
                <a:gd name="T29" fmla="*/ 5 h 5"/>
                <a:gd name="T30" fmla="*/ 2 w 18"/>
                <a:gd name="T31" fmla="*/ 5 h 5"/>
                <a:gd name="T32" fmla="*/ 0 w 18"/>
                <a:gd name="T33" fmla="*/ 4 h 5"/>
                <a:gd name="T34" fmla="*/ 1 w 18"/>
                <a:gd name="T35" fmla="*/ 2 h 5"/>
                <a:gd name="T36" fmla="*/ 1 w 18"/>
                <a:gd name="T37" fmla="*/ 2 h 5"/>
                <a:gd name="T38" fmla="*/ 1 w 18"/>
                <a:gd name="T39" fmla="*/ 2 h 5"/>
                <a:gd name="T40" fmla="*/ 1 w 18"/>
                <a:gd name="T4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5">
                  <a:moveTo>
                    <a:pt x="1" y="2"/>
                  </a:moveTo>
                  <a:cubicBezTo>
                    <a:pt x="2" y="2"/>
                    <a:pt x="1" y="2"/>
                    <a:pt x="1" y="3"/>
                  </a:cubicBezTo>
                  <a:cubicBezTo>
                    <a:pt x="1" y="3"/>
                    <a:pt x="1" y="3"/>
                    <a:pt x="2" y="4"/>
                  </a:cubicBezTo>
                  <a:cubicBezTo>
                    <a:pt x="3" y="4"/>
                    <a:pt x="4" y="4"/>
                    <a:pt x="5" y="4"/>
                  </a:cubicBezTo>
                  <a:cubicBezTo>
                    <a:pt x="7" y="5"/>
                    <a:pt x="8" y="5"/>
                    <a:pt x="9" y="4"/>
                  </a:cubicBezTo>
                  <a:cubicBezTo>
                    <a:pt x="12" y="4"/>
                    <a:pt x="15" y="3"/>
                    <a:pt x="16" y="2"/>
                  </a:cubicBezTo>
                  <a:cubicBezTo>
                    <a:pt x="17" y="2"/>
                    <a:pt x="17" y="1"/>
                    <a:pt x="17" y="1"/>
                  </a:cubicBezTo>
                  <a:cubicBezTo>
                    <a:pt x="17" y="0"/>
                    <a:pt x="17" y="0"/>
                    <a:pt x="17" y="0"/>
                  </a:cubicBezTo>
                  <a:cubicBezTo>
                    <a:pt x="17" y="0"/>
                    <a:pt x="17" y="0"/>
                    <a:pt x="17" y="0"/>
                  </a:cubicBezTo>
                  <a:cubicBezTo>
                    <a:pt x="17" y="0"/>
                    <a:pt x="17" y="0"/>
                    <a:pt x="17" y="0"/>
                  </a:cubicBezTo>
                  <a:cubicBezTo>
                    <a:pt x="17" y="0"/>
                    <a:pt x="17" y="0"/>
                    <a:pt x="18" y="1"/>
                  </a:cubicBezTo>
                  <a:cubicBezTo>
                    <a:pt x="18" y="1"/>
                    <a:pt x="18" y="1"/>
                    <a:pt x="18" y="2"/>
                  </a:cubicBezTo>
                  <a:cubicBezTo>
                    <a:pt x="18" y="3"/>
                    <a:pt x="18" y="3"/>
                    <a:pt x="17" y="3"/>
                  </a:cubicBezTo>
                  <a:cubicBezTo>
                    <a:pt x="15" y="5"/>
                    <a:pt x="12" y="5"/>
                    <a:pt x="9" y="5"/>
                  </a:cubicBezTo>
                  <a:cubicBezTo>
                    <a:pt x="8" y="5"/>
                    <a:pt x="7" y="5"/>
                    <a:pt x="5" y="5"/>
                  </a:cubicBezTo>
                  <a:cubicBezTo>
                    <a:pt x="4" y="5"/>
                    <a:pt x="3" y="5"/>
                    <a:pt x="2" y="5"/>
                  </a:cubicBezTo>
                  <a:cubicBezTo>
                    <a:pt x="1" y="4"/>
                    <a:pt x="1" y="4"/>
                    <a:pt x="0" y="4"/>
                  </a:cubicBezTo>
                  <a:cubicBezTo>
                    <a:pt x="0" y="3"/>
                    <a:pt x="0" y="2"/>
                    <a:pt x="1" y="2"/>
                  </a:cubicBezTo>
                  <a:cubicBezTo>
                    <a:pt x="1" y="2"/>
                    <a:pt x="1" y="2"/>
                    <a:pt x="1" y="2"/>
                  </a:cubicBezTo>
                  <a:cubicBezTo>
                    <a:pt x="1" y="2"/>
                    <a:pt x="1" y="2"/>
                    <a:pt x="1" y="2"/>
                  </a:cubicBezTo>
                  <a:cubicBezTo>
                    <a:pt x="2" y="2"/>
                    <a:pt x="2" y="2"/>
                    <a:pt x="1" y="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3" name="Freeform 170"/>
            <p:cNvSpPr/>
            <p:nvPr/>
          </p:nvSpPr>
          <p:spPr bwMode="auto">
            <a:xfrm>
              <a:off x="1946276" y="5356225"/>
              <a:ext cx="647700" cy="161925"/>
            </a:xfrm>
            <a:custGeom>
              <a:avLst/>
              <a:gdLst>
                <a:gd name="T0" fmla="*/ 1 w 16"/>
                <a:gd name="T1" fmla="*/ 0 h 4"/>
                <a:gd name="T2" fmla="*/ 1 w 16"/>
                <a:gd name="T3" fmla="*/ 1 h 4"/>
                <a:gd name="T4" fmla="*/ 2 w 16"/>
                <a:gd name="T5" fmla="*/ 2 h 4"/>
                <a:gd name="T6" fmla="*/ 5 w 16"/>
                <a:gd name="T7" fmla="*/ 3 h 4"/>
                <a:gd name="T8" fmla="*/ 8 w 16"/>
                <a:gd name="T9" fmla="*/ 3 h 4"/>
                <a:gd name="T10" fmla="*/ 14 w 16"/>
                <a:gd name="T11" fmla="*/ 1 h 4"/>
                <a:gd name="T12" fmla="*/ 15 w 16"/>
                <a:gd name="T13" fmla="*/ 0 h 4"/>
                <a:gd name="T14" fmla="*/ 15 w 16"/>
                <a:gd name="T15" fmla="*/ 0 h 4"/>
                <a:gd name="T16" fmla="*/ 15 w 16"/>
                <a:gd name="T17" fmla="*/ 0 h 4"/>
                <a:gd name="T18" fmla="*/ 15 w 16"/>
                <a:gd name="T19" fmla="*/ 0 h 4"/>
                <a:gd name="T20" fmla="*/ 15 w 16"/>
                <a:gd name="T21" fmla="*/ 0 h 4"/>
                <a:gd name="T22" fmla="*/ 15 w 16"/>
                <a:gd name="T23" fmla="*/ 1 h 4"/>
                <a:gd name="T24" fmla="*/ 14 w 16"/>
                <a:gd name="T25" fmla="*/ 2 h 4"/>
                <a:gd name="T26" fmla="*/ 8 w 16"/>
                <a:gd name="T27" fmla="*/ 3 h 4"/>
                <a:gd name="T28" fmla="*/ 5 w 16"/>
                <a:gd name="T29" fmla="*/ 3 h 4"/>
                <a:gd name="T30" fmla="*/ 2 w 16"/>
                <a:gd name="T31" fmla="*/ 3 h 4"/>
                <a:gd name="T32" fmla="*/ 1 w 16"/>
                <a:gd name="T33" fmla="*/ 2 h 4"/>
                <a:gd name="T34" fmla="*/ 1 w 16"/>
                <a:gd name="T35" fmla="*/ 1 h 4"/>
                <a:gd name="T36" fmla="*/ 1 w 16"/>
                <a:gd name="T37" fmla="*/ 0 h 4"/>
                <a:gd name="T38" fmla="*/ 1 w 16"/>
                <a:gd name="T39" fmla="*/ 0 h 4"/>
                <a:gd name="T40" fmla="*/ 1 w 16"/>
                <a:gd name="T41" fmla="*/ 0 h 4"/>
                <a:gd name="T42" fmla="*/ 1 w 16"/>
                <a:gd name="T4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4">
                  <a:moveTo>
                    <a:pt x="1" y="0"/>
                  </a:moveTo>
                  <a:cubicBezTo>
                    <a:pt x="1" y="0"/>
                    <a:pt x="1" y="1"/>
                    <a:pt x="1" y="1"/>
                  </a:cubicBezTo>
                  <a:cubicBezTo>
                    <a:pt x="1" y="2"/>
                    <a:pt x="1" y="2"/>
                    <a:pt x="2" y="2"/>
                  </a:cubicBezTo>
                  <a:cubicBezTo>
                    <a:pt x="3" y="2"/>
                    <a:pt x="4" y="2"/>
                    <a:pt x="5" y="3"/>
                  </a:cubicBezTo>
                  <a:cubicBezTo>
                    <a:pt x="6" y="3"/>
                    <a:pt x="7" y="3"/>
                    <a:pt x="8" y="3"/>
                  </a:cubicBezTo>
                  <a:cubicBezTo>
                    <a:pt x="10" y="2"/>
                    <a:pt x="12" y="1"/>
                    <a:pt x="14" y="1"/>
                  </a:cubicBezTo>
                  <a:cubicBezTo>
                    <a:pt x="14" y="1"/>
                    <a:pt x="15" y="1"/>
                    <a:pt x="15" y="0"/>
                  </a:cubicBezTo>
                  <a:cubicBezTo>
                    <a:pt x="15" y="0"/>
                    <a:pt x="15" y="0"/>
                    <a:pt x="15" y="0"/>
                  </a:cubicBezTo>
                  <a:cubicBezTo>
                    <a:pt x="15" y="0"/>
                    <a:pt x="15" y="0"/>
                    <a:pt x="15" y="0"/>
                  </a:cubicBezTo>
                  <a:cubicBezTo>
                    <a:pt x="15" y="0"/>
                    <a:pt x="15" y="0"/>
                    <a:pt x="15" y="0"/>
                  </a:cubicBezTo>
                  <a:cubicBezTo>
                    <a:pt x="15" y="0"/>
                    <a:pt x="15" y="0"/>
                    <a:pt x="15" y="0"/>
                  </a:cubicBezTo>
                  <a:cubicBezTo>
                    <a:pt x="16" y="1"/>
                    <a:pt x="15" y="1"/>
                    <a:pt x="15" y="1"/>
                  </a:cubicBezTo>
                  <a:cubicBezTo>
                    <a:pt x="15" y="2"/>
                    <a:pt x="15" y="2"/>
                    <a:pt x="14" y="2"/>
                  </a:cubicBezTo>
                  <a:cubicBezTo>
                    <a:pt x="13" y="3"/>
                    <a:pt x="10" y="4"/>
                    <a:pt x="8" y="3"/>
                  </a:cubicBezTo>
                  <a:cubicBezTo>
                    <a:pt x="7" y="3"/>
                    <a:pt x="6" y="3"/>
                    <a:pt x="5" y="3"/>
                  </a:cubicBezTo>
                  <a:cubicBezTo>
                    <a:pt x="4" y="4"/>
                    <a:pt x="2" y="4"/>
                    <a:pt x="2" y="3"/>
                  </a:cubicBezTo>
                  <a:cubicBezTo>
                    <a:pt x="1" y="3"/>
                    <a:pt x="1" y="3"/>
                    <a:pt x="1" y="2"/>
                  </a:cubicBezTo>
                  <a:cubicBezTo>
                    <a:pt x="0" y="2"/>
                    <a:pt x="1" y="1"/>
                    <a:pt x="1" y="1"/>
                  </a:cubicBezTo>
                  <a:cubicBezTo>
                    <a:pt x="1" y="0"/>
                    <a:pt x="1" y="0"/>
                    <a:pt x="1" y="0"/>
                  </a:cubicBezTo>
                  <a:cubicBezTo>
                    <a:pt x="1" y="0"/>
                    <a:pt x="1" y="0"/>
                    <a:pt x="1" y="0"/>
                  </a:cubicBezTo>
                  <a:cubicBezTo>
                    <a:pt x="1" y="0"/>
                    <a:pt x="1" y="0"/>
                    <a:pt x="1"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4" name="Freeform 171"/>
            <p:cNvSpPr/>
            <p:nvPr/>
          </p:nvSpPr>
          <p:spPr bwMode="auto">
            <a:xfrm>
              <a:off x="2149476" y="5476875"/>
              <a:ext cx="282575" cy="122237"/>
            </a:xfrm>
            <a:custGeom>
              <a:avLst/>
              <a:gdLst>
                <a:gd name="T0" fmla="*/ 0 w 7"/>
                <a:gd name="T1" fmla="*/ 0 h 3"/>
                <a:gd name="T2" fmla="*/ 1 w 7"/>
                <a:gd name="T3" fmla="*/ 1 h 3"/>
                <a:gd name="T4" fmla="*/ 1 w 7"/>
                <a:gd name="T5" fmla="*/ 1 h 3"/>
                <a:gd name="T6" fmla="*/ 1 w 7"/>
                <a:gd name="T7" fmla="*/ 1 h 3"/>
                <a:gd name="T8" fmla="*/ 2 w 7"/>
                <a:gd name="T9" fmla="*/ 2 h 3"/>
                <a:gd name="T10" fmla="*/ 3 w 7"/>
                <a:gd name="T11" fmla="*/ 2 h 3"/>
                <a:gd name="T12" fmla="*/ 5 w 7"/>
                <a:gd name="T13" fmla="*/ 1 h 3"/>
                <a:gd name="T14" fmla="*/ 6 w 7"/>
                <a:gd name="T15" fmla="*/ 0 h 3"/>
                <a:gd name="T16" fmla="*/ 6 w 7"/>
                <a:gd name="T17" fmla="*/ 0 h 3"/>
                <a:gd name="T18" fmla="*/ 6 w 7"/>
                <a:gd name="T19" fmla="*/ 0 h 3"/>
                <a:gd name="T20" fmla="*/ 6 w 7"/>
                <a:gd name="T21" fmla="*/ 0 h 3"/>
                <a:gd name="T22" fmla="*/ 6 w 7"/>
                <a:gd name="T23" fmla="*/ 1 h 3"/>
                <a:gd name="T24" fmla="*/ 3 w 7"/>
                <a:gd name="T25" fmla="*/ 3 h 3"/>
                <a:gd name="T26" fmla="*/ 2 w 7"/>
                <a:gd name="T27" fmla="*/ 3 h 3"/>
                <a:gd name="T28" fmla="*/ 0 w 7"/>
                <a:gd name="T29" fmla="*/ 2 h 3"/>
                <a:gd name="T30" fmla="*/ 0 w 7"/>
                <a:gd name="T31" fmla="*/ 1 h 3"/>
                <a:gd name="T32" fmla="*/ 0 w 7"/>
                <a:gd name="T33" fmla="*/ 0 h 3"/>
                <a:gd name="T34" fmla="*/ 0 w 7"/>
                <a:gd name="T35" fmla="*/ 0 h 3"/>
                <a:gd name="T36" fmla="*/ 0 w 7"/>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0" y="0"/>
                  </a:moveTo>
                  <a:cubicBezTo>
                    <a:pt x="0" y="0"/>
                    <a:pt x="1" y="0"/>
                    <a:pt x="1" y="1"/>
                  </a:cubicBezTo>
                  <a:cubicBezTo>
                    <a:pt x="1" y="1"/>
                    <a:pt x="1" y="1"/>
                    <a:pt x="1" y="1"/>
                  </a:cubicBezTo>
                  <a:cubicBezTo>
                    <a:pt x="1" y="1"/>
                    <a:pt x="1" y="1"/>
                    <a:pt x="1" y="1"/>
                  </a:cubicBezTo>
                  <a:cubicBezTo>
                    <a:pt x="2" y="2"/>
                    <a:pt x="2" y="2"/>
                    <a:pt x="2" y="2"/>
                  </a:cubicBezTo>
                  <a:cubicBezTo>
                    <a:pt x="2" y="2"/>
                    <a:pt x="3" y="2"/>
                    <a:pt x="3" y="2"/>
                  </a:cubicBezTo>
                  <a:cubicBezTo>
                    <a:pt x="4" y="2"/>
                    <a:pt x="5" y="1"/>
                    <a:pt x="5" y="1"/>
                  </a:cubicBezTo>
                  <a:cubicBezTo>
                    <a:pt x="6" y="1"/>
                    <a:pt x="6" y="0"/>
                    <a:pt x="6" y="0"/>
                  </a:cubicBezTo>
                  <a:cubicBezTo>
                    <a:pt x="6" y="0"/>
                    <a:pt x="6" y="0"/>
                    <a:pt x="6" y="0"/>
                  </a:cubicBezTo>
                  <a:cubicBezTo>
                    <a:pt x="6" y="0"/>
                    <a:pt x="6" y="0"/>
                    <a:pt x="6" y="0"/>
                  </a:cubicBezTo>
                  <a:cubicBezTo>
                    <a:pt x="6" y="0"/>
                    <a:pt x="6" y="0"/>
                    <a:pt x="6" y="0"/>
                  </a:cubicBezTo>
                  <a:cubicBezTo>
                    <a:pt x="7" y="0"/>
                    <a:pt x="7" y="1"/>
                    <a:pt x="6" y="1"/>
                  </a:cubicBezTo>
                  <a:cubicBezTo>
                    <a:pt x="6" y="3"/>
                    <a:pt x="5" y="3"/>
                    <a:pt x="3" y="3"/>
                  </a:cubicBezTo>
                  <a:cubicBezTo>
                    <a:pt x="3" y="3"/>
                    <a:pt x="2" y="3"/>
                    <a:pt x="2" y="3"/>
                  </a:cubicBezTo>
                  <a:cubicBezTo>
                    <a:pt x="1" y="3"/>
                    <a:pt x="0" y="2"/>
                    <a:pt x="0" y="2"/>
                  </a:cubicBezTo>
                  <a:cubicBezTo>
                    <a:pt x="0" y="1"/>
                    <a:pt x="0" y="1"/>
                    <a:pt x="0" y="1"/>
                  </a:cubicBez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5" name="Freeform 172"/>
            <p:cNvSpPr>
              <a:spLocks noEditPoints="1"/>
            </p:cNvSpPr>
            <p:nvPr/>
          </p:nvSpPr>
          <p:spPr bwMode="auto">
            <a:xfrm>
              <a:off x="774701" y="3128963"/>
              <a:ext cx="606425" cy="809625"/>
            </a:xfrm>
            <a:custGeom>
              <a:avLst/>
              <a:gdLst>
                <a:gd name="T0" fmla="*/ 9 w 15"/>
                <a:gd name="T1" fmla="*/ 20 h 20"/>
                <a:gd name="T2" fmla="*/ 8 w 15"/>
                <a:gd name="T3" fmla="*/ 18 h 20"/>
                <a:gd name="T4" fmla="*/ 8 w 15"/>
                <a:gd name="T5" fmla="*/ 16 h 20"/>
                <a:gd name="T6" fmla="*/ 9 w 15"/>
                <a:gd name="T7" fmla="*/ 13 h 20"/>
                <a:gd name="T8" fmla="*/ 12 w 15"/>
                <a:gd name="T9" fmla="*/ 10 h 20"/>
                <a:gd name="T10" fmla="*/ 14 w 15"/>
                <a:gd name="T11" fmla="*/ 8 h 20"/>
                <a:gd name="T12" fmla="*/ 15 w 15"/>
                <a:gd name="T13" fmla="*/ 9 h 20"/>
                <a:gd name="T14" fmla="*/ 13 w 15"/>
                <a:gd name="T15" fmla="*/ 9 h 20"/>
                <a:gd name="T16" fmla="*/ 12 w 15"/>
                <a:gd name="T17" fmla="*/ 8 h 20"/>
                <a:gd name="T18" fmla="*/ 11 w 15"/>
                <a:gd name="T19" fmla="*/ 7 h 20"/>
                <a:gd name="T20" fmla="*/ 10 w 15"/>
                <a:gd name="T21" fmla="*/ 6 h 20"/>
                <a:gd name="T22" fmla="*/ 9 w 15"/>
                <a:gd name="T23" fmla="*/ 3 h 20"/>
                <a:gd name="T24" fmla="*/ 8 w 15"/>
                <a:gd name="T25" fmla="*/ 1 h 20"/>
                <a:gd name="T26" fmla="*/ 9 w 15"/>
                <a:gd name="T27" fmla="*/ 1 h 20"/>
                <a:gd name="T28" fmla="*/ 9 w 15"/>
                <a:gd name="T29" fmla="*/ 2 h 20"/>
                <a:gd name="T30" fmla="*/ 8 w 15"/>
                <a:gd name="T31" fmla="*/ 4 h 20"/>
                <a:gd name="T32" fmla="*/ 7 w 15"/>
                <a:gd name="T33" fmla="*/ 6 h 20"/>
                <a:gd name="T34" fmla="*/ 4 w 15"/>
                <a:gd name="T35" fmla="*/ 8 h 20"/>
                <a:gd name="T36" fmla="*/ 3 w 15"/>
                <a:gd name="T37" fmla="*/ 9 h 20"/>
                <a:gd name="T38" fmla="*/ 1 w 15"/>
                <a:gd name="T39" fmla="*/ 9 h 20"/>
                <a:gd name="T40" fmla="*/ 1 w 15"/>
                <a:gd name="T41" fmla="*/ 8 h 20"/>
                <a:gd name="T42" fmla="*/ 4 w 15"/>
                <a:gd name="T43" fmla="*/ 10 h 20"/>
                <a:gd name="T44" fmla="*/ 6 w 15"/>
                <a:gd name="T45" fmla="*/ 13 h 20"/>
                <a:gd name="T46" fmla="*/ 9 w 15"/>
                <a:gd name="T47" fmla="*/ 20 h 20"/>
                <a:gd name="T48" fmla="*/ 9 w 15"/>
                <a:gd name="T49" fmla="*/ 20 h 20"/>
                <a:gd name="T50" fmla="*/ 9 w 15"/>
                <a:gd name="T51" fmla="*/ 20 h 20"/>
                <a:gd name="T52" fmla="*/ 9 w 15"/>
                <a:gd name="T53" fmla="*/ 20 h 20"/>
                <a:gd name="T54" fmla="*/ 5 w 15"/>
                <a:gd name="T55" fmla="*/ 14 h 20"/>
                <a:gd name="T56" fmla="*/ 3 w 15"/>
                <a:gd name="T57" fmla="*/ 11 h 20"/>
                <a:gd name="T58" fmla="*/ 1 w 15"/>
                <a:gd name="T59" fmla="*/ 9 h 20"/>
                <a:gd name="T60" fmla="*/ 1 w 15"/>
                <a:gd name="T61" fmla="*/ 8 h 20"/>
                <a:gd name="T62" fmla="*/ 1 w 15"/>
                <a:gd name="T63" fmla="*/ 8 h 20"/>
                <a:gd name="T64" fmla="*/ 2 w 15"/>
                <a:gd name="T65" fmla="*/ 8 h 20"/>
                <a:gd name="T66" fmla="*/ 4 w 15"/>
                <a:gd name="T67" fmla="*/ 7 h 20"/>
                <a:gd name="T68" fmla="*/ 6 w 15"/>
                <a:gd name="T69" fmla="*/ 6 h 20"/>
                <a:gd name="T70" fmla="*/ 7 w 15"/>
                <a:gd name="T71" fmla="*/ 4 h 20"/>
                <a:gd name="T72" fmla="*/ 7 w 15"/>
                <a:gd name="T73" fmla="*/ 3 h 20"/>
                <a:gd name="T74" fmla="*/ 8 w 15"/>
                <a:gd name="T75" fmla="*/ 2 h 20"/>
                <a:gd name="T76" fmla="*/ 8 w 15"/>
                <a:gd name="T77" fmla="*/ 1 h 20"/>
                <a:gd name="T78" fmla="*/ 8 w 15"/>
                <a:gd name="T79" fmla="*/ 1 h 20"/>
                <a:gd name="T80" fmla="*/ 8 w 15"/>
                <a:gd name="T81" fmla="*/ 0 h 20"/>
                <a:gd name="T82" fmla="*/ 9 w 15"/>
                <a:gd name="T83" fmla="*/ 1 h 20"/>
                <a:gd name="T84" fmla="*/ 9 w 15"/>
                <a:gd name="T85" fmla="*/ 3 h 20"/>
                <a:gd name="T86" fmla="*/ 10 w 15"/>
                <a:gd name="T87" fmla="*/ 6 h 20"/>
                <a:gd name="T88" fmla="*/ 11 w 15"/>
                <a:gd name="T89" fmla="*/ 7 h 20"/>
                <a:gd name="T90" fmla="*/ 12 w 15"/>
                <a:gd name="T91" fmla="*/ 8 h 20"/>
                <a:gd name="T92" fmla="*/ 13 w 15"/>
                <a:gd name="T93" fmla="*/ 8 h 20"/>
                <a:gd name="T94" fmla="*/ 15 w 15"/>
                <a:gd name="T95" fmla="*/ 8 h 20"/>
                <a:gd name="T96" fmla="*/ 15 w 15"/>
                <a:gd name="T97" fmla="*/ 8 h 20"/>
                <a:gd name="T98" fmla="*/ 15 w 15"/>
                <a:gd name="T99" fmla="*/ 9 h 20"/>
                <a:gd name="T100" fmla="*/ 12 w 15"/>
                <a:gd name="T101" fmla="*/ 11 h 20"/>
                <a:gd name="T102" fmla="*/ 10 w 15"/>
                <a:gd name="T103" fmla="*/ 14 h 20"/>
                <a:gd name="T104" fmla="*/ 9 w 15"/>
                <a:gd name="T105" fmla="*/ 15 h 20"/>
                <a:gd name="T106" fmla="*/ 9 w 15"/>
                <a:gd name="T107" fmla="*/ 16 h 20"/>
                <a:gd name="T108" fmla="*/ 9 w 15"/>
                <a:gd name="T109" fmla="*/ 18 h 20"/>
                <a:gd name="T110" fmla="*/ 9 w 15"/>
                <a:gd name="T111" fmla="*/ 20 h 20"/>
                <a:gd name="T112" fmla="*/ 9 w 15"/>
                <a:gd name="T113" fmla="*/ 20 h 20"/>
                <a:gd name="T114" fmla="*/ 9 w 15"/>
                <a:gd name="T11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 h="20">
                  <a:moveTo>
                    <a:pt x="9" y="20"/>
                  </a:moveTo>
                  <a:cubicBezTo>
                    <a:pt x="8" y="18"/>
                    <a:pt x="8" y="18"/>
                    <a:pt x="8" y="18"/>
                  </a:cubicBezTo>
                  <a:cubicBezTo>
                    <a:pt x="8" y="18"/>
                    <a:pt x="8" y="17"/>
                    <a:pt x="8" y="16"/>
                  </a:cubicBezTo>
                  <a:cubicBezTo>
                    <a:pt x="8" y="15"/>
                    <a:pt x="9" y="14"/>
                    <a:pt x="9" y="13"/>
                  </a:cubicBezTo>
                  <a:cubicBezTo>
                    <a:pt x="10" y="12"/>
                    <a:pt x="11" y="11"/>
                    <a:pt x="12" y="10"/>
                  </a:cubicBezTo>
                  <a:cubicBezTo>
                    <a:pt x="12" y="9"/>
                    <a:pt x="13" y="9"/>
                    <a:pt x="14" y="8"/>
                  </a:cubicBezTo>
                  <a:cubicBezTo>
                    <a:pt x="15" y="9"/>
                    <a:pt x="15" y="9"/>
                    <a:pt x="15" y="9"/>
                  </a:cubicBezTo>
                  <a:cubicBezTo>
                    <a:pt x="13" y="9"/>
                    <a:pt x="13" y="9"/>
                    <a:pt x="13" y="9"/>
                  </a:cubicBezTo>
                  <a:cubicBezTo>
                    <a:pt x="13" y="9"/>
                    <a:pt x="12" y="8"/>
                    <a:pt x="12" y="8"/>
                  </a:cubicBezTo>
                  <a:cubicBezTo>
                    <a:pt x="11" y="8"/>
                    <a:pt x="11" y="8"/>
                    <a:pt x="11" y="7"/>
                  </a:cubicBezTo>
                  <a:cubicBezTo>
                    <a:pt x="10" y="6"/>
                    <a:pt x="10" y="6"/>
                    <a:pt x="10" y="6"/>
                  </a:cubicBezTo>
                  <a:cubicBezTo>
                    <a:pt x="9" y="5"/>
                    <a:pt x="9" y="4"/>
                    <a:pt x="9" y="3"/>
                  </a:cubicBezTo>
                  <a:cubicBezTo>
                    <a:pt x="8" y="2"/>
                    <a:pt x="8" y="2"/>
                    <a:pt x="8" y="1"/>
                  </a:cubicBezTo>
                  <a:cubicBezTo>
                    <a:pt x="9" y="1"/>
                    <a:pt x="9" y="1"/>
                    <a:pt x="9" y="1"/>
                  </a:cubicBezTo>
                  <a:cubicBezTo>
                    <a:pt x="9" y="2"/>
                    <a:pt x="9" y="2"/>
                    <a:pt x="9" y="2"/>
                  </a:cubicBezTo>
                  <a:cubicBezTo>
                    <a:pt x="8" y="3"/>
                    <a:pt x="8" y="3"/>
                    <a:pt x="8" y="4"/>
                  </a:cubicBezTo>
                  <a:cubicBezTo>
                    <a:pt x="8" y="5"/>
                    <a:pt x="7" y="6"/>
                    <a:pt x="7" y="6"/>
                  </a:cubicBezTo>
                  <a:cubicBezTo>
                    <a:pt x="6" y="7"/>
                    <a:pt x="5" y="8"/>
                    <a:pt x="4" y="8"/>
                  </a:cubicBezTo>
                  <a:cubicBezTo>
                    <a:pt x="4" y="9"/>
                    <a:pt x="3" y="9"/>
                    <a:pt x="3" y="9"/>
                  </a:cubicBezTo>
                  <a:cubicBezTo>
                    <a:pt x="2" y="9"/>
                    <a:pt x="2" y="9"/>
                    <a:pt x="1" y="9"/>
                  </a:cubicBezTo>
                  <a:cubicBezTo>
                    <a:pt x="1" y="8"/>
                    <a:pt x="1" y="8"/>
                    <a:pt x="1" y="8"/>
                  </a:cubicBezTo>
                  <a:cubicBezTo>
                    <a:pt x="2" y="9"/>
                    <a:pt x="4" y="9"/>
                    <a:pt x="4" y="10"/>
                  </a:cubicBezTo>
                  <a:cubicBezTo>
                    <a:pt x="5" y="11"/>
                    <a:pt x="6" y="12"/>
                    <a:pt x="6" y="13"/>
                  </a:cubicBezTo>
                  <a:cubicBezTo>
                    <a:pt x="8" y="15"/>
                    <a:pt x="8" y="18"/>
                    <a:pt x="9" y="20"/>
                  </a:cubicBezTo>
                  <a:cubicBezTo>
                    <a:pt x="9" y="20"/>
                    <a:pt x="9" y="20"/>
                    <a:pt x="9" y="20"/>
                  </a:cubicBezTo>
                  <a:cubicBezTo>
                    <a:pt x="9" y="20"/>
                    <a:pt x="9" y="20"/>
                    <a:pt x="9" y="20"/>
                  </a:cubicBezTo>
                  <a:close/>
                  <a:moveTo>
                    <a:pt x="9" y="20"/>
                  </a:moveTo>
                  <a:cubicBezTo>
                    <a:pt x="8" y="18"/>
                    <a:pt x="7" y="16"/>
                    <a:pt x="5" y="14"/>
                  </a:cubicBezTo>
                  <a:cubicBezTo>
                    <a:pt x="5" y="13"/>
                    <a:pt x="4" y="12"/>
                    <a:pt x="3" y="11"/>
                  </a:cubicBezTo>
                  <a:cubicBezTo>
                    <a:pt x="3" y="10"/>
                    <a:pt x="2" y="10"/>
                    <a:pt x="1" y="9"/>
                  </a:cubicBezTo>
                  <a:cubicBezTo>
                    <a:pt x="0" y="9"/>
                    <a:pt x="0" y="8"/>
                    <a:pt x="1" y="8"/>
                  </a:cubicBezTo>
                  <a:cubicBezTo>
                    <a:pt x="1" y="8"/>
                    <a:pt x="1" y="8"/>
                    <a:pt x="1" y="8"/>
                  </a:cubicBezTo>
                  <a:cubicBezTo>
                    <a:pt x="2" y="8"/>
                    <a:pt x="2" y="8"/>
                    <a:pt x="2" y="8"/>
                  </a:cubicBezTo>
                  <a:cubicBezTo>
                    <a:pt x="3" y="7"/>
                    <a:pt x="3" y="7"/>
                    <a:pt x="4" y="7"/>
                  </a:cubicBezTo>
                  <a:cubicBezTo>
                    <a:pt x="4" y="7"/>
                    <a:pt x="5" y="6"/>
                    <a:pt x="6" y="6"/>
                  </a:cubicBezTo>
                  <a:cubicBezTo>
                    <a:pt x="7" y="4"/>
                    <a:pt x="7" y="4"/>
                    <a:pt x="7" y="4"/>
                  </a:cubicBezTo>
                  <a:cubicBezTo>
                    <a:pt x="7" y="3"/>
                    <a:pt x="7" y="3"/>
                    <a:pt x="7" y="3"/>
                  </a:cubicBezTo>
                  <a:cubicBezTo>
                    <a:pt x="8" y="2"/>
                    <a:pt x="8" y="2"/>
                    <a:pt x="8" y="2"/>
                  </a:cubicBezTo>
                  <a:cubicBezTo>
                    <a:pt x="8" y="1"/>
                    <a:pt x="8" y="1"/>
                    <a:pt x="8" y="1"/>
                  </a:cubicBezTo>
                  <a:cubicBezTo>
                    <a:pt x="8" y="1"/>
                    <a:pt x="8" y="1"/>
                    <a:pt x="8" y="1"/>
                  </a:cubicBezTo>
                  <a:cubicBezTo>
                    <a:pt x="8" y="0"/>
                    <a:pt x="8" y="0"/>
                    <a:pt x="8" y="0"/>
                  </a:cubicBezTo>
                  <a:cubicBezTo>
                    <a:pt x="8" y="0"/>
                    <a:pt x="9" y="0"/>
                    <a:pt x="9" y="1"/>
                  </a:cubicBezTo>
                  <a:cubicBezTo>
                    <a:pt x="9" y="1"/>
                    <a:pt x="9" y="2"/>
                    <a:pt x="9" y="3"/>
                  </a:cubicBezTo>
                  <a:cubicBezTo>
                    <a:pt x="9" y="4"/>
                    <a:pt x="10" y="5"/>
                    <a:pt x="10" y="6"/>
                  </a:cubicBezTo>
                  <a:cubicBezTo>
                    <a:pt x="11" y="7"/>
                    <a:pt x="11" y="7"/>
                    <a:pt x="11" y="7"/>
                  </a:cubicBezTo>
                  <a:cubicBezTo>
                    <a:pt x="11" y="7"/>
                    <a:pt x="12" y="7"/>
                    <a:pt x="12" y="8"/>
                  </a:cubicBezTo>
                  <a:cubicBezTo>
                    <a:pt x="12" y="8"/>
                    <a:pt x="13" y="8"/>
                    <a:pt x="13" y="8"/>
                  </a:cubicBezTo>
                  <a:cubicBezTo>
                    <a:pt x="15" y="8"/>
                    <a:pt x="15" y="8"/>
                    <a:pt x="15" y="8"/>
                  </a:cubicBezTo>
                  <a:cubicBezTo>
                    <a:pt x="15" y="8"/>
                    <a:pt x="15" y="8"/>
                    <a:pt x="15" y="8"/>
                  </a:cubicBezTo>
                  <a:cubicBezTo>
                    <a:pt x="15" y="9"/>
                    <a:pt x="15" y="9"/>
                    <a:pt x="15" y="9"/>
                  </a:cubicBezTo>
                  <a:cubicBezTo>
                    <a:pt x="14" y="10"/>
                    <a:pt x="13" y="10"/>
                    <a:pt x="12" y="11"/>
                  </a:cubicBezTo>
                  <a:cubicBezTo>
                    <a:pt x="12" y="12"/>
                    <a:pt x="11" y="13"/>
                    <a:pt x="10" y="14"/>
                  </a:cubicBezTo>
                  <a:cubicBezTo>
                    <a:pt x="10" y="14"/>
                    <a:pt x="10" y="14"/>
                    <a:pt x="9" y="15"/>
                  </a:cubicBezTo>
                  <a:cubicBezTo>
                    <a:pt x="9" y="15"/>
                    <a:pt x="9" y="16"/>
                    <a:pt x="9" y="16"/>
                  </a:cubicBezTo>
                  <a:cubicBezTo>
                    <a:pt x="9" y="18"/>
                    <a:pt x="9" y="18"/>
                    <a:pt x="9" y="18"/>
                  </a:cubicBezTo>
                  <a:cubicBezTo>
                    <a:pt x="9" y="20"/>
                    <a:pt x="9" y="20"/>
                    <a:pt x="9" y="20"/>
                  </a:cubicBezTo>
                  <a:cubicBezTo>
                    <a:pt x="9" y="20"/>
                    <a:pt x="9" y="20"/>
                    <a:pt x="9" y="20"/>
                  </a:cubicBezTo>
                  <a:cubicBezTo>
                    <a:pt x="9" y="20"/>
                    <a:pt x="9" y="20"/>
                    <a:pt x="9" y="2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6" name="Freeform 173"/>
            <p:cNvSpPr>
              <a:spLocks noEditPoints="1"/>
            </p:cNvSpPr>
            <p:nvPr/>
          </p:nvSpPr>
          <p:spPr bwMode="auto">
            <a:xfrm>
              <a:off x="3482976" y="2643188"/>
              <a:ext cx="604838" cy="809625"/>
            </a:xfrm>
            <a:custGeom>
              <a:avLst/>
              <a:gdLst>
                <a:gd name="T0" fmla="*/ 8 w 15"/>
                <a:gd name="T1" fmla="*/ 20 h 20"/>
                <a:gd name="T2" fmla="*/ 8 w 15"/>
                <a:gd name="T3" fmla="*/ 18 h 20"/>
                <a:gd name="T4" fmla="*/ 8 w 15"/>
                <a:gd name="T5" fmla="*/ 16 h 20"/>
                <a:gd name="T6" fmla="*/ 8 w 15"/>
                <a:gd name="T7" fmla="*/ 14 h 20"/>
                <a:gd name="T8" fmla="*/ 9 w 15"/>
                <a:gd name="T9" fmla="*/ 13 h 20"/>
                <a:gd name="T10" fmla="*/ 11 w 15"/>
                <a:gd name="T11" fmla="*/ 10 h 20"/>
                <a:gd name="T12" fmla="*/ 14 w 15"/>
                <a:gd name="T13" fmla="*/ 8 h 20"/>
                <a:gd name="T14" fmla="*/ 14 w 15"/>
                <a:gd name="T15" fmla="*/ 9 h 20"/>
                <a:gd name="T16" fmla="*/ 13 w 15"/>
                <a:gd name="T17" fmla="*/ 9 h 20"/>
                <a:gd name="T18" fmla="*/ 11 w 15"/>
                <a:gd name="T19" fmla="*/ 8 h 20"/>
                <a:gd name="T20" fmla="*/ 10 w 15"/>
                <a:gd name="T21" fmla="*/ 7 h 20"/>
                <a:gd name="T22" fmla="*/ 9 w 15"/>
                <a:gd name="T23" fmla="*/ 6 h 20"/>
                <a:gd name="T24" fmla="*/ 8 w 15"/>
                <a:gd name="T25" fmla="*/ 3 h 20"/>
                <a:gd name="T26" fmla="*/ 7 w 15"/>
                <a:gd name="T27" fmla="*/ 0 h 20"/>
                <a:gd name="T28" fmla="*/ 8 w 15"/>
                <a:gd name="T29" fmla="*/ 0 h 20"/>
                <a:gd name="T30" fmla="*/ 8 w 15"/>
                <a:gd name="T31" fmla="*/ 2 h 20"/>
                <a:gd name="T32" fmla="*/ 8 w 15"/>
                <a:gd name="T33" fmla="*/ 3 h 20"/>
                <a:gd name="T34" fmla="*/ 6 w 15"/>
                <a:gd name="T35" fmla="*/ 6 h 20"/>
                <a:gd name="T36" fmla="*/ 4 w 15"/>
                <a:gd name="T37" fmla="*/ 8 h 20"/>
                <a:gd name="T38" fmla="*/ 2 w 15"/>
                <a:gd name="T39" fmla="*/ 9 h 20"/>
                <a:gd name="T40" fmla="*/ 1 w 15"/>
                <a:gd name="T41" fmla="*/ 9 h 20"/>
                <a:gd name="T42" fmla="*/ 1 w 15"/>
                <a:gd name="T43" fmla="*/ 8 h 20"/>
                <a:gd name="T44" fmla="*/ 4 w 15"/>
                <a:gd name="T45" fmla="*/ 10 h 20"/>
                <a:gd name="T46" fmla="*/ 6 w 15"/>
                <a:gd name="T47" fmla="*/ 13 h 20"/>
                <a:gd name="T48" fmla="*/ 8 w 15"/>
                <a:gd name="T49" fmla="*/ 20 h 20"/>
                <a:gd name="T50" fmla="*/ 8 w 15"/>
                <a:gd name="T51" fmla="*/ 20 h 20"/>
                <a:gd name="T52" fmla="*/ 8 w 15"/>
                <a:gd name="T53" fmla="*/ 20 h 20"/>
                <a:gd name="T54" fmla="*/ 8 w 15"/>
                <a:gd name="T55" fmla="*/ 20 h 20"/>
                <a:gd name="T56" fmla="*/ 5 w 15"/>
                <a:gd name="T57" fmla="*/ 13 h 20"/>
                <a:gd name="T58" fmla="*/ 3 w 15"/>
                <a:gd name="T59" fmla="*/ 11 h 20"/>
                <a:gd name="T60" fmla="*/ 0 w 15"/>
                <a:gd name="T61" fmla="*/ 9 h 20"/>
                <a:gd name="T62" fmla="*/ 0 w 15"/>
                <a:gd name="T63" fmla="*/ 8 h 20"/>
                <a:gd name="T64" fmla="*/ 1 w 15"/>
                <a:gd name="T65" fmla="*/ 8 h 20"/>
                <a:gd name="T66" fmla="*/ 2 w 15"/>
                <a:gd name="T67" fmla="*/ 7 h 20"/>
                <a:gd name="T68" fmla="*/ 3 w 15"/>
                <a:gd name="T69" fmla="*/ 7 h 20"/>
                <a:gd name="T70" fmla="*/ 5 w 15"/>
                <a:gd name="T71" fmla="*/ 5 h 20"/>
                <a:gd name="T72" fmla="*/ 6 w 15"/>
                <a:gd name="T73" fmla="*/ 4 h 20"/>
                <a:gd name="T74" fmla="*/ 7 w 15"/>
                <a:gd name="T75" fmla="*/ 3 h 20"/>
                <a:gd name="T76" fmla="*/ 7 w 15"/>
                <a:gd name="T77" fmla="*/ 2 h 20"/>
                <a:gd name="T78" fmla="*/ 7 w 15"/>
                <a:gd name="T79" fmla="*/ 0 h 20"/>
                <a:gd name="T80" fmla="*/ 7 w 15"/>
                <a:gd name="T81" fmla="*/ 0 h 20"/>
                <a:gd name="T82" fmla="*/ 8 w 15"/>
                <a:gd name="T83" fmla="*/ 0 h 20"/>
                <a:gd name="T84" fmla="*/ 8 w 15"/>
                <a:gd name="T85" fmla="*/ 0 h 20"/>
                <a:gd name="T86" fmla="*/ 8 w 15"/>
                <a:gd name="T87" fmla="*/ 3 h 20"/>
                <a:gd name="T88" fmla="*/ 10 w 15"/>
                <a:gd name="T89" fmla="*/ 6 h 20"/>
                <a:gd name="T90" fmla="*/ 10 w 15"/>
                <a:gd name="T91" fmla="*/ 7 h 20"/>
                <a:gd name="T92" fmla="*/ 12 w 15"/>
                <a:gd name="T93" fmla="*/ 7 h 20"/>
                <a:gd name="T94" fmla="*/ 13 w 15"/>
                <a:gd name="T95" fmla="*/ 8 h 20"/>
                <a:gd name="T96" fmla="*/ 14 w 15"/>
                <a:gd name="T97" fmla="*/ 8 h 20"/>
                <a:gd name="T98" fmla="*/ 15 w 15"/>
                <a:gd name="T99" fmla="*/ 8 h 20"/>
                <a:gd name="T100" fmla="*/ 14 w 15"/>
                <a:gd name="T101" fmla="*/ 9 h 20"/>
                <a:gd name="T102" fmla="*/ 12 w 15"/>
                <a:gd name="T103" fmla="*/ 11 h 20"/>
                <a:gd name="T104" fmla="*/ 10 w 15"/>
                <a:gd name="T105" fmla="*/ 13 h 20"/>
                <a:gd name="T106" fmla="*/ 9 w 15"/>
                <a:gd name="T107" fmla="*/ 15 h 20"/>
                <a:gd name="T108" fmla="*/ 8 w 15"/>
                <a:gd name="T109" fmla="*/ 16 h 20"/>
                <a:gd name="T110" fmla="*/ 8 w 15"/>
                <a:gd name="T111" fmla="*/ 18 h 20"/>
                <a:gd name="T112" fmla="*/ 8 w 15"/>
                <a:gd name="T113" fmla="*/ 20 h 20"/>
                <a:gd name="T114" fmla="*/ 8 w 15"/>
                <a:gd name="T115" fmla="*/ 20 h 20"/>
                <a:gd name="T116" fmla="*/ 8 w 15"/>
                <a:gd name="T1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 h="20">
                  <a:moveTo>
                    <a:pt x="8" y="20"/>
                  </a:moveTo>
                  <a:cubicBezTo>
                    <a:pt x="8" y="18"/>
                    <a:pt x="8" y="18"/>
                    <a:pt x="8" y="18"/>
                  </a:cubicBezTo>
                  <a:cubicBezTo>
                    <a:pt x="8" y="17"/>
                    <a:pt x="8" y="17"/>
                    <a:pt x="8" y="16"/>
                  </a:cubicBezTo>
                  <a:cubicBezTo>
                    <a:pt x="8" y="15"/>
                    <a:pt x="8" y="15"/>
                    <a:pt x="8" y="14"/>
                  </a:cubicBezTo>
                  <a:cubicBezTo>
                    <a:pt x="8" y="14"/>
                    <a:pt x="8" y="13"/>
                    <a:pt x="9" y="13"/>
                  </a:cubicBezTo>
                  <a:cubicBezTo>
                    <a:pt x="9" y="12"/>
                    <a:pt x="10" y="11"/>
                    <a:pt x="11" y="10"/>
                  </a:cubicBezTo>
                  <a:cubicBezTo>
                    <a:pt x="12" y="9"/>
                    <a:pt x="13" y="8"/>
                    <a:pt x="14" y="8"/>
                  </a:cubicBezTo>
                  <a:cubicBezTo>
                    <a:pt x="14" y="9"/>
                    <a:pt x="14" y="9"/>
                    <a:pt x="14" y="9"/>
                  </a:cubicBezTo>
                  <a:cubicBezTo>
                    <a:pt x="13" y="9"/>
                    <a:pt x="13" y="9"/>
                    <a:pt x="13" y="9"/>
                  </a:cubicBezTo>
                  <a:cubicBezTo>
                    <a:pt x="12" y="8"/>
                    <a:pt x="12" y="8"/>
                    <a:pt x="11" y="8"/>
                  </a:cubicBezTo>
                  <a:cubicBezTo>
                    <a:pt x="11" y="8"/>
                    <a:pt x="10" y="7"/>
                    <a:pt x="10" y="7"/>
                  </a:cubicBezTo>
                  <a:cubicBezTo>
                    <a:pt x="9" y="6"/>
                    <a:pt x="9" y="6"/>
                    <a:pt x="9" y="6"/>
                  </a:cubicBezTo>
                  <a:cubicBezTo>
                    <a:pt x="9" y="5"/>
                    <a:pt x="8" y="4"/>
                    <a:pt x="8" y="3"/>
                  </a:cubicBezTo>
                  <a:cubicBezTo>
                    <a:pt x="8" y="2"/>
                    <a:pt x="7" y="1"/>
                    <a:pt x="7" y="0"/>
                  </a:cubicBezTo>
                  <a:cubicBezTo>
                    <a:pt x="8" y="0"/>
                    <a:pt x="8" y="0"/>
                    <a:pt x="8" y="0"/>
                  </a:cubicBezTo>
                  <a:cubicBezTo>
                    <a:pt x="8" y="2"/>
                    <a:pt x="8" y="2"/>
                    <a:pt x="8" y="2"/>
                  </a:cubicBezTo>
                  <a:cubicBezTo>
                    <a:pt x="8" y="2"/>
                    <a:pt x="8" y="3"/>
                    <a:pt x="8" y="3"/>
                  </a:cubicBezTo>
                  <a:cubicBezTo>
                    <a:pt x="7" y="4"/>
                    <a:pt x="7" y="5"/>
                    <a:pt x="6" y="6"/>
                  </a:cubicBezTo>
                  <a:cubicBezTo>
                    <a:pt x="5" y="7"/>
                    <a:pt x="5" y="8"/>
                    <a:pt x="4" y="8"/>
                  </a:cubicBezTo>
                  <a:cubicBezTo>
                    <a:pt x="3" y="8"/>
                    <a:pt x="3" y="9"/>
                    <a:pt x="2" y="9"/>
                  </a:cubicBezTo>
                  <a:cubicBezTo>
                    <a:pt x="2" y="9"/>
                    <a:pt x="1" y="9"/>
                    <a:pt x="1" y="9"/>
                  </a:cubicBezTo>
                  <a:cubicBezTo>
                    <a:pt x="1" y="8"/>
                    <a:pt x="1" y="8"/>
                    <a:pt x="1" y="8"/>
                  </a:cubicBezTo>
                  <a:cubicBezTo>
                    <a:pt x="2" y="8"/>
                    <a:pt x="3" y="9"/>
                    <a:pt x="4" y="10"/>
                  </a:cubicBezTo>
                  <a:cubicBezTo>
                    <a:pt x="5" y="11"/>
                    <a:pt x="5" y="12"/>
                    <a:pt x="6" y="13"/>
                  </a:cubicBezTo>
                  <a:cubicBezTo>
                    <a:pt x="7" y="15"/>
                    <a:pt x="8" y="17"/>
                    <a:pt x="8" y="20"/>
                  </a:cubicBezTo>
                  <a:cubicBezTo>
                    <a:pt x="8" y="20"/>
                    <a:pt x="8" y="20"/>
                    <a:pt x="8" y="20"/>
                  </a:cubicBezTo>
                  <a:cubicBezTo>
                    <a:pt x="8" y="20"/>
                    <a:pt x="8" y="20"/>
                    <a:pt x="8" y="20"/>
                  </a:cubicBezTo>
                  <a:close/>
                  <a:moveTo>
                    <a:pt x="8" y="20"/>
                  </a:moveTo>
                  <a:cubicBezTo>
                    <a:pt x="7" y="17"/>
                    <a:pt x="6" y="15"/>
                    <a:pt x="5" y="13"/>
                  </a:cubicBezTo>
                  <a:cubicBezTo>
                    <a:pt x="4" y="13"/>
                    <a:pt x="4" y="12"/>
                    <a:pt x="3" y="11"/>
                  </a:cubicBezTo>
                  <a:cubicBezTo>
                    <a:pt x="2" y="10"/>
                    <a:pt x="1" y="10"/>
                    <a:pt x="0" y="9"/>
                  </a:cubicBezTo>
                  <a:cubicBezTo>
                    <a:pt x="0" y="9"/>
                    <a:pt x="0" y="8"/>
                    <a:pt x="0" y="8"/>
                  </a:cubicBezTo>
                  <a:cubicBezTo>
                    <a:pt x="0" y="8"/>
                    <a:pt x="0" y="8"/>
                    <a:pt x="1" y="8"/>
                  </a:cubicBezTo>
                  <a:cubicBezTo>
                    <a:pt x="2" y="7"/>
                    <a:pt x="2" y="7"/>
                    <a:pt x="2" y="7"/>
                  </a:cubicBezTo>
                  <a:cubicBezTo>
                    <a:pt x="2" y="7"/>
                    <a:pt x="3" y="7"/>
                    <a:pt x="3" y="7"/>
                  </a:cubicBezTo>
                  <a:cubicBezTo>
                    <a:pt x="4" y="6"/>
                    <a:pt x="5" y="6"/>
                    <a:pt x="5" y="5"/>
                  </a:cubicBezTo>
                  <a:cubicBezTo>
                    <a:pt x="6" y="4"/>
                    <a:pt x="6" y="4"/>
                    <a:pt x="6" y="4"/>
                  </a:cubicBezTo>
                  <a:cubicBezTo>
                    <a:pt x="7" y="3"/>
                    <a:pt x="7" y="3"/>
                    <a:pt x="7" y="3"/>
                  </a:cubicBezTo>
                  <a:cubicBezTo>
                    <a:pt x="7" y="2"/>
                    <a:pt x="7" y="2"/>
                    <a:pt x="7" y="2"/>
                  </a:cubicBezTo>
                  <a:cubicBezTo>
                    <a:pt x="7" y="0"/>
                    <a:pt x="7" y="0"/>
                    <a:pt x="7" y="0"/>
                  </a:cubicBezTo>
                  <a:cubicBezTo>
                    <a:pt x="7" y="0"/>
                    <a:pt x="7" y="0"/>
                    <a:pt x="7" y="0"/>
                  </a:cubicBezTo>
                  <a:cubicBezTo>
                    <a:pt x="7" y="0"/>
                    <a:pt x="8" y="0"/>
                    <a:pt x="8" y="0"/>
                  </a:cubicBezTo>
                  <a:cubicBezTo>
                    <a:pt x="8" y="0"/>
                    <a:pt x="8" y="0"/>
                    <a:pt x="8" y="0"/>
                  </a:cubicBezTo>
                  <a:cubicBezTo>
                    <a:pt x="8" y="1"/>
                    <a:pt x="8" y="2"/>
                    <a:pt x="8" y="3"/>
                  </a:cubicBezTo>
                  <a:cubicBezTo>
                    <a:pt x="9" y="4"/>
                    <a:pt x="9" y="5"/>
                    <a:pt x="10" y="6"/>
                  </a:cubicBezTo>
                  <a:cubicBezTo>
                    <a:pt x="10" y="7"/>
                    <a:pt x="10" y="7"/>
                    <a:pt x="10" y="7"/>
                  </a:cubicBezTo>
                  <a:cubicBezTo>
                    <a:pt x="11" y="7"/>
                    <a:pt x="11" y="7"/>
                    <a:pt x="12" y="7"/>
                  </a:cubicBezTo>
                  <a:cubicBezTo>
                    <a:pt x="12" y="7"/>
                    <a:pt x="12" y="8"/>
                    <a:pt x="13" y="8"/>
                  </a:cubicBezTo>
                  <a:cubicBezTo>
                    <a:pt x="14" y="8"/>
                    <a:pt x="14" y="8"/>
                    <a:pt x="14" y="8"/>
                  </a:cubicBezTo>
                  <a:cubicBezTo>
                    <a:pt x="14" y="8"/>
                    <a:pt x="15" y="8"/>
                    <a:pt x="15" y="8"/>
                  </a:cubicBezTo>
                  <a:cubicBezTo>
                    <a:pt x="15" y="8"/>
                    <a:pt x="15" y="8"/>
                    <a:pt x="14" y="9"/>
                  </a:cubicBezTo>
                  <a:cubicBezTo>
                    <a:pt x="14" y="9"/>
                    <a:pt x="13" y="10"/>
                    <a:pt x="12" y="11"/>
                  </a:cubicBezTo>
                  <a:cubicBezTo>
                    <a:pt x="11" y="12"/>
                    <a:pt x="10" y="12"/>
                    <a:pt x="10" y="13"/>
                  </a:cubicBezTo>
                  <a:cubicBezTo>
                    <a:pt x="9" y="14"/>
                    <a:pt x="9" y="14"/>
                    <a:pt x="9" y="15"/>
                  </a:cubicBezTo>
                  <a:cubicBezTo>
                    <a:pt x="9" y="15"/>
                    <a:pt x="8" y="16"/>
                    <a:pt x="8" y="16"/>
                  </a:cubicBezTo>
                  <a:cubicBezTo>
                    <a:pt x="8" y="18"/>
                    <a:pt x="8" y="18"/>
                    <a:pt x="8" y="18"/>
                  </a:cubicBezTo>
                  <a:cubicBezTo>
                    <a:pt x="8" y="20"/>
                    <a:pt x="8" y="20"/>
                    <a:pt x="8" y="20"/>
                  </a:cubicBezTo>
                  <a:cubicBezTo>
                    <a:pt x="8" y="20"/>
                    <a:pt x="8" y="20"/>
                    <a:pt x="8" y="20"/>
                  </a:cubicBezTo>
                  <a:cubicBezTo>
                    <a:pt x="8" y="20"/>
                    <a:pt x="8" y="20"/>
                    <a:pt x="8" y="2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7" name="Freeform 174"/>
            <p:cNvSpPr>
              <a:spLocks noEditPoints="1"/>
            </p:cNvSpPr>
            <p:nvPr/>
          </p:nvSpPr>
          <p:spPr bwMode="auto">
            <a:xfrm>
              <a:off x="3198813" y="3533775"/>
              <a:ext cx="444500" cy="566737"/>
            </a:xfrm>
            <a:custGeom>
              <a:avLst/>
              <a:gdLst>
                <a:gd name="T0" fmla="*/ 6 w 11"/>
                <a:gd name="T1" fmla="*/ 14 h 14"/>
                <a:gd name="T2" fmla="*/ 6 w 11"/>
                <a:gd name="T3" fmla="*/ 13 h 14"/>
                <a:gd name="T4" fmla="*/ 6 w 11"/>
                <a:gd name="T5" fmla="*/ 12 h 14"/>
                <a:gd name="T6" fmla="*/ 7 w 11"/>
                <a:gd name="T7" fmla="*/ 9 h 14"/>
                <a:gd name="T8" fmla="*/ 10 w 11"/>
                <a:gd name="T9" fmla="*/ 6 h 14"/>
                <a:gd name="T10" fmla="*/ 11 w 11"/>
                <a:gd name="T11" fmla="*/ 7 h 14"/>
                <a:gd name="T12" fmla="*/ 9 w 11"/>
                <a:gd name="T13" fmla="*/ 7 h 14"/>
                <a:gd name="T14" fmla="*/ 8 w 11"/>
                <a:gd name="T15" fmla="*/ 6 h 14"/>
                <a:gd name="T16" fmla="*/ 7 w 11"/>
                <a:gd name="T17" fmla="*/ 4 h 14"/>
                <a:gd name="T18" fmla="*/ 6 w 11"/>
                <a:gd name="T19" fmla="*/ 2 h 14"/>
                <a:gd name="T20" fmla="*/ 6 w 11"/>
                <a:gd name="T21" fmla="*/ 0 h 14"/>
                <a:gd name="T22" fmla="*/ 6 w 11"/>
                <a:gd name="T23" fmla="*/ 0 h 14"/>
                <a:gd name="T24" fmla="*/ 6 w 11"/>
                <a:gd name="T25" fmla="*/ 3 h 14"/>
                <a:gd name="T26" fmla="*/ 5 w 11"/>
                <a:gd name="T27" fmla="*/ 5 h 14"/>
                <a:gd name="T28" fmla="*/ 3 w 11"/>
                <a:gd name="T29" fmla="*/ 6 h 14"/>
                <a:gd name="T30" fmla="*/ 1 w 11"/>
                <a:gd name="T31" fmla="*/ 7 h 14"/>
                <a:gd name="T32" fmla="*/ 1 w 11"/>
                <a:gd name="T33" fmla="*/ 5 h 14"/>
                <a:gd name="T34" fmla="*/ 3 w 11"/>
                <a:gd name="T35" fmla="*/ 7 h 14"/>
                <a:gd name="T36" fmla="*/ 5 w 11"/>
                <a:gd name="T37" fmla="*/ 9 h 14"/>
                <a:gd name="T38" fmla="*/ 6 w 11"/>
                <a:gd name="T39" fmla="*/ 14 h 14"/>
                <a:gd name="T40" fmla="*/ 6 w 11"/>
                <a:gd name="T41" fmla="*/ 14 h 14"/>
                <a:gd name="T42" fmla="*/ 6 w 11"/>
                <a:gd name="T43" fmla="*/ 14 h 14"/>
                <a:gd name="T44" fmla="*/ 6 w 11"/>
                <a:gd name="T45" fmla="*/ 14 h 14"/>
                <a:gd name="T46" fmla="*/ 4 w 11"/>
                <a:gd name="T47" fmla="*/ 10 h 14"/>
                <a:gd name="T48" fmla="*/ 2 w 11"/>
                <a:gd name="T49" fmla="*/ 8 h 14"/>
                <a:gd name="T50" fmla="*/ 0 w 11"/>
                <a:gd name="T51" fmla="*/ 7 h 14"/>
                <a:gd name="T52" fmla="*/ 0 w 11"/>
                <a:gd name="T53" fmla="*/ 7 h 14"/>
                <a:gd name="T54" fmla="*/ 0 w 11"/>
                <a:gd name="T55" fmla="*/ 6 h 14"/>
                <a:gd name="T56" fmla="*/ 1 w 11"/>
                <a:gd name="T57" fmla="*/ 5 h 14"/>
                <a:gd name="T58" fmla="*/ 3 w 11"/>
                <a:gd name="T59" fmla="*/ 5 h 14"/>
                <a:gd name="T60" fmla="*/ 4 w 11"/>
                <a:gd name="T61" fmla="*/ 4 h 14"/>
                <a:gd name="T62" fmla="*/ 5 w 11"/>
                <a:gd name="T63" fmla="*/ 2 h 14"/>
                <a:gd name="T64" fmla="*/ 6 w 11"/>
                <a:gd name="T65" fmla="*/ 0 h 14"/>
                <a:gd name="T66" fmla="*/ 6 w 11"/>
                <a:gd name="T67" fmla="*/ 0 h 14"/>
                <a:gd name="T68" fmla="*/ 6 w 11"/>
                <a:gd name="T69" fmla="*/ 0 h 14"/>
                <a:gd name="T70" fmla="*/ 6 w 11"/>
                <a:gd name="T71" fmla="*/ 0 h 14"/>
                <a:gd name="T72" fmla="*/ 7 w 11"/>
                <a:gd name="T73" fmla="*/ 4 h 14"/>
                <a:gd name="T74" fmla="*/ 9 w 11"/>
                <a:gd name="T75" fmla="*/ 5 h 14"/>
                <a:gd name="T76" fmla="*/ 10 w 11"/>
                <a:gd name="T77" fmla="*/ 6 h 14"/>
                <a:gd name="T78" fmla="*/ 11 w 11"/>
                <a:gd name="T79" fmla="*/ 6 h 14"/>
                <a:gd name="T80" fmla="*/ 11 w 11"/>
                <a:gd name="T81" fmla="*/ 6 h 14"/>
                <a:gd name="T82" fmla="*/ 11 w 11"/>
                <a:gd name="T83" fmla="*/ 7 h 14"/>
                <a:gd name="T84" fmla="*/ 11 w 11"/>
                <a:gd name="T85" fmla="*/ 7 h 14"/>
                <a:gd name="T86" fmla="*/ 7 w 11"/>
                <a:gd name="T87" fmla="*/ 10 h 14"/>
                <a:gd name="T88" fmla="*/ 6 w 11"/>
                <a:gd name="T89" fmla="*/ 12 h 14"/>
                <a:gd name="T90" fmla="*/ 6 w 11"/>
                <a:gd name="T91" fmla="*/ 13 h 14"/>
                <a:gd name="T92" fmla="*/ 6 w 11"/>
                <a:gd name="T93" fmla="*/ 14 h 14"/>
                <a:gd name="T94" fmla="*/ 6 w 11"/>
                <a:gd name="T95" fmla="*/ 14 h 14"/>
                <a:gd name="T96" fmla="*/ 6 w 11"/>
                <a:gd name="T9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14">
                  <a:moveTo>
                    <a:pt x="6" y="14"/>
                  </a:moveTo>
                  <a:cubicBezTo>
                    <a:pt x="6" y="14"/>
                    <a:pt x="6" y="14"/>
                    <a:pt x="6" y="13"/>
                  </a:cubicBezTo>
                  <a:cubicBezTo>
                    <a:pt x="6" y="13"/>
                    <a:pt x="6" y="12"/>
                    <a:pt x="6" y="12"/>
                  </a:cubicBezTo>
                  <a:cubicBezTo>
                    <a:pt x="6" y="11"/>
                    <a:pt x="6" y="10"/>
                    <a:pt x="7" y="9"/>
                  </a:cubicBezTo>
                  <a:cubicBezTo>
                    <a:pt x="7" y="8"/>
                    <a:pt x="9" y="7"/>
                    <a:pt x="10" y="6"/>
                  </a:cubicBezTo>
                  <a:cubicBezTo>
                    <a:pt x="11" y="7"/>
                    <a:pt x="11" y="7"/>
                    <a:pt x="11" y="7"/>
                  </a:cubicBezTo>
                  <a:cubicBezTo>
                    <a:pt x="9" y="7"/>
                    <a:pt x="9" y="7"/>
                    <a:pt x="9" y="7"/>
                  </a:cubicBezTo>
                  <a:cubicBezTo>
                    <a:pt x="9" y="6"/>
                    <a:pt x="9" y="6"/>
                    <a:pt x="8" y="6"/>
                  </a:cubicBezTo>
                  <a:cubicBezTo>
                    <a:pt x="8" y="6"/>
                    <a:pt x="7" y="5"/>
                    <a:pt x="7" y="4"/>
                  </a:cubicBezTo>
                  <a:cubicBezTo>
                    <a:pt x="7" y="4"/>
                    <a:pt x="6" y="3"/>
                    <a:pt x="6" y="2"/>
                  </a:cubicBezTo>
                  <a:cubicBezTo>
                    <a:pt x="6" y="2"/>
                    <a:pt x="6" y="1"/>
                    <a:pt x="6" y="0"/>
                  </a:cubicBezTo>
                  <a:cubicBezTo>
                    <a:pt x="6" y="0"/>
                    <a:pt x="6" y="0"/>
                    <a:pt x="6" y="0"/>
                  </a:cubicBezTo>
                  <a:cubicBezTo>
                    <a:pt x="6" y="1"/>
                    <a:pt x="6" y="2"/>
                    <a:pt x="6" y="3"/>
                  </a:cubicBezTo>
                  <a:cubicBezTo>
                    <a:pt x="6" y="3"/>
                    <a:pt x="6" y="4"/>
                    <a:pt x="5" y="5"/>
                  </a:cubicBezTo>
                  <a:cubicBezTo>
                    <a:pt x="4" y="5"/>
                    <a:pt x="4" y="6"/>
                    <a:pt x="3" y="6"/>
                  </a:cubicBezTo>
                  <a:cubicBezTo>
                    <a:pt x="2" y="7"/>
                    <a:pt x="2" y="7"/>
                    <a:pt x="1" y="7"/>
                  </a:cubicBezTo>
                  <a:cubicBezTo>
                    <a:pt x="1" y="5"/>
                    <a:pt x="1" y="5"/>
                    <a:pt x="1" y="5"/>
                  </a:cubicBezTo>
                  <a:cubicBezTo>
                    <a:pt x="2" y="6"/>
                    <a:pt x="3" y="7"/>
                    <a:pt x="3" y="7"/>
                  </a:cubicBezTo>
                  <a:cubicBezTo>
                    <a:pt x="4" y="8"/>
                    <a:pt x="4" y="9"/>
                    <a:pt x="5" y="9"/>
                  </a:cubicBezTo>
                  <a:cubicBezTo>
                    <a:pt x="5" y="11"/>
                    <a:pt x="6" y="13"/>
                    <a:pt x="6" y="14"/>
                  </a:cubicBezTo>
                  <a:cubicBezTo>
                    <a:pt x="6" y="14"/>
                    <a:pt x="6" y="14"/>
                    <a:pt x="6" y="14"/>
                  </a:cubicBezTo>
                  <a:cubicBezTo>
                    <a:pt x="6" y="14"/>
                    <a:pt x="6" y="14"/>
                    <a:pt x="6" y="14"/>
                  </a:cubicBezTo>
                  <a:close/>
                  <a:moveTo>
                    <a:pt x="6" y="14"/>
                  </a:moveTo>
                  <a:cubicBezTo>
                    <a:pt x="5" y="13"/>
                    <a:pt x="5" y="11"/>
                    <a:pt x="4" y="10"/>
                  </a:cubicBezTo>
                  <a:cubicBezTo>
                    <a:pt x="3" y="9"/>
                    <a:pt x="3" y="9"/>
                    <a:pt x="2" y="8"/>
                  </a:cubicBezTo>
                  <a:cubicBezTo>
                    <a:pt x="2" y="8"/>
                    <a:pt x="1" y="7"/>
                    <a:pt x="0" y="7"/>
                  </a:cubicBezTo>
                  <a:cubicBezTo>
                    <a:pt x="0" y="7"/>
                    <a:pt x="0" y="7"/>
                    <a:pt x="0" y="7"/>
                  </a:cubicBezTo>
                  <a:cubicBezTo>
                    <a:pt x="0" y="6"/>
                    <a:pt x="0" y="6"/>
                    <a:pt x="0" y="6"/>
                  </a:cubicBezTo>
                  <a:cubicBezTo>
                    <a:pt x="0" y="5"/>
                    <a:pt x="1" y="5"/>
                    <a:pt x="1" y="5"/>
                  </a:cubicBezTo>
                  <a:cubicBezTo>
                    <a:pt x="1" y="5"/>
                    <a:pt x="2" y="5"/>
                    <a:pt x="3" y="5"/>
                  </a:cubicBezTo>
                  <a:cubicBezTo>
                    <a:pt x="3" y="5"/>
                    <a:pt x="4" y="4"/>
                    <a:pt x="4" y="4"/>
                  </a:cubicBezTo>
                  <a:cubicBezTo>
                    <a:pt x="5" y="3"/>
                    <a:pt x="5" y="3"/>
                    <a:pt x="5" y="2"/>
                  </a:cubicBezTo>
                  <a:cubicBezTo>
                    <a:pt x="5" y="2"/>
                    <a:pt x="6" y="1"/>
                    <a:pt x="6" y="0"/>
                  </a:cubicBezTo>
                  <a:cubicBezTo>
                    <a:pt x="6" y="0"/>
                    <a:pt x="6" y="0"/>
                    <a:pt x="6" y="0"/>
                  </a:cubicBezTo>
                  <a:cubicBezTo>
                    <a:pt x="6" y="0"/>
                    <a:pt x="6" y="0"/>
                    <a:pt x="6" y="0"/>
                  </a:cubicBezTo>
                  <a:cubicBezTo>
                    <a:pt x="6" y="0"/>
                    <a:pt x="6" y="0"/>
                    <a:pt x="6" y="0"/>
                  </a:cubicBezTo>
                  <a:cubicBezTo>
                    <a:pt x="6" y="2"/>
                    <a:pt x="7" y="3"/>
                    <a:pt x="7" y="4"/>
                  </a:cubicBezTo>
                  <a:cubicBezTo>
                    <a:pt x="8" y="5"/>
                    <a:pt x="8" y="5"/>
                    <a:pt x="9" y="5"/>
                  </a:cubicBezTo>
                  <a:cubicBezTo>
                    <a:pt x="9" y="6"/>
                    <a:pt x="9" y="6"/>
                    <a:pt x="10" y="6"/>
                  </a:cubicBezTo>
                  <a:cubicBezTo>
                    <a:pt x="11" y="6"/>
                    <a:pt x="11" y="6"/>
                    <a:pt x="11" y="6"/>
                  </a:cubicBezTo>
                  <a:cubicBezTo>
                    <a:pt x="11" y="6"/>
                    <a:pt x="11" y="6"/>
                    <a:pt x="11" y="6"/>
                  </a:cubicBezTo>
                  <a:cubicBezTo>
                    <a:pt x="11" y="6"/>
                    <a:pt x="11" y="7"/>
                    <a:pt x="11" y="7"/>
                  </a:cubicBezTo>
                  <a:cubicBezTo>
                    <a:pt x="11" y="7"/>
                    <a:pt x="11" y="7"/>
                    <a:pt x="11" y="7"/>
                  </a:cubicBezTo>
                  <a:cubicBezTo>
                    <a:pt x="10" y="8"/>
                    <a:pt x="8" y="9"/>
                    <a:pt x="7" y="10"/>
                  </a:cubicBezTo>
                  <a:cubicBezTo>
                    <a:pt x="7" y="11"/>
                    <a:pt x="7" y="11"/>
                    <a:pt x="6" y="12"/>
                  </a:cubicBezTo>
                  <a:cubicBezTo>
                    <a:pt x="6" y="12"/>
                    <a:pt x="6" y="13"/>
                    <a:pt x="6" y="13"/>
                  </a:cubicBezTo>
                  <a:cubicBezTo>
                    <a:pt x="6" y="13"/>
                    <a:pt x="6" y="14"/>
                    <a:pt x="6" y="14"/>
                  </a:cubicBezTo>
                  <a:cubicBezTo>
                    <a:pt x="6" y="14"/>
                    <a:pt x="6" y="14"/>
                    <a:pt x="6" y="14"/>
                  </a:cubicBezTo>
                  <a:cubicBezTo>
                    <a:pt x="6" y="14"/>
                    <a:pt x="6" y="14"/>
                    <a:pt x="6" y="14"/>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8" name="Freeform 175"/>
            <p:cNvSpPr/>
            <p:nvPr/>
          </p:nvSpPr>
          <p:spPr bwMode="auto">
            <a:xfrm>
              <a:off x="1906588" y="4991100"/>
              <a:ext cx="646113" cy="161925"/>
            </a:xfrm>
            <a:custGeom>
              <a:avLst/>
              <a:gdLst>
                <a:gd name="T0" fmla="*/ 0 w 16"/>
                <a:gd name="T1" fmla="*/ 1 h 4"/>
                <a:gd name="T2" fmla="*/ 3 w 16"/>
                <a:gd name="T3" fmla="*/ 4 h 4"/>
                <a:gd name="T4" fmla="*/ 1 w 16"/>
                <a:gd name="T5" fmla="*/ 0 h 4"/>
                <a:gd name="T6" fmla="*/ 4 w 16"/>
                <a:gd name="T7" fmla="*/ 3 h 4"/>
                <a:gd name="T8" fmla="*/ 3 w 16"/>
                <a:gd name="T9" fmla="*/ 0 h 4"/>
                <a:gd name="T10" fmla="*/ 5 w 16"/>
                <a:gd name="T11" fmla="*/ 3 h 4"/>
                <a:gd name="T12" fmla="*/ 4 w 16"/>
                <a:gd name="T13" fmla="*/ 1 h 4"/>
                <a:gd name="T14" fmla="*/ 6 w 16"/>
                <a:gd name="T15" fmla="*/ 3 h 4"/>
                <a:gd name="T16" fmla="*/ 6 w 16"/>
                <a:gd name="T17" fmla="*/ 1 h 4"/>
                <a:gd name="T18" fmla="*/ 7 w 16"/>
                <a:gd name="T19" fmla="*/ 3 h 4"/>
                <a:gd name="T20" fmla="*/ 7 w 16"/>
                <a:gd name="T21" fmla="*/ 0 h 4"/>
                <a:gd name="T22" fmla="*/ 8 w 16"/>
                <a:gd name="T23" fmla="*/ 3 h 4"/>
                <a:gd name="T24" fmla="*/ 8 w 16"/>
                <a:gd name="T25" fmla="*/ 1 h 4"/>
                <a:gd name="T26" fmla="*/ 10 w 16"/>
                <a:gd name="T27" fmla="*/ 3 h 4"/>
                <a:gd name="T28" fmla="*/ 10 w 16"/>
                <a:gd name="T29" fmla="*/ 1 h 4"/>
                <a:gd name="T30" fmla="*/ 11 w 16"/>
                <a:gd name="T31" fmla="*/ 3 h 4"/>
                <a:gd name="T32" fmla="*/ 11 w 16"/>
                <a:gd name="T33" fmla="*/ 1 h 4"/>
                <a:gd name="T34" fmla="*/ 13 w 16"/>
                <a:gd name="T35" fmla="*/ 3 h 4"/>
                <a:gd name="T36" fmla="*/ 12 w 16"/>
                <a:gd name="T37" fmla="*/ 1 h 4"/>
                <a:gd name="T38" fmla="*/ 16 w 16"/>
                <a:gd name="T3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4">
                  <a:moveTo>
                    <a:pt x="0" y="1"/>
                  </a:moveTo>
                  <a:cubicBezTo>
                    <a:pt x="1" y="2"/>
                    <a:pt x="1" y="3"/>
                    <a:pt x="3" y="4"/>
                  </a:cubicBezTo>
                  <a:cubicBezTo>
                    <a:pt x="2" y="2"/>
                    <a:pt x="1" y="1"/>
                    <a:pt x="1" y="0"/>
                  </a:cubicBezTo>
                  <a:cubicBezTo>
                    <a:pt x="2" y="1"/>
                    <a:pt x="3" y="2"/>
                    <a:pt x="4" y="3"/>
                  </a:cubicBezTo>
                  <a:cubicBezTo>
                    <a:pt x="3" y="2"/>
                    <a:pt x="3" y="1"/>
                    <a:pt x="3" y="0"/>
                  </a:cubicBezTo>
                  <a:cubicBezTo>
                    <a:pt x="3" y="1"/>
                    <a:pt x="4" y="2"/>
                    <a:pt x="5" y="3"/>
                  </a:cubicBezTo>
                  <a:cubicBezTo>
                    <a:pt x="5" y="3"/>
                    <a:pt x="5" y="2"/>
                    <a:pt x="4" y="1"/>
                  </a:cubicBezTo>
                  <a:cubicBezTo>
                    <a:pt x="5" y="2"/>
                    <a:pt x="6" y="3"/>
                    <a:pt x="6" y="3"/>
                  </a:cubicBezTo>
                  <a:cubicBezTo>
                    <a:pt x="6" y="3"/>
                    <a:pt x="6" y="2"/>
                    <a:pt x="6" y="1"/>
                  </a:cubicBezTo>
                  <a:cubicBezTo>
                    <a:pt x="5" y="1"/>
                    <a:pt x="7" y="2"/>
                    <a:pt x="7" y="3"/>
                  </a:cubicBezTo>
                  <a:cubicBezTo>
                    <a:pt x="7" y="2"/>
                    <a:pt x="7" y="1"/>
                    <a:pt x="7" y="0"/>
                  </a:cubicBezTo>
                  <a:cubicBezTo>
                    <a:pt x="7" y="1"/>
                    <a:pt x="8" y="2"/>
                    <a:pt x="8" y="3"/>
                  </a:cubicBezTo>
                  <a:cubicBezTo>
                    <a:pt x="9" y="3"/>
                    <a:pt x="8" y="1"/>
                    <a:pt x="8" y="1"/>
                  </a:cubicBezTo>
                  <a:cubicBezTo>
                    <a:pt x="9" y="1"/>
                    <a:pt x="9" y="2"/>
                    <a:pt x="10" y="3"/>
                  </a:cubicBezTo>
                  <a:cubicBezTo>
                    <a:pt x="10" y="2"/>
                    <a:pt x="10" y="2"/>
                    <a:pt x="10" y="1"/>
                  </a:cubicBezTo>
                  <a:cubicBezTo>
                    <a:pt x="10" y="1"/>
                    <a:pt x="10" y="3"/>
                    <a:pt x="11" y="3"/>
                  </a:cubicBezTo>
                  <a:cubicBezTo>
                    <a:pt x="12" y="2"/>
                    <a:pt x="11" y="1"/>
                    <a:pt x="11" y="1"/>
                  </a:cubicBezTo>
                  <a:cubicBezTo>
                    <a:pt x="11" y="2"/>
                    <a:pt x="12" y="2"/>
                    <a:pt x="13" y="3"/>
                  </a:cubicBezTo>
                  <a:cubicBezTo>
                    <a:pt x="13" y="2"/>
                    <a:pt x="12" y="1"/>
                    <a:pt x="12" y="1"/>
                  </a:cubicBezTo>
                  <a:cubicBezTo>
                    <a:pt x="14" y="2"/>
                    <a:pt x="16" y="1"/>
                    <a:pt x="16" y="1"/>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19" name="Freeform 176"/>
            <p:cNvSpPr/>
            <p:nvPr/>
          </p:nvSpPr>
          <p:spPr bwMode="auto">
            <a:xfrm>
              <a:off x="1946276" y="5275263"/>
              <a:ext cx="525463" cy="120650"/>
            </a:xfrm>
            <a:custGeom>
              <a:avLst/>
              <a:gdLst>
                <a:gd name="T0" fmla="*/ 0 w 13"/>
                <a:gd name="T1" fmla="*/ 0 h 3"/>
                <a:gd name="T2" fmla="*/ 2 w 13"/>
                <a:gd name="T3" fmla="*/ 2 h 3"/>
                <a:gd name="T4" fmla="*/ 2 w 13"/>
                <a:gd name="T5" fmla="*/ 1 h 3"/>
                <a:gd name="T6" fmla="*/ 4 w 13"/>
                <a:gd name="T7" fmla="*/ 2 h 3"/>
                <a:gd name="T8" fmla="*/ 4 w 13"/>
                <a:gd name="T9" fmla="*/ 1 h 3"/>
                <a:gd name="T10" fmla="*/ 6 w 13"/>
                <a:gd name="T11" fmla="*/ 3 h 3"/>
                <a:gd name="T12" fmla="*/ 6 w 13"/>
                <a:gd name="T13" fmla="*/ 1 h 3"/>
                <a:gd name="T14" fmla="*/ 6 w 13"/>
                <a:gd name="T15" fmla="*/ 2 h 3"/>
                <a:gd name="T16" fmla="*/ 6 w 13"/>
                <a:gd name="T17" fmla="*/ 1 h 3"/>
                <a:gd name="T18" fmla="*/ 8 w 13"/>
                <a:gd name="T19" fmla="*/ 2 h 3"/>
                <a:gd name="T20" fmla="*/ 7 w 13"/>
                <a:gd name="T21" fmla="*/ 0 h 3"/>
                <a:gd name="T22" fmla="*/ 9 w 13"/>
                <a:gd name="T23" fmla="*/ 1 h 3"/>
                <a:gd name="T24" fmla="*/ 9 w 13"/>
                <a:gd name="T25" fmla="*/ 0 h 3"/>
                <a:gd name="T26" fmla="*/ 12 w 13"/>
                <a:gd name="T27" fmla="*/ 2 h 3"/>
                <a:gd name="T28" fmla="*/ 11 w 13"/>
                <a:gd name="T29" fmla="*/ 1 h 3"/>
                <a:gd name="T30" fmla="*/ 13 w 13"/>
                <a:gd name="T3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3">
                  <a:moveTo>
                    <a:pt x="0" y="0"/>
                  </a:moveTo>
                  <a:cubicBezTo>
                    <a:pt x="1" y="1"/>
                    <a:pt x="1" y="2"/>
                    <a:pt x="2" y="2"/>
                  </a:cubicBezTo>
                  <a:cubicBezTo>
                    <a:pt x="3" y="2"/>
                    <a:pt x="2" y="1"/>
                    <a:pt x="2" y="1"/>
                  </a:cubicBezTo>
                  <a:cubicBezTo>
                    <a:pt x="3" y="1"/>
                    <a:pt x="3" y="2"/>
                    <a:pt x="4" y="2"/>
                  </a:cubicBezTo>
                  <a:cubicBezTo>
                    <a:pt x="5" y="2"/>
                    <a:pt x="4" y="1"/>
                    <a:pt x="4" y="1"/>
                  </a:cubicBezTo>
                  <a:cubicBezTo>
                    <a:pt x="5" y="1"/>
                    <a:pt x="5" y="2"/>
                    <a:pt x="6" y="3"/>
                  </a:cubicBezTo>
                  <a:cubicBezTo>
                    <a:pt x="6" y="2"/>
                    <a:pt x="6" y="2"/>
                    <a:pt x="6" y="1"/>
                  </a:cubicBezTo>
                  <a:cubicBezTo>
                    <a:pt x="6" y="1"/>
                    <a:pt x="6" y="2"/>
                    <a:pt x="6" y="2"/>
                  </a:cubicBezTo>
                  <a:cubicBezTo>
                    <a:pt x="7" y="2"/>
                    <a:pt x="6" y="1"/>
                    <a:pt x="6" y="1"/>
                  </a:cubicBezTo>
                  <a:cubicBezTo>
                    <a:pt x="7" y="1"/>
                    <a:pt x="7" y="2"/>
                    <a:pt x="8" y="2"/>
                  </a:cubicBezTo>
                  <a:cubicBezTo>
                    <a:pt x="8" y="1"/>
                    <a:pt x="7" y="0"/>
                    <a:pt x="7" y="0"/>
                  </a:cubicBezTo>
                  <a:cubicBezTo>
                    <a:pt x="7" y="0"/>
                    <a:pt x="8" y="1"/>
                    <a:pt x="9" y="1"/>
                  </a:cubicBezTo>
                  <a:cubicBezTo>
                    <a:pt x="9" y="1"/>
                    <a:pt x="9" y="0"/>
                    <a:pt x="9" y="0"/>
                  </a:cubicBezTo>
                  <a:cubicBezTo>
                    <a:pt x="10" y="1"/>
                    <a:pt x="10" y="1"/>
                    <a:pt x="12" y="2"/>
                  </a:cubicBezTo>
                  <a:cubicBezTo>
                    <a:pt x="12" y="2"/>
                    <a:pt x="11" y="1"/>
                    <a:pt x="11" y="1"/>
                  </a:cubicBezTo>
                  <a:cubicBezTo>
                    <a:pt x="12" y="1"/>
                    <a:pt x="13" y="1"/>
                    <a:pt x="13" y="1"/>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0" name="Freeform 177"/>
            <p:cNvSpPr/>
            <p:nvPr/>
          </p:nvSpPr>
          <p:spPr bwMode="auto">
            <a:xfrm>
              <a:off x="2189163" y="5476875"/>
              <a:ext cx="122238" cy="80962"/>
            </a:xfrm>
            <a:custGeom>
              <a:avLst/>
              <a:gdLst>
                <a:gd name="T0" fmla="*/ 0 w 3"/>
                <a:gd name="T1" fmla="*/ 1 h 2"/>
                <a:gd name="T2" fmla="*/ 2 w 3"/>
                <a:gd name="T3" fmla="*/ 0 h 2"/>
                <a:gd name="T4" fmla="*/ 2 w 3"/>
                <a:gd name="T5" fmla="*/ 1 h 2"/>
                <a:gd name="T6" fmla="*/ 3 w 3"/>
                <a:gd name="T7" fmla="*/ 1 h 2"/>
              </a:gdLst>
              <a:ahLst/>
              <a:cxnLst>
                <a:cxn ang="0">
                  <a:pos x="T0" y="T1"/>
                </a:cxn>
                <a:cxn ang="0">
                  <a:pos x="T2" y="T3"/>
                </a:cxn>
                <a:cxn ang="0">
                  <a:pos x="T4" y="T5"/>
                </a:cxn>
                <a:cxn ang="0">
                  <a:pos x="T6" y="T7"/>
                </a:cxn>
              </a:cxnLst>
              <a:rect l="0" t="0" r="r" b="b"/>
              <a:pathLst>
                <a:path w="3" h="2">
                  <a:moveTo>
                    <a:pt x="0" y="1"/>
                  </a:moveTo>
                  <a:cubicBezTo>
                    <a:pt x="1" y="1"/>
                    <a:pt x="2" y="2"/>
                    <a:pt x="2" y="0"/>
                  </a:cubicBezTo>
                  <a:cubicBezTo>
                    <a:pt x="2" y="0"/>
                    <a:pt x="2" y="1"/>
                    <a:pt x="2" y="1"/>
                  </a:cubicBezTo>
                  <a:cubicBezTo>
                    <a:pt x="2" y="0"/>
                    <a:pt x="3" y="1"/>
                    <a:pt x="3" y="1"/>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1" name="Freeform 178"/>
            <p:cNvSpPr/>
            <p:nvPr/>
          </p:nvSpPr>
          <p:spPr bwMode="auto">
            <a:xfrm>
              <a:off x="1381126" y="3168650"/>
              <a:ext cx="1736725" cy="1822450"/>
            </a:xfrm>
            <a:custGeom>
              <a:avLst/>
              <a:gdLst>
                <a:gd name="T0" fmla="*/ 12 w 43"/>
                <a:gd name="T1" fmla="*/ 45 h 45"/>
                <a:gd name="T2" fmla="*/ 5 w 43"/>
                <a:gd name="T3" fmla="*/ 38 h 45"/>
                <a:gd name="T4" fmla="*/ 3 w 43"/>
                <a:gd name="T5" fmla="*/ 28 h 45"/>
                <a:gd name="T6" fmla="*/ 13 w 43"/>
                <a:gd name="T7" fmla="*/ 8 h 45"/>
                <a:gd name="T8" fmla="*/ 36 w 43"/>
                <a:gd name="T9" fmla="*/ 13 h 45"/>
                <a:gd name="T10" fmla="*/ 36 w 43"/>
                <a:gd name="T11" fmla="*/ 41 h 45"/>
                <a:gd name="T12" fmla="*/ 29 w 43"/>
                <a:gd name="T13" fmla="*/ 45 h 45"/>
                <a:gd name="T14" fmla="*/ 26 w 43"/>
                <a:gd name="T15" fmla="*/ 7 h 45"/>
                <a:gd name="T16" fmla="*/ 10 w 43"/>
                <a:gd name="T17" fmla="*/ 40 h 45"/>
                <a:gd name="T18" fmla="*/ 14 w 43"/>
                <a:gd name="T1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5">
                  <a:moveTo>
                    <a:pt x="12" y="45"/>
                  </a:moveTo>
                  <a:cubicBezTo>
                    <a:pt x="9" y="44"/>
                    <a:pt x="6" y="40"/>
                    <a:pt x="5" y="38"/>
                  </a:cubicBezTo>
                  <a:cubicBezTo>
                    <a:pt x="3" y="35"/>
                    <a:pt x="3" y="32"/>
                    <a:pt x="3" y="28"/>
                  </a:cubicBezTo>
                  <a:cubicBezTo>
                    <a:pt x="2" y="20"/>
                    <a:pt x="6" y="12"/>
                    <a:pt x="13" y="8"/>
                  </a:cubicBezTo>
                  <a:cubicBezTo>
                    <a:pt x="22" y="3"/>
                    <a:pt x="30" y="5"/>
                    <a:pt x="36" y="13"/>
                  </a:cubicBezTo>
                  <a:cubicBezTo>
                    <a:pt x="42" y="22"/>
                    <a:pt x="43" y="33"/>
                    <a:pt x="36" y="41"/>
                  </a:cubicBezTo>
                  <a:cubicBezTo>
                    <a:pt x="34" y="43"/>
                    <a:pt x="31" y="44"/>
                    <a:pt x="29" y="45"/>
                  </a:cubicBezTo>
                  <a:cubicBezTo>
                    <a:pt x="43" y="35"/>
                    <a:pt x="42" y="14"/>
                    <a:pt x="26" y="7"/>
                  </a:cubicBezTo>
                  <a:cubicBezTo>
                    <a:pt x="8" y="0"/>
                    <a:pt x="0" y="29"/>
                    <a:pt x="10" y="40"/>
                  </a:cubicBezTo>
                  <a:cubicBezTo>
                    <a:pt x="11" y="41"/>
                    <a:pt x="13" y="43"/>
                    <a:pt x="14" y="44"/>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2" name="Freeform 179"/>
            <p:cNvSpPr/>
            <p:nvPr/>
          </p:nvSpPr>
          <p:spPr bwMode="auto">
            <a:xfrm>
              <a:off x="774701" y="3168650"/>
              <a:ext cx="485775" cy="323850"/>
            </a:xfrm>
            <a:custGeom>
              <a:avLst/>
              <a:gdLst>
                <a:gd name="T0" fmla="*/ 7 w 12"/>
                <a:gd name="T1" fmla="*/ 0 h 8"/>
                <a:gd name="T2" fmla="*/ 0 w 12"/>
                <a:gd name="T3" fmla="*/ 8 h 8"/>
                <a:gd name="T4" fmla="*/ 8 w 12"/>
                <a:gd name="T5" fmla="*/ 0 h 8"/>
                <a:gd name="T6" fmla="*/ 12 w 12"/>
                <a:gd name="T7" fmla="*/ 6 h 8"/>
                <a:gd name="T8" fmla="*/ 9 w 12"/>
                <a:gd name="T9" fmla="*/ 0 h 8"/>
              </a:gdLst>
              <a:ahLst/>
              <a:cxnLst>
                <a:cxn ang="0">
                  <a:pos x="T0" y="T1"/>
                </a:cxn>
                <a:cxn ang="0">
                  <a:pos x="T2" y="T3"/>
                </a:cxn>
                <a:cxn ang="0">
                  <a:pos x="T4" y="T5"/>
                </a:cxn>
                <a:cxn ang="0">
                  <a:pos x="T6" y="T7"/>
                </a:cxn>
                <a:cxn ang="0">
                  <a:pos x="T8" y="T9"/>
                </a:cxn>
              </a:cxnLst>
              <a:rect l="0" t="0" r="r" b="b"/>
              <a:pathLst>
                <a:path w="12" h="8">
                  <a:moveTo>
                    <a:pt x="7" y="0"/>
                  </a:moveTo>
                  <a:cubicBezTo>
                    <a:pt x="9" y="4"/>
                    <a:pt x="4" y="8"/>
                    <a:pt x="0" y="8"/>
                  </a:cubicBezTo>
                  <a:cubicBezTo>
                    <a:pt x="4" y="8"/>
                    <a:pt x="9" y="4"/>
                    <a:pt x="8" y="0"/>
                  </a:cubicBezTo>
                  <a:cubicBezTo>
                    <a:pt x="8" y="2"/>
                    <a:pt x="10" y="6"/>
                    <a:pt x="12" y="6"/>
                  </a:cubicBezTo>
                  <a:cubicBezTo>
                    <a:pt x="10" y="6"/>
                    <a:pt x="9" y="2"/>
                    <a:pt x="9" y="0"/>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3" name="Freeform 180"/>
            <p:cNvSpPr/>
            <p:nvPr/>
          </p:nvSpPr>
          <p:spPr bwMode="auto">
            <a:xfrm>
              <a:off x="3805238" y="2601913"/>
              <a:ext cx="201613" cy="323850"/>
            </a:xfrm>
            <a:custGeom>
              <a:avLst/>
              <a:gdLst>
                <a:gd name="T0" fmla="*/ 0 w 5"/>
                <a:gd name="T1" fmla="*/ 1 h 8"/>
                <a:gd name="T2" fmla="*/ 5 w 5"/>
                <a:gd name="T3" fmla="*/ 8 h 8"/>
                <a:gd name="T4" fmla="*/ 0 w 5"/>
                <a:gd name="T5" fmla="*/ 0 h 8"/>
              </a:gdLst>
              <a:ahLst/>
              <a:cxnLst>
                <a:cxn ang="0">
                  <a:pos x="T0" y="T1"/>
                </a:cxn>
                <a:cxn ang="0">
                  <a:pos x="T2" y="T3"/>
                </a:cxn>
                <a:cxn ang="0">
                  <a:pos x="T4" y="T5"/>
                </a:cxn>
              </a:cxnLst>
              <a:rect l="0" t="0" r="r" b="b"/>
              <a:pathLst>
                <a:path w="5" h="8">
                  <a:moveTo>
                    <a:pt x="0" y="1"/>
                  </a:moveTo>
                  <a:cubicBezTo>
                    <a:pt x="0" y="3"/>
                    <a:pt x="2" y="7"/>
                    <a:pt x="5" y="8"/>
                  </a:cubicBezTo>
                  <a:cubicBezTo>
                    <a:pt x="2" y="8"/>
                    <a:pt x="0" y="3"/>
                    <a:pt x="0" y="0"/>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4" name="Freeform 181"/>
            <p:cNvSpPr/>
            <p:nvPr/>
          </p:nvSpPr>
          <p:spPr bwMode="auto">
            <a:xfrm>
              <a:off x="3441701" y="3533775"/>
              <a:ext cx="201613" cy="282575"/>
            </a:xfrm>
            <a:custGeom>
              <a:avLst/>
              <a:gdLst>
                <a:gd name="T0" fmla="*/ 0 w 5"/>
                <a:gd name="T1" fmla="*/ 0 h 7"/>
                <a:gd name="T2" fmla="*/ 5 w 5"/>
                <a:gd name="T3" fmla="*/ 5 h 7"/>
                <a:gd name="T4" fmla="*/ 0 w 5"/>
                <a:gd name="T5" fmla="*/ 0 h 7"/>
              </a:gdLst>
              <a:ahLst/>
              <a:cxnLst>
                <a:cxn ang="0">
                  <a:pos x="T0" y="T1"/>
                </a:cxn>
                <a:cxn ang="0">
                  <a:pos x="T2" y="T3"/>
                </a:cxn>
                <a:cxn ang="0">
                  <a:pos x="T4" y="T5"/>
                </a:cxn>
              </a:cxnLst>
              <a:rect l="0" t="0" r="r" b="b"/>
              <a:pathLst>
                <a:path w="5" h="7">
                  <a:moveTo>
                    <a:pt x="0" y="0"/>
                  </a:moveTo>
                  <a:cubicBezTo>
                    <a:pt x="0" y="2"/>
                    <a:pt x="2" y="7"/>
                    <a:pt x="5" y="5"/>
                  </a:cubicBezTo>
                  <a:cubicBezTo>
                    <a:pt x="2" y="6"/>
                    <a:pt x="0" y="2"/>
                    <a:pt x="0" y="0"/>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grpSp>
      <p:sp>
        <p:nvSpPr>
          <p:cNvPr id="25" name="矩形 24"/>
          <p:cNvSpPr/>
          <p:nvPr/>
        </p:nvSpPr>
        <p:spPr>
          <a:xfrm flipH="1">
            <a:off x="925121" y="5075124"/>
            <a:ext cx="2646878" cy="903645"/>
          </a:xfrm>
          <a:prstGeom prst="rect">
            <a:avLst/>
          </a:prstGeom>
        </p:spPr>
        <p:txBody>
          <a:bodyPr wrap="none">
            <a:spAutoFit/>
          </a:bodyPr>
          <a:lstStyle/>
          <a:p>
            <a:pPr fontAlgn="base">
              <a:lnSpc>
                <a:spcPct val="120000"/>
              </a:lnSpc>
            </a:pPr>
            <a:r>
              <a:rPr lang="zh-CN" altLang="en-US" sz="4800" dirty="0">
                <a:solidFill>
                  <a:srgbClr val="392F2F"/>
                </a:solidFill>
                <a:latin typeface="微软雅黑" panose="020B0503020204020204" pitchFamily="34" charset="-122"/>
                <a:ea typeface="微软雅黑" panose="020B0503020204020204" pitchFamily="34" charset="-122"/>
                <a:sym typeface="Arial" panose="020B0604020202020204" pitchFamily="34" charset="0"/>
              </a:rPr>
              <a:t>研究背景</a:t>
            </a:r>
            <a:endParaRPr lang="zh-CN" altLang="en-US" sz="4800" dirty="0">
              <a:solidFill>
                <a:srgbClr val="392F2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文本框 25"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5325135" y="2365173"/>
            <a:ext cx="5365519" cy="3170099"/>
          </a:xfrm>
          <a:prstGeom prst="rect">
            <a:avLst/>
          </a:prstGeom>
          <a:noFill/>
          <a:effectLst/>
        </p:spPr>
        <p:txBody>
          <a:bodyPr wrap="square" rtlCol="0">
            <a:spAutoFit/>
          </a:bodyPr>
          <a:lstStyle/>
          <a:p>
            <a:r>
              <a:rPr lang="en-US" altLang="zh-CN" sz="3200" b="1" dirty="0">
                <a:solidFill>
                  <a:srgbClr val="4C5D86"/>
                </a:solidFill>
                <a:latin typeface="华文宋体" panose="02010600040101010101" pitchFamily="2" charset="-122"/>
                <a:ea typeface="华文宋体" panose="02010600040101010101" pitchFamily="2" charset="-122"/>
              </a:rPr>
              <a:t>          </a:t>
            </a:r>
            <a:endParaRPr lang="zh-CN" altLang="en-US" sz="3200" b="1" dirty="0">
              <a:solidFill>
                <a:srgbClr val="4C5D86"/>
              </a:solidFill>
              <a:latin typeface="华文宋体" panose="02010600040101010101" pitchFamily="2" charset="-122"/>
              <a:ea typeface="华文宋体" panose="02010600040101010101" pitchFamily="2" charset="-122"/>
            </a:endParaRPr>
          </a:p>
          <a:p>
            <a:pPr>
              <a:lnSpc>
                <a:spcPct val="150000"/>
              </a:lnSpc>
            </a:pPr>
            <a:r>
              <a:rPr lang="zh-CN" altLang="en-US" sz="28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endParaRPr lang="zh-CN" altLang="en-US" sz="2800" dirty="0">
              <a:solidFill>
                <a:prstClr val="black">
                  <a:lumMod val="95000"/>
                  <a:lumOff val="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par>
                          <p:cTn id="18" fill="hold">
                            <p:stCondLst>
                              <p:cond delay="3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grpSp>
        <p:nvGrpSpPr>
          <p:cNvPr id="5" name="组合 4"/>
          <p:cNvGrpSpPr/>
          <p:nvPr/>
        </p:nvGrpSpPr>
        <p:grpSpPr>
          <a:xfrm>
            <a:off x="742786" y="2589336"/>
            <a:ext cx="3132104" cy="1946616"/>
            <a:chOff x="742786" y="2589336"/>
            <a:chExt cx="3132104" cy="1946616"/>
          </a:xfrm>
        </p:grpSpPr>
        <p:sp>
          <p:nvSpPr>
            <p:cNvPr id="6" name="文本框 5"/>
            <p:cNvSpPr txBox="1"/>
            <p:nvPr/>
          </p:nvSpPr>
          <p:spPr>
            <a:xfrm>
              <a:off x="1846382" y="2981208"/>
              <a:ext cx="2028508" cy="1107996"/>
            </a:xfrm>
            <a:prstGeom prst="rect">
              <a:avLst/>
            </a:prstGeom>
            <a:noFill/>
          </p:spPr>
          <p:txBody>
            <a:bodyPr wrap="square" rtlCol="0">
              <a:spAutoFit/>
            </a:bodyPr>
            <a:lstStyle/>
            <a:p>
              <a:r>
                <a:rPr lang="en-US" altLang="zh-CN" sz="6600" dirty="0">
                  <a:solidFill>
                    <a:srgbClr val="392F2F"/>
                  </a:solidFill>
                  <a:latin typeface="Arial Black" panose="020B0A04020102020204" pitchFamily="34" charset="0"/>
                  <a:ea typeface="迷你简卡通" pitchFamily="65" charset="-122"/>
                  <a:cs typeface="Aharoni" panose="02010803020104030203" pitchFamily="2" charset="-79"/>
                </a:rPr>
                <a:t>01</a:t>
              </a:r>
              <a:endParaRPr lang="zh-CN" altLang="en-US" sz="6600" dirty="0">
                <a:solidFill>
                  <a:srgbClr val="392F2F"/>
                </a:solidFill>
                <a:latin typeface="Arial Black" panose="020B0A04020102020204" pitchFamily="34" charset="0"/>
                <a:ea typeface="迷你简卡通" pitchFamily="65" charset="-122"/>
                <a:cs typeface="Aharoni" panose="02010803020104030203" pitchFamily="2" charset="-79"/>
              </a:endParaRPr>
            </a:p>
          </p:txBody>
        </p:sp>
        <p:sp>
          <p:nvSpPr>
            <p:cNvPr id="7" name="Freeform 49"/>
            <p:cNvSpPr>
              <a:spLocks noEditPoints="1"/>
            </p:cNvSpPr>
            <p:nvPr/>
          </p:nvSpPr>
          <p:spPr bwMode="auto">
            <a:xfrm>
              <a:off x="742786" y="2589336"/>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4484556" y="2577960"/>
            <a:ext cx="3101537" cy="1946616"/>
            <a:chOff x="4484556" y="2577960"/>
            <a:chExt cx="3101537" cy="1946616"/>
          </a:xfrm>
        </p:grpSpPr>
        <p:sp>
          <p:nvSpPr>
            <p:cNvPr id="9" name="文本框 8"/>
            <p:cNvSpPr txBox="1"/>
            <p:nvPr/>
          </p:nvSpPr>
          <p:spPr>
            <a:xfrm>
              <a:off x="5557585" y="3008646"/>
              <a:ext cx="2028508" cy="1107996"/>
            </a:xfrm>
            <a:prstGeom prst="rect">
              <a:avLst/>
            </a:prstGeom>
            <a:noFill/>
          </p:spPr>
          <p:txBody>
            <a:bodyPr wrap="square" rtlCol="0">
              <a:spAutoFit/>
            </a:bodyPr>
            <a:lstStyle/>
            <a:p>
              <a:r>
                <a:rPr lang="en-US" altLang="zh-CN" sz="6600" dirty="0">
                  <a:solidFill>
                    <a:srgbClr val="392F2F"/>
                  </a:solidFill>
                  <a:latin typeface="Arial Black" panose="020B0A04020102020204" pitchFamily="34" charset="0"/>
                  <a:ea typeface="迷你简卡通" pitchFamily="65" charset="-122"/>
                  <a:cs typeface="Aharoni" panose="02010803020104030203" pitchFamily="2" charset="-79"/>
                </a:rPr>
                <a:t>02</a:t>
              </a:r>
              <a:endParaRPr lang="zh-CN" altLang="en-US" sz="6600" dirty="0">
                <a:solidFill>
                  <a:srgbClr val="392F2F"/>
                </a:solidFill>
                <a:latin typeface="Arial Black" panose="020B0A04020102020204" pitchFamily="34" charset="0"/>
                <a:ea typeface="迷你简卡通" pitchFamily="65" charset="-122"/>
                <a:cs typeface="Aharoni" panose="02010803020104030203" pitchFamily="2" charset="-79"/>
              </a:endParaRPr>
            </a:p>
          </p:txBody>
        </p:sp>
        <p:sp>
          <p:nvSpPr>
            <p:cNvPr id="10" name="Freeform 49"/>
            <p:cNvSpPr>
              <a:spLocks noEditPoints="1"/>
            </p:cNvSpPr>
            <p:nvPr/>
          </p:nvSpPr>
          <p:spPr bwMode="auto">
            <a:xfrm>
              <a:off x="4484556" y="2577960"/>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8294566" y="2580233"/>
            <a:ext cx="3130217" cy="1946616"/>
            <a:chOff x="8294566" y="2580233"/>
            <a:chExt cx="3130217" cy="1946616"/>
          </a:xfrm>
        </p:grpSpPr>
        <p:sp>
          <p:nvSpPr>
            <p:cNvPr id="12" name="文本框 11"/>
            <p:cNvSpPr txBox="1"/>
            <p:nvPr/>
          </p:nvSpPr>
          <p:spPr>
            <a:xfrm>
              <a:off x="9396275" y="2986803"/>
              <a:ext cx="2028508" cy="1107996"/>
            </a:xfrm>
            <a:prstGeom prst="rect">
              <a:avLst/>
            </a:prstGeom>
            <a:noFill/>
          </p:spPr>
          <p:txBody>
            <a:bodyPr wrap="square" rtlCol="0">
              <a:spAutoFit/>
            </a:bodyPr>
            <a:lstStyle/>
            <a:p>
              <a:r>
                <a:rPr lang="en-US" altLang="zh-CN" sz="6600" dirty="0">
                  <a:solidFill>
                    <a:srgbClr val="392F2F"/>
                  </a:solidFill>
                  <a:latin typeface="Arial Black" panose="020B0A04020102020204" pitchFamily="34" charset="0"/>
                  <a:ea typeface="迷你简卡通" pitchFamily="65" charset="-122"/>
                  <a:cs typeface="Aharoni" panose="02010803020104030203" pitchFamily="2" charset="-79"/>
                </a:rPr>
                <a:t>03</a:t>
              </a:r>
              <a:endParaRPr lang="zh-CN" altLang="en-US" sz="6600" dirty="0">
                <a:solidFill>
                  <a:srgbClr val="392F2F"/>
                </a:solidFill>
                <a:latin typeface="Arial Black" panose="020B0A04020102020204" pitchFamily="34" charset="0"/>
                <a:ea typeface="迷你简卡通" pitchFamily="65" charset="-122"/>
                <a:cs typeface="Aharoni" panose="02010803020104030203" pitchFamily="2" charset="-79"/>
              </a:endParaRPr>
            </a:p>
          </p:txBody>
        </p:sp>
        <p:sp>
          <p:nvSpPr>
            <p:cNvPr id="13" name="Freeform 49"/>
            <p:cNvSpPr>
              <a:spLocks noEditPoints="1"/>
            </p:cNvSpPr>
            <p:nvPr/>
          </p:nvSpPr>
          <p:spPr bwMode="auto">
            <a:xfrm>
              <a:off x="8294566" y="2580233"/>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rgbClr val="262626"/>
            </a:solidFill>
            <a:ln>
              <a:noFill/>
            </a:ln>
          </p:spPr>
          <p:txBody>
            <a:bodyPr vert="horz" wrap="square" lIns="91440" tIns="45720" rIns="91440" bIns="45720" numCol="1" anchor="t" anchorCtr="0" compatLnSpc="1"/>
            <a:lstStyle/>
            <a:p>
              <a:endParaRPr lang="zh-CN" altLang="en-US"/>
            </a:p>
          </p:txBody>
        </p:sp>
      </p:grpSp>
      <p:sp>
        <p:nvSpPr>
          <p:cNvPr id="14" name="矩形 13"/>
          <p:cNvSpPr>
            <a:spLocks noChangeArrowheads="1"/>
          </p:cNvSpPr>
          <p:nvPr/>
        </p:nvSpPr>
        <p:spPr bwMode="auto">
          <a:xfrm>
            <a:off x="1060167" y="5059549"/>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p:txBody>
      </p:sp>
      <p:sp>
        <p:nvSpPr>
          <p:cNvPr id="15" name="矩形 14"/>
          <p:cNvSpPr>
            <a:spLocks noChangeArrowheads="1"/>
          </p:cNvSpPr>
          <p:nvPr/>
        </p:nvSpPr>
        <p:spPr bwMode="auto">
          <a:xfrm>
            <a:off x="4902050" y="5059548"/>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p:txBody>
      </p:sp>
      <p:sp>
        <p:nvSpPr>
          <p:cNvPr id="16" name="矩形 15"/>
          <p:cNvSpPr>
            <a:spLocks noChangeArrowheads="1"/>
          </p:cNvSpPr>
          <p:nvPr/>
        </p:nvSpPr>
        <p:spPr bwMode="auto">
          <a:xfrm>
            <a:off x="8740740" y="5059548"/>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p:txBody>
      </p:sp>
      <p:sp>
        <p:nvSpPr>
          <p:cNvPr id="17" name="矩形 16"/>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par>
                                <p:cTn id="24" presetID="22" presetClass="entr" presetSubtype="8" fill="hold" grpId="0" nodeType="withEffect">
                                  <p:stCondLst>
                                    <p:cond delay="25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AutoShape 361"/>
          <p:cNvSpPr>
            <a:spLocks noChangeAspect="1" noChangeArrowheads="1" noTextEdit="1"/>
          </p:cNvSpPr>
          <p:nvPr/>
        </p:nvSpPr>
        <p:spPr bwMode="auto">
          <a:xfrm>
            <a:off x="1375554" y="2060853"/>
            <a:ext cx="3293533" cy="4246033"/>
          </a:xfrm>
          <a:prstGeom prst="rect">
            <a:avLst/>
          </a:prstGeom>
          <a:no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nvGrpSpPr>
          <p:cNvPr id="7" name="组合 6"/>
          <p:cNvGrpSpPr/>
          <p:nvPr/>
        </p:nvGrpSpPr>
        <p:grpSpPr>
          <a:xfrm>
            <a:off x="1364971" y="2060853"/>
            <a:ext cx="3316816" cy="893233"/>
            <a:chOff x="1364971" y="2060853"/>
            <a:chExt cx="3316816" cy="893233"/>
          </a:xfrm>
        </p:grpSpPr>
        <p:sp>
          <p:nvSpPr>
            <p:cNvPr id="8" name="Freeform 363"/>
            <p:cNvSpPr>
              <a:spLocks noEditPoints="1" noChangeArrowheads="1"/>
            </p:cNvSpPr>
            <p:nvPr/>
          </p:nvSpPr>
          <p:spPr bwMode="auto">
            <a:xfrm>
              <a:off x="1364971" y="2060853"/>
              <a:ext cx="3316816" cy="893233"/>
            </a:xfrm>
            <a:custGeom>
              <a:avLst/>
              <a:gdLst>
                <a:gd name="T0" fmla="*/ 273 w 302"/>
                <a:gd name="T1" fmla="*/ 7 h 89"/>
                <a:gd name="T2" fmla="*/ 281 w 302"/>
                <a:gd name="T3" fmla="*/ 15 h 89"/>
                <a:gd name="T4" fmla="*/ 281 w 302"/>
                <a:gd name="T5" fmla="*/ 22 h 89"/>
                <a:gd name="T6" fmla="*/ 288 w 302"/>
                <a:gd name="T7" fmla="*/ 31 h 89"/>
                <a:gd name="T8" fmla="*/ 296 w 302"/>
                <a:gd name="T9" fmla="*/ 39 h 89"/>
                <a:gd name="T10" fmla="*/ 296 w 302"/>
                <a:gd name="T11" fmla="*/ 51 h 89"/>
                <a:gd name="T12" fmla="*/ 288 w 302"/>
                <a:gd name="T13" fmla="*/ 60 h 89"/>
                <a:gd name="T14" fmla="*/ 281 w 302"/>
                <a:gd name="T15" fmla="*/ 68 h 89"/>
                <a:gd name="T16" fmla="*/ 281 w 302"/>
                <a:gd name="T17" fmla="*/ 74 h 89"/>
                <a:gd name="T18" fmla="*/ 273 w 302"/>
                <a:gd name="T19" fmla="*/ 82 h 89"/>
                <a:gd name="T20" fmla="*/ 15 w 302"/>
                <a:gd name="T21" fmla="*/ 82 h 89"/>
                <a:gd name="T22" fmla="*/ 7 w 302"/>
                <a:gd name="T23" fmla="*/ 74 h 89"/>
                <a:gd name="T24" fmla="*/ 7 w 302"/>
                <a:gd name="T25" fmla="*/ 15 h 89"/>
                <a:gd name="T26" fmla="*/ 15 w 302"/>
                <a:gd name="T27" fmla="*/ 7 h 89"/>
                <a:gd name="T28" fmla="*/ 273 w 302"/>
                <a:gd name="T29" fmla="*/ 7 h 89"/>
                <a:gd name="T30" fmla="*/ 273 w 302"/>
                <a:gd name="T31" fmla="*/ 0 h 89"/>
                <a:gd name="T32" fmla="*/ 15 w 302"/>
                <a:gd name="T33" fmla="*/ 0 h 89"/>
                <a:gd name="T34" fmla="*/ 0 w 302"/>
                <a:gd name="T35" fmla="*/ 15 h 89"/>
                <a:gd name="T36" fmla="*/ 0 w 302"/>
                <a:gd name="T37" fmla="*/ 74 h 89"/>
                <a:gd name="T38" fmla="*/ 15 w 302"/>
                <a:gd name="T39" fmla="*/ 89 h 89"/>
                <a:gd name="T40" fmla="*/ 273 w 302"/>
                <a:gd name="T41" fmla="*/ 89 h 89"/>
                <a:gd name="T42" fmla="*/ 287 w 302"/>
                <a:gd name="T43" fmla="*/ 74 h 89"/>
                <a:gd name="T44" fmla="*/ 287 w 302"/>
                <a:gd name="T45" fmla="*/ 68 h 89"/>
                <a:gd name="T46" fmla="*/ 288 w 302"/>
                <a:gd name="T47" fmla="*/ 66 h 89"/>
                <a:gd name="T48" fmla="*/ 302 w 302"/>
                <a:gd name="T49" fmla="*/ 51 h 89"/>
                <a:gd name="T50" fmla="*/ 302 w 302"/>
                <a:gd name="T51" fmla="*/ 39 h 89"/>
                <a:gd name="T52" fmla="*/ 288 w 302"/>
                <a:gd name="T53" fmla="*/ 25 h 89"/>
                <a:gd name="T54" fmla="*/ 287 w 302"/>
                <a:gd name="T55" fmla="*/ 22 h 89"/>
                <a:gd name="T56" fmla="*/ 287 w 302"/>
                <a:gd name="T57" fmla="*/ 15 h 89"/>
                <a:gd name="T58" fmla="*/ 273 w 302"/>
                <a:gd name="T59" fmla="*/ 0 h 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9"/>
                <a:gd name="T92" fmla="*/ 302 w 302"/>
                <a:gd name="T93" fmla="*/ 89 h 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9">
                  <a:moveTo>
                    <a:pt x="273" y="7"/>
                  </a:moveTo>
                  <a:cubicBezTo>
                    <a:pt x="277" y="7"/>
                    <a:pt x="281" y="10"/>
                    <a:pt x="281" y="15"/>
                  </a:cubicBezTo>
                  <a:cubicBezTo>
                    <a:pt x="281" y="22"/>
                    <a:pt x="281" y="22"/>
                    <a:pt x="281" y="22"/>
                  </a:cubicBezTo>
                  <a:cubicBezTo>
                    <a:pt x="281" y="27"/>
                    <a:pt x="284" y="31"/>
                    <a:pt x="288" y="31"/>
                  </a:cubicBezTo>
                  <a:cubicBezTo>
                    <a:pt x="292" y="31"/>
                    <a:pt x="296" y="34"/>
                    <a:pt x="296" y="39"/>
                  </a:cubicBezTo>
                  <a:cubicBezTo>
                    <a:pt x="296" y="51"/>
                    <a:pt x="296" y="51"/>
                    <a:pt x="296" y="51"/>
                  </a:cubicBezTo>
                  <a:cubicBezTo>
                    <a:pt x="296" y="56"/>
                    <a:pt x="292" y="60"/>
                    <a:pt x="288" y="60"/>
                  </a:cubicBezTo>
                  <a:cubicBezTo>
                    <a:pt x="284" y="60"/>
                    <a:pt x="281" y="63"/>
                    <a:pt x="281" y="68"/>
                  </a:cubicBezTo>
                  <a:cubicBezTo>
                    <a:pt x="281" y="74"/>
                    <a:pt x="281" y="74"/>
                    <a:pt x="281" y="74"/>
                  </a:cubicBezTo>
                  <a:cubicBezTo>
                    <a:pt x="281" y="79"/>
                    <a:pt x="277" y="82"/>
                    <a:pt x="273" y="82"/>
                  </a:cubicBezTo>
                  <a:cubicBezTo>
                    <a:pt x="15" y="82"/>
                    <a:pt x="15" y="82"/>
                    <a:pt x="15" y="82"/>
                  </a:cubicBezTo>
                  <a:cubicBezTo>
                    <a:pt x="10" y="82"/>
                    <a:pt x="7" y="79"/>
                    <a:pt x="7" y="74"/>
                  </a:cubicBezTo>
                  <a:cubicBezTo>
                    <a:pt x="7" y="15"/>
                    <a:pt x="7" y="15"/>
                    <a:pt x="7" y="15"/>
                  </a:cubicBezTo>
                  <a:cubicBezTo>
                    <a:pt x="7" y="10"/>
                    <a:pt x="10" y="7"/>
                    <a:pt x="15" y="7"/>
                  </a:cubicBezTo>
                  <a:cubicBezTo>
                    <a:pt x="273" y="7"/>
                    <a:pt x="273" y="7"/>
                    <a:pt x="273" y="7"/>
                  </a:cubicBezTo>
                  <a:moveTo>
                    <a:pt x="273" y="0"/>
                  </a:moveTo>
                  <a:cubicBezTo>
                    <a:pt x="15" y="0"/>
                    <a:pt x="15" y="0"/>
                    <a:pt x="15" y="0"/>
                  </a:cubicBezTo>
                  <a:cubicBezTo>
                    <a:pt x="7" y="0"/>
                    <a:pt x="0" y="7"/>
                    <a:pt x="0" y="15"/>
                  </a:cubicBezTo>
                  <a:cubicBezTo>
                    <a:pt x="0" y="74"/>
                    <a:pt x="0" y="74"/>
                    <a:pt x="0" y="74"/>
                  </a:cubicBezTo>
                  <a:cubicBezTo>
                    <a:pt x="0" y="82"/>
                    <a:pt x="7" y="89"/>
                    <a:pt x="15" y="89"/>
                  </a:cubicBezTo>
                  <a:cubicBezTo>
                    <a:pt x="273" y="89"/>
                    <a:pt x="273" y="89"/>
                    <a:pt x="273" y="89"/>
                  </a:cubicBezTo>
                  <a:cubicBezTo>
                    <a:pt x="281" y="89"/>
                    <a:pt x="287" y="82"/>
                    <a:pt x="287" y="74"/>
                  </a:cubicBezTo>
                  <a:cubicBezTo>
                    <a:pt x="287" y="68"/>
                    <a:pt x="287" y="68"/>
                    <a:pt x="287" y="68"/>
                  </a:cubicBezTo>
                  <a:cubicBezTo>
                    <a:pt x="287" y="67"/>
                    <a:pt x="288" y="66"/>
                    <a:pt x="288" y="66"/>
                  </a:cubicBezTo>
                  <a:cubicBezTo>
                    <a:pt x="296" y="66"/>
                    <a:pt x="302" y="59"/>
                    <a:pt x="302" y="51"/>
                  </a:cubicBezTo>
                  <a:cubicBezTo>
                    <a:pt x="302" y="39"/>
                    <a:pt x="302" y="39"/>
                    <a:pt x="302" y="39"/>
                  </a:cubicBezTo>
                  <a:cubicBezTo>
                    <a:pt x="302" y="31"/>
                    <a:pt x="296" y="25"/>
                    <a:pt x="288" y="25"/>
                  </a:cubicBezTo>
                  <a:cubicBezTo>
                    <a:pt x="288" y="25"/>
                    <a:pt x="287" y="24"/>
                    <a:pt x="287" y="22"/>
                  </a:cubicBezTo>
                  <a:cubicBezTo>
                    <a:pt x="287" y="15"/>
                    <a:pt x="287" y="15"/>
                    <a:pt x="287" y="15"/>
                  </a:cubicBezTo>
                  <a:cubicBezTo>
                    <a:pt x="287" y="7"/>
                    <a:pt x="281" y="0"/>
                    <a:pt x="273" y="0"/>
                  </a:cubicBezTo>
                  <a:close/>
                </a:path>
              </a:pathLst>
            </a:cu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9" name="Rectangle 364"/>
            <p:cNvSpPr>
              <a:spLocks noChangeArrowheads="1"/>
            </p:cNvSpPr>
            <p:nvPr/>
          </p:nvSpPr>
          <p:spPr bwMode="auto">
            <a:xfrm>
              <a:off x="1553354" y="2232304"/>
              <a:ext cx="645584"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0" name="Rectangle 365"/>
            <p:cNvSpPr>
              <a:spLocks noChangeArrowheads="1"/>
            </p:cNvSpPr>
            <p:nvPr/>
          </p:nvSpPr>
          <p:spPr bwMode="auto">
            <a:xfrm>
              <a:off x="2243387" y="2232304"/>
              <a:ext cx="660400"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1" name="Rectangle 366"/>
            <p:cNvSpPr>
              <a:spLocks noChangeArrowheads="1"/>
            </p:cNvSpPr>
            <p:nvPr/>
          </p:nvSpPr>
          <p:spPr bwMode="auto">
            <a:xfrm>
              <a:off x="2946122" y="2232304"/>
              <a:ext cx="649817"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2" name="Rectangle 367"/>
            <p:cNvSpPr>
              <a:spLocks noChangeArrowheads="1"/>
            </p:cNvSpPr>
            <p:nvPr/>
          </p:nvSpPr>
          <p:spPr bwMode="auto">
            <a:xfrm>
              <a:off x="3638271" y="2232304"/>
              <a:ext cx="658283"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grpSp>
        <p:nvGrpSpPr>
          <p:cNvPr id="13" name="组合 12"/>
          <p:cNvGrpSpPr/>
          <p:nvPr/>
        </p:nvGrpSpPr>
        <p:grpSpPr>
          <a:xfrm>
            <a:off x="1364971" y="3195385"/>
            <a:ext cx="3316816" cy="882651"/>
            <a:chOff x="1364971" y="3195385"/>
            <a:chExt cx="3316816" cy="882651"/>
          </a:xfrm>
        </p:grpSpPr>
        <p:sp>
          <p:nvSpPr>
            <p:cNvPr id="14" name="Freeform 368"/>
            <p:cNvSpPr>
              <a:spLocks noEditPoints="1" noChangeArrowheads="1"/>
            </p:cNvSpPr>
            <p:nvPr/>
          </p:nvSpPr>
          <p:spPr bwMode="auto">
            <a:xfrm>
              <a:off x="1364971" y="3195385"/>
              <a:ext cx="3316816" cy="882651"/>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1 h 88"/>
                <a:gd name="T12" fmla="*/ 288 w 302"/>
                <a:gd name="T13" fmla="*/ 59 h 88"/>
                <a:gd name="T14" fmla="*/ 281 w 302"/>
                <a:gd name="T15" fmla="*/ 67 h 88"/>
                <a:gd name="T16" fmla="*/ 281 w 302"/>
                <a:gd name="T17" fmla="*/ 73 h 88"/>
                <a:gd name="T18" fmla="*/ 273 w 302"/>
                <a:gd name="T19" fmla="*/ 82 h 88"/>
                <a:gd name="T20" fmla="*/ 15 w 302"/>
                <a:gd name="T21" fmla="*/ 82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1 h 88"/>
                <a:gd name="T50" fmla="*/ 302 w 302"/>
                <a:gd name="T51" fmla="*/ 38 h 88"/>
                <a:gd name="T52" fmla="*/ 288 w 302"/>
                <a:gd name="T53" fmla="*/ 24 h 88"/>
                <a:gd name="T54" fmla="*/ 287 w 302"/>
                <a:gd name="T55" fmla="*/ 22 h 88"/>
                <a:gd name="T56" fmla="*/ 287 w 302"/>
                <a:gd name="T57" fmla="*/ 14 h 88"/>
                <a:gd name="T58" fmla="*/ 273 w 302"/>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8"/>
                <a:gd name="T92" fmla="*/ 302 w 302"/>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8">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5" name="Rectangle 369"/>
            <p:cNvSpPr>
              <a:spLocks noChangeArrowheads="1"/>
            </p:cNvSpPr>
            <p:nvPr/>
          </p:nvSpPr>
          <p:spPr bwMode="auto">
            <a:xfrm>
              <a:off x="1553354" y="3356253"/>
              <a:ext cx="645584"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6" name="Rectangle 370"/>
            <p:cNvSpPr>
              <a:spLocks noChangeArrowheads="1"/>
            </p:cNvSpPr>
            <p:nvPr/>
          </p:nvSpPr>
          <p:spPr bwMode="auto">
            <a:xfrm>
              <a:off x="2243387" y="3356253"/>
              <a:ext cx="660400"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7" name="Rectangle 371"/>
            <p:cNvSpPr>
              <a:spLocks noChangeArrowheads="1"/>
            </p:cNvSpPr>
            <p:nvPr/>
          </p:nvSpPr>
          <p:spPr bwMode="auto">
            <a:xfrm>
              <a:off x="2946122" y="3356253"/>
              <a:ext cx="649817"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8" name="Rectangle 372"/>
            <p:cNvSpPr>
              <a:spLocks noChangeArrowheads="1"/>
            </p:cNvSpPr>
            <p:nvPr/>
          </p:nvSpPr>
          <p:spPr bwMode="auto">
            <a:xfrm>
              <a:off x="3638271" y="3356253"/>
              <a:ext cx="658283"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grpSp>
        <p:nvGrpSpPr>
          <p:cNvPr id="19" name="组合 18"/>
          <p:cNvGrpSpPr/>
          <p:nvPr/>
        </p:nvGrpSpPr>
        <p:grpSpPr>
          <a:xfrm>
            <a:off x="1364971" y="4310870"/>
            <a:ext cx="3316816" cy="882649"/>
            <a:chOff x="1364971" y="4310870"/>
            <a:chExt cx="3316816" cy="882649"/>
          </a:xfrm>
        </p:grpSpPr>
        <p:sp>
          <p:nvSpPr>
            <p:cNvPr id="20" name="Freeform 373"/>
            <p:cNvSpPr>
              <a:spLocks noEditPoints="1" noChangeArrowheads="1"/>
            </p:cNvSpPr>
            <p:nvPr/>
          </p:nvSpPr>
          <p:spPr bwMode="auto">
            <a:xfrm>
              <a:off x="1364971" y="4310870"/>
              <a:ext cx="3316816" cy="882649"/>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0 h 88"/>
                <a:gd name="T12" fmla="*/ 288 w 302"/>
                <a:gd name="T13" fmla="*/ 59 h 88"/>
                <a:gd name="T14" fmla="*/ 281 w 302"/>
                <a:gd name="T15" fmla="*/ 67 h 88"/>
                <a:gd name="T16" fmla="*/ 281 w 302"/>
                <a:gd name="T17" fmla="*/ 73 h 88"/>
                <a:gd name="T18" fmla="*/ 273 w 302"/>
                <a:gd name="T19" fmla="*/ 81 h 88"/>
                <a:gd name="T20" fmla="*/ 15 w 302"/>
                <a:gd name="T21" fmla="*/ 81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0 h 88"/>
                <a:gd name="T50" fmla="*/ 302 w 302"/>
                <a:gd name="T51" fmla="*/ 38 h 88"/>
                <a:gd name="T52" fmla="*/ 288 w 302"/>
                <a:gd name="T53" fmla="*/ 24 h 88"/>
                <a:gd name="T54" fmla="*/ 287 w 302"/>
                <a:gd name="T55" fmla="*/ 22 h 88"/>
                <a:gd name="T56" fmla="*/ 287 w 302"/>
                <a:gd name="T57" fmla="*/ 14 h 88"/>
                <a:gd name="T58" fmla="*/ 273 w 302"/>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8"/>
                <a:gd name="T92" fmla="*/ 302 w 302"/>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8">
                  <a:moveTo>
                    <a:pt x="273" y="6"/>
                  </a:moveTo>
                  <a:cubicBezTo>
                    <a:pt x="277" y="6"/>
                    <a:pt x="281" y="9"/>
                    <a:pt x="281" y="14"/>
                  </a:cubicBezTo>
                  <a:cubicBezTo>
                    <a:pt x="281" y="22"/>
                    <a:pt x="281" y="22"/>
                    <a:pt x="281" y="22"/>
                  </a:cubicBezTo>
                  <a:cubicBezTo>
                    <a:pt x="281" y="26"/>
                    <a:pt x="284" y="30"/>
                    <a:pt x="288" y="30"/>
                  </a:cubicBezTo>
                  <a:cubicBezTo>
                    <a:pt x="292" y="30"/>
                    <a:pt x="296" y="34"/>
                    <a:pt x="296" y="38"/>
                  </a:cubicBezTo>
                  <a:cubicBezTo>
                    <a:pt x="296" y="50"/>
                    <a:pt x="296" y="50"/>
                    <a:pt x="296" y="50"/>
                  </a:cubicBezTo>
                  <a:cubicBezTo>
                    <a:pt x="296" y="55"/>
                    <a:pt x="292" y="59"/>
                    <a:pt x="288" y="59"/>
                  </a:cubicBezTo>
                  <a:cubicBezTo>
                    <a:pt x="284" y="59"/>
                    <a:pt x="281" y="62"/>
                    <a:pt x="281" y="67"/>
                  </a:cubicBezTo>
                  <a:cubicBezTo>
                    <a:pt x="281" y="73"/>
                    <a:pt x="281" y="73"/>
                    <a:pt x="281" y="73"/>
                  </a:cubicBezTo>
                  <a:cubicBezTo>
                    <a:pt x="281" y="78"/>
                    <a:pt x="277" y="81"/>
                    <a:pt x="273" y="81"/>
                  </a:cubicBezTo>
                  <a:cubicBezTo>
                    <a:pt x="15" y="81"/>
                    <a:pt x="15" y="81"/>
                    <a:pt x="15" y="81"/>
                  </a:cubicBezTo>
                  <a:cubicBezTo>
                    <a:pt x="10" y="81"/>
                    <a:pt x="7" y="78"/>
                    <a:pt x="7" y="73"/>
                  </a:cubicBezTo>
                  <a:cubicBezTo>
                    <a:pt x="7" y="14"/>
                    <a:pt x="7" y="14"/>
                    <a:pt x="7" y="14"/>
                  </a:cubicBezTo>
                  <a:cubicBezTo>
                    <a:pt x="7" y="9"/>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8"/>
                    <a:pt x="302" y="50"/>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1" name="Rectangle 374"/>
            <p:cNvSpPr>
              <a:spLocks noChangeArrowheads="1"/>
            </p:cNvSpPr>
            <p:nvPr/>
          </p:nvSpPr>
          <p:spPr bwMode="auto">
            <a:xfrm>
              <a:off x="1553354" y="4469620"/>
              <a:ext cx="645584"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2" name="Rectangle 375"/>
            <p:cNvSpPr>
              <a:spLocks noChangeArrowheads="1"/>
            </p:cNvSpPr>
            <p:nvPr/>
          </p:nvSpPr>
          <p:spPr bwMode="auto">
            <a:xfrm>
              <a:off x="2243387" y="4469620"/>
              <a:ext cx="660400"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3" name="Rectangle 376"/>
            <p:cNvSpPr>
              <a:spLocks noChangeArrowheads="1"/>
            </p:cNvSpPr>
            <p:nvPr/>
          </p:nvSpPr>
          <p:spPr bwMode="auto">
            <a:xfrm>
              <a:off x="2946122" y="4469620"/>
              <a:ext cx="649817"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4" name="Rectangle 377"/>
            <p:cNvSpPr>
              <a:spLocks noChangeArrowheads="1"/>
            </p:cNvSpPr>
            <p:nvPr/>
          </p:nvSpPr>
          <p:spPr bwMode="auto">
            <a:xfrm>
              <a:off x="3638271" y="4469620"/>
              <a:ext cx="658283"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grpSp>
        <p:nvGrpSpPr>
          <p:cNvPr id="25" name="组合 24"/>
          <p:cNvGrpSpPr/>
          <p:nvPr/>
        </p:nvGrpSpPr>
        <p:grpSpPr>
          <a:xfrm>
            <a:off x="1364971" y="5424237"/>
            <a:ext cx="3316816" cy="882649"/>
            <a:chOff x="1364971" y="5424237"/>
            <a:chExt cx="3316816" cy="882649"/>
          </a:xfrm>
        </p:grpSpPr>
        <p:sp>
          <p:nvSpPr>
            <p:cNvPr id="26" name="Freeform 378"/>
            <p:cNvSpPr>
              <a:spLocks noEditPoints="1" noChangeArrowheads="1"/>
            </p:cNvSpPr>
            <p:nvPr/>
          </p:nvSpPr>
          <p:spPr bwMode="auto">
            <a:xfrm>
              <a:off x="1364971" y="5424237"/>
              <a:ext cx="3316816" cy="882649"/>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1 h 88"/>
                <a:gd name="T12" fmla="*/ 288 w 302"/>
                <a:gd name="T13" fmla="*/ 59 h 88"/>
                <a:gd name="T14" fmla="*/ 281 w 302"/>
                <a:gd name="T15" fmla="*/ 67 h 88"/>
                <a:gd name="T16" fmla="*/ 281 w 302"/>
                <a:gd name="T17" fmla="*/ 73 h 88"/>
                <a:gd name="T18" fmla="*/ 273 w 302"/>
                <a:gd name="T19" fmla="*/ 82 h 88"/>
                <a:gd name="T20" fmla="*/ 15 w 302"/>
                <a:gd name="T21" fmla="*/ 82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1 h 88"/>
                <a:gd name="T50" fmla="*/ 302 w 302"/>
                <a:gd name="T51" fmla="*/ 38 h 88"/>
                <a:gd name="T52" fmla="*/ 288 w 302"/>
                <a:gd name="T53" fmla="*/ 24 h 88"/>
                <a:gd name="T54" fmla="*/ 287 w 302"/>
                <a:gd name="T55" fmla="*/ 22 h 88"/>
                <a:gd name="T56" fmla="*/ 287 w 302"/>
                <a:gd name="T57" fmla="*/ 14 h 88"/>
                <a:gd name="T58" fmla="*/ 273 w 302"/>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8"/>
                <a:gd name="T92" fmla="*/ 302 w 302"/>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8">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7" name="Rectangle 379"/>
            <p:cNvSpPr>
              <a:spLocks noChangeArrowheads="1"/>
            </p:cNvSpPr>
            <p:nvPr/>
          </p:nvSpPr>
          <p:spPr bwMode="auto">
            <a:xfrm>
              <a:off x="1553354" y="5585103"/>
              <a:ext cx="645584" cy="560916"/>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8" name="Rectangle 380"/>
            <p:cNvSpPr>
              <a:spLocks noChangeArrowheads="1"/>
            </p:cNvSpPr>
            <p:nvPr/>
          </p:nvSpPr>
          <p:spPr bwMode="auto">
            <a:xfrm>
              <a:off x="2243387" y="5585103"/>
              <a:ext cx="660400" cy="560916"/>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9" name="Rectangle 381"/>
            <p:cNvSpPr>
              <a:spLocks noChangeArrowheads="1"/>
            </p:cNvSpPr>
            <p:nvPr/>
          </p:nvSpPr>
          <p:spPr bwMode="auto">
            <a:xfrm>
              <a:off x="2946122" y="5585103"/>
              <a:ext cx="649817" cy="560916"/>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30" name="Rectangle 382"/>
            <p:cNvSpPr>
              <a:spLocks noChangeArrowheads="1"/>
            </p:cNvSpPr>
            <p:nvPr/>
          </p:nvSpPr>
          <p:spPr bwMode="auto">
            <a:xfrm>
              <a:off x="3638271" y="5585103"/>
              <a:ext cx="658283" cy="560916"/>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sp>
        <p:nvSpPr>
          <p:cNvPr id="31" name="TextBox 26"/>
          <p:cNvSpPr txBox="1"/>
          <p:nvPr/>
        </p:nvSpPr>
        <p:spPr>
          <a:xfrm>
            <a:off x="4904833" y="2251354"/>
            <a:ext cx="1274300" cy="461665"/>
          </a:xfrm>
          <a:prstGeom prst="rect">
            <a:avLst/>
          </a:prstGeom>
          <a:noFill/>
        </p:spPr>
        <p:txBody>
          <a:bodyPr wrap="square" rtlCol="0">
            <a:spAutoFit/>
          </a:bodyPr>
          <a:lstStyle/>
          <a:p>
            <a:r>
              <a:rPr lang="en-US" altLang="zh-CN" sz="2400" b="1" dirty="0">
                <a:solidFill>
                  <a:srgbClr val="392F2F"/>
                </a:solidFill>
                <a:latin typeface="Arial Black" panose="020B0A04020102020204" pitchFamily="34" charset="0"/>
                <a:ea typeface="迷你简卡通" pitchFamily="65" charset="-122"/>
              </a:rPr>
              <a:t>50%</a:t>
            </a:r>
            <a:endParaRPr lang="zh-CN" altLang="en-US" sz="2400" b="1" dirty="0">
              <a:solidFill>
                <a:srgbClr val="392F2F"/>
              </a:solidFill>
              <a:latin typeface="Arial Black" panose="020B0A04020102020204" pitchFamily="34" charset="0"/>
              <a:ea typeface="迷你简卡通" pitchFamily="65" charset="-122"/>
            </a:endParaRPr>
          </a:p>
        </p:txBody>
      </p:sp>
      <p:sp>
        <p:nvSpPr>
          <p:cNvPr id="32" name="TextBox 27"/>
          <p:cNvSpPr txBox="1"/>
          <p:nvPr/>
        </p:nvSpPr>
        <p:spPr>
          <a:xfrm>
            <a:off x="4904833" y="3394362"/>
            <a:ext cx="1523682" cy="461665"/>
          </a:xfrm>
          <a:prstGeom prst="rect">
            <a:avLst/>
          </a:prstGeom>
          <a:noFill/>
        </p:spPr>
        <p:txBody>
          <a:bodyPr wrap="square" rtlCol="0">
            <a:spAutoFit/>
          </a:bodyPr>
          <a:lstStyle/>
          <a:p>
            <a:r>
              <a:rPr lang="en-US" altLang="zh-CN" sz="2400" b="1" dirty="0">
                <a:solidFill>
                  <a:srgbClr val="392F2F"/>
                </a:solidFill>
                <a:latin typeface="Arial Black" panose="020B0A04020102020204" pitchFamily="34" charset="0"/>
                <a:ea typeface="迷你简卡通" pitchFamily="65" charset="-122"/>
              </a:rPr>
              <a:t>75%</a:t>
            </a:r>
            <a:endParaRPr lang="zh-CN" altLang="en-US" sz="2400" b="1" dirty="0">
              <a:solidFill>
                <a:srgbClr val="392F2F"/>
              </a:solidFill>
              <a:latin typeface="Arial Black" panose="020B0A04020102020204" pitchFamily="34" charset="0"/>
              <a:ea typeface="迷你简卡通" pitchFamily="65" charset="-122"/>
            </a:endParaRPr>
          </a:p>
        </p:txBody>
      </p:sp>
      <p:sp>
        <p:nvSpPr>
          <p:cNvPr id="33" name="TextBox 28"/>
          <p:cNvSpPr txBox="1"/>
          <p:nvPr/>
        </p:nvSpPr>
        <p:spPr>
          <a:xfrm>
            <a:off x="4904833" y="4466968"/>
            <a:ext cx="1087814" cy="461665"/>
          </a:xfrm>
          <a:prstGeom prst="rect">
            <a:avLst/>
          </a:prstGeom>
          <a:noFill/>
        </p:spPr>
        <p:txBody>
          <a:bodyPr wrap="square" rtlCol="0">
            <a:spAutoFit/>
          </a:bodyPr>
          <a:lstStyle/>
          <a:p>
            <a:r>
              <a:rPr lang="en-US" altLang="zh-CN" sz="2400" b="1" dirty="0">
                <a:solidFill>
                  <a:srgbClr val="392F2F"/>
                </a:solidFill>
                <a:latin typeface="Arial Black" panose="020B0A04020102020204" pitchFamily="34" charset="0"/>
                <a:ea typeface="迷你简卡通" pitchFamily="65" charset="-122"/>
              </a:rPr>
              <a:t>50%</a:t>
            </a:r>
            <a:endParaRPr lang="zh-CN" altLang="en-US" sz="2400" b="1" dirty="0">
              <a:solidFill>
                <a:srgbClr val="392F2F"/>
              </a:solidFill>
              <a:latin typeface="Arial Black" panose="020B0A04020102020204" pitchFamily="34" charset="0"/>
              <a:ea typeface="迷你简卡通" pitchFamily="65" charset="-122"/>
            </a:endParaRPr>
          </a:p>
        </p:txBody>
      </p:sp>
      <p:sp>
        <p:nvSpPr>
          <p:cNvPr id="34" name="TextBox 29"/>
          <p:cNvSpPr txBox="1"/>
          <p:nvPr/>
        </p:nvSpPr>
        <p:spPr>
          <a:xfrm>
            <a:off x="4904833" y="5609976"/>
            <a:ext cx="1426700" cy="461665"/>
          </a:xfrm>
          <a:prstGeom prst="rect">
            <a:avLst/>
          </a:prstGeom>
          <a:noFill/>
        </p:spPr>
        <p:txBody>
          <a:bodyPr wrap="square" rtlCol="0">
            <a:spAutoFit/>
          </a:bodyPr>
          <a:lstStyle/>
          <a:p>
            <a:r>
              <a:rPr lang="en-US" altLang="zh-CN" sz="2400" b="1" dirty="0">
                <a:solidFill>
                  <a:srgbClr val="392F2F"/>
                </a:solidFill>
                <a:latin typeface="Arial Black" panose="020B0A04020102020204" pitchFamily="34" charset="0"/>
                <a:ea typeface="迷你简卡通" pitchFamily="65" charset="-122"/>
              </a:rPr>
              <a:t>25%</a:t>
            </a:r>
            <a:endParaRPr lang="zh-CN" altLang="en-US" sz="2400" b="1" dirty="0">
              <a:solidFill>
                <a:srgbClr val="392F2F"/>
              </a:solidFill>
              <a:latin typeface="Arial Black" panose="020B0A04020102020204" pitchFamily="34" charset="0"/>
              <a:ea typeface="迷你简卡通" pitchFamily="65" charset="-122"/>
            </a:endParaRPr>
          </a:p>
        </p:txBody>
      </p:sp>
      <p:sp>
        <p:nvSpPr>
          <p:cNvPr id="35" name="TextBox 37"/>
          <p:cNvSpPr txBox="1"/>
          <p:nvPr/>
        </p:nvSpPr>
        <p:spPr>
          <a:xfrm>
            <a:off x="6179133" y="2222873"/>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endParaRPr lang="zh-CN" altLang="en-US" sz="1200" dirty="0">
              <a:solidFill>
                <a:srgbClr val="2E2E2E"/>
              </a:solidFill>
              <a:latin typeface="Bebas" pitchFamily="2" charset="0"/>
              <a:ea typeface="微软雅黑" panose="020B0503020204020204" pitchFamily="34" charset="-122"/>
              <a:sym typeface="Bebas" pitchFamily="2" charset="0"/>
            </a:endParaRPr>
          </a:p>
        </p:txBody>
      </p:sp>
      <p:sp>
        <p:nvSpPr>
          <p:cNvPr id="36" name="TextBox 37"/>
          <p:cNvSpPr txBox="1"/>
          <p:nvPr/>
        </p:nvSpPr>
        <p:spPr>
          <a:xfrm>
            <a:off x="6179133" y="3338962"/>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endParaRPr lang="zh-CN" altLang="en-US" sz="1200" dirty="0">
              <a:solidFill>
                <a:srgbClr val="2E2E2E"/>
              </a:solidFill>
              <a:latin typeface="Bebas" pitchFamily="2" charset="0"/>
              <a:ea typeface="微软雅黑" panose="020B0503020204020204" pitchFamily="34" charset="-122"/>
              <a:sym typeface="Bebas" pitchFamily="2" charset="0"/>
            </a:endParaRPr>
          </a:p>
        </p:txBody>
      </p:sp>
      <p:sp>
        <p:nvSpPr>
          <p:cNvPr id="37" name="TextBox 37"/>
          <p:cNvSpPr txBox="1"/>
          <p:nvPr/>
        </p:nvSpPr>
        <p:spPr>
          <a:xfrm>
            <a:off x="6179133" y="4433555"/>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endParaRPr lang="zh-CN" altLang="en-US" sz="1200" dirty="0">
              <a:solidFill>
                <a:srgbClr val="2E2E2E"/>
              </a:solidFill>
              <a:latin typeface="Bebas" pitchFamily="2" charset="0"/>
              <a:ea typeface="微软雅黑" panose="020B0503020204020204" pitchFamily="34" charset="-122"/>
              <a:sym typeface="Bebas" pitchFamily="2" charset="0"/>
            </a:endParaRPr>
          </a:p>
        </p:txBody>
      </p:sp>
      <p:sp>
        <p:nvSpPr>
          <p:cNvPr id="38" name="TextBox 37"/>
          <p:cNvSpPr txBox="1"/>
          <p:nvPr/>
        </p:nvSpPr>
        <p:spPr>
          <a:xfrm>
            <a:off x="6179133" y="5549644"/>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endParaRPr lang="zh-CN" altLang="en-US" sz="1200" dirty="0">
              <a:solidFill>
                <a:srgbClr val="2E2E2E"/>
              </a:solidFill>
              <a:latin typeface="Bebas" pitchFamily="2" charset="0"/>
              <a:ea typeface="微软雅黑" panose="020B0503020204020204" pitchFamily="34" charset="-122"/>
              <a:sym typeface="Bebas"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0-#ppt_w/2"/>
                                          </p:val>
                                        </p:tav>
                                        <p:tav tm="100000">
                                          <p:val>
                                            <p:strVal val="#ppt_x"/>
                                          </p:val>
                                        </p:tav>
                                      </p:tavLst>
                                    </p:anim>
                                    <p:anim calcmode="lin" valueType="num">
                                      <p:cBhvr additive="base">
                                        <p:cTn id="12" dur="7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0-#ppt_w/2"/>
                                          </p:val>
                                        </p:tav>
                                        <p:tav tm="100000">
                                          <p:val>
                                            <p:strVal val="#ppt_x"/>
                                          </p:val>
                                        </p:tav>
                                      </p:tavLst>
                                    </p:anim>
                                    <p:anim calcmode="lin" valueType="num">
                                      <p:cBhvr additive="base">
                                        <p:cTn id="16" dur="75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750" fill="hold"/>
                                        <p:tgtEl>
                                          <p:spTgt spid="25"/>
                                        </p:tgtEl>
                                        <p:attrNameLst>
                                          <p:attrName>ppt_x</p:attrName>
                                        </p:attrNameLst>
                                      </p:cBhvr>
                                      <p:tavLst>
                                        <p:tav tm="0">
                                          <p:val>
                                            <p:strVal val="0-#ppt_w/2"/>
                                          </p:val>
                                        </p:tav>
                                        <p:tav tm="100000">
                                          <p:val>
                                            <p:strVal val="#ppt_x"/>
                                          </p:val>
                                        </p:tav>
                                      </p:tavLst>
                                    </p:anim>
                                    <p:anim calcmode="lin" valueType="num">
                                      <p:cBhvr additive="base">
                                        <p:cTn id="20" dur="75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par>
                          <p:cTn id="34" fill="hold">
                            <p:stCondLst>
                              <p:cond delay="1500"/>
                            </p:stCondLst>
                            <p:childTnLst>
                              <p:par>
                                <p:cTn id="35" presetID="2" presetClass="entr" presetSubtype="2" decel="10000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1+#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1000" fill="hold"/>
                                        <p:tgtEl>
                                          <p:spTgt spid="36"/>
                                        </p:tgtEl>
                                        <p:attrNameLst>
                                          <p:attrName>ppt_x</p:attrName>
                                        </p:attrNameLst>
                                      </p:cBhvr>
                                      <p:tavLst>
                                        <p:tav tm="0">
                                          <p:val>
                                            <p:strVal val="1+#ppt_w/2"/>
                                          </p:val>
                                        </p:tav>
                                        <p:tav tm="100000">
                                          <p:val>
                                            <p:strVal val="#ppt_x"/>
                                          </p:val>
                                        </p:tav>
                                      </p:tavLst>
                                    </p:anim>
                                    <p:anim calcmode="lin" valueType="num">
                                      <p:cBhvr additive="base">
                                        <p:cTn id="42" dur="1000" fill="hold"/>
                                        <p:tgtEl>
                                          <p:spTgt spid="36"/>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50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1000" fill="hold"/>
                                        <p:tgtEl>
                                          <p:spTgt spid="37"/>
                                        </p:tgtEl>
                                        <p:attrNameLst>
                                          <p:attrName>ppt_x</p:attrName>
                                        </p:attrNameLst>
                                      </p:cBhvr>
                                      <p:tavLst>
                                        <p:tav tm="0">
                                          <p:val>
                                            <p:strVal val="1+#ppt_w/2"/>
                                          </p:val>
                                        </p:tav>
                                        <p:tav tm="100000">
                                          <p:val>
                                            <p:strVal val="#ppt_x"/>
                                          </p:val>
                                        </p:tav>
                                      </p:tavLst>
                                    </p:anim>
                                    <p:anim calcmode="lin" valueType="num">
                                      <p:cBhvr additive="base">
                                        <p:cTn id="46" dur="1000" fill="hold"/>
                                        <p:tgtEl>
                                          <p:spTgt spid="37"/>
                                        </p:tgtEl>
                                        <p:attrNameLst>
                                          <p:attrName>ppt_y</p:attrName>
                                        </p:attrNameLst>
                                      </p:cBhvr>
                                      <p:tavLst>
                                        <p:tav tm="0">
                                          <p:val>
                                            <p:strVal val="#ppt_y"/>
                                          </p:val>
                                        </p:tav>
                                        <p:tav tm="100000">
                                          <p:val>
                                            <p:strVal val="#ppt_y"/>
                                          </p:val>
                                        </p:tav>
                                      </p:tavLst>
                                    </p:anim>
                                  </p:childTnLst>
                                </p:cTn>
                              </p:par>
                              <p:par>
                                <p:cTn id="47" presetID="2" presetClass="entr" presetSubtype="2" decel="100000" fill="hold" grpId="0" nodeType="withEffect">
                                  <p:stCondLst>
                                    <p:cond delay="75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1000" fill="hold"/>
                                        <p:tgtEl>
                                          <p:spTgt spid="38"/>
                                        </p:tgtEl>
                                        <p:attrNameLst>
                                          <p:attrName>ppt_x</p:attrName>
                                        </p:attrNameLst>
                                      </p:cBhvr>
                                      <p:tavLst>
                                        <p:tav tm="0">
                                          <p:val>
                                            <p:strVal val="1+#ppt_w/2"/>
                                          </p:val>
                                        </p:tav>
                                        <p:tav tm="100000">
                                          <p:val>
                                            <p:strVal val="#ppt_x"/>
                                          </p:val>
                                        </p:tav>
                                      </p:tavLst>
                                    </p:anim>
                                    <p:anim calcmode="lin" valueType="num">
                                      <p:cBhvr additive="base">
                                        <p:cTn id="50" dur="1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917445" y="2506481"/>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44"/>
          <p:cNvGrpSpPr/>
          <p:nvPr/>
        </p:nvGrpSpPr>
        <p:grpSpPr>
          <a:xfrm>
            <a:off x="1288462" y="2479013"/>
            <a:ext cx="657509" cy="738492"/>
            <a:chOff x="0" y="0"/>
            <a:chExt cx="807366" cy="906807"/>
          </a:xfrm>
          <a:noFill/>
        </p:grpSpPr>
        <p:sp>
          <p:nvSpPr>
            <p:cNvPr id="7"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8"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nvGrpSpPr>
          <p:cNvPr id="9" name="Group 44"/>
          <p:cNvGrpSpPr/>
          <p:nvPr/>
        </p:nvGrpSpPr>
        <p:grpSpPr>
          <a:xfrm>
            <a:off x="1273918" y="3830821"/>
            <a:ext cx="657509" cy="738492"/>
            <a:chOff x="0" y="0"/>
            <a:chExt cx="807366" cy="906807"/>
          </a:xfrm>
        </p:grpSpPr>
        <p:sp>
          <p:nvSpPr>
            <p:cNvPr id="10"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1"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nvGrpSpPr>
          <p:cNvPr id="12" name="Group 44"/>
          <p:cNvGrpSpPr/>
          <p:nvPr/>
        </p:nvGrpSpPr>
        <p:grpSpPr>
          <a:xfrm>
            <a:off x="1259374" y="5182629"/>
            <a:ext cx="657509" cy="738492"/>
            <a:chOff x="0" y="0"/>
            <a:chExt cx="807366" cy="906807"/>
          </a:xfrm>
        </p:grpSpPr>
        <p:sp>
          <p:nvSpPr>
            <p:cNvPr id="13"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4"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nvGrpSpPr>
          <p:cNvPr id="15" name="Group 55"/>
          <p:cNvGrpSpPr/>
          <p:nvPr/>
        </p:nvGrpSpPr>
        <p:grpSpPr>
          <a:xfrm rot="473564">
            <a:off x="8034910" y="2743181"/>
            <a:ext cx="2590569" cy="2552112"/>
            <a:chOff x="0" y="0"/>
            <a:chExt cx="1149595" cy="1132530"/>
          </a:xfrm>
        </p:grpSpPr>
        <p:sp>
          <p:nvSpPr>
            <p:cNvPr id="16"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62626">
                <a:alpha val="66000"/>
              </a:srgbClr>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nvGrpSpPr>
            <p:cNvPr id="17" name="Group 54"/>
            <p:cNvGrpSpPr/>
            <p:nvPr/>
          </p:nvGrpSpPr>
          <p:grpSpPr>
            <a:xfrm>
              <a:off x="-1" y="0"/>
              <a:ext cx="1149597" cy="1132531"/>
              <a:chOff x="0" y="0"/>
              <a:chExt cx="1149595" cy="1132530"/>
            </a:xfrm>
          </p:grpSpPr>
          <p:sp>
            <p:nvSpPr>
              <p:cNvPr id="18"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9"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0"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grpSp>
        <p:nvGrpSpPr>
          <p:cNvPr id="21" name="Group 58"/>
          <p:cNvGrpSpPr/>
          <p:nvPr/>
        </p:nvGrpSpPr>
        <p:grpSpPr>
          <a:xfrm rot="473564">
            <a:off x="7402106" y="3869362"/>
            <a:ext cx="1809843" cy="1872344"/>
            <a:chOff x="0" y="0"/>
            <a:chExt cx="803139" cy="830875"/>
          </a:xfrm>
        </p:grpSpPr>
        <p:sp>
          <p:nvSpPr>
            <p:cNvPr id="22"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3"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sp>
        <p:nvSpPr>
          <p:cNvPr id="24" name="文本框 23"/>
          <p:cNvSpPr txBox="1"/>
          <p:nvPr/>
        </p:nvSpPr>
        <p:spPr>
          <a:xfrm>
            <a:off x="2216271" y="2535687"/>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5" name="文本框 24"/>
          <p:cNvSpPr txBox="1"/>
          <p:nvPr/>
        </p:nvSpPr>
        <p:spPr>
          <a:xfrm>
            <a:off x="2222161" y="3861428"/>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6" name="文本框 25"/>
          <p:cNvSpPr txBox="1"/>
          <p:nvPr/>
        </p:nvSpPr>
        <p:spPr>
          <a:xfrm>
            <a:off x="2216271" y="5181932"/>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750" fill="hold"/>
                                        <p:tgtEl>
                                          <p:spTgt spid="21"/>
                                        </p:tgtEl>
                                        <p:attrNameLst>
                                          <p:attrName>ppt_x</p:attrName>
                                        </p:attrNameLst>
                                      </p:cBhvr>
                                      <p:tavLst>
                                        <p:tav tm="0">
                                          <p:val>
                                            <p:strVal val="0-#ppt_w/2"/>
                                          </p:val>
                                        </p:tav>
                                        <p:tav tm="100000">
                                          <p:val>
                                            <p:strVal val="#ppt_x"/>
                                          </p:val>
                                        </p:tav>
                                      </p:tavLst>
                                    </p:anim>
                                    <p:anim calcmode="lin" valueType="num">
                                      <p:cBhvr additive="base">
                                        <p:cTn id="14" dur="750" fill="hold"/>
                                        <p:tgtEl>
                                          <p:spTgt spid="21"/>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42" presetClass="entr" presetSubtype="0" fill="hold" nodeType="withEffect">
                                  <p:stCondLst>
                                    <p:cond delay="3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rot="377494">
            <a:off x="4738428" y="2687060"/>
            <a:ext cx="2602772" cy="2636576"/>
            <a:chOff x="2118578" y="4342666"/>
            <a:chExt cx="672245" cy="680979"/>
          </a:xfrm>
        </p:grpSpPr>
        <p:grpSp>
          <p:nvGrpSpPr>
            <p:cNvPr id="7" name="组合 6"/>
            <p:cNvGrpSpPr/>
            <p:nvPr/>
          </p:nvGrpSpPr>
          <p:grpSpPr>
            <a:xfrm>
              <a:off x="2124537" y="4342666"/>
              <a:ext cx="641610" cy="680979"/>
              <a:chOff x="2124539" y="4342651"/>
              <a:chExt cx="641611" cy="680977"/>
            </a:xfrm>
          </p:grpSpPr>
          <p:sp>
            <p:nvSpPr>
              <p:cNvPr id="25" name="任意多边形 24"/>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任意多边形 7"/>
            <p:cNvSpPr/>
            <p:nvPr/>
          </p:nvSpPr>
          <p:spPr>
            <a:xfrm rot="20279529">
              <a:off x="2598986" y="4623585"/>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rot="20279529">
              <a:off x="2479594" y="4480388"/>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20279529">
              <a:off x="2127432" y="4559080"/>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20279529">
              <a:off x="2594340" y="4571943"/>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20279529">
              <a:off x="2135494" y="4638968"/>
              <a:ext cx="269481" cy="148400"/>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rot="20279529">
              <a:off x="2551870" y="4532497"/>
              <a:ext cx="202631" cy="10339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20279529">
              <a:off x="2524324" y="4506303"/>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20279529">
              <a:off x="2501280" y="4464115"/>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rot="20279529">
              <a:off x="2328699" y="4625725"/>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20279529">
              <a:off x="2130536" y="4603524"/>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20279529">
              <a:off x="2599023" y="4660655"/>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rot="20279529">
              <a:off x="2611275" y="479539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20279529">
              <a:off x="2492797" y="448956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rot="20279529">
              <a:off x="2118578" y="4584242"/>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rot="20279529">
              <a:off x="2127492" y="4608653"/>
              <a:ext cx="255388" cy="13914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20279529">
              <a:off x="2284593" y="4709127"/>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椭圆 31"/>
          <p:cNvSpPr/>
          <p:nvPr/>
        </p:nvSpPr>
        <p:spPr>
          <a:xfrm rot="16200000">
            <a:off x="4154724" y="2220539"/>
            <a:ext cx="3771716" cy="373258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88667 w 660227"/>
              <a:gd name="connsiteY0-334" fmla="*/ 94944 h 649385"/>
              <a:gd name="connsiteX1-335" fmla="*/ 410712 w 660227"/>
              <a:gd name="connsiteY1-336" fmla="*/ 10584 h 649385"/>
              <a:gd name="connsiteX2-337" fmla="*/ 659670 w 660227"/>
              <a:gd name="connsiteY2-338" fmla="*/ 332862 h 649385"/>
              <a:gd name="connsiteX3-339" fmla="*/ 331423 w 660227"/>
              <a:gd name="connsiteY3-340" fmla="*/ 649385 h 649385"/>
              <a:gd name="connsiteX4-341" fmla="*/ 3176 w 660227"/>
              <a:gd name="connsiteY4-342" fmla="*/ 332862 h 649385"/>
              <a:gd name="connsiteX5-343" fmla="*/ 62645 w 660227"/>
              <a:gd name="connsiteY5-344" fmla="*/ 129946 h 649385"/>
              <a:gd name="connsiteX0-345" fmla="*/ 88667 w 660227"/>
              <a:gd name="connsiteY0-346" fmla="*/ 98736 h 653177"/>
              <a:gd name="connsiteX1-347" fmla="*/ 410712 w 660227"/>
              <a:gd name="connsiteY1-348" fmla="*/ 14376 h 653177"/>
              <a:gd name="connsiteX2-349" fmla="*/ 659670 w 660227"/>
              <a:gd name="connsiteY2-350" fmla="*/ 336654 h 653177"/>
              <a:gd name="connsiteX3-351" fmla="*/ 331423 w 660227"/>
              <a:gd name="connsiteY3-352" fmla="*/ 653177 h 653177"/>
              <a:gd name="connsiteX4-353" fmla="*/ 3176 w 660227"/>
              <a:gd name="connsiteY4-354" fmla="*/ 336654 h 653177"/>
              <a:gd name="connsiteX5-355" fmla="*/ 62645 w 660227"/>
              <a:gd name="connsiteY5-356" fmla="*/ 133738 h 653177"/>
              <a:gd name="connsiteX0-357" fmla="*/ 88667 w 660338"/>
              <a:gd name="connsiteY0-358" fmla="*/ 92619 h 647060"/>
              <a:gd name="connsiteX1-359" fmla="*/ 410712 w 660338"/>
              <a:gd name="connsiteY1-360" fmla="*/ 8259 h 647060"/>
              <a:gd name="connsiteX2-361" fmla="*/ 659670 w 660338"/>
              <a:gd name="connsiteY2-362" fmla="*/ 330537 h 647060"/>
              <a:gd name="connsiteX3-363" fmla="*/ 331423 w 660338"/>
              <a:gd name="connsiteY3-364" fmla="*/ 647060 h 647060"/>
              <a:gd name="connsiteX4-365" fmla="*/ 3176 w 660338"/>
              <a:gd name="connsiteY4-366" fmla="*/ 330537 h 647060"/>
              <a:gd name="connsiteX5-367" fmla="*/ 62645 w 660338"/>
              <a:gd name="connsiteY5-368" fmla="*/ 127621 h 647060"/>
              <a:gd name="connsiteX0-369" fmla="*/ 88667 w 660338"/>
              <a:gd name="connsiteY0-370" fmla="*/ 92619 h 647060"/>
              <a:gd name="connsiteX1-371" fmla="*/ 410712 w 660338"/>
              <a:gd name="connsiteY1-372" fmla="*/ 8259 h 647060"/>
              <a:gd name="connsiteX2-373" fmla="*/ 659670 w 660338"/>
              <a:gd name="connsiteY2-374" fmla="*/ 330537 h 647060"/>
              <a:gd name="connsiteX3-375" fmla="*/ 331423 w 660338"/>
              <a:gd name="connsiteY3-376" fmla="*/ 647060 h 647060"/>
              <a:gd name="connsiteX4-377" fmla="*/ 3176 w 660338"/>
              <a:gd name="connsiteY4-378" fmla="*/ 330537 h 647060"/>
              <a:gd name="connsiteX5-379" fmla="*/ 62645 w 660338"/>
              <a:gd name="connsiteY5-380" fmla="*/ 127621 h 647060"/>
              <a:gd name="connsiteX0-381" fmla="*/ 88667 w 660440"/>
              <a:gd name="connsiteY0-382" fmla="*/ 92619 h 647060"/>
              <a:gd name="connsiteX1-383" fmla="*/ 410712 w 660440"/>
              <a:gd name="connsiteY1-384" fmla="*/ 8259 h 647060"/>
              <a:gd name="connsiteX2-385" fmla="*/ 659670 w 660440"/>
              <a:gd name="connsiteY2-386" fmla="*/ 330537 h 647060"/>
              <a:gd name="connsiteX3-387" fmla="*/ 331423 w 660440"/>
              <a:gd name="connsiteY3-388" fmla="*/ 647060 h 647060"/>
              <a:gd name="connsiteX4-389" fmla="*/ 3176 w 660440"/>
              <a:gd name="connsiteY4-390" fmla="*/ 330537 h 647060"/>
              <a:gd name="connsiteX5-391" fmla="*/ 62645 w 660440"/>
              <a:gd name="connsiteY5-392" fmla="*/ 127621 h 647060"/>
              <a:gd name="connsiteX0-393" fmla="*/ 88667 w 660843"/>
              <a:gd name="connsiteY0-394" fmla="*/ 96957 h 651398"/>
              <a:gd name="connsiteX1-395" fmla="*/ 415638 w 660843"/>
              <a:gd name="connsiteY1-396" fmla="*/ 7670 h 651398"/>
              <a:gd name="connsiteX2-397" fmla="*/ 659670 w 660843"/>
              <a:gd name="connsiteY2-398" fmla="*/ 334875 h 651398"/>
              <a:gd name="connsiteX3-399" fmla="*/ 331423 w 660843"/>
              <a:gd name="connsiteY3-400" fmla="*/ 651398 h 651398"/>
              <a:gd name="connsiteX4-401" fmla="*/ 3176 w 660843"/>
              <a:gd name="connsiteY4-402" fmla="*/ 334875 h 651398"/>
              <a:gd name="connsiteX5-403" fmla="*/ 62645 w 660843"/>
              <a:gd name="connsiteY5-404" fmla="*/ 131959 h 651398"/>
              <a:gd name="connsiteX0-405" fmla="*/ 88667 w 660991"/>
              <a:gd name="connsiteY0-406" fmla="*/ 96957 h 651398"/>
              <a:gd name="connsiteX1-407" fmla="*/ 415638 w 660991"/>
              <a:gd name="connsiteY1-408" fmla="*/ 7670 h 651398"/>
              <a:gd name="connsiteX2-409" fmla="*/ 659670 w 660991"/>
              <a:gd name="connsiteY2-410" fmla="*/ 334875 h 651398"/>
              <a:gd name="connsiteX3-411" fmla="*/ 331423 w 660991"/>
              <a:gd name="connsiteY3-412" fmla="*/ 651398 h 651398"/>
              <a:gd name="connsiteX4-413" fmla="*/ 3176 w 660991"/>
              <a:gd name="connsiteY4-414" fmla="*/ 334875 h 651398"/>
              <a:gd name="connsiteX5-415" fmla="*/ 62645 w 660991"/>
              <a:gd name="connsiteY5-416" fmla="*/ 131959 h 651398"/>
              <a:gd name="connsiteX0-417" fmla="*/ 88667 w 659672"/>
              <a:gd name="connsiteY0-418" fmla="*/ 96957 h 651398"/>
              <a:gd name="connsiteX1-419" fmla="*/ 415638 w 659672"/>
              <a:gd name="connsiteY1-420" fmla="*/ 7670 h 651398"/>
              <a:gd name="connsiteX2-421" fmla="*/ 659670 w 659672"/>
              <a:gd name="connsiteY2-422" fmla="*/ 334875 h 651398"/>
              <a:gd name="connsiteX3-423" fmla="*/ 331423 w 659672"/>
              <a:gd name="connsiteY3-424" fmla="*/ 651398 h 651398"/>
              <a:gd name="connsiteX4-425" fmla="*/ 3176 w 659672"/>
              <a:gd name="connsiteY4-426" fmla="*/ 334875 h 651398"/>
              <a:gd name="connsiteX5-427" fmla="*/ 62645 w 659672"/>
              <a:gd name="connsiteY5-428" fmla="*/ 131959 h 651398"/>
              <a:gd name="connsiteX0-429" fmla="*/ 88667 w 660991"/>
              <a:gd name="connsiteY0-430" fmla="*/ 96957 h 651398"/>
              <a:gd name="connsiteX1-431" fmla="*/ 415638 w 660991"/>
              <a:gd name="connsiteY1-432" fmla="*/ 7670 h 651398"/>
              <a:gd name="connsiteX2-433" fmla="*/ 659670 w 660991"/>
              <a:gd name="connsiteY2-434" fmla="*/ 334875 h 651398"/>
              <a:gd name="connsiteX3-435" fmla="*/ 331423 w 660991"/>
              <a:gd name="connsiteY3-436" fmla="*/ 651398 h 651398"/>
              <a:gd name="connsiteX4-437" fmla="*/ 3176 w 660991"/>
              <a:gd name="connsiteY4-438" fmla="*/ 334875 h 651398"/>
              <a:gd name="connsiteX5-439" fmla="*/ 62645 w 660991"/>
              <a:gd name="connsiteY5-440" fmla="*/ 131959 h 651398"/>
              <a:gd name="connsiteX0-441" fmla="*/ 88667 w 660843"/>
              <a:gd name="connsiteY0-442" fmla="*/ 98912 h 653353"/>
              <a:gd name="connsiteX1-443" fmla="*/ 415638 w 660843"/>
              <a:gd name="connsiteY1-444" fmla="*/ 9625 h 653353"/>
              <a:gd name="connsiteX2-445" fmla="*/ 659670 w 660843"/>
              <a:gd name="connsiteY2-446" fmla="*/ 336830 h 653353"/>
              <a:gd name="connsiteX3-447" fmla="*/ 331423 w 660843"/>
              <a:gd name="connsiteY3-448" fmla="*/ 653353 h 653353"/>
              <a:gd name="connsiteX4-449" fmla="*/ 3176 w 660843"/>
              <a:gd name="connsiteY4-450" fmla="*/ 336830 h 653353"/>
              <a:gd name="connsiteX5-451" fmla="*/ 62645 w 660843"/>
              <a:gd name="connsiteY5-452" fmla="*/ 133914 h 653353"/>
              <a:gd name="connsiteX0-453" fmla="*/ 88667 w 660203"/>
              <a:gd name="connsiteY0-454" fmla="*/ 98912 h 653353"/>
              <a:gd name="connsiteX1-455" fmla="*/ 415638 w 660203"/>
              <a:gd name="connsiteY1-456" fmla="*/ 9625 h 653353"/>
              <a:gd name="connsiteX2-457" fmla="*/ 659670 w 660203"/>
              <a:gd name="connsiteY2-458" fmla="*/ 336830 h 653353"/>
              <a:gd name="connsiteX3-459" fmla="*/ 331423 w 660203"/>
              <a:gd name="connsiteY3-460" fmla="*/ 653353 h 653353"/>
              <a:gd name="connsiteX4-461" fmla="*/ 3176 w 660203"/>
              <a:gd name="connsiteY4-462" fmla="*/ 336830 h 653353"/>
              <a:gd name="connsiteX5-463" fmla="*/ 62645 w 660203"/>
              <a:gd name="connsiteY5-464" fmla="*/ 133914 h 6533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203" h="653353">
                <a:moveTo>
                  <a:pt x="88667" y="98912"/>
                </a:moveTo>
                <a:cubicBezTo>
                  <a:pt x="160995" y="21905"/>
                  <a:pt x="271208" y="-20178"/>
                  <a:pt x="415638" y="9625"/>
                </a:cubicBezTo>
                <a:cubicBezTo>
                  <a:pt x="560068" y="39428"/>
                  <a:pt x="668779" y="199983"/>
                  <a:pt x="659670" y="336830"/>
                </a:cubicBezTo>
                <a:cubicBezTo>
                  <a:pt x="650561" y="473677"/>
                  <a:pt x="512709" y="653353"/>
                  <a:pt x="331423" y="653353"/>
                </a:cubicBezTo>
                <a:cubicBezTo>
                  <a:pt x="150137" y="653353"/>
                  <a:pt x="14721" y="456654"/>
                  <a:pt x="3176" y="336830"/>
                </a:cubicBezTo>
                <a:cubicBezTo>
                  <a:pt x="-8369" y="217006"/>
                  <a:pt x="11590" y="208728"/>
                  <a:pt x="62645" y="133914"/>
                </a:cubicBezTo>
              </a:path>
            </a:pathLst>
          </a:custGeom>
          <a:noFill/>
          <a:ln w="38100" cap="rnd">
            <a:solidFill>
              <a:srgbClr val="262626"/>
            </a:solidFill>
            <a:prstDash val="solid"/>
            <a:round/>
            <a:tailEnd type="arrow" w="med"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accent1">
                  <a:lumMod val="50000"/>
                </a:schemeClr>
              </a:solidFill>
              <a:latin typeface="方正静蕾简体" panose="02000000000000000000" pitchFamily="2" charset="-122"/>
              <a:ea typeface="方正静蕾简体" panose="02000000000000000000" pitchFamily="2" charset="-122"/>
            </a:endParaRPr>
          </a:p>
        </p:txBody>
      </p:sp>
      <p:sp>
        <p:nvSpPr>
          <p:cNvPr id="31" name="任意多边形 30"/>
          <p:cNvSpPr/>
          <p:nvPr/>
        </p:nvSpPr>
        <p:spPr>
          <a:xfrm flipH="1">
            <a:off x="3988362" y="4730213"/>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392F2F"/>
                </a:solidFill>
                <a:latin typeface="方正静蕾简体" panose="02000000000000000000" pitchFamily="2" charset="-122"/>
                <a:ea typeface="方正静蕾简体" panose="02000000000000000000" pitchFamily="2" charset="-122"/>
              </a:rPr>
              <a:t>2</a:t>
            </a:r>
            <a:endParaRPr lang="zh-CN" altLang="en-US" sz="4400" b="1" dirty="0">
              <a:solidFill>
                <a:srgbClr val="392F2F"/>
              </a:solidFill>
              <a:latin typeface="方正静蕾简体" panose="02000000000000000000" pitchFamily="2" charset="-122"/>
              <a:ea typeface="方正静蕾简体" panose="02000000000000000000" pitchFamily="2" charset="-122"/>
            </a:endParaRPr>
          </a:p>
        </p:txBody>
      </p:sp>
      <p:sp>
        <p:nvSpPr>
          <p:cNvPr id="32" name="任意多边形 31"/>
          <p:cNvSpPr/>
          <p:nvPr/>
        </p:nvSpPr>
        <p:spPr>
          <a:xfrm flipH="1">
            <a:off x="3988362" y="274203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392F2F"/>
                </a:solidFill>
                <a:latin typeface="方正静蕾简体" panose="02000000000000000000" pitchFamily="2" charset="-122"/>
                <a:ea typeface="方正静蕾简体" panose="02000000000000000000" pitchFamily="2" charset="-122"/>
              </a:rPr>
              <a:t>1</a:t>
            </a:r>
            <a:endParaRPr lang="zh-CN" altLang="en-US" sz="4400" b="1" dirty="0">
              <a:solidFill>
                <a:srgbClr val="392F2F"/>
              </a:solidFill>
              <a:latin typeface="方正静蕾简体" panose="02000000000000000000" pitchFamily="2" charset="-122"/>
              <a:ea typeface="方正静蕾简体" panose="02000000000000000000" pitchFamily="2" charset="-122"/>
            </a:endParaRPr>
          </a:p>
        </p:txBody>
      </p:sp>
      <p:sp>
        <p:nvSpPr>
          <p:cNvPr id="33" name="任意多边形 32"/>
          <p:cNvSpPr/>
          <p:nvPr/>
        </p:nvSpPr>
        <p:spPr>
          <a:xfrm flipH="1">
            <a:off x="7327193" y="4730213"/>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392F2F"/>
                </a:solidFill>
                <a:latin typeface="方正静蕾简体" panose="02000000000000000000" pitchFamily="2" charset="-122"/>
                <a:ea typeface="方正静蕾简体" panose="02000000000000000000" pitchFamily="2" charset="-122"/>
              </a:rPr>
              <a:t>4</a:t>
            </a:r>
            <a:endParaRPr lang="zh-CN" altLang="en-US" sz="4400" b="1" dirty="0">
              <a:solidFill>
                <a:srgbClr val="392F2F"/>
              </a:solidFill>
              <a:latin typeface="方正静蕾简体" panose="02000000000000000000" pitchFamily="2" charset="-122"/>
              <a:ea typeface="方正静蕾简体" panose="02000000000000000000" pitchFamily="2" charset="-122"/>
            </a:endParaRPr>
          </a:p>
        </p:txBody>
      </p:sp>
      <p:sp>
        <p:nvSpPr>
          <p:cNvPr id="34" name="任意多边形 33"/>
          <p:cNvSpPr/>
          <p:nvPr/>
        </p:nvSpPr>
        <p:spPr>
          <a:xfrm flipH="1">
            <a:off x="7327193" y="274203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392F2F"/>
                </a:solidFill>
                <a:latin typeface="方正静蕾简体" panose="02000000000000000000" pitchFamily="2" charset="-122"/>
                <a:ea typeface="方正静蕾简体" panose="02000000000000000000" pitchFamily="2" charset="-122"/>
              </a:rPr>
              <a:t>3</a:t>
            </a:r>
            <a:endParaRPr lang="zh-CN" altLang="en-US" sz="4400" b="1" dirty="0">
              <a:solidFill>
                <a:srgbClr val="392F2F"/>
              </a:solidFill>
              <a:latin typeface="方正静蕾简体" panose="02000000000000000000" pitchFamily="2" charset="-122"/>
              <a:ea typeface="方正静蕾简体" panose="02000000000000000000" pitchFamily="2" charset="-122"/>
            </a:endParaRPr>
          </a:p>
        </p:txBody>
      </p:sp>
      <p:sp>
        <p:nvSpPr>
          <p:cNvPr id="35" name="矩形 34"/>
          <p:cNvSpPr>
            <a:spLocks noChangeArrowheads="1"/>
          </p:cNvSpPr>
          <p:nvPr/>
        </p:nvSpPr>
        <p:spPr bwMode="auto">
          <a:xfrm>
            <a:off x="587523"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6" name="矩形 35"/>
          <p:cNvSpPr>
            <a:spLocks noChangeArrowheads="1"/>
          </p:cNvSpPr>
          <p:nvPr/>
        </p:nvSpPr>
        <p:spPr bwMode="auto">
          <a:xfrm>
            <a:off x="602602"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7" name="矩形 36"/>
          <p:cNvSpPr>
            <a:spLocks noChangeArrowheads="1"/>
          </p:cNvSpPr>
          <p:nvPr/>
        </p:nvSpPr>
        <p:spPr bwMode="auto">
          <a:xfrm>
            <a:off x="8249605"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8" name="矩形 37"/>
          <p:cNvSpPr>
            <a:spLocks noChangeArrowheads="1"/>
          </p:cNvSpPr>
          <p:nvPr/>
        </p:nvSpPr>
        <p:spPr bwMode="auto">
          <a:xfrm>
            <a:off x="8264684"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 calcmode="lin" valueType="num">
                                      <p:cBhvr>
                                        <p:cTn id="13" dur="1000" fill="hold"/>
                                        <p:tgtEl>
                                          <p:spTgt spid="30"/>
                                        </p:tgtEl>
                                        <p:attrNameLst>
                                          <p:attrName>style.rotation</p:attrName>
                                        </p:attrNameLst>
                                      </p:cBhvr>
                                      <p:tavLst>
                                        <p:tav tm="0">
                                          <p:val>
                                            <p:fltVal val="90"/>
                                          </p:val>
                                        </p:tav>
                                        <p:tav tm="100000">
                                          <p:val>
                                            <p:fltVal val="0"/>
                                          </p:val>
                                        </p:tav>
                                      </p:tavLst>
                                    </p:anim>
                                    <p:animEffect transition="in" filter="fade">
                                      <p:cBhvr>
                                        <p:cTn id="14" dur="1000"/>
                                        <p:tgtEl>
                                          <p:spTgt spid="30"/>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grpId="0" nodeType="withEffect">
                                  <p:stCondLst>
                                    <p:cond delay="75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flipH="1">
            <a:off x="9642699" y="2756898"/>
            <a:ext cx="1140764" cy="2174633"/>
            <a:chOff x="7313614" y="5424488"/>
            <a:chExt cx="363538" cy="641350"/>
          </a:xfrm>
          <a:solidFill>
            <a:schemeClr val="tx1">
              <a:lumMod val="75000"/>
              <a:lumOff val="25000"/>
            </a:schemeClr>
          </a:solidFill>
        </p:grpSpPr>
        <p:sp>
          <p:nvSpPr>
            <p:cNvPr id="7" name="Freeform 1842"/>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843"/>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844"/>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845"/>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846"/>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847"/>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848"/>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849"/>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850"/>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51"/>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852"/>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53"/>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854"/>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855"/>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856"/>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857"/>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858"/>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59"/>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860"/>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861"/>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62"/>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863"/>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864"/>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865"/>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866"/>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867"/>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868"/>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69"/>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870"/>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871"/>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 name="任意多边形 36"/>
          <p:cNvSpPr/>
          <p:nvPr/>
        </p:nvSpPr>
        <p:spPr>
          <a:xfrm>
            <a:off x="1259374" y="3874731"/>
            <a:ext cx="8505371" cy="638728"/>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2166261" y="3682901"/>
            <a:ext cx="615743" cy="585108"/>
            <a:chOff x="2166261" y="3682901"/>
            <a:chExt cx="615743" cy="585108"/>
          </a:xfrm>
        </p:grpSpPr>
        <p:sp>
          <p:nvSpPr>
            <p:cNvPr id="39" name="椭圆 38"/>
            <p:cNvSpPr/>
            <p:nvPr/>
          </p:nvSpPr>
          <p:spPr>
            <a:xfrm>
              <a:off x="2166261" y="3682901"/>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2189986" y="3768247"/>
              <a:ext cx="592018" cy="400110"/>
            </a:xfrm>
            <a:prstGeom prst="rect">
              <a:avLst/>
            </a:prstGeom>
            <a:noFill/>
          </p:spPr>
          <p:txBody>
            <a:bodyPr wrap="square" rtlCol="0">
              <a:spAutoFit/>
            </a:bodyPr>
            <a:lstStyle/>
            <a:p>
              <a:r>
                <a:rPr lang="en-US" altLang="zh-CN" sz="2000" dirty="0">
                  <a:solidFill>
                    <a:srgbClr val="2E2E2E"/>
                  </a:solidFill>
                  <a:latin typeface="Arial Black" panose="020B0A04020102020204" pitchFamily="34" charset="0"/>
                  <a:ea typeface="迷你简卡通" pitchFamily="65" charset="-122"/>
                  <a:cs typeface="Aharoni" panose="02010803020104030203" pitchFamily="2" charset="-79"/>
                </a:rPr>
                <a:t>01</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grpSp>
        <p:nvGrpSpPr>
          <p:cNvPr id="41" name="组合 40"/>
          <p:cNvGrpSpPr/>
          <p:nvPr/>
        </p:nvGrpSpPr>
        <p:grpSpPr>
          <a:xfrm>
            <a:off x="3791861" y="4141646"/>
            <a:ext cx="626185" cy="585108"/>
            <a:chOff x="3791861" y="4141646"/>
            <a:chExt cx="626185" cy="585108"/>
          </a:xfrm>
        </p:grpSpPr>
        <p:sp>
          <p:nvSpPr>
            <p:cNvPr id="42" name="椭圆 41"/>
            <p:cNvSpPr/>
            <p:nvPr/>
          </p:nvSpPr>
          <p:spPr>
            <a:xfrm>
              <a:off x="3791861" y="4141646"/>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3826028" y="4236568"/>
              <a:ext cx="592018" cy="400110"/>
            </a:xfrm>
            <a:prstGeom prst="rect">
              <a:avLst/>
            </a:prstGeom>
            <a:noFill/>
          </p:spPr>
          <p:txBody>
            <a:bodyPr wrap="square" rtlCol="0">
              <a:spAutoFit/>
            </a:bodyPr>
            <a:lstStyle/>
            <a:p>
              <a:r>
                <a:rPr lang="en-US" altLang="zh-CN" sz="2000" dirty="0">
                  <a:solidFill>
                    <a:srgbClr val="2E2E2E"/>
                  </a:solidFill>
                  <a:latin typeface="Arial Black" panose="020B0A04020102020204" pitchFamily="34" charset="0"/>
                  <a:ea typeface="迷你简卡通" pitchFamily="65" charset="-122"/>
                  <a:cs typeface="Aharoni" panose="02010803020104030203" pitchFamily="2" charset="-79"/>
                </a:rPr>
                <a:t>02</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grpSp>
        <p:nvGrpSpPr>
          <p:cNvPr id="44" name="组合 43"/>
          <p:cNvGrpSpPr/>
          <p:nvPr/>
        </p:nvGrpSpPr>
        <p:grpSpPr>
          <a:xfrm>
            <a:off x="5437285" y="3569562"/>
            <a:ext cx="622653" cy="585108"/>
            <a:chOff x="5437285" y="3569562"/>
            <a:chExt cx="622653" cy="585108"/>
          </a:xfrm>
        </p:grpSpPr>
        <p:sp>
          <p:nvSpPr>
            <p:cNvPr id="45" name="椭圆 44"/>
            <p:cNvSpPr/>
            <p:nvPr/>
          </p:nvSpPr>
          <p:spPr>
            <a:xfrm>
              <a:off x="5437285" y="3569562"/>
              <a:ext cx="585108" cy="585108"/>
            </a:xfrm>
            <a:prstGeom prst="ellipse">
              <a:avLst/>
            </a:prstGeom>
            <a:solidFill>
              <a:srgbClr val="F2F3F7"/>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5467920" y="3682901"/>
              <a:ext cx="592018" cy="400110"/>
            </a:xfrm>
            <a:prstGeom prst="rect">
              <a:avLst/>
            </a:prstGeom>
            <a:noFill/>
          </p:spPr>
          <p:txBody>
            <a:bodyPr wrap="square" rtlCol="0">
              <a:spAutoFit/>
            </a:bodyPr>
            <a:lstStyle/>
            <a:p>
              <a:r>
                <a:rPr lang="en-US" altLang="zh-CN" sz="2000" dirty="0">
                  <a:solidFill>
                    <a:srgbClr val="2E2E2E"/>
                  </a:solidFill>
                  <a:latin typeface="Arial Black" panose="020B0A04020102020204" pitchFamily="34" charset="0"/>
                  <a:ea typeface="迷你简卡通" pitchFamily="65" charset="-122"/>
                  <a:cs typeface="Aharoni" panose="02010803020104030203" pitchFamily="2" charset="-79"/>
                </a:rPr>
                <a:t>03</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grpSp>
        <p:nvGrpSpPr>
          <p:cNvPr id="47" name="组合 46"/>
          <p:cNvGrpSpPr/>
          <p:nvPr/>
        </p:nvGrpSpPr>
        <p:grpSpPr>
          <a:xfrm>
            <a:off x="7227985" y="4192442"/>
            <a:ext cx="633095" cy="585108"/>
            <a:chOff x="7227985" y="4192442"/>
            <a:chExt cx="633095" cy="585108"/>
          </a:xfrm>
        </p:grpSpPr>
        <p:sp>
          <p:nvSpPr>
            <p:cNvPr id="48" name="椭圆 47"/>
            <p:cNvSpPr/>
            <p:nvPr/>
          </p:nvSpPr>
          <p:spPr>
            <a:xfrm>
              <a:off x="7227985" y="4192442"/>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7269062" y="4291779"/>
              <a:ext cx="592018" cy="400110"/>
            </a:xfrm>
            <a:prstGeom prst="rect">
              <a:avLst/>
            </a:prstGeom>
            <a:noFill/>
          </p:spPr>
          <p:txBody>
            <a:bodyPr wrap="square" rtlCol="0">
              <a:spAutoFit/>
            </a:bodyPr>
            <a:lstStyle/>
            <a:p>
              <a:r>
                <a:rPr lang="en-US" altLang="zh-CN" sz="2000" dirty="0">
                  <a:solidFill>
                    <a:srgbClr val="2E2E2E"/>
                  </a:solidFill>
                  <a:latin typeface="Arial Black" panose="020B0A04020102020204" pitchFamily="34" charset="0"/>
                  <a:ea typeface="迷你简卡通" pitchFamily="65" charset="-122"/>
                  <a:cs typeface="Aharoni" panose="02010803020104030203" pitchFamily="2" charset="-79"/>
                </a:rPr>
                <a:t>04</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sp>
        <p:nvSpPr>
          <p:cNvPr id="50" name="矩形 49"/>
          <p:cNvSpPr>
            <a:spLocks noChangeArrowheads="1"/>
          </p:cNvSpPr>
          <p:nvPr/>
        </p:nvSpPr>
        <p:spPr bwMode="auto">
          <a:xfrm>
            <a:off x="1284697" y="24020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51" name="矩形 50"/>
          <p:cNvSpPr>
            <a:spLocks noChangeArrowheads="1"/>
          </p:cNvSpPr>
          <p:nvPr/>
        </p:nvSpPr>
        <p:spPr bwMode="auto">
          <a:xfrm>
            <a:off x="2828016" y="507825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52" name="矩形 51"/>
          <p:cNvSpPr>
            <a:spLocks noChangeArrowheads="1"/>
          </p:cNvSpPr>
          <p:nvPr/>
        </p:nvSpPr>
        <p:spPr bwMode="auto">
          <a:xfrm>
            <a:off x="4717916" y="24020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53" name="矩形 52"/>
          <p:cNvSpPr>
            <a:spLocks noChangeArrowheads="1"/>
          </p:cNvSpPr>
          <p:nvPr/>
        </p:nvSpPr>
        <p:spPr bwMode="auto">
          <a:xfrm>
            <a:off x="6471071" y="507825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nodeType="withEffect">
                                  <p:stCondLst>
                                    <p:cond delay="25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nodeType="withEffect">
                                  <p:stCondLst>
                                    <p:cond delay="50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nodeType="withEffect">
                                  <p:stCondLst>
                                    <p:cond delay="75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par>
                          <p:cTn id="25" fill="hold">
                            <p:stCondLst>
                              <p:cond delay="1500"/>
                            </p:stCondLst>
                            <p:childTnLst>
                              <p:par>
                                <p:cTn id="26" presetID="50" presetClass="entr" presetSubtype="0" decel="10000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1000" fill="hold"/>
                                        <p:tgtEl>
                                          <p:spTgt spid="50"/>
                                        </p:tgtEl>
                                        <p:attrNameLst>
                                          <p:attrName>ppt_w</p:attrName>
                                        </p:attrNameLst>
                                      </p:cBhvr>
                                      <p:tavLst>
                                        <p:tav tm="0">
                                          <p:val>
                                            <p:strVal val="#ppt_w+.3"/>
                                          </p:val>
                                        </p:tav>
                                        <p:tav tm="100000">
                                          <p:val>
                                            <p:strVal val="#ppt_w"/>
                                          </p:val>
                                        </p:tav>
                                      </p:tavLst>
                                    </p:anim>
                                    <p:anim calcmode="lin" valueType="num">
                                      <p:cBhvr>
                                        <p:cTn id="29" dur="1000" fill="hold"/>
                                        <p:tgtEl>
                                          <p:spTgt spid="50"/>
                                        </p:tgtEl>
                                        <p:attrNameLst>
                                          <p:attrName>ppt_h</p:attrName>
                                        </p:attrNameLst>
                                      </p:cBhvr>
                                      <p:tavLst>
                                        <p:tav tm="0">
                                          <p:val>
                                            <p:strVal val="#ppt_h"/>
                                          </p:val>
                                        </p:tav>
                                        <p:tav tm="100000">
                                          <p:val>
                                            <p:strVal val="#ppt_h"/>
                                          </p:val>
                                        </p:tav>
                                      </p:tavLst>
                                    </p:anim>
                                    <p:animEffect transition="in" filter="fade">
                                      <p:cBhvr>
                                        <p:cTn id="30" dur="1000"/>
                                        <p:tgtEl>
                                          <p:spTgt spid="50"/>
                                        </p:tgtEl>
                                      </p:cBhvr>
                                    </p:animEffect>
                                  </p:childTnLst>
                                </p:cTn>
                              </p:par>
                              <p:par>
                                <p:cTn id="31" presetID="50" presetClass="entr" presetSubtype="0" decel="100000" fill="hold" grpId="0" nodeType="withEffect">
                                  <p:stCondLst>
                                    <p:cond delay="250"/>
                                  </p:stCondLst>
                                  <p:childTnLst>
                                    <p:set>
                                      <p:cBhvr>
                                        <p:cTn id="32" dur="1" fill="hold">
                                          <p:stCondLst>
                                            <p:cond delay="0"/>
                                          </p:stCondLst>
                                        </p:cTn>
                                        <p:tgtEl>
                                          <p:spTgt spid="51"/>
                                        </p:tgtEl>
                                        <p:attrNameLst>
                                          <p:attrName>style.visibility</p:attrName>
                                        </p:attrNameLst>
                                      </p:cBhvr>
                                      <p:to>
                                        <p:strVal val="visible"/>
                                      </p:to>
                                    </p:set>
                                    <p:anim calcmode="lin" valueType="num">
                                      <p:cBhvr>
                                        <p:cTn id="33" dur="1000" fill="hold"/>
                                        <p:tgtEl>
                                          <p:spTgt spid="51"/>
                                        </p:tgtEl>
                                        <p:attrNameLst>
                                          <p:attrName>ppt_w</p:attrName>
                                        </p:attrNameLst>
                                      </p:cBhvr>
                                      <p:tavLst>
                                        <p:tav tm="0">
                                          <p:val>
                                            <p:strVal val="#ppt_w+.3"/>
                                          </p:val>
                                        </p:tav>
                                        <p:tav tm="100000">
                                          <p:val>
                                            <p:strVal val="#ppt_w"/>
                                          </p:val>
                                        </p:tav>
                                      </p:tavLst>
                                    </p:anim>
                                    <p:anim calcmode="lin" valueType="num">
                                      <p:cBhvr>
                                        <p:cTn id="34" dur="1000" fill="hold"/>
                                        <p:tgtEl>
                                          <p:spTgt spid="51"/>
                                        </p:tgtEl>
                                        <p:attrNameLst>
                                          <p:attrName>ppt_h</p:attrName>
                                        </p:attrNameLst>
                                      </p:cBhvr>
                                      <p:tavLst>
                                        <p:tav tm="0">
                                          <p:val>
                                            <p:strVal val="#ppt_h"/>
                                          </p:val>
                                        </p:tav>
                                        <p:tav tm="100000">
                                          <p:val>
                                            <p:strVal val="#ppt_h"/>
                                          </p:val>
                                        </p:tav>
                                      </p:tavLst>
                                    </p:anim>
                                    <p:animEffect transition="in" filter="fade">
                                      <p:cBhvr>
                                        <p:cTn id="35" dur="1000"/>
                                        <p:tgtEl>
                                          <p:spTgt spid="51"/>
                                        </p:tgtEl>
                                      </p:cBhvr>
                                    </p:animEffect>
                                  </p:childTnLst>
                                </p:cTn>
                              </p:par>
                              <p:par>
                                <p:cTn id="36" presetID="50" presetClass="entr" presetSubtype="0" decel="100000" fill="hold" grpId="0" nodeType="withEffect">
                                  <p:stCondLst>
                                    <p:cond delay="500"/>
                                  </p:stCondLst>
                                  <p:childTnLst>
                                    <p:set>
                                      <p:cBhvr>
                                        <p:cTn id="37" dur="1" fill="hold">
                                          <p:stCondLst>
                                            <p:cond delay="0"/>
                                          </p:stCondLst>
                                        </p:cTn>
                                        <p:tgtEl>
                                          <p:spTgt spid="52"/>
                                        </p:tgtEl>
                                        <p:attrNameLst>
                                          <p:attrName>style.visibility</p:attrName>
                                        </p:attrNameLst>
                                      </p:cBhvr>
                                      <p:to>
                                        <p:strVal val="visible"/>
                                      </p:to>
                                    </p:set>
                                    <p:anim calcmode="lin" valueType="num">
                                      <p:cBhvr>
                                        <p:cTn id="38" dur="1000" fill="hold"/>
                                        <p:tgtEl>
                                          <p:spTgt spid="52"/>
                                        </p:tgtEl>
                                        <p:attrNameLst>
                                          <p:attrName>ppt_w</p:attrName>
                                        </p:attrNameLst>
                                      </p:cBhvr>
                                      <p:tavLst>
                                        <p:tav tm="0">
                                          <p:val>
                                            <p:strVal val="#ppt_w+.3"/>
                                          </p:val>
                                        </p:tav>
                                        <p:tav tm="100000">
                                          <p:val>
                                            <p:strVal val="#ppt_w"/>
                                          </p:val>
                                        </p:tav>
                                      </p:tavLst>
                                    </p:anim>
                                    <p:anim calcmode="lin" valueType="num">
                                      <p:cBhvr>
                                        <p:cTn id="39" dur="1000" fill="hold"/>
                                        <p:tgtEl>
                                          <p:spTgt spid="52"/>
                                        </p:tgtEl>
                                        <p:attrNameLst>
                                          <p:attrName>ppt_h</p:attrName>
                                        </p:attrNameLst>
                                      </p:cBhvr>
                                      <p:tavLst>
                                        <p:tav tm="0">
                                          <p:val>
                                            <p:strVal val="#ppt_h"/>
                                          </p:val>
                                        </p:tav>
                                        <p:tav tm="100000">
                                          <p:val>
                                            <p:strVal val="#ppt_h"/>
                                          </p:val>
                                        </p:tav>
                                      </p:tavLst>
                                    </p:anim>
                                    <p:animEffect transition="in" filter="fade">
                                      <p:cBhvr>
                                        <p:cTn id="40" dur="1000"/>
                                        <p:tgtEl>
                                          <p:spTgt spid="52"/>
                                        </p:tgtEl>
                                      </p:cBhvr>
                                    </p:animEffect>
                                  </p:childTnLst>
                                </p:cTn>
                              </p:par>
                              <p:par>
                                <p:cTn id="41" presetID="50" presetClass="entr" presetSubtype="0" decel="100000" fill="hold" grpId="0" nodeType="withEffect">
                                  <p:stCondLst>
                                    <p:cond delay="750"/>
                                  </p:stCondLst>
                                  <p:childTnLst>
                                    <p:set>
                                      <p:cBhvr>
                                        <p:cTn id="42" dur="1" fill="hold">
                                          <p:stCondLst>
                                            <p:cond delay="0"/>
                                          </p:stCondLst>
                                        </p:cTn>
                                        <p:tgtEl>
                                          <p:spTgt spid="53"/>
                                        </p:tgtEl>
                                        <p:attrNameLst>
                                          <p:attrName>style.visibility</p:attrName>
                                        </p:attrNameLst>
                                      </p:cBhvr>
                                      <p:to>
                                        <p:strVal val="visible"/>
                                      </p:to>
                                    </p:set>
                                    <p:anim calcmode="lin" valueType="num">
                                      <p:cBhvr>
                                        <p:cTn id="43" dur="1000" fill="hold"/>
                                        <p:tgtEl>
                                          <p:spTgt spid="53"/>
                                        </p:tgtEl>
                                        <p:attrNameLst>
                                          <p:attrName>ppt_w</p:attrName>
                                        </p:attrNameLst>
                                      </p:cBhvr>
                                      <p:tavLst>
                                        <p:tav tm="0">
                                          <p:val>
                                            <p:strVal val="#ppt_w+.3"/>
                                          </p:val>
                                        </p:tav>
                                        <p:tav tm="100000">
                                          <p:val>
                                            <p:strVal val="#ppt_w"/>
                                          </p:val>
                                        </p:tav>
                                      </p:tavLst>
                                    </p:anim>
                                    <p:anim calcmode="lin" valueType="num">
                                      <p:cBhvr>
                                        <p:cTn id="44" dur="1000" fill="hold"/>
                                        <p:tgtEl>
                                          <p:spTgt spid="53"/>
                                        </p:tgtEl>
                                        <p:attrNameLst>
                                          <p:attrName>ppt_h</p:attrName>
                                        </p:attrNameLst>
                                      </p:cBhvr>
                                      <p:tavLst>
                                        <p:tav tm="0">
                                          <p:val>
                                            <p:strVal val="#ppt_h"/>
                                          </p:val>
                                        </p:tav>
                                        <p:tav tm="100000">
                                          <p:val>
                                            <p:strVal val="#ppt_h"/>
                                          </p:val>
                                        </p:tav>
                                      </p:tavLst>
                                    </p:anim>
                                    <p:animEffect transition="in" filter="fade">
                                      <p:cBhvr>
                                        <p:cTn id="45"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0" grpId="0"/>
      <p:bldP spid="51" grpId="0"/>
      <p:bldP spid="52" grpId="0"/>
      <p:bldP spid="53" grpId="0"/>
    </p:bldLst>
  </p:timing>
</p:sld>
</file>

<file path=ppt/tags/tag1.xml><?xml version="1.0" encoding="utf-8"?>
<p:tagLst xmlns:p="http://schemas.openxmlformats.org/presentationml/2006/main">
  <p:tag name="ISPRING_PRESENTATION_TITLE" val="手绘论文答辩"/>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2471</Words>
  <Application>WPS 演示</Application>
  <PresentationFormat>宽屏</PresentationFormat>
  <Paragraphs>391</Paragraphs>
  <Slides>27</Slides>
  <Notes>26</Notes>
  <HiddenSlides>0</HiddenSlides>
  <MMClips>1</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27</vt:i4>
      </vt:variant>
    </vt:vector>
  </HeadingPairs>
  <TitlesOfParts>
    <vt:vector size="53" baseType="lpstr">
      <vt:lpstr>Arial</vt:lpstr>
      <vt:lpstr>宋体</vt:lpstr>
      <vt:lpstr>Wingdings</vt:lpstr>
      <vt:lpstr>幼圆</vt:lpstr>
      <vt:lpstr>方正喵呜体</vt:lpstr>
      <vt:lpstr>方正静蕾简体</vt:lpstr>
      <vt:lpstr>华文隶书</vt:lpstr>
      <vt:lpstr>方正兰亭超细黑简体</vt:lpstr>
      <vt:lpstr>微软雅黑</vt:lpstr>
      <vt:lpstr>华文宋体</vt:lpstr>
      <vt:lpstr>Arial Black</vt:lpstr>
      <vt:lpstr>迷你简卡通</vt:lpstr>
      <vt:lpstr>Aharoni</vt:lpstr>
      <vt:lpstr>Calibri</vt:lpstr>
      <vt:lpstr>Bebas</vt:lpstr>
      <vt:lpstr>华文细黑</vt:lpstr>
      <vt:lpstr>Arial Unicode MS</vt:lpstr>
      <vt:lpstr>Calibri Light</vt:lpstr>
      <vt:lpstr>Bradley Hand ITC</vt:lpstr>
      <vt:lpstr>叶根友小京楷简体</vt:lpstr>
      <vt:lpstr>Kartika</vt:lpstr>
      <vt:lpstr>黑体</vt:lpstr>
      <vt:lpstr>Yu Gothic UI Semibold</vt:lpstr>
      <vt:lpstr>Segoe Print</vt:lpstr>
      <vt:lpstr>PMingLiU-ExtB</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48</cp:revision>
  <dcterms:created xsi:type="dcterms:W3CDTF">2017-04-02T11:58:00Z</dcterms:created>
  <dcterms:modified xsi:type="dcterms:W3CDTF">2024-05-04T06:16:52Z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E91D7FDF4F64412DA7BDF5203DBBE58A_13</vt:lpwstr>
  </property>
  <property fmtid="{D5CDD505-2E9C-101B-9397-08002B2CF9AE}" pid="3" name="KSOProductBuildVer">
    <vt:lpwstr>2052-12.1.0.16417</vt:lpwstr>
  </property>
</Properties>
</file>