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4" r:id="rId3"/>
    <p:sldId id="259" r:id="rId5"/>
    <p:sldId id="260" r:id="rId6"/>
    <p:sldId id="273" r:id="rId7"/>
    <p:sldId id="272" r:id="rId8"/>
    <p:sldId id="267" r:id="rId9"/>
    <p:sldId id="268" r:id="rId10"/>
    <p:sldId id="281" r:id="rId11"/>
    <p:sldId id="263" r:id="rId12"/>
    <p:sldId id="264" r:id="rId13"/>
    <p:sldId id="276" r:id="rId14"/>
    <p:sldId id="277" r:id="rId15"/>
    <p:sldId id="278" r:id="rId16"/>
    <p:sldId id="280" r:id="rId17"/>
    <p:sldId id="261" r:id="rId18"/>
    <p:sldId id="262" r:id="rId19"/>
    <p:sldId id="271" r:id="rId20"/>
    <p:sldId id="274" r:id="rId21"/>
    <p:sldId id="275" r:id="rId22"/>
    <p:sldId id="279" r:id="rId23"/>
    <p:sldId id="265" r:id="rId24"/>
    <p:sldId id="266" r:id="rId25"/>
    <p:sldId id="269" r:id="rId26"/>
    <p:sldId id="270" r:id="rId27"/>
    <p:sldId id="282" r:id="rId28"/>
    <p:sldId id="309"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8" autoAdjust="0"/>
    <p:restoredTop sz="94660"/>
  </p:normalViewPr>
  <p:slideViewPr>
    <p:cSldViewPr snapToGrid="0">
      <p:cViewPr varScale="1">
        <p:scale>
          <a:sx n="108" d="100"/>
          <a:sy n="108" d="100"/>
        </p:scale>
        <p:origin x="1164" y="10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CDC63-5815-48AC-B7DD-5C511030265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912C2-99D1-4E70-8352-F6CF70D93EB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912C2-99D1-4E70-8352-F6CF70D93EB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566509-BC39-4516-BA78-13C8EF36F52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DF026A-EB96-4328-AEEA-CCCBCA10244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DF026A-EB96-4328-AEEA-CCCBCA10244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DF026A-EB96-4328-AEEA-CCCBCA10244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912C2-99D1-4E70-8352-F6CF70D93EB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B83633-26CA-4EE3-A5AF-CD25BCB2EF3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B83633-26CA-4EE3-A5AF-CD25BCB2EF3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514B84-5384-4ED2-8486-D1775299978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C6A28-8A4A-4A75-A40E-68C34FD46B2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C6A28-8A4A-4A75-A40E-68C34FD46B2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912C2-99D1-4E70-8352-F6CF70D93EB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912C2-99D1-4E70-8352-F6CF70D93EB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566509-BC39-4516-BA78-13C8EF36F52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566509-BC39-4516-BA78-13C8EF36F52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4D92C7-41A6-4251-BD89-720678AB95D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514B84-5384-4ED2-8486-D1775299978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912C2-99D1-4E70-8352-F6CF70D93EB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912C2-99D1-4E70-8352-F6CF70D93EB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C6A28-8A4A-4A75-A40E-68C34FD46B2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514B84-5384-4ED2-8486-D1775299978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4D92C7-41A6-4251-BD89-720678AB95D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4D92C7-41A6-4251-BD89-720678AB95D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912C2-99D1-4E70-8352-F6CF70D93EB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B83633-26CA-4EE3-A5AF-CD25BCB2EF3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8" name="图片占位符 17"/>
          <p:cNvSpPr>
            <a:spLocks noGrp="1"/>
          </p:cNvSpPr>
          <p:nvPr>
            <p:ph type="pic" sz="quarter" idx="13"/>
          </p:nvPr>
        </p:nvSpPr>
        <p:spPr>
          <a:xfrm>
            <a:off x="2292520" y="1317132"/>
            <a:ext cx="1439692" cy="1439692"/>
          </a:xfrm>
          <a:custGeom>
            <a:avLst/>
            <a:gdLst>
              <a:gd name="connsiteX0" fmla="*/ 0 w 1439692"/>
              <a:gd name="connsiteY0" fmla="*/ 0 h 1439692"/>
              <a:gd name="connsiteX1" fmla="*/ 1439692 w 1439692"/>
              <a:gd name="connsiteY1" fmla="*/ 0 h 1439692"/>
              <a:gd name="connsiteX2" fmla="*/ 1439692 w 1439692"/>
              <a:gd name="connsiteY2" fmla="*/ 1439692 h 1439692"/>
              <a:gd name="connsiteX3" fmla="*/ 0 w 1439692"/>
              <a:gd name="connsiteY3" fmla="*/ 1439692 h 1439692"/>
            </a:gdLst>
            <a:ahLst/>
            <a:cxnLst>
              <a:cxn ang="0">
                <a:pos x="connsiteX0" y="connsiteY0"/>
              </a:cxn>
              <a:cxn ang="0">
                <a:pos x="connsiteX1" y="connsiteY1"/>
              </a:cxn>
              <a:cxn ang="0">
                <a:pos x="connsiteX2" y="connsiteY2"/>
              </a:cxn>
              <a:cxn ang="0">
                <a:pos x="connsiteX3" y="connsiteY3"/>
              </a:cxn>
            </a:cxnLst>
            <a:rect l="l" t="t" r="r" b="b"/>
            <a:pathLst>
              <a:path w="1439692" h="1439692">
                <a:moveTo>
                  <a:pt x="0" y="0"/>
                </a:moveTo>
                <a:lnTo>
                  <a:pt x="1439692" y="0"/>
                </a:lnTo>
                <a:lnTo>
                  <a:pt x="1439692" y="1439692"/>
                </a:lnTo>
                <a:lnTo>
                  <a:pt x="0" y="1439692"/>
                </a:lnTo>
                <a:close/>
              </a:path>
            </a:pathLst>
          </a:custGeom>
        </p:spPr>
        <p:txBody>
          <a:bodyPr wrap="square">
            <a:noAutofit/>
          </a:bodyPr>
          <a:lstStyle/>
          <a:p>
            <a:endParaRPr lang="zh-CN" altLang="en-US" dirty="0"/>
          </a:p>
        </p:txBody>
      </p:sp>
      <p:sp>
        <p:nvSpPr>
          <p:cNvPr id="19" name="图片占位符 18"/>
          <p:cNvSpPr>
            <a:spLocks noGrp="1"/>
          </p:cNvSpPr>
          <p:nvPr>
            <p:ph type="pic" sz="quarter" idx="14"/>
          </p:nvPr>
        </p:nvSpPr>
        <p:spPr>
          <a:xfrm>
            <a:off x="3819762" y="1317132"/>
            <a:ext cx="1439692" cy="1439692"/>
          </a:xfrm>
          <a:custGeom>
            <a:avLst/>
            <a:gdLst>
              <a:gd name="connsiteX0" fmla="*/ 0 w 1439692"/>
              <a:gd name="connsiteY0" fmla="*/ 0 h 1439692"/>
              <a:gd name="connsiteX1" fmla="*/ 1439692 w 1439692"/>
              <a:gd name="connsiteY1" fmla="*/ 0 h 1439692"/>
              <a:gd name="connsiteX2" fmla="*/ 1439692 w 1439692"/>
              <a:gd name="connsiteY2" fmla="*/ 1439692 h 1439692"/>
              <a:gd name="connsiteX3" fmla="*/ 0 w 1439692"/>
              <a:gd name="connsiteY3" fmla="*/ 1439692 h 1439692"/>
            </a:gdLst>
            <a:ahLst/>
            <a:cxnLst>
              <a:cxn ang="0">
                <a:pos x="connsiteX0" y="connsiteY0"/>
              </a:cxn>
              <a:cxn ang="0">
                <a:pos x="connsiteX1" y="connsiteY1"/>
              </a:cxn>
              <a:cxn ang="0">
                <a:pos x="connsiteX2" y="connsiteY2"/>
              </a:cxn>
              <a:cxn ang="0">
                <a:pos x="connsiteX3" y="connsiteY3"/>
              </a:cxn>
            </a:cxnLst>
            <a:rect l="l" t="t" r="r" b="b"/>
            <a:pathLst>
              <a:path w="1439692" h="1439692">
                <a:moveTo>
                  <a:pt x="0" y="0"/>
                </a:moveTo>
                <a:lnTo>
                  <a:pt x="1439692" y="0"/>
                </a:lnTo>
                <a:lnTo>
                  <a:pt x="1439692" y="1439692"/>
                </a:lnTo>
                <a:lnTo>
                  <a:pt x="0" y="1439692"/>
                </a:lnTo>
                <a:close/>
              </a:path>
            </a:pathLst>
          </a:custGeom>
        </p:spPr>
        <p:txBody>
          <a:bodyPr wrap="square">
            <a:noAutofit/>
          </a:bodyPr>
          <a:lstStyle/>
          <a:p>
            <a:endParaRPr lang="zh-CN" altLang="en-US"/>
          </a:p>
        </p:txBody>
      </p:sp>
      <p:sp>
        <p:nvSpPr>
          <p:cNvPr id="21" name="图片占位符 20"/>
          <p:cNvSpPr>
            <a:spLocks noGrp="1"/>
          </p:cNvSpPr>
          <p:nvPr>
            <p:ph type="pic" sz="quarter" idx="15"/>
          </p:nvPr>
        </p:nvSpPr>
        <p:spPr>
          <a:xfrm>
            <a:off x="2292520" y="2854103"/>
            <a:ext cx="1439692" cy="1439692"/>
          </a:xfrm>
          <a:custGeom>
            <a:avLst/>
            <a:gdLst>
              <a:gd name="connsiteX0" fmla="*/ 0 w 1439692"/>
              <a:gd name="connsiteY0" fmla="*/ 0 h 1439692"/>
              <a:gd name="connsiteX1" fmla="*/ 1439692 w 1439692"/>
              <a:gd name="connsiteY1" fmla="*/ 0 h 1439692"/>
              <a:gd name="connsiteX2" fmla="*/ 1439692 w 1439692"/>
              <a:gd name="connsiteY2" fmla="*/ 1439692 h 1439692"/>
              <a:gd name="connsiteX3" fmla="*/ 0 w 1439692"/>
              <a:gd name="connsiteY3" fmla="*/ 1439692 h 1439692"/>
            </a:gdLst>
            <a:ahLst/>
            <a:cxnLst>
              <a:cxn ang="0">
                <a:pos x="connsiteX0" y="connsiteY0"/>
              </a:cxn>
              <a:cxn ang="0">
                <a:pos x="connsiteX1" y="connsiteY1"/>
              </a:cxn>
              <a:cxn ang="0">
                <a:pos x="connsiteX2" y="connsiteY2"/>
              </a:cxn>
              <a:cxn ang="0">
                <a:pos x="connsiteX3" y="connsiteY3"/>
              </a:cxn>
            </a:cxnLst>
            <a:rect l="l" t="t" r="r" b="b"/>
            <a:pathLst>
              <a:path w="1439692" h="1439692">
                <a:moveTo>
                  <a:pt x="0" y="0"/>
                </a:moveTo>
                <a:lnTo>
                  <a:pt x="1439692" y="0"/>
                </a:lnTo>
                <a:lnTo>
                  <a:pt x="1439692" y="1439692"/>
                </a:lnTo>
                <a:lnTo>
                  <a:pt x="0" y="1439692"/>
                </a:lnTo>
                <a:close/>
              </a:path>
            </a:pathLst>
          </a:custGeom>
        </p:spPr>
        <p:txBody>
          <a:bodyPr wrap="square">
            <a:noAutofit/>
          </a:bodyPr>
          <a:lstStyle/>
          <a:p>
            <a:endParaRPr lang="zh-CN" altLang="en-US"/>
          </a:p>
        </p:txBody>
      </p:sp>
      <p:sp>
        <p:nvSpPr>
          <p:cNvPr id="20" name="图片占位符 19"/>
          <p:cNvSpPr>
            <a:spLocks noGrp="1"/>
          </p:cNvSpPr>
          <p:nvPr>
            <p:ph type="pic" sz="quarter" idx="16"/>
          </p:nvPr>
        </p:nvSpPr>
        <p:spPr>
          <a:xfrm>
            <a:off x="765278" y="2854103"/>
            <a:ext cx="1439692" cy="1439692"/>
          </a:xfrm>
          <a:custGeom>
            <a:avLst/>
            <a:gdLst>
              <a:gd name="connsiteX0" fmla="*/ 0 w 1439692"/>
              <a:gd name="connsiteY0" fmla="*/ 0 h 1439692"/>
              <a:gd name="connsiteX1" fmla="*/ 1439692 w 1439692"/>
              <a:gd name="connsiteY1" fmla="*/ 0 h 1439692"/>
              <a:gd name="connsiteX2" fmla="*/ 1439692 w 1439692"/>
              <a:gd name="connsiteY2" fmla="*/ 1439692 h 1439692"/>
              <a:gd name="connsiteX3" fmla="*/ 0 w 1439692"/>
              <a:gd name="connsiteY3" fmla="*/ 1439692 h 1439692"/>
            </a:gdLst>
            <a:ahLst/>
            <a:cxnLst>
              <a:cxn ang="0">
                <a:pos x="connsiteX0" y="connsiteY0"/>
              </a:cxn>
              <a:cxn ang="0">
                <a:pos x="connsiteX1" y="connsiteY1"/>
              </a:cxn>
              <a:cxn ang="0">
                <a:pos x="connsiteX2" y="connsiteY2"/>
              </a:cxn>
              <a:cxn ang="0">
                <a:pos x="connsiteX3" y="connsiteY3"/>
              </a:cxn>
            </a:cxnLst>
            <a:rect l="l" t="t" r="r" b="b"/>
            <a:pathLst>
              <a:path w="1439692" h="1439692">
                <a:moveTo>
                  <a:pt x="0" y="0"/>
                </a:moveTo>
                <a:lnTo>
                  <a:pt x="1439692" y="0"/>
                </a:lnTo>
                <a:lnTo>
                  <a:pt x="1439692" y="1439692"/>
                </a:lnTo>
                <a:lnTo>
                  <a:pt x="0" y="1439692"/>
                </a:lnTo>
                <a:close/>
              </a:path>
            </a:pathLst>
          </a:custGeom>
        </p:spPr>
        <p:txBody>
          <a:bodyPr wrap="square">
            <a:noAutofit/>
          </a:bodyPr>
          <a:lstStyle/>
          <a:p>
            <a:endParaRPr lang="zh-CN" altLang="en-US" dirty="0"/>
          </a:p>
        </p:txBody>
      </p:sp>
      <p:sp>
        <p:nvSpPr>
          <p:cNvPr id="22" name="图片占位符 21"/>
          <p:cNvSpPr>
            <a:spLocks noGrp="1"/>
          </p:cNvSpPr>
          <p:nvPr>
            <p:ph type="pic" sz="quarter" idx="17"/>
          </p:nvPr>
        </p:nvSpPr>
        <p:spPr>
          <a:xfrm>
            <a:off x="765278" y="4391074"/>
            <a:ext cx="1439692" cy="1439692"/>
          </a:xfrm>
          <a:custGeom>
            <a:avLst/>
            <a:gdLst>
              <a:gd name="connsiteX0" fmla="*/ 0 w 1439692"/>
              <a:gd name="connsiteY0" fmla="*/ 0 h 1439692"/>
              <a:gd name="connsiteX1" fmla="*/ 1439692 w 1439692"/>
              <a:gd name="connsiteY1" fmla="*/ 0 h 1439692"/>
              <a:gd name="connsiteX2" fmla="*/ 1439692 w 1439692"/>
              <a:gd name="connsiteY2" fmla="*/ 1439692 h 1439692"/>
              <a:gd name="connsiteX3" fmla="*/ 0 w 1439692"/>
              <a:gd name="connsiteY3" fmla="*/ 1439692 h 1439692"/>
            </a:gdLst>
            <a:ahLst/>
            <a:cxnLst>
              <a:cxn ang="0">
                <a:pos x="connsiteX0" y="connsiteY0"/>
              </a:cxn>
              <a:cxn ang="0">
                <a:pos x="connsiteX1" y="connsiteY1"/>
              </a:cxn>
              <a:cxn ang="0">
                <a:pos x="connsiteX2" y="connsiteY2"/>
              </a:cxn>
              <a:cxn ang="0">
                <a:pos x="connsiteX3" y="connsiteY3"/>
              </a:cxn>
            </a:cxnLst>
            <a:rect l="l" t="t" r="r" b="b"/>
            <a:pathLst>
              <a:path w="1439692" h="1439692">
                <a:moveTo>
                  <a:pt x="0" y="0"/>
                </a:moveTo>
                <a:lnTo>
                  <a:pt x="1439692" y="0"/>
                </a:lnTo>
                <a:lnTo>
                  <a:pt x="1439692" y="1439692"/>
                </a:lnTo>
                <a:lnTo>
                  <a:pt x="0" y="1439692"/>
                </a:lnTo>
                <a:close/>
              </a:path>
            </a:pathLst>
          </a:custGeom>
        </p:spPr>
        <p:txBody>
          <a:bodyPr wrap="square">
            <a:noAutofit/>
          </a:bodyPr>
          <a:lstStyle/>
          <a:p>
            <a:endParaRPr lang="zh-CN" altLang="en-US"/>
          </a:p>
        </p:txBody>
      </p:sp>
      <p:sp>
        <p:nvSpPr>
          <p:cNvPr id="23" name="图片占位符 22"/>
          <p:cNvSpPr>
            <a:spLocks noGrp="1"/>
          </p:cNvSpPr>
          <p:nvPr>
            <p:ph type="pic" sz="quarter" idx="18"/>
          </p:nvPr>
        </p:nvSpPr>
        <p:spPr>
          <a:xfrm>
            <a:off x="3819762" y="4391074"/>
            <a:ext cx="1439692" cy="1439692"/>
          </a:xfrm>
          <a:custGeom>
            <a:avLst/>
            <a:gdLst>
              <a:gd name="connsiteX0" fmla="*/ 0 w 1439692"/>
              <a:gd name="connsiteY0" fmla="*/ 0 h 1439692"/>
              <a:gd name="connsiteX1" fmla="*/ 1439692 w 1439692"/>
              <a:gd name="connsiteY1" fmla="*/ 0 h 1439692"/>
              <a:gd name="connsiteX2" fmla="*/ 1439692 w 1439692"/>
              <a:gd name="connsiteY2" fmla="*/ 1439692 h 1439692"/>
              <a:gd name="connsiteX3" fmla="*/ 0 w 1439692"/>
              <a:gd name="connsiteY3" fmla="*/ 1439692 h 1439692"/>
            </a:gdLst>
            <a:ahLst/>
            <a:cxnLst>
              <a:cxn ang="0">
                <a:pos x="connsiteX0" y="connsiteY0"/>
              </a:cxn>
              <a:cxn ang="0">
                <a:pos x="connsiteX1" y="connsiteY1"/>
              </a:cxn>
              <a:cxn ang="0">
                <a:pos x="connsiteX2" y="connsiteY2"/>
              </a:cxn>
              <a:cxn ang="0">
                <a:pos x="connsiteX3" y="connsiteY3"/>
              </a:cxn>
            </a:cxnLst>
            <a:rect l="l" t="t" r="r" b="b"/>
            <a:pathLst>
              <a:path w="1439692" h="1439692">
                <a:moveTo>
                  <a:pt x="0" y="0"/>
                </a:moveTo>
                <a:lnTo>
                  <a:pt x="1439692" y="0"/>
                </a:lnTo>
                <a:lnTo>
                  <a:pt x="1439692" y="1439692"/>
                </a:lnTo>
                <a:lnTo>
                  <a:pt x="0" y="1439692"/>
                </a:lnTo>
                <a:close/>
              </a:path>
            </a:pathLst>
          </a:custGeom>
        </p:spPr>
        <p:txBody>
          <a:bodyPr wrap="square">
            <a:noAutofit/>
          </a:bodyPr>
          <a:lstStyle/>
          <a:p>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587376" y="1574800"/>
            <a:ext cx="1812925" cy="3492500"/>
          </a:xfrm>
          <a:custGeom>
            <a:avLst/>
            <a:gdLst>
              <a:gd name="connsiteX0" fmla="*/ 0 w 1812925"/>
              <a:gd name="connsiteY0" fmla="*/ 0 h 3492500"/>
              <a:gd name="connsiteX1" fmla="*/ 1812925 w 1812925"/>
              <a:gd name="connsiteY1" fmla="*/ 0 h 3492500"/>
              <a:gd name="connsiteX2" fmla="*/ 1812925 w 1812925"/>
              <a:gd name="connsiteY2" fmla="*/ 3492500 h 3492500"/>
              <a:gd name="connsiteX3" fmla="*/ 0 w 1812925"/>
              <a:gd name="connsiteY3" fmla="*/ 3492500 h 3492500"/>
            </a:gdLst>
            <a:ahLst/>
            <a:cxnLst>
              <a:cxn ang="0">
                <a:pos x="connsiteX0" y="connsiteY0"/>
              </a:cxn>
              <a:cxn ang="0">
                <a:pos x="connsiteX1" y="connsiteY1"/>
              </a:cxn>
              <a:cxn ang="0">
                <a:pos x="connsiteX2" y="connsiteY2"/>
              </a:cxn>
              <a:cxn ang="0">
                <a:pos x="connsiteX3" y="connsiteY3"/>
              </a:cxn>
            </a:cxnLst>
            <a:rect l="l" t="t" r="r" b="b"/>
            <a:pathLst>
              <a:path w="1812925" h="3492500">
                <a:moveTo>
                  <a:pt x="0" y="0"/>
                </a:moveTo>
                <a:lnTo>
                  <a:pt x="1812925" y="0"/>
                </a:lnTo>
                <a:lnTo>
                  <a:pt x="1812925" y="3492500"/>
                </a:lnTo>
                <a:lnTo>
                  <a:pt x="0" y="34925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137275" y="1574800"/>
            <a:ext cx="5467351" cy="4229100"/>
          </a:xfrm>
          <a:custGeom>
            <a:avLst/>
            <a:gdLst>
              <a:gd name="connsiteX0" fmla="*/ 0 w 5467351"/>
              <a:gd name="connsiteY0" fmla="*/ 0 h 4229100"/>
              <a:gd name="connsiteX1" fmla="*/ 5467351 w 5467351"/>
              <a:gd name="connsiteY1" fmla="*/ 0 h 4229100"/>
              <a:gd name="connsiteX2" fmla="*/ 5467351 w 5467351"/>
              <a:gd name="connsiteY2" fmla="*/ 4229100 h 4229100"/>
              <a:gd name="connsiteX3" fmla="*/ 0 w 5467351"/>
              <a:gd name="connsiteY3" fmla="*/ 4229100 h 4229100"/>
            </a:gdLst>
            <a:ahLst/>
            <a:cxnLst>
              <a:cxn ang="0">
                <a:pos x="connsiteX0" y="connsiteY0"/>
              </a:cxn>
              <a:cxn ang="0">
                <a:pos x="connsiteX1" y="connsiteY1"/>
              </a:cxn>
              <a:cxn ang="0">
                <a:pos x="connsiteX2" y="connsiteY2"/>
              </a:cxn>
              <a:cxn ang="0">
                <a:pos x="connsiteX3" y="connsiteY3"/>
              </a:cxn>
            </a:cxnLst>
            <a:rect l="l" t="t" r="r" b="b"/>
            <a:pathLst>
              <a:path w="5467351" h="4229100">
                <a:moveTo>
                  <a:pt x="0" y="0"/>
                </a:moveTo>
                <a:lnTo>
                  <a:pt x="5467351" y="0"/>
                </a:lnTo>
                <a:lnTo>
                  <a:pt x="5467351" y="4229100"/>
                </a:lnTo>
                <a:lnTo>
                  <a:pt x="0" y="4229100"/>
                </a:lnTo>
                <a:close/>
              </a:path>
            </a:pathLst>
          </a:custGeom>
        </p:spPr>
        <p:txBody>
          <a:bodyPr wrap="square">
            <a:noAutofit/>
          </a:bodyPr>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8" name="任意多边形 7"/>
          <p:cNvSpPr>
            <a:spLocks noGrp="1"/>
          </p:cNvSpPr>
          <p:nvPr>
            <p:ph type="pic" sz="quarter" idx="10"/>
          </p:nvPr>
        </p:nvSpPr>
        <p:spPr>
          <a:xfrm>
            <a:off x="5306333" y="874050"/>
            <a:ext cx="6885666" cy="5983953"/>
          </a:xfrm>
          <a:custGeom>
            <a:avLst/>
            <a:gdLst>
              <a:gd name="connsiteX0" fmla="*/ 6034540 w 6885666"/>
              <a:gd name="connsiteY0" fmla="*/ 0 h 5983953"/>
              <a:gd name="connsiteX1" fmla="*/ 6885666 w 6885666"/>
              <a:gd name="connsiteY1" fmla="*/ 858321 h 5983953"/>
              <a:gd name="connsiteX2" fmla="*/ 6885666 w 6885666"/>
              <a:gd name="connsiteY2" fmla="*/ 5983953 h 5983953"/>
              <a:gd name="connsiteX3" fmla="*/ 0 w 6885666"/>
              <a:gd name="connsiteY3" fmla="*/ 5983951 h 5983953"/>
            </a:gdLst>
            <a:ahLst/>
            <a:cxnLst>
              <a:cxn ang="0">
                <a:pos x="connsiteX0" y="connsiteY0"/>
              </a:cxn>
              <a:cxn ang="0">
                <a:pos x="connsiteX1" y="connsiteY1"/>
              </a:cxn>
              <a:cxn ang="0">
                <a:pos x="connsiteX2" y="connsiteY2"/>
              </a:cxn>
              <a:cxn ang="0">
                <a:pos x="connsiteX3" y="connsiteY3"/>
              </a:cxn>
            </a:cxnLst>
            <a:rect l="l" t="t" r="r" b="b"/>
            <a:pathLst>
              <a:path w="6885666" h="5983953">
                <a:moveTo>
                  <a:pt x="6034540" y="0"/>
                </a:moveTo>
                <a:lnTo>
                  <a:pt x="6885666" y="858321"/>
                </a:lnTo>
                <a:lnTo>
                  <a:pt x="6885666" y="5983953"/>
                </a:lnTo>
                <a:lnTo>
                  <a:pt x="0" y="5983951"/>
                </a:lnTo>
                <a:close/>
              </a:path>
            </a:pathLst>
          </a:custGeom>
        </p:spPr>
        <p:txBody>
          <a:bodyPr wrap="square">
            <a:noAutofit/>
          </a:bodyPr>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1900990" y="2101517"/>
            <a:ext cx="1925052" cy="1925052"/>
          </a:xfrm>
          <a:custGeom>
            <a:avLst/>
            <a:gdLst>
              <a:gd name="connsiteX0" fmla="*/ 962526 w 1925052"/>
              <a:gd name="connsiteY0" fmla="*/ 0 h 1925052"/>
              <a:gd name="connsiteX1" fmla="*/ 1925052 w 1925052"/>
              <a:gd name="connsiteY1" fmla="*/ 962526 h 1925052"/>
              <a:gd name="connsiteX2" fmla="*/ 962526 w 1925052"/>
              <a:gd name="connsiteY2" fmla="*/ 1925052 h 1925052"/>
              <a:gd name="connsiteX3" fmla="*/ 0 w 1925052"/>
              <a:gd name="connsiteY3" fmla="*/ 962526 h 1925052"/>
              <a:gd name="connsiteX4" fmla="*/ 962526 w 1925052"/>
              <a:gd name="connsiteY4" fmla="*/ 0 h 192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52" h="1925052">
                <a:moveTo>
                  <a:pt x="962526" y="0"/>
                </a:moveTo>
                <a:cubicBezTo>
                  <a:pt x="1494114" y="0"/>
                  <a:pt x="1925052" y="430938"/>
                  <a:pt x="1925052" y="962526"/>
                </a:cubicBezTo>
                <a:cubicBezTo>
                  <a:pt x="1925052" y="1494114"/>
                  <a:pt x="1494114" y="1925052"/>
                  <a:pt x="962526" y="1925052"/>
                </a:cubicBezTo>
                <a:cubicBezTo>
                  <a:pt x="430938" y="1925052"/>
                  <a:pt x="0" y="1494114"/>
                  <a:pt x="0" y="962526"/>
                </a:cubicBezTo>
                <a:cubicBezTo>
                  <a:pt x="0" y="430938"/>
                  <a:pt x="430938" y="0"/>
                  <a:pt x="962526"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5133474" y="2101517"/>
            <a:ext cx="1925052" cy="1925052"/>
          </a:xfrm>
          <a:custGeom>
            <a:avLst/>
            <a:gdLst>
              <a:gd name="connsiteX0" fmla="*/ 962526 w 1925052"/>
              <a:gd name="connsiteY0" fmla="*/ 0 h 1925052"/>
              <a:gd name="connsiteX1" fmla="*/ 1925052 w 1925052"/>
              <a:gd name="connsiteY1" fmla="*/ 962526 h 1925052"/>
              <a:gd name="connsiteX2" fmla="*/ 962526 w 1925052"/>
              <a:gd name="connsiteY2" fmla="*/ 1925052 h 1925052"/>
              <a:gd name="connsiteX3" fmla="*/ 0 w 1925052"/>
              <a:gd name="connsiteY3" fmla="*/ 962526 h 1925052"/>
              <a:gd name="connsiteX4" fmla="*/ 962526 w 1925052"/>
              <a:gd name="connsiteY4" fmla="*/ 0 h 192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52" h="1925052">
                <a:moveTo>
                  <a:pt x="962526" y="0"/>
                </a:moveTo>
                <a:cubicBezTo>
                  <a:pt x="1494114" y="0"/>
                  <a:pt x="1925052" y="430938"/>
                  <a:pt x="1925052" y="962526"/>
                </a:cubicBezTo>
                <a:cubicBezTo>
                  <a:pt x="1925052" y="1494114"/>
                  <a:pt x="1494114" y="1925052"/>
                  <a:pt x="962526" y="1925052"/>
                </a:cubicBezTo>
                <a:cubicBezTo>
                  <a:pt x="430938" y="1925052"/>
                  <a:pt x="0" y="1494114"/>
                  <a:pt x="0" y="962526"/>
                </a:cubicBezTo>
                <a:cubicBezTo>
                  <a:pt x="0" y="430938"/>
                  <a:pt x="430938" y="0"/>
                  <a:pt x="962526"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2"/>
          </p:nvPr>
        </p:nvSpPr>
        <p:spPr>
          <a:xfrm>
            <a:off x="8365958" y="2101517"/>
            <a:ext cx="1925052" cy="1925052"/>
          </a:xfrm>
          <a:custGeom>
            <a:avLst/>
            <a:gdLst>
              <a:gd name="connsiteX0" fmla="*/ 962526 w 1925052"/>
              <a:gd name="connsiteY0" fmla="*/ 0 h 1925052"/>
              <a:gd name="connsiteX1" fmla="*/ 1925052 w 1925052"/>
              <a:gd name="connsiteY1" fmla="*/ 962526 h 1925052"/>
              <a:gd name="connsiteX2" fmla="*/ 962526 w 1925052"/>
              <a:gd name="connsiteY2" fmla="*/ 1925052 h 1925052"/>
              <a:gd name="connsiteX3" fmla="*/ 0 w 1925052"/>
              <a:gd name="connsiteY3" fmla="*/ 962526 h 1925052"/>
              <a:gd name="connsiteX4" fmla="*/ 962526 w 1925052"/>
              <a:gd name="connsiteY4" fmla="*/ 0 h 192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52" h="1925052">
                <a:moveTo>
                  <a:pt x="962526" y="0"/>
                </a:moveTo>
                <a:cubicBezTo>
                  <a:pt x="1494114" y="0"/>
                  <a:pt x="1925052" y="430938"/>
                  <a:pt x="1925052" y="962526"/>
                </a:cubicBezTo>
                <a:cubicBezTo>
                  <a:pt x="1925052" y="1494114"/>
                  <a:pt x="1494114" y="1925052"/>
                  <a:pt x="962526" y="1925052"/>
                </a:cubicBezTo>
                <a:cubicBezTo>
                  <a:pt x="430938" y="1925052"/>
                  <a:pt x="0" y="1494114"/>
                  <a:pt x="0" y="962526"/>
                </a:cubicBezTo>
                <a:cubicBezTo>
                  <a:pt x="0" y="430938"/>
                  <a:pt x="430938" y="0"/>
                  <a:pt x="962526" y="0"/>
                </a:cubicBezTo>
                <a:close/>
              </a:path>
            </a:pathLst>
          </a:custGeom>
        </p:spPr>
        <p:txBody>
          <a:bodyPr wrap="square">
            <a:noAutofit/>
          </a:bodyPr>
          <a:lstStyle/>
          <a:p>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1739899" y="2133600"/>
            <a:ext cx="2010552" cy="3416300"/>
          </a:xfrm>
          <a:custGeom>
            <a:avLst/>
            <a:gdLst>
              <a:gd name="connsiteX0" fmla="*/ 0 w 2213810"/>
              <a:gd name="connsiteY0" fmla="*/ 0 h 2656115"/>
              <a:gd name="connsiteX1" fmla="*/ 2213810 w 2213810"/>
              <a:gd name="connsiteY1" fmla="*/ 0 h 2656115"/>
              <a:gd name="connsiteX2" fmla="*/ 2213810 w 2213810"/>
              <a:gd name="connsiteY2" fmla="*/ 2656115 h 2656115"/>
              <a:gd name="connsiteX3" fmla="*/ 0 w 2213810"/>
              <a:gd name="connsiteY3" fmla="*/ 2656115 h 2656115"/>
            </a:gdLst>
            <a:ahLst/>
            <a:cxnLst>
              <a:cxn ang="0">
                <a:pos x="connsiteX0" y="connsiteY0"/>
              </a:cxn>
              <a:cxn ang="0">
                <a:pos x="connsiteX1" y="connsiteY1"/>
              </a:cxn>
              <a:cxn ang="0">
                <a:pos x="connsiteX2" y="connsiteY2"/>
              </a:cxn>
              <a:cxn ang="0">
                <a:pos x="connsiteX3" y="connsiteY3"/>
              </a:cxn>
            </a:cxnLst>
            <a:rect l="l" t="t" r="r" b="b"/>
            <a:pathLst>
              <a:path w="2213810" h="2656115">
                <a:moveTo>
                  <a:pt x="0" y="0"/>
                </a:moveTo>
                <a:lnTo>
                  <a:pt x="2213810" y="0"/>
                </a:lnTo>
                <a:lnTo>
                  <a:pt x="2213810" y="2656115"/>
                </a:lnTo>
                <a:lnTo>
                  <a:pt x="0" y="265611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5090724" y="2133600"/>
            <a:ext cx="2010552" cy="3416300"/>
          </a:xfrm>
          <a:custGeom>
            <a:avLst/>
            <a:gdLst>
              <a:gd name="connsiteX0" fmla="*/ 0 w 2213810"/>
              <a:gd name="connsiteY0" fmla="*/ 0 h 2656115"/>
              <a:gd name="connsiteX1" fmla="*/ 2213810 w 2213810"/>
              <a:gd name="connsiteY1" fmla="*/ 0 h 2656115"/>
              <a:gd name="connsiteX2" fmla="*/ 2213810 w 2213810"/>
              <a:gd name="connsiteY2" fmla="*/ 2656115 h 2656115"/>
              <a:gd name="connsiteX3" fmla="*/ 0 w 2213810"/>
              <a:gd name="connsiteY3" fmla="*/ 2656115 h 2656115"/>
            </a:gdLst>
            <a:ahLst/>
            <a:cxnLst>
              <a:cxn ang="0">
                <a:pos x="connsiteX0" y="connsiteY0"/>
              </a:cxn>
              <a:cxn ang="0">
                <a:pos x="connsiteX1" y="connsiteY1"/>
              </a:cxn>
              <a:cxn ang="0">
                <a:pos x="connsiteX2" y="connsiteY2"/>
              </a:cxn>
              <a:cxn ang="0">
                <a:pos x="connsiteX3" y="connsiteY3"/>
              </a:cxn>
            </a:cxnLst>
            <a:rect l="l" t="t" r="r" b="b"/>
            <a:pathLst>
              <a:path w="2213810" h="2656115">
                <a:moveTo>
                  <a:pt x="0" y="0"/>
                </a:moveTo>
                <a:lnTo>
                  <a:pt x="2213810" y="0"/>
                </a:lnTo>
                <a:lnTo>
                  <a:pt x="2213810" y="2656115"/>
                </a:lnTo>
                <a:lnTo>
                  <a:pt x="0" y="2656115"/>
                </a:ln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8441548" y="2133600"/>
            <a:ext cx="2010552" cy="3416300"/>
          </a:xfrm>
          <a:custGeom>
            <a:avLst/>
            <a:gdLst>
              <a:gd name="connsiteX0" fmla="*/ 0 w 2213810"/>
              <a:gd name="connsiteY0" fmla="*/ 0 h 2656115"/>
              <a:gd name="connsiteX1" fmla="*/ 2213810 w 2213810"/>
              <a:gd name="connsiteY1" fmla="*/ 0 h 2656115"/>
              <a:gd name="connsiteX2" fmla="*/ 2213810 w 2213810"/>
              <a:gd name="connsiteY2" fmla="*/ 2656115 h 2656115"/>
              <a:gd name="connsiteX3" fmla="*/ 0 w 2213810"/>
              <a:gd name="connsiteY3" fmla="*/ 2656115 h 2656115"/>
            </a:gdLst>
            <a:ahLst/>
            <a:cxnLst>
              <a:cxn ang="0">
                <a:pos x="connsiteX0" y="connsiteY0"/>
              </a:cxn>
              <a:cxn ang="0">
                <a:pos x="connsiteX1" y="connsiteY1"/>
              </a:cxn>
              <a:cxn ang="0">
                <a:pos x="connsiteX2" y="connsiteY2"/>
              </a:cxn>
              <a:cxn ang="0">
                <a:pos x="connsiteX3" y="connsiteY3"/>
              </a:cxn>
            </a:cxnLst>
            <a:rect l="l" t="t" r="r" b="b"/>
            <a:pathLst>
              <a:path w="2213810" h="2656115">
                <a:moveTo>
                  <a:pt x="0" y="0"/>
                </a:moveTo>
                <a:lnTo>
                  <a:pt x="2213810" y="0"/>
                </a:lnTo>
                <a:lnTo>
                  <a:pt x="2213810" y="2656115"/>
                </a:lnTo>
                <a:lnTo>
                  <a:pt x="0" y="2656115"/>
                </a:ln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651514" y="1994171"/>
            <a:ext cx="1809344" cy="1750979"/>
          </a:xfrm>
          <a:custGeom>
            <a:avLst/>
            <a:gdLst>
              <a:gd name="connsiteX0" fmla="*/ 0 w 1809344"/>
              <a:gd name="connsiteY0" fmla="*/ 0 h 1750979"/>
              <a:gd name="connsiteX1" fmla="*/ 1809344 w 1809344"/>
              <a:gd name="connsiteY1" fmla="*/ 0 h 1750979"/>
              <a:gd name="connsiteX2" fmla="*/ 1809344 w 1809344"/>
              <a:gd name="connsiteY2" fmla="*/ 1750979 h 1750979"/>
              <a:gd name="connsiteX3" fmla="*/ 0 w 1809344"/>
              <a:gd name="connsiteY3" fmla="*/ 1750979 h 1750979"/>
            </a:gdLst>
            <a:ahLst/>
            <a:cxnLst>
              <a:cxn ang="0">
                <a:pos x="connsiteX0" y="connsiteY0"/>
              </a:cxn>
              <a:cxn ang="0">
                <a:pos x="connsiteX1" y="connsiteY1"/>
              </a:cxn>
              <a:cxn ang="0">
                <a:pos x="connsiteX2" y="connsiteY2"/>
              </a:cxn>
              <a:cxn ang="0">
                <a:pos x="connsiteX3" y="connsiteY3"/>
              </a:cxn>
            </a:cxnLst>
            <a:rect l="l" t="t" r="r" b="b"/>
            <a:pathLst>
              <a:path w="1809344" h="1750979">
                <a:moveTo>
                  <a:pt x="0" y="0"/>
                </a:moveTo>
                <a:lnTo>
                  <a:pt x="1809344" y="0"/>
                </a:lnTo>
                <a:lnTo>
                  <a:pt x="1809344" y="1750979"/>
                </a:lnTo>
                <a:lnTo>
                  <a:pt x="0" y="1750979"/>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79782" y="1994171"/>
            <a:ext cx="2568102" cy="1750979"/>
          </a:xfrm>
          <a:custGeom>
            <a:avLst/>
            <a:gdLst>
              <a:gd name="connsiteX0" fmla="*/ 0 w 2568102"/>
              <a:gd name="connsiteY0" fmla="*/ 0 h 1750979"/>
              <a:gd name="connsiteX1" fmla="*/ 2568102 w 2568102"/>
              <a:gd name="connsiteY1" fmla="*/ 0 h 1750979"/>
              <a:gd name="connsiteX2" fmla="*/ 2568102 w 2568102"/>
              <a:gd name="connsiteY2" fmla="*/ 1750979 h 1750979"/>
              <a:gd name="connsiteX3" fmla="*/ 0 w 2568102"/>
              <a:gd name="connsiteY3" fmla="*/ 1750979 h 1750979"/>
            </a:gdLst>
            <a:ahLst/>
            <a:cxnLst>
              <a:cxn ang="0">
                <a:pos x="connsiteX0" y="connsiteY0"/>
              </a:cxn>
              <a:cxn ang="0">
                <a:pos x="connsiteX1" y="connsiteY1"/>
              </a:cxn>
              <a:cxn ang="0">
                <a:pos x="connsiteX2" y="connsiteY2"/>
              </a:cxn>
              <a:cxn ang="0">
                <a:pos x="connsiteX3" y="connsiteY3"/>
              </a:cxn>
            </a:cxnLst>
            <a:rect l="l" t="t" r="r" b="b"/>
            <a:pathLst>
              <a:path w="2568102" h="1750979">
                <a:moveTo>
                  <a:pt x="0" y="0"/>
                </a:moveTo>
                <a:lnTo>
                  <a:pt x="2568102" y="0"/>
                </a:lnTo>
                <a:lnTo>
                  <a:pt x="2568102" y="1750979"/>
                </a:lnTo>
                <a:lnTo>
                  <a:pt x="0" y="1750979"/>
                </a:ln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3579782" y="3842423"/>
            <a:ext cx="1809344" cy="1750979"/>
          </a:xfrm>
          <a:custGeom>
            <a:avLst/>
            <a:gdLst>
              <a:gd name="connsiteX0" fmla="*/ 0 w 1809344"/>
              <a:gd name="connsiteY0" fmla="*/ 0 h 1750979"/>
              <a:gd name="connsiteX1" fmla="*/ 1809344 w 1809344"/>
              <a:gd name="connsiteY1" fmla="*/ 0 h 1750979"/>
              <a:gd name="connsiteX2" fmla="*/ 1809344 w 1809344"/>
              <a:gd name="connsiteY2" fmla="*/ 1750979 h 1750979"/>
              <a:gd name="connsiteX3" fmla="*/ 0 w 1809344"/>
              <a:gd name="connsiteY3" fmla="*/ 1750979 h 1750979"/>
            </a:gdLst>
            <a:ahLst/>
            <a:cxnLst>
              <a:cxn ang="0">
                <a:pos x="connsiteX0" y="connsiteY0"/>
              </a:cxn>
              <a:cxn ang="0">
                <a:pos x="connsiteX1" y="connsiteY1"/>
              </a:cxn>
              <a:cxn ang="0">
                <a:pos x="connsiteX2" y="connsiteY2"/>
              </a:cxn>
              <a:cxn ang="0">
                <a:pos x="connsiteX3" y="connsiteY3"/>
              </a:cxn>
            </a:cxnLst>
            <a:rect l="l" t="t" r="r" b="b"/>
            <a:pathLst>
              <a:path w="1809344" h="1750979">
                <a:moveTo>
                  <a:pt x="0" y="0"/>
                </a:moveTo>
                <a:lnTo>
                  <a:pt x="1809344" y="0"/>
                </a:lnTo>
                <a:lnTo>
                  <a:pt x="1809344" y="1750979"/>
                </a:lnTo>
                <a:lnTo>
                  <a:pt x="0" y="1750979"/>
                </a:lnTo>
                <a:close/>
              </a:path>
            </a:pathLst>
          </a:custGeom>
        </p:spPr>
        <p:txBody>
          <a:bodyPr wrap="square">
            <a:noAutofit/>
          </a:bodyPr>
          <a:lstStyle/>
          <a:p>
            <a:endParaRPr lang="zh-CN" altLang="en-US"/>
          </a:p>
        </p:txBody>
      </p:sp>
      <p:sp>
        <p:nvSpPr>
          <p:cNvPr id="14" name="图片占位符 13"/>
          <p:cNvSpPr>
            <a:spLocks noGrp="1"/>
          </p:cNvSpPr>
          <p:nvPr>
            <p:ph type="pic" sz="quarter" idx="13"/>
          </p:nvPr>
        </p:nvSpPr>
        <p:spPr>
          <a:xfrm>
            <a:off x="892756" y="3842423"/>
            <a:ext cx="2568102" cy="1750979"/>
          </a:xfrm>
          <a:custGeom>
            <a:avLst/>
            <a:gdLst>
              <a:gd name="connsiteX0" fmla="*/ 0 w 2568102"/>
              <a:gd name="connsiteY0" fmla="*/ 0 h 1750979"/>
              <a:gd name="connsiteX1" fmla="*/ 2568102 w 2568102"/>
              <a:gd name="connsiteY1" fmla="*/ 0 h 1750979"/>
              <a:gd name="connsiteX2" fmla="*/ 2568102 w 2568102"/>
              <a:gd name="connsiteY2" fmla="*/ 1750979 h 1750979"/>
              <a:gd name="connsiteX3" fmla="*/ 0 w 2568102"/>
              <a:gd name="connsiteY3" fmla="*/ 1750979 h 1750979"/>
            </a:gdLst>
            <a:ahLst/>
            <a:cxnLst>
              <a:cxn ang="0">
                <a:pos x="connsiteX0" y="connsiteY0"/>
              </a:cxn>
              <a:cxn ang="0">
                <a:pos x="connsiteX1" y="connsiteY1"/>
              </a:cxn>
              <a:cxn ang="0">
                <a:pos x="connsiteX2" y="connsiteY2"/>
              </a:cxn>
              <a:cxn ang="0">
                <a:pos x="connsiteX3" y="connsiteY3"/>
              </a:cxn>
            </a:cxnLst>
            <a:rect l="l" t="t" r="r" b="b"/>
            <a:pathLst>
              <a:path w="2568102" h="1750979">
                <a:moveTo>
                  <a:pt x="0" y="0"/>
                </a:moveTo>
                <a:lnTo>
                  <a:pt x="2568102" y="0"/>
                </a:lnTo>
                <a:lnTo>
                  <a:pt x="2568102" y="1750979"/>
                </a:lnTo>
                <a:lnTo>
                  <a:pt x="0" y="1750979"/>
                </a:lnTo>
                <a:close/>
              </a:path>
            </a:pathLst>
          </a:custGeom>
        </p:spPr>
        <p:txBody>
          <a:bodyPr wrap="square">
            <a:no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640809" y="1894939"/>
            <a:ext cx="4896000" cy="3060000"/>
          </a:xfrm>
          <a:custGeom>
            <a:avLst/>
            <a:gdLst>
              <a:gd name="connsiteX0" fmla="*/ 0 w 4896000"/>
              <a:gd name="connsiteY0" fmla="*/ 0 h 3060000"/>
              <a:gd name="connsiteX1" fmla="*/ 4896000 w 4896000"/>
              <a:gd name="connsiteY1" fmla="*/ 0 h 3060000"/>
              <a:gd name="connsiteX2" fmla="*/ 4896000 w 4896000"/>
              <a:gd name="connsiteY2" fmla="*/ 3060000 h 3060000"/>
              <a:gd name="connsiteX3" fmla="*/ 0 w 4896000"/>
              <a:gd name="connsiteY3" fmla="*/ 3060000 h 3060000"/>
            </a:gdLst>
            <a:ahLst/>
            <a:cxnLst>
              <a:cxn ang="0">
                <a:pos x="connsiteX0" y="connsiteY0"/>
              </a:cxn>
              <a:cxn ang="0">
                <a:pos x="connsiteX1" y="connsiteY1"/>
              </a:cxn>
              <a:cxn ang="0">
                <a:pos x="connsiteX2" y="connsiteY2"/>
              </a:cxn>
              <a:cxn ang="0">
                <a:pos x="connsiteX3" y="connsiteY3"/>
              </a:cxn>
            </a:cxnLst>
            <a:rect l="l" t="t" r="r" b="b"/>
            <a:pathLst>
              <a:path w="4896000" h="3060000">
                <a:moveTo>
                  <a:pt x="0" y="0"/>
                </a:moveTo>
                <a:lnTo>
                  <a:pt x="4896000" y="0"/>
                </a:lnTo>
                <a:lnTo>
                  <a:pt x="4896000" y="3060000"/>
                </a:lnTo>
                <a:lnTo>
                  <a:pt x="0" y="3060000"/>
                </a:lnTo>
                <a:close/>
              </a:path>
            </a:pathLst>
          </a:custGeom>
          <a:effectLst>
            <a:innerShdw blurRad="114300">
              <a:prstClr val="black"/>
            </a:innerShdw>
          </a:effectLst>
        </p:spPr>
        <p:txBody>
          <a:bodyPr wrap="square">
            <a:noAutofit/>
          </a:bodyPr>
          <a:lstStyle/>
          <a:p>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13" name="图片占位符 12"/>
          <p:cNvSpPr>
            <a:spLocks noGrp="1"/>
          </p:cNvSpPr>
          <p:nvPr>
            <p:ph type="pic" sz="quarter" idx="12"/>
          </p:nvPr>
        </p:nvSpPr>
        <p:spPr>
          <a:xfrm>
            <a:off x="5596795" y="1138558"/>
            <a:ext cx="6153248" cy="5087003"/>
          </a:xfrm>
          <a:custGeom>
            <a:avLst/>
            <a:gdLst>
              <a:gd name="connsiteX0" fmla="*/ 1937810 w 6153248"/>
              <a:gd name="connsiteY0" fmla="*/ 769257 h 5087003"/>
              <a:gd name="connsiteX1" fmla="*/ 3531715 w 6153248"/>
              <a:gd name="connsiteY1" fmla="*/ 769257 h 5087003"/>
              <a:gd name="connsiteX2" fmla="*/ 4624408 w 6153248"/>
              <a:gd name="connsiteY2" fmla="*/ 5087003 h 5087003"/>
              <a:gd name="connsiteX3" fmla="*/ 3030503 w 6153248"/>
              <a:gd name="connsiteY3" fmla="*/ 5087003 h 5087003"/>
              <a:gd name="connsiteX4" fmla="*/ 3466650 w 6153248"/>
              <a:gd name="connsiteY4" fmla="*/ 0 h 5087003"/>
              <a:gd name="connsiteX5" fmla="*/ 5060555 w 6153248"/>
              <a:gd name="connsiteY5" fmla="*/ 0 h 5087003"/>
              <a:gd name="connsiteX6" fmla="*/ 6153248 w 6153248"/>
              <a:gd name="connsiteY6" fmla="*/ 4317746 h 5087003"/>
              <a:gd name="connsiteX7" fmla="*/ 4559343 w 6153248"/>
              <a:gd name="connsiteY7" fmla="*/ 4317746 h 5087003"/>
              <a:gd name="connsiteX8" fmla="*/ 0 w 6153248"/>
              <a:gd name="connsiteY8" fmla="*/ 0 h 5087003"/>
              <a:gd name="connsiteX9" fmla="*/ 1593905 w 6153248"/>
              <a:gd name="connsiteY9" fmla="*/ 0 h 5087003"/>
              <a:gd name="connsiteX10" fmla="*/ 2686598 w 6153248"/>
              <a:gd name="connsiteY10" fmla="*/ 4317746 h 5087003"/>
              <a:gd name="connsiteX11" fmla="*/ 1092693 w 6153248"/>
              <a:gd name="connsiteY11" fmla="*/ 4317746 h 508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3248" h="5087003">
                <a:moveTo>
                  <a:pt x="1937810" y="769257"/>
                </a:moveTo>
                <a:lnTo>
                  <a:pt x="3531715" y="769257"/>
                </a:lnTo>
                <a:lnTo>
                  <a:pt x="4624408" y="5087003"/>
                </a:lnTo>
                <a:lnTo>
                  <a:pt x="3030503" y="5087003"/>
                </a:lnTo>
                <a:close/>
                <a:moveTo>
                  <a:pt x="3466650" y="0"/>
                </a:moveTo>
                <a:lnTo>
                  <a:pt x="5060555" y="0"/>
                </a:lnTo>
                <a:lnTo>
                  <a:pt x="6153248" y="4317746"/>
                </a:lnTo>
                <a:lnTo>
                  <a:pt x="4559343" y="4317746"/>
                </a:lnTo>
                <a:close/>
                <a:moveTo>
                  <a:pt x="0" y="0"/>
                </a:moveTo>
                <a:lnTo>
                  <a:pt x="1593905" y="0"/>
                </a:lnTo>
                <a:lnTo>
                  <a:pt x="2686598" y="4317746"/>
                </a:lnTo>
                <a:lnTo>
                  <a:pt x="1092693" y="4317746"/>
                </a:ln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微软雅黑" panose="020B0503020204020204" pitchFamily="34" charset="-122"/>
              <a:ea typeface="微软雅黑" panose="020B0503020204020204" pitchFamily="34" charset="-122"/>
              <a:sym typeface="+mn-ea"/>
            </a:endParaRP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alpha val="0"/>
                </a:schemeClr>
              </a:solidFill>
              <a:latin typeface="微软雅黑" panose="020B0503020204020204" pitchFamily="34" charset="-122"/>
              <a:ea typeface="微软雅黑"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5.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hyperlink" Target="https://www.pptying.com" TargetMode="External"/><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1.xml"/><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8.xml"/><Relationship Id="rId3" Type="http://schemas.openxmlformats.org/officeDocument/2006/relationships/image" Target="../media/image7.jpeg"/><Relationship Id="rId2" Type="http://schemas.microsoft.com/office/2007/relationships/hdphoto" Target="../media/image19.wdp"/><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34231" t="6741" r="17445" b="7908"/>
          <a:stretch>
            <a:fillRect/>
          </a:stretch>
        </p:blipFill>
        <p:spPr>
          <a:xfrm>
            <a:off x="0" y="0"/>
            <a:ext cx="12191999" cy="6858000"/>
          </a:xfrm>
          <a:prstGeom prst="rect">
            <a:avLst/>
          </a:prstGeom>
        </p:spPr>
      </p:pic>
      <p:sp>
        <p:nvSpPr>
          <p:cNvPr id="3" name="文本框 2"/>
          <p:cNvSpPr txBox="1"/>
          <p:nvPr/>
        </p:nvSpPr>
        <p:spPr>
          <a:xfrm>
            <a:off x="2591118" y="2330299"/>
            <a:ext cx="5109091" cy="830997"/>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n-cs"/>
              </a:rPr>
              <a:t>高端金融科技汇报</a:t>
            </a:r>
            <a:endParaRPr kumimoji="0" lang="zh-CN" altLang="en-US" sz="4800" b="1" i="0" u="none" strike="noStrike" kern="120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n-cs"/>
            </a:endParaRPr>
          </a:p>
        </p:txBody>
      </p:sp>
      <p:sp>
        <p:nvSpPr>
          <p:cNvPr id="4" name="文本框 3"/>
          <p:cNvSpPr txBox="1"/>
          <p:nvPr/>
        </p:nvSpPr>
        <p:spPr>
          <a:xfrm>
            <a:off x="2597653" y="3258835"/>
            <a:ext cx="5663730" cy="513346"/>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The user can demonstrate on a computer, or print the presentation and make it into a film to be used in a wider field</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2591118" y="1458913"/>
            <a:ext cx="3329758" cy="830997"/>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n-cs"/>
              </a:rPr>
              <a:t>BUSINESS</a:t>
            </a:r>
            <a:endParaRPr kumimoji="0" lang="zh-CN" altLang="en-US" sz="4800" b="1" i="0" u="none" strike="noStrike" kern="120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n-cs"/>
            </a:endParaRPr>
          </a:p>
        </p:txBody>
      </p:sp>
      <p:pic>
        <p:nvPicPr>
          <p:cNvPr id="23" name="图片占位符 22"/>
          <p:cNvPicPr>
            <a:picLocks noGrp="1" noChangeAspect="1"/>
          </p:cNvPicPr>
          <p:nvPr>
            <p:ph type="pic" sz="quarter" idx="10"/>
          </p:nvPr>
        </p:nvPicPr>
        <p:blipFill>
          <a:blip r:embed="rId2" cstate="print">
            <a:grayscl/>
            <a:extLst>
              <a:ext uri="{28A0092B-C50C-407E-A947-70E740481C1C}">
                <a14:useLocalDpi xmlns:a14="http://schemas.microsoft.com/office/drawing/2010/main" val="0"/>
              </a:ext>
            </a:extLst>
          </a:blip>
          <a:srcRect l="11643" r="11643"/>
          <a:stretch>
            <a:fillRect/>
          </a:stretch>
        </p:blipFill>
        <p:spPr/>
      </p:pic>
      <p:pic>
        <p:nvPicPr>
          <p:cNvPr id="24" name="Shayne Ward - Breathless">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42950" y="-10096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p:tgtEl>
                                          <p:spTgt spid="5"/>
                                        </p:tgtEl>
                                        <p:attrNameLst>
                                          <p:attrName>ppt_y</p:attrName>
                                        </p:attrNameLst>
                                      </p:cBhvr>
                                      <p:tavLst>
                                        <p:tav tm="0">
                                          <p:val>
                                            <p:strVal val="#ppt_y+#ppt_h*1.125000"/>
                                          </p:val>
                                        </p:tav>
                                        <p:tav tm="100000">
                                          <p:val>
                                            <p:strVal val="#ppt_y"/>
                                          </p:val>
                                        </p:tav>
                                      </p:tavLst>
                                    </p:anim>
                                    <p:animEffect transition="in" filter="wipe(up)">
                                      <p:cBhvr>
                                        <p:cTn id="11" dur="500"/>
                                        <p:tgtEl>
                                          <p:spTgt spid="5"/>
                                        </p:tgtEl>
                                      </p:cBhvr>
                                    </p:animEffect>
                                  </p:childTnLst>
                                </p:cTn>
                              </p:par>
                            </p:childTnLst>
                          </p:cTn>
                        </p:par>
                        <p:par>
                          <p:cTn id="12" fill="hold">
                            <p:stCondLst>
                              <p:cond delay="500"/>
                            </p:stCondLst>
                            <p:childTnLst>
                              <p:par>
                                <p:cTn id="13" presetID="1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ppt_x</p:attrName>
                                        </p:attrNameLst>
                                      </p:cBhvr>
                                      <p:tavLst>
                                        <p:tav tm="0">
                                          <p:val>
                                            <p:strVal val="#ppt_x-#ppt_w*1.125000"/>
                                          </p:val>
                                        </p:tav>
                                        <p:tav tm="100000">
                                          <p:val>
                                            <p:strVal val="#ppt_x"/>
                                          </p:val>
                                        </p:tav>
                                      </p:tavLst>
                                    </p:anim>
                                    <p:animEffect transition="in" filter="wipe(right)">
                                      <p:cBhvr>
                                        <p:cTn id="16" dur="500"/>
                                        <p:tgtEl>
                                          <p:spTgt spid="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1" repeatCount="indefinite" fill="hold" display="0">
                  <p:stCondLst>
                    <p:cond delay="indefinite"/>
                  </p:stCondLst>
                  <p:endCondLst>
                    <p:cond evt="onStopAudio" delay="0">
                      <p:tgtEl>
                        <p:sldTgt/>
                      </p:tgtEl>
                    </p:cond>
                  </p:endCondLst>
                </p:cTn>
                <p:tgtEl>
                  <p:spTgt spid="24"/>
                </p:tgtEl>
              </p:cMediaNode>
            </p:audio>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05d15e13-c2cb-4923-9288-4fc792986413"/>
          <p:cNvGrpSpPr>
            <a:grpSpLocks noChangeAspect="1"/>
          </p:cNvGrpSpPr>
          <p:nvPr/>
        </p:nvGrpSpPr>
        <p:grpSpPr>
          <a:xfrm>
            <a:off x="493988" y="1642325"/>
            <a:ext cx="11204025" cy="4626596"/>
            <a:chOff x="430874" y="1578942"/>
            <a:chExt cx="11204025" cy="4626596"/>
          </a:xfrm>
        </p:grpSpPr>
        <p:sp>
          <p:nvSpPr>
            <p:cNvPr id="4" name="任意多边形: 形状 3"/>
            <p:cNvSpPr/>
            <p:nvPr/>
          </p:nvSpPr>
          <p:spPr bwMode="auto">
            <a:xfrm>
              <a:off x="5030788" y="1616075"/>
              <a:ext cx="2125663" cy="1512888"/>
            </a:xfrm>
            <a:custGeom>
              <a:avLst/>
              <a:gdLst>
                <a:gd name="T0" fmla="*/ 1339 w 1339"/>
                <a:gd name="T1" fmla="*/ 953 h 953"/>
                <a:gd name="T2" fmla="*/ 670 w 1339"/>
                <a:gd name="T3" fmla="*/ 0 h 953"/>
                <a:gd name="T4" fmla="*/ 0 w 1339"/>
                <a:gd name="T5" fmla="*/ 953 h 953"/>
                <a:gd name="T6" fmla="*/ 1339 w 1339"/>
                <a:gd name="T7" fmla="*/ 953 h 953"/>
              </a:gdLst>
              <a:ahLst/>
              <a:cxnLst>
                <a:cxn ang="0">
                  <a:pos x="T0" y="T1"/>
                </a:cxn>
                <a:cxn ang="0">
                  <a:pos x="T2" y="T3"/>
                </a:cxn>
                <a:cxn ang="0">
                  <a:pos x="T4" y="T5"/>
                </a:cxn>
                <a:cxn ang="0">
                  <a:pos x="T6" y="T7"/>
                </a:cxn>
              </a:cxnLst>
              <a:rect l="0" t="0" r="r" b="b"/>
              <a:pathLst>
                <a:path w="1339" h="953">
                  <a:moveTo>
                    <a:pt x="1339" y="953"/>
                  </a:moveTo>
                  <a:lnTo>
                    <a:pt x="670" y="0"/>
                  </a:lnTo>
                  <a:lnTo>
                    <a:pt x="0" y="953"/>
                  </a:lnTo>
                  <a:lnTo>
                    <a:pt x="1339" y="953"/>
                  </a:lnTo>
                  <a:close/>
                </a:path>
              </a:pathLst>
            </a:custGeom>
            <a:solidFill>
              <a:schemeClr val="accent3"/>
            </a:solidFill>
            <a:ln>
              <a:noFill/>
            </a:ln>
          </p:spPr>
          <p:txBody>
            <a:bodyPr anchor="ctr"/>
            <a:lstStyle/>
            <a:p>
              <a:pPr algn="ctr"/>
            </a:p>
          </p:txBody>
        </p:sp>
        <p:sp>
          <p:nvSpPr>
            <p:cNvPr id="5" name="任意多边形: 形状 4"/>
            <p:cNvSpPr/>
            <p:nvPr/>
          </p:nvSpPr>
          <p:spPr bwMode="auto">
            <a:xfrm>
              <a:off x="3956051" y="3162300"/>
              <a:ext cx="4275138" cy="1497013"/>
            </a:xfrm>
            <a:custGeom>
              <a:avLst/>
              <a:gdLst>
                <a:gd name="T0" fmla="*/ 0 w 2693"/>
                <a:gd name="T1" fmla="*/ 943 h 943"/>
                <a:gd name="T2" fmla="*/ 1336 w 2693"/>
                <a:gd name="T3" fmla="*/ 943 h 943"/>
                <a:gd name="T4" fmla="*/ 1358 w 2693"/>
                <a:gd name="T5" fmla="*/ 943 h 943"/>
                <a:gd name="T6" fmla="*/ 2693 w 2693"/>
                <a:gd name="T7" fmla="*/ 943 h 943"/>
                <a:gd name="T8" fmla="*/ 2031 w 2693"/>
                <a:gd name="T9" fmla="*/ 0 h 943"/>
                <a:gd name="T10" fmla="*/ 662 w 2693"/>
                <a:gd name="T11" fmla="*/ 0 h 943"/>
                <a:gd name="T12" fmla="*/ 0 w 2693"/>
                <a:gd name="T13" fmla="*/ 943 h 943"/>
              </a:gdLst>
              <a:ahLst/>
              <a:cxnLst>
                <a:cxn ang="0">
                  <a:pos x="T0" y="T1"/>
                </a:cxn>
                <a:cxn ang="0">
                  <a:pos x="T2" y="T3"/>
                </a:cxn>
                <a:cxn ang="0">
                  <a:pos x="T4" y="T5"/>
                </a:cxn>
                <a:cxn ang="0">
                  <a:pos x="T6" y="T7"/>
                </a:cxn>
                <a:cxn ang="0">
                  <a:pos x="T8" y="T9"/>
                </a:cxn>
                <a:cxn ang="0">
                  <a:pos x="T10" y="T11"/>
                </a:cxn>
                <a:cxn ang="0">
                  <a:pos x="T12" y="T13"/>
                </a:cxn>
              </a:cxnLst>
              <a:rect l="0" t="0" r="r" b="b"/>
              <a:pathLst>
                <a:path w="2693" h="943">
                  <a:moveTo>
                    <a:pt x="0" y="943"/>
                  </a:moveTo>
                  <a:lnTo>
                    <a:pt x="1336" y="943"/>
                  </a:lnTo>
                  <a:lnTo>
                    <a:pt x="1358" y="943"/>
                  </a:lnTo>
                  <a:lnTo>
                    <a:pt x="2693" y="943"/>
                  </a:lnTo>
                  <a:lnTo>
                    <a:pt x="2031" y="0"/>
                  </a:lnTo>
                  <a:lnTo>
                    <a:pt x="662" y="0"/>
                  </a:lnTo>
                  <a:lnTo>
                    <a:pt x="0" y="943"/>
                  </a:lnTo>
                  <a:close/>
                </a:path>
              </a:pathLst>
            </a:custGeom>
            <a:solidFill>
              <a:schemeClr val="accent2"/>
            </a:solidFill>
            <a:ln>
              <a:noFill/>
            </a:ln>
          </p:spPr>
          <p:txBody>
            <a:bodyPr anchor="ctr"/>
            <a:lstStyle/>
            <a:p>
              <a:pPr algn="ctr"/>
            </a:p>
          </p:txBody>
        </p:sp>
        <p:sp>
          <p:nvSpPr>
            <p:cNvPr id="6" name="任意多边形: 形状 5"/>
            <p:cNvSpPr/>
            <p:nvPr/>
          </p:nvSpPr>
          <p:spPr bwMode="auto">
            <a:xfrm>
              <a:off x="2870201" y="4692650"/>
              <a:ext cx="3206750" cy="1512888"/>
            </a:xfrm>
            <a:custGeom>
              <a:avLst/>
              <a:gdLst>
                <a:gd name="T0" fmla="*/ 2020 w 2020"/>
                <a:gd name="T1" fmla="*/ 0 h 953"/>
                <a:gd name="T2" fmla="*/ 669 w 2020"/>
                <a:gd name="T3" fmla="*/ 0 h 953"/>
                <a:gd name="T4" fmla="*/ 0 w 2020"/>
                <a:gd name="T5" fmla="*/ 953 h 953"/>
                <a:gd name="T6" fmla="*/ 2020 w 2020"/>
                <a:gd name="T7" fmla="*/ 953 h 953"/>
                <a:gd name="T8" fmla="*/ 2020 w 2020"/>
                <a:gd name="T9" fmla="*/ 0 h 953"/>
              </a:gdLst>
              <a:ahLst/>
              <a:cxnLst>
                <a:cxn ang="0">
                  <a:pos x="T0" y="T1"/>
                </a:cxn>
                <a:cxn ang="0">
                  <a:pos x="T2" y="T3"/>
                </a:cxn>
                <a:cxn ang="0">
                  <a:pos x="T4" y="T5"/>
                </a:cxn>
                <a:cxn ang="0">
                  <a:pos x="T6" y="T7"/>
                </a:cxn>
                <a:cxn ang="0">
                  <a:pos x="T8" y="T9"/>
                </a:cxn>
              </a:cxnLst>
              <a:rect l="0" t="0" r="r" b="b"/>
              <a:pathLst>
                <a:path w="2020" h="953">
                  <a:moveTo>
                    <a:pt x="2020" y="0"/>
                  </a:moveTo>
                  <a:lnTo>
                    <a:pt x="669" y="0"/>
                  </a:lnTo>
                  <a:lnTo>
                    <a:pt x="0" y="953"/>
                  </a:lnTo>
                  <a:lnTo>
                    <a:pt x="2020" y="953"/>
                  </a:lnTo>
                  <a:lnTo>
                    <a:pt x="2020" y="0"/>
                  </a:lnTo>
                  <a:close/>
                </a:path>
              </a:pathLst>
            </a:custGeom>
            <a:solidFill>
              <a:schemeClr val="accent1"/>
            </a:solidFill>
            <a:ln>
              <a:noFill/>
            </a:ln>
          </p:spPr>
          <p:txBody>
            <a:bodyPr anchor="ctr"/>
            <a:lstStyle/>
            <a:p>
              <a:pPr algn="ctr"/>
            </a:p>
          </p:txBody>
        </p:sp>
        <p:sp>
          <p:nvSpPr>
            <p:cNvPr id="7" name="任意多边形: 形状 6"/>
            <p:cNvSpPr/>
            <p:nvPr/>
          </p:nvSpPr>
          <p:spPr bwMode="auto">
            <a:xfrm>
              <a:off x="6111876" y="4692650"/>
              <a:ext cx="3206750" cy="1512888"/>
            </a:xfrm>
            <a:custGeom>
              <a:avLst/>
              <a:gdLst>
                <a:gd name="T0" fmla="*/ 0 w 2020"/>
                <a:gd name="T1" fmla="*/ 0 h 953"/>
                <a:gd name="T2" fmla="*/ 0 w 2020"/>
                <a:gd name="T3" fmla="*/ 953 h 953"/>
                <a:gd name="T4" fmla="*/ 2020 w 2020"/>
                <a:gd name="T5" fmla="*/ 953 h 953"/>
                <a:gd name="T6" fmla="*/ 1350 w 2020"/>
                <a:gd name="T7" fmla="*/ 0 h 953"/>
                <a:gd name="T8" fmla="*/ 0 w 2020"/>
                <a:gd name="T9" fmla="*/ 0 h 953"/>
              </a:gdLst>
              <a:ahLst/>
              <a:cxnLst>
                <a:cxn ang="0">
                  <a:pos x="T0" y="T1"/>
                </a:cxn>
                <a:cxn ang="0">
                  <a:pos x="T2" y="T3"/>
                </a:cxn>
                <a:cxn ang="0">
                  <a:pos x="T4" y="T5"/>
                </a:cxn>
                <a:cxn ang="0">
                  <a:pos x="T6" y="T7"/>
                </a:cxn>
                <a:cxn ang="0">
                  <a:pos x="T8" y="T9"/>
                </a:cxn>
              </a:cxnLst>
              <a:rect l="0" t="0" r="r" b="b"/>
              <a:pathLst>
                <a:path w="2020" h="953">
                  <a:moveTo>
                    <a:pt x="0" y="0"/>
                  </a:moveTo>
                  <a:lnTo>
                    <a:pt x="0" y="953"/>
                  </a:lnTo>
                  <a:lnTo>
                    <a:pt x="2020" y="953"/>
                  </a:lnTo>
                  <a:lnTo>
                    <a:pt x="1350" y="0"/>
                  </a:lnTo>
                  <a:lnTo>
                    <a:pt x="0" y="0"/>
                  </a:lnTo>
                  <a:close/>
                </a:path>
              </a:pathLst>
            </a:custGeom>
            <a:solidFill>
              <a:schemeClr val="accent3"/>
            </a:solidFill>
            <a:ln>
              <a:noFill/>
            </a:ln>
          </p:spPr>
          <p:txBody>
            <a:bodyPr anchor="ctr"/>
            <a:lstStyle/>
            <a:p>
              <a:pPr algn="ctr"/>
            </a:p>
          </p:txBody>
        </p:sp>
        <p:sp>
          <p:nvSpPr>
            <p:cNvPr id="8" name="文本框 5"/>
            <p:cNvSpPr txBox="1"/>
            <p:nvPr/>
          </p:nvSpPr>
          <p:spPr>
            <a:xfrm>
              <a:off x="4122546" y="5487194"/>
              <a:ext cx="1261885" cy="307777"/>
            </a:xfrm>
            <a:prstGeom prst="rect">
              <a:avLst/>
            </a:prstGeom>
            <a:noFill/>
          </p:spPr>
          <p:txBody>
            <a:bodyPr wrap="none">
              <a:normAutofit/>
            </a:bodyPr>
            <a:lstStyle/>
            <a:p>
              <a:pPr algn="ctr"/>
              <a:r>
                <a:rPr lang="zh-CN" altLang="en-US" sz="1200" b="1">
                  <a:solidFill>
                    <a:schemeClr val="bg1"/>
                  </a:solidFill>
                </a:rPr>
                <a:t>标题文本预设</a:t>
              </a:r>
              <a:endParaRPr lang="zh-CN" altLang="en-US" sz="1200" b="1">
                <a:solidFill>
                  <a:schemeClr val="bg1"/>
                </a:solidFill>
              </a:endParaRPr>
            </a:p>
          </p:txBody>
        </p:sp>
        <p:sp>
          <p:nvSpPr>
            <p:cNvPr id="9" name="文本框 6"/>
            <p:cNvSpPr txBox="1"/>
            <p:nvPr/>
          </p:nvSpPr>
          <p:spPr>
            <a:xfrm>
              <a:off x="6579996" y="5487194"/>
              <a:ext cx="1261885" cy="307777"/>
            </a:xfrm>
            <a:prstGeom prst="rect">
              <a:avLst/>
            </a:prstGeom>
            <a:noFill/>
          </p:spPr>
          <p:txBody>
            <a:bodyPr wrap="none">
              <a:normAutofit/>
            </a:bodyPr>
            <a:lstStyle/>
            <a:p>
              <a:pPr algn="ctr"/>
              <a:r>
                <a:rPr lang="zh-CN" altLang="en-US" sz="1200" b="1">
                  <a:solidFill>
                    <a:schemeClr val="bg1"/>
                  </a:solidFill>
                </a:rPr>
                <a:t>标题文本预设</a:t>
              </a:r>
              <a:endParaRPr lang="zh-CN" altLang="en-US" sz="1200" b="1">
                <a:solidFill>
                  <a:schemeClr val="bg1"/>
                </a:solidFill>
              </a:endParaRPr>
            </a:p>
          </p:txBody>
        </p:sp>
        <p:sp>
          <p:nvSpPr>
            <p:cNvPr id="10" name="文本框 7"/>
            <p:cNvSpPr txBox="1"/>
            <p:nvPr/>
          </p:nvSpPr>
          <p:spPr>
            <a:xfrm>
              <a:off x="5467043" y="4029869"/>
              <a:ext cx="1261885" cy="307777"/>
            </a:xfrm>
            <a:prstGeom prst="rect">
              <a:avLst/>
            </a:prstGeom>
            <a:noFill/>
          </p:spPr>
          <p:txBody>
            <a:bodyPr wrap="none">
              <a:normAutofit/>
            </a:bodyPr>
            <a:lstStyle/>
            <a:p>
              <a:pPr algn="ctr"/>
              <a:r>
                <a:rPr lang="zh-CN" altLang="en-US" sz="1200" b="1">
                  <a:solidFill>
                    <a:schemeClr val="bg1"/>
                  </a:solidFill>
                </a:rPr>
                <a:t>标题文本预设</a:t>
              </a:r>
              <a:endParaRPr lang="zh-CN" altLang="en-US" sz="1200" b="1">
                <a:solidFill>
                  <a:schemeClr val="bg1"/>
                </a:solidFill>
              </a:endParaRPr>
            </a:p>
          </p:txBody>
        </p:sp>
        <p:sp>
          <p:nvSpPr>
            <p:cNvPr id="11" name="文本框 8"/>
            <p:cNvSpPr txBox="1"/>
            <p:nvPr/>
          </p:nvSpPr>
          <p:spPr>
            <a:xfrm>
              <a:off x="5467043" y="2686744"/>
              <a:ext cx="1261885" cy="307777"/>
            </a:xfrm>
            <a:prstGeom prst="rect">
              <a:avLst/>
            </a:prstGeom>
            <a:noFill/>
          </p:spPr>
          <p:txBody>
            <a:bodyPr wrap="none">
              <a:normAutofit/>
            </a:bodyPr>
            <a:lstStyle/>
            <a:p>
              <a:pPr algn="ctr"/>
              <a:r>
                <a:rPr lang="zh-CN" altLang="en-US" sz="1200" b="1" dirty="0">
                  <a:solidFill>
                    <a:schemeClr val="bg1"/>
                  </a:solidFill>
                </a:rPr>
                <a:t>标题文本预设</a:t>
              </a:r>
              <a:endParaRPr lang="zh-CN" altLang="en-US" sz="1200" b="1" dirty="0">
                <a:solidFill>
                  <a:schemeClr val="bg1"/>
                </a:solidFill>
              </a:endParaRPr>
            </a:p>
          </p:txBody>
        </p:sp>
        <p:sp>
          <p:nvSpPr>
            <p:cNvPr id="12" name="任意多边形: 形状 11"/>
            <p:cNvSpPr/>
            <p:nvPr/>
          </p:nvSpPr>
          <p:spPr bwMode="auto">
            <a:xfrm>
              <a:off x="5801442" y="2120320"/>
              <a:ext cx="593086" cy="405464"/>
            </a:xfrm>
            <a:custGeom>
              <a:avLst/>
              <a:gdLst>
                <a:gd name="T0" fmla="*/ 99 w 199"/>
                <a:gd name="T1" fmla="*/ 101 h 136"/>
                <a:gd name="T2" fmla="*/ 0 w 199"/>
                <a:gd name="T3" fmla="*/ 51 h 136"/>
                <a:gd name="T4" fmla="*/ 99 w 199"/>
                <a:gd name="T5" fmla="*/ 0 h 136"/>
                <a:gd name="T6" fmla="*/ 199 w 199"/>
                <a:gd name="T7" fmla="*/ 51 h 136"/>
                <a:gd name="T8" fmla="*/ 157 w 199"/>
                <a:gd name="T9" fmla="*/ 72 h 136"/>
                <a:gd name="T10" fmla="*/ 157 w 199"/>
                <a:gd name="T11" fmla="*/ 71 h 136"/>
                <a:gd name="T12" fmla="*/ 107 w 199"/>
                <a:gd name="T13" fmla="*/ 46 h 136"/>
                <a:gd name="T14" fmla="*/ 101 w 199"/>
                <a:gd name="T15" fmla="*/ 44 h 136"/>
                <a:gd name="T16" fmla="*/ 95 w 199"/>
                <a:gd name="T17" fmla="*/ 46 h 136"/>
                <a:gd name="T18" fmla="*/ 93 w 199"/>
                <a:gd name="T19" fmla="*/ 52 h 136"/>
                <a:gd name="T20" fmla="*/ 97 w 199"/>
                <a:gd name="T21" fmla="*/ 59 h 136"/>
                <a:gd name="T22" fmla="*/ 140 w 199"/>
                <a:gd name="T23" fmla="*/ 80 h 136"/>
                <a:gd name="T24" fmla="*/ 99 w 199"/>
                <a:gd name="T25" fmla="*/ 101 h 136"/>
                <a:gd name="T26" fmla="*/ 153 w 199"/>
                <a:gd name="T27" fmla="*/ 117 h 136"/>
                <a:gd name="T28" fmla="*/ 155 w 199"/>
                <a:gd name="T29" fmla="*/ 114 h 136"/>
                <a:gd name="T30" fmla="*/ 153 w 199"/>
                <a:gd name="T31" fmla="*/ 111 h 136"/>
                <a:gd name="T32" fmla="*/ 153 w 199"/>
                <a:gd name="T33" fmla="*/ 74 h 136"/>
                <a:gd name="T34" fmla="*/ 105 w 199"/>
                <a:gd name="T35" fmla="*/ 49 h 136"/>
                <a:gd name="T36" fmla="*/ 98 w 199"/>
                <a:gd name="T37" fmla="*/ 49 h 136"/>
                <a:gd name="T38" fmla="*/ 99 w 199"/>
                <a:gd name="T39" fmla="*/ 55 h 136"/>
                <a:gd name="T40" fmla="*/ 145 w 199"/>
                <a:gd name="T41" fmla="*/ 78 h 136"/>
                <a:gd name="T42" fmla="*/ 145 w 199"/>
                <a:gd name="T43" fmla="*/ 111 h 136"/>
                <a:gd name="T44" fmla="*/ 143 w 199"/>
                <a:gd name="T45" fmla="*/ 114 h 136"/>
                <a:gd name="T46" fmla="*/ 145 w 199"/>
                <a:gd name="T47" fmla="*/ 117 h 136"/>
                <a:gd name="T48" fmla="*/ 142 w 199"/>
                <a:gd name="T49" fmla="*/ 125 h 136"/>
                <a:gd name="T50" fmla="*/ 147 w 199"/>
                <a:gd name="T51" fmla="*/ 132 h 136"/>
                <a:gd name="T52" fmla="*/ 146 w 199"/>
                <a:gd name="T53" fmla="*/ 136 h 136"/>
                <a:gd name="T54" fmla="*/ 157 w 199"/>
                <a:gd name="T55" fmla="*/ 124 h 136"/>
                <a:gd name="T56" fmla="*/ 153 w 199"/>
                <a:gd name="T57" fmla="*/ 117 h 136"/>
                <a:gd name="T58" fmla="*/ 34 w 199"/>
                <a:gd name="T59" fmla="*/ 75 h 136"/>
                <a:gd name="T60" fmla="*/ 34 w 199"/>
                <a:gd name="T61" fmla="*/ 117 h 136"/>
                <a:gd name="T62" fmla="*/ 35 w 199"/>
                <a:gd name="T63" fmla="*/ 117 h 136"/>
                <a:gd name="T64" fmla="*/ 100 w 199"/>
                <a:gd name="T65" fmla="*/ 135 h 136"/>
                <a:gd name="T66" fmla="*/ 139 w 199"/>
                <a:gd name="T67" fmla="*/ 129 h 136"/>
                <a:gd name="T68" fmla="*/ 138 w 199"/>
                <a:gd name="T69" fmla="*/ 125 h 136"/>
                <a:gd name="T70" fmla="*/ 140 w 199"/>
                <a:gd name="T71" fmla="*/ 117 h 136"/>
                <a:gd name="T72" fmla="*/ 139 w 199"/>
                <a:gd name="T73" fmla="*/ 114 h 136"/>
                <a:gd name="T74" fmla="*/ 141 w 199"/>
                <a:gd name="T75" fmla="*/ 109 h 136"/>
                <a:gd name="T76" fmla="*/ 141 w 199"/>
                <a:gd name="T77" fmla="*/ 87 h 136"/>
                <a:gd name="T78" fmla="*/ 99 w 199"/>
                <a:gd name="T79" fmla="*/ 108 h 136"/>
                <a:gd name="T80" fmla="*/ 34 w 199"/>
                <a:gd name="T81" fmla="*/ 75 h 136"/>
                <a:gd name="T82" fmla="*/ 157 w 199"/>
                <a:gd name="T83" fmla="*/ 109 h 136"/>
                <a:gd name="T84" fmla="*/ 159 w 199"/>
                <a:gd name="T85" fmla="*/ 114 h 136"/>
                <a:gd name="T86" fmla="*/ 158 w 199"/>
                <a:gd name="T87" fmla="*/ 117 h 136"/>
                <a:gd name="T88" fmla="*/ 160 w 199"/>
                <a:gd name="T89" fmla="*/ 120 h 136"/>
                <a:gd name="T90" fmla="*/ 164 w 199"/>
                <a:gd name="T91" fmla="*/ 117 h 136"/>
                <a:gd name="T92" fmla="*/ 165 w 199"/>
                <a:gd name="T93" fmla="*/ 117 h 136"/>
                <a:gd name="T94" fmla="*/ 165 w 199"/>
                <a:gd name="T95" fmla="*/ 75 h 136"/>
                <a:gd name="T96" fmla="*/ 157 w 199"/>
                <a:gd name="T97" fmla="*/ 79 h 136"/>
                <a:gd name="T98" fmla="*/ 157 w 199"/>
                <a:gd name="T99" fmla="*/ 10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36">
                  <a:moveTo>
                    <a:pt x="99" y="101"/>
                  </a:moveTo>
                  <a:cubicBezTo>
                    <a:pt x="0" y="51"/>
                    <a:pt x="0" y="51"/>
                    <a:pt x="0" y="51"/>
                  </a:cubicBezTo>
                  <a:cubicBezTo>
                    <a:pt x="99" y="0"/>
                    <a:pt x="99" y="0"/>
                    <a:pt x="99" y="0"/>
                  </a:cubicBezTo>
                  <a:cubicBezTo>
                    <a:pt x="199" y="51"/>
                    <a:pt x="199" y="51"/>
                    <a:pt x="199" y="51"/>
                  </a:cubicBezTo>
                  <a:cubicBezTo>
                    <a:pt x="157" y="72"/>
                    <a:pt x="157" y="72"/>
                    <a:pt x="157" y="72"/>
                  </a:cubicBezTo>
                  <a:cubicBezTo>
                    <a:pt x="157" y="71"/>
                    <a:pt x="157" y="71"/>
                    <a:pt x="157" y="71"/>
                  </a:cubicBezTo>
                  <a:cubicBezTo>
                    <a:pt x="107" y="46"/>
                    <a:pt x="107" y="46"/>
                    <a:pt x="107" y="46"/>
                  </a:cubicBezTo>
                  <a:cubicBezTo>
                    <a:pt x="106" y="45"/>
                    <a:pt x="104" y="44"/>
                    <a:pt x="101" y="44"/>
                  </a:cubicBezTo>
                  <a:cubicBezTo>
                    <a:pt x="99" y="44"/>
                    <a:pt x="97" y="44"/>
                    <a:pt x="95" y="46"/>
                  </a:cubicBezTo>
                  <a:cubicBezTo>
                    <a:pt x="93" y="48"/>
                    <a:pt x="92" y="51"/>
                    <a:pt x="93" y="52"/>
                  </a:cubicBezTo>
                  <a:cubicBezTo>
                    <a:pt x="93" y="56"/>
                    <a:pt x="96" y="58"/>
                    <a:pt x="97" y="59"/>
                  </a:cubicBezTo>
                  <a:cubicBezTo>
                    <a:pt x="140" y="80"/>
                    <a:pt x="140" y="80"/>
                    <a:pt x="140" y="80"/>
                  </a:cubicBezTo>
                  <a:lnTo>
                    <a:pt x="99" y="101"/>
                  </a:lnTo>
                  <a:close/>
                  <a:moveTo>
                    <a:pt x="153" y="117"/>
                  </a:moveTo>
                  <a:cubicBezTo>
                    <a:pt x="154" y="117"/>
                    <a:pt x="155" y="115"/>
                    <a:pt x="155" y="114"/>
                  </a:cubicBezTo>
                  <a:cubicBezTo>
                    <a:pt x="155" y="113"/>
                    <a:pt x="154" y="112"/>
                    <a:pt x="153" y="111"/>
                  </a:cubicBezTo>
                  <a:cubicBezTo>
                    <a:pt x="153" y="74"/>
                    <a:pt x="153" y="74"/>
                    <a:pt x="153" y="74"/>
                  </a:cubicBezTo>
                  <a:cubicBezTo>
                    <a:pt x="105" y="49"/>
                    <a:pt x="105" y="49"/>
                    <a:pt x="105" y="49"/>
                  </a:cubicBezTo>
                  <a:cubicBezTo>
                    <a:pt x="105" y="49"/>
                    <a:pt x="101" y="46"/>
                    <a:pt x="98" y="49"/>
                  </a:cubicBezTo>
                  <a:cubicBezTo>
                    <a:pt x="94" y="52"/>
                    <a:pt x="99" y="55"/>
                    <a:pt x="99" y="55"/>
                  </a:cubicBezTo>
                  <a:cubicBezTo>
                    <a:pt x="145" y="78"/>
                    <a:pt x="145" y="78"/>
                    <a:pt x="145" y="78"/>
                  </a:cubicBezTo>
                  <a:cubicBezTo>
                    <a:pt x="145" y="111"/>
                    <a:pt x="145" y="111"/>
                    <a:pt x="145" y="111"/>
                  </a:cubicBezTo>
                  <a:cubicBezTo>
                    <a:pt x="144" y="112"/>
                    <a:pt x="143" y="113"/>
                    <a:pt x="143" y="114"/>
                  </a:cubicBezTo>
                  <a:cubicBezTo>
                    <a:pt x="143" y="115"/>
                    <a:pt x="144" y="117"/>
                    <a:pt x="145" y="117"/>
                  </a:cubicBezTo>
                  <a:cubicBezTo>
                    <a:pt x="144" y="118"/>
                    <a:pt x="142" y="121"/>
                    <a:pt x="142" y="125"/>
                  </a:cubicBezTo>
                  <a:cubicBezTo>
                    <a:pt x="142" y="129"/>
                    <a:pt x="147" y="129"/>
                    <a:pt x="147" y="132"/>
                  </a:cubicBezTo>
                  <a:cubicBezTo>
                    <a:pt x="147" y="134"/>
                    <a:pt x="146" y="136"/>
                    <a:pt x="146" y="136"/>
                  </a:cubicBezTo>
                  <a:cubicBezTo>
                    <a:pt x="146" y="136"/>
                    <a:pt x="157" y="132"/>
                    <a:pt x="157" y="124"/>
                  </a:cubicBezTo>
                  <a:cubicBezTo>
                    <a:pt x="157" y="120"/>
                    <a:pt x="154" y="118"/>
                    <a:pt x="153" y="117"/>
                  </a:cubicBezTo>
                  <a:close/>
                  <a:moveTo>
                    <a:pt x="34" y="75"/>
                  </a:moveTo>
                  <a:cubicBezTo>
                    <a:pt x="34" y="117"/>
                    <a:pt x="34" y="117"/>
                    <a:pt x="34" y="117"/>
                  </a:cubicBezTo>
                  <a:cubicBezTo>
                    <a:pt x="35" y="117"/>
                    <a:pt x="35" y="117"/>
                    <a:pt x="35" y="117"/>
                  </a:cubicBezTo>
                  <a:cubicBezTo>
                    <a:pt x="53" y="129"/>
                    <a:pt x="76" y="135"/>
                    <a:pt x="100" y="135"/>
                  </a:cubicBezTo>
                  <a:cubicBezTo>
                    <a:pt x="113" y="135"/>
                    <a:pt x="127" y="133"/>
                    <a:pt x="139" y="129"/>
                  </a:cubicBezTo>
                  <a:cubicBezTo>
                    <a:pt x="138" y="128"/>
                    <a:pt x="138" y="126"/>
                    <a:pt x="138" y="125"/>
                  </a:cubicBezTo>
                  <a:cubicBezTo>
                    <a:pt x="138" y="122"/>
                    <a:pt x="139" y="119"/>
                    <a:pt x="140" y="117"/>
                  </a:cubicBezTo>
                  <a:cubicBezTo>
                    <a:pt x="139" y="116"/>
                    <a:pt x="139" y="115"/>
                    <a:pt x="139" y="114"/>
                  </a:cubicBezTo>
                  <a:cubicBezTo>
                    <a:pt x="139" y="112"/>
                    <a:pt x="140" y="110"/>
                    <a:pt x="141" y="109"/>
                  </a:cubicBezTo>
                  <a:cubicBezTo>
                    <a:pt x="141" y="87"/>
                    <a:pt x="141" y="87"/>
                    <a:pt x="141" y="87"/>
                  </a:cubicBezTo>
                  <a:cubicBezTo>
                    <a:pt x="99" y="108"/>
                    <a:pt x="99" y="108"/>
                    <a:pt x="99" y="108"/>
                  </a:cubicBezTo>
                  <a:lnTo>
                    <a:pt x="34" y="75"/>
                  </a:lnTo>
                  <a:close/>
                  <a:moveTo>
                    <a:pt x="157" y="109"/>
                  </a:moveTo>
                  <a:cubicBezTo>
                    <a:pt x="158" y="111"/>
                    <a:pt x="159" y="112"/>
                    <a:pt x="159" y="114"/>
                  </a:cubicBezTo>
                  <a:cubicBezTo>
                    <a:pt x="159" y="115"/>
                    <a:pt x="159" y="116"/>
                    <a:pt x="158" y="117"/>
                  </a:cubicBezTo>
                  <a:cubicBezTo>
                    <a:pt x="159" y="118"/>
                    <a:pt x="159" y="119"/>
                    <a:pt x="160" y="120"/>
                  </a:cubicBezTo>
                  <a:cubicBezTo>
                    <a:pt x="161" y="119"/>
                    <a:pt x="163" y="118"/>
                    <a:pt x="164" y="117"/>
                  </a:cubicBezTo>
                  <a:cubicBezTo>
                    <a:pt x="165" y="117"/>
                    <a:pt x="165" y="117"/>
                    <a:pt x="165" y="117"/>
                  </a:cubicBezTo>
                  <a:cubicBezTo>
                    <a:pt x="165" y="75"/>
                    <a:pt x="165" y="75"/>
                    <a:pt x="165" y="75"/>
                  </a:cubicBezTo>
                  <a:cubicBezTo>
                    <a:pt x="157" y="79"/>
                    <a:pt x="157" y="79"/>
                    <a:pt x="157" y="79"/>
                  </a:cubicBezTo>
                  <a:lnTo>
                    <a:pt x="157" y="109"/>
                  </a:lnTo>
                  <a:close/>
                </a:path>
              </a:pathLst>
            </a:custGeom>
            <a:solidFill>
              <a:schemeClr val="bg1"/>
            </a:solidFill>
            <a:ln>
              <a:noFill/>
            </a:ln>
          </p:spPr>
          <p:txBody>
            <a:bodyPr anchor="ctr"/>
            <a:lstStyle/>
            <a:p>
              <a:pPr algn="ctr"/>
            </a:p>
          </p:txBody>
        </p:sp>
        <p:sp>
          <p:nvSpPr>
            <p:cNvPr id="13" name="任意多边形: 形状 12"/>
            <p:cNvSpPr/>
            <p:nvPr/>
          </p:nvSpPr>
          <p:spPr bwMode="auto">
            <a:xfrm>
              <a:off x="6933913" y="4951770"/>
              <a:ext cx="554050" cy="416797"/>
            </a:xfrm>
            <a:custGeom>
              <a:avLst/>
              <a:gdLst>
                <a:gd name="T0" fmla="*/ 56 w 186"/>
                <a:gd name="T1" fmla="*/ 67 h 140"/>
                <a:gd name="T2" fmla="*/ 34 w 186"/>
                <a:gd name="T3" fmla="*/ 77 h 140"/>
                <a:gd name="T4" fmla="*/ 15 w 186"/>
                <a:gd name="T5" fmla="*/ 87 h 140"/>
                <a:gd name="T6" fmla="*/ 50 w 186"/>
                <a:gd name="T7" fmla="*/ 61 h 140"/>
                <a:gd name="T8" fmla="*/ 68 w 186"/>
                <a:gd name="T9" fmla="*/ 67 h 140"/>
                <a:gd name="T10" fmla="*/ 59 w 186"/>
                <a:gd name="T11" fmla="*/ 81 h 140"/>
                <a:gd name="T12" fmla="*/ 82 w 186"/>
                <a:gd name="T13" fmla="*/ 68 h 140"/>
                <a:gd name="T14" fmla="*/ 68 w 186"/>
                <a:gd name="T15" fmla="*/ 67 h 140"/>
                <a:gd name="T16" fmla="*/ 82 w 186"/>
                <a:gd name="T17" fmla="*/ 27 h 140"/>
                <a:gd name="T18" fmla="*/ 64 w 186"/>
                <a:gd name="T19" fmla="*/ 40 h 140"/>
                <a:gd name="T20" fmla="*/ 36 w 186"/>
                <a:gd name="T21" fmla="*/ 36 h 140"/>
                <a:gd name="T22" fmla="*/ 15 w 186"/>
                <a:gd name="T23" fmla="*/ 27 h 140"/>
                <a:gd name="T24" fmla="*/ 72 w 186"/>
                <a:gd name="T25" fmla="*/ 40 h 140"/>
                <a:gd name="T26" fmla="*/ 72 w 186"/>
                <a:gd name="T27" fmla="*/ 26 h 140"/>
                <a:gd name="T28" fmla="*/ 106 w 186"/>
                <a:gd name="T29" fmla="*/ 95 h 140"/>
                <a:gd name="T30" fmla="*/ 144 w 186"/>
                <a:gd name="T31" fmla="*/ 95 h 140"/>
                <a:gd name="T32" fmla="*/ 106 w 186"/>
                <a:gd name="T33" fmla="*/ 95 h 140"/>
                <a:gd name="T34" fmla="*/ 106 w 186"/>
                <a:gd name="T35" fmla="*/ 72 h 140"/>
                <a:gd name="T36" fmla="*/ 170 w 186"/>
                <a:gd name="T37" fmla="*/ 68 h 140"/>
                <a:gd name="T38" fmla="*/ 126 w 186"/>
                <a:gd name="T39" fmla="*/ 24 h 140"/>
                <a:gd name="T40" fmla="*/ 170 w 186"/>
                <a:gd name="T41" fmla="*/ 31 h 140"/>
                <a:gd name="T42" fmla="*/ 126 w 186"/>
                <a:gd name="T43" fmla="*/ 24 h 140"/>
                <a:gd name="T44" fmla="*/ 106 w 186"/>
                <a:gd name="T45" fmla="*/ 45 h 140"/>
                <a:gd name="T46" fmla="*/ 170 w 186"/>
                <a:gd name="T47" fmla="*/ 40 h 140"/>
                <a:gd name="T48" fmla="*/ 106 w 186"/>
                <a:gd name="T49" fmla="*/ 81 h 140"/>
                <a:gd name="T50" fmla="*/ 170 w 186"/>
                <a:gd name="T51" fmla="*/ 86 h 140"/>
                <a:gd name="T52" fmla="*/ 106 w 186"/>
                <a:gd name="T53" fmla="*/ 81 h 140"/>
                <a:gd name="T54" fmla="*/ 106 w 186"/>
                <a:gd name="T55" fmla="*/ 59 h 140"/>
                <a:gd name="T56" fmla="*/ 170 w 186"/>
                <a:gd name="T57" fmla="*/ 54 h 140"/>
                <a:gd name="T58" fmla="*/ 186 w 186"/>
                <a:gd name="T59" fmla="*/ 9 h 140"/>
                <a:gd name="T60" fmla="*/ 186 w 186"/>
                <a:gd name="T61" fmla="*/ 134 h 140"/>
                <a:gd name="T62" fmla="*/ 142 w 186"/>
                <a:gd name="T63" fmla="*/ 128 h 140"/>
                <a:gd name="T64" fmla="*/ 93 w 186"/>
                <a:gd name="T65" fmla="*/ 140 h 140"/>
                <a:gd name="T66" fmla="*/ 44 w 186"/>
                <a:gd name="T67" fmla="*/ 128 h 140"/>
                <a:gd name="T68" fmla="*/ 0 w 186"/>
                <a:gd name="T69" fmla="*/ 134 h 140"/>
                <a:gd name="T70" fmla="*/ 0 w 186"/>
                <a:gd name="T71" fmla="*/ 9 h 140"/>
                <a:gd name="T72" fmla="*/ 44 w 186"/>
                <a:gd name="T73" fmla="*/ 0 h 140"/>
                <a:gd name="T74" fmla="*/ 142 w 186"/>
                <a:gd name="T75" fmla="*/ 0 h 140"/>
                <a:gd name="T76" fmla="*/ 186 w 186"/>
                <a:gd name="T77" fmla="*/ 9 h 140"/>
                <a:gd name="T78" fmla="*/ 44 w 186"/>
                <a:gd name="T79" fmla="*/ 8 h 140"/>
                <a:gd name="T80" fmla="*/ 8 w 186"/>
                <a:gd name="T81" fmla="*/ 118 h 140"/>
                <a:gd name="T82" fmla="*/ 89 w 186"/>
                <a:gd name="T83" fmla="*/ 121 h 140"/>
                <a:gd name="T84" fmla="*/ 178 w 186"/>
                <a:gd name="T85" fmla="*/ 14 h 140"/>
                <a:gd name="T86" fmla="*/ 97 w 186"/>
                <a:gd name="T87" fmla="*/ 18 h 140"/>
                <a:gd name="T88" fmla="*/ 142 w 186"/>
                <a:gd name="T89" fmla="*/ 112 h 140"/>
                <a:gd name="T90" fmla="*/ 178 w 186"/>
                <a:gd name="T91"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40">
                  <a:moveTo>
                    <a:pt x="56" y="66"/>
                  </a:moveTo>
                  <a:cubicBezTo>
                    <a:pt x="56" y="66"/>
                    <a:pt x="56" y="67"/>
                    <a:pt x="56" y="67"/>
                  </a:cubicBezTo>
                  <a:cubicBezTo>
                    <a:pt x="54" y="69"/>
                    <a:pt x="50" y="70"/>
                    <a:pt x="46" y="71"/>
                  </a:cubicBezTo>
                  <a:cubicBezTo>
                    <a:pt x="41" y="72"/>
                    <a:pt x="37" y="73"/>
                    <a:pt x="34" y="77"/>
                  </a:cubicBezTo>
                  <a:cubicBezTo>
                    <a:pt x="32" y="79"/>
                    <a:pt x="31" y="80"/>
                    <a:pt x="29" y="82"/>
                  </a:cubicBezTo>
                  <a:cubicBezTo>
                    <a:pt x="24" y="83"/>
                    <a:pt x="19" y="85"/>
                    <a:pt x="15" y="87"/>
                  </a:cubicBezTo>
                  <a:cubicBezTo>
                    <a:pt x="15" y="80"/>
                    <a:pt x="15" y="74"/>
                    <a:pt x="15" y="68"/>
                  </a:cubicBezTo>
                  <a:cubicBezTo>
                    <a:pt x="26" y="63"/>
                    <a:pt x="38" y="61"/>
                    <a:pt x="50" y="61"/>
                  </a:cubicBezTo>
                  <a:cubicBezTo>
                    <a:pt x="52" y="62"/>
                    <a:pt x="56" y="64"/>
                    <a:pt x="56" y="66"/>
                  </a:cubicBezTo>
                  <a:close/>
                  <a:moveTo>
                    <a:pt x="68" y="67"/>
                  </a:moveTo>
                  <a:cubicBezTo>
                    <a:pt x="70" y="73"/>
                    <a:pt x="67" y="75"/>
                    <a:pt x="62" y="77"/>
                  </a:cubicBezTo>
                  <a:cubicBezTo>
                    <a:pt x="60" y="78"/>
                    <a:pt x="59" y="80"/>
                    <a:pt x="59" y="81"/>
                  </a:cubicBezTo>
                  <a:cubicBezTo>
                    <a:pt x="67" y="82"/>
                    <a:pt x="74" y="84"/>
                    <a:pt x="82" y="87"/>
                  </a:cubicBezTo>
                  <a:cubicBezTo>
                    <a:pt x="82" y="80"/>
                    <a:pt x="82" y="74"/>
                    <a:pt x="82" y="68"/>
                  </a:cubicBezTo>
                  <a:cubicBezTo>
                    <a:pt x="76" y="66"/>
                    <a:pt x="71" y="64"/>
                    <a:pt x="65" y="63"/>
                  </a:cubicBezTo>
                  <a:cubicBezTo>
                    <a:pt x="66" y="64"/>
                    <a:pt x="67" y="66"/>
                    <a:pt x="68" y="67"/>
                  </a:cubicBezTo>
                  <a:close/>
                  <a:moveTo>
                    <a:pt x="15" y="27"/>
                  </a:moveTo>
                  <a:cubicBezTo>
                    <a:pt x="36" y="19"/>
                    <a:pt x="60" y="19"/>
                    <a:pt x="82" y="27"/>
                  </a:cubicBezTo>
                  <a:cubicBezTo>
                    <a:pt x="82" y="39"/>
                    <a:pt x="82" y="51"/>
                    <a:pt x="82" y="63"/>
                  </a:cubicBezTo>
                  <a:cubicBezTo>
                    <a:pt x="76" y="55"/>
                    <a:pt x="70" y="47"/>
                    <a:pt x="64" y="40"/>
                  </a:cubicBezTo>
                  <a:cubicBezTo>
                    <a:pt x="60" y="43"/>
                    <a:pt x="55" y="47"/>
                    <a:pt x="51" y="51"/>
                  </a:cubicBezTo>
                  <a:cubicBezTo>
                    <a:pt x="46" y="45"/>
                    <a:pt x="41" y="41"/>
                    <a:pt x="36" y="36"/>
                  </a:cubicBezTo>
                  <a:cubicBezTo>
                    <a:pt x="29" y="44"/>
                    <a:pt x="22" y="53"/>
                    <a:pt x="15" y="63"/>
                  </a:cubicBezTo>
                  <a:cubicBezTo>
                    <a:pt x="15" y="51"/>
                    <a:pt x="15" y="39"/>
                    <a:pt x="15" y="27"/>
                  </a:cubicBezTo>
                  <a:close/>
                  <a:moveTo>
                    <a:pt x="65" y="32"/>
                  </a:moveTo>
                  <a:cubicBezTo>
                    <a:pt x="65" y="35"/>
                    <a:pt x="68" y="39"/>
                    <a:pt x="72" y="40"/>
                  </a:cubicBezTo>
                  <a:cubicBezTo>
                    <a:pt x="75" y="41"/>
                    <a:pt x="78" y="39"/>
                    <a:pt x="78" y="35"/>
                  </a:cubicBezTo>
                  <a:cubicBezTo>
                    <a:pt x="78" y="31"/>
                    <a:pt x="75" y="27"/>
                    <a:pt x="72" y="26"/>
                  </a:cubicBezTo>
                  <a:cubicBezTo>
                    <a:pt x="68" y="25"/>
                    <a:pt x="65" y="28"/>
                    <a:pt x="65" y="32"/>
                  </a:cubicBezTo>
                  <a:close/>
                  <a:moveTo>
                    <a:pt x="106" y="95"/>
                  </a:moveTo>
                  <a:cubicBezTo>
                    <a:pt x="106" y="99"/>
                    <a:pt x="106" y="99"/>
                    <a:pt x="106" y="99"/>
                  </a:cubicBezTo>
                  <a:cubicBezTo>
                    <a:pt x="118" y="96"/>
                    <a:pt x="131" y="95"/>
                    <a:pt x="144" y="95"/>
                  </a:cubicBezTo>
                  <a:cubicBezTo>
                    <a:pt x="144" y="91"/>
                    <a:pt x="144" y="91"/>
                    <a:pt x="144" y="91"/>
                  </a:cubicBezTo>
                  <a:cubicBezTo>
                    <a:pt x="131" y="90"/>
                    <a:pt x="118" y="92"/>
                    <a:pt x="106" y="95"/>
                  </a:cubicBezTo>
                  <a:close/>
                  <a:moveTo>
                    <a:pt x="106" y="68"/>
                  </a:moveTo>
                  <a:cubicBezTo>
                    <a:pt x="106" y="72"/>
                    <a:pt x="106" y="72"/>
                    <a:pt x="106" y="72"/>
                  </a:cubicBezTo>
                  <a:cubicBezTo>
                    <a:pt x="126" y="66"/>
                    <a:pt x="150" y="66"/>
                    <a:pt x="170" y="72"/>
                  </a:cubicBezTo>
                  <a:cubicBezTo>
                    <a:pt x="170" y="68"/>
                    <a:pt x="170" y="68"/>
                    <a:pt x="170" y="68"/>
                  </a:cubicBezTo>
                  <a:cubicBezTo>
                    <a:pt x="149" y="62"/>
                    <a:pt x="127" y="62"/>
                    <a:pt x="106" y="68"/>
                  </a:cubicBezTo>
                  <a:close/>
                  <a:moveTo>
                    <a:pt x="126" y="24"/>
                  </a:moveTo>
                  <a:cubicBezTo>
                    <a:pt x="126" y="28"/>
                    <a:pt x="126" y="28"/>
                    <a:pt x="126" y="28"/>
                  </a:cubicBezTo>
                  <a:cubicBezTo>
                    <a:pt x="140" y="26"/>
                    <a:pt x="156" y="27"/>
                    <a:pt x="170" y="31"/>
                  </a:cubicBezTo>
                  <a:cubicBezTo>
                    <a:pt x="170" y="27"/>
                    <a:pt x="170" y="27"/>
                    <a:pt x="170" y="27"/>
                  </a:cubicBezTo>
                  <a:cubicBezTo>
                    <a:pt x="156" y="23"/>
                    <a:pt x="140" y="22"/>
                    <a:pt x="126" y="24"/>
                  </a:cubicBezTo>
                  <a:close/>
                  <a:moveTo>
                    <a:pt x="106" y="41"/>
                  </a:moveTo>
                  <a:cubicBezTo>
                    <a:pt x="106" y="45"/>
                    <a:pt x="106" y="45"/>
                    <a:pt x="106" y="45"/>
                  </a:cubicBezTo>
                  <a:cubicBezTo>
                    <a:pt x="126" y="39"/>
                    <a:pt x="150" y="39"/>
                    <a:pt x="170" y="45"/>
                  </a:cubicBezTo>
                  <a:cubicBezTo>
                    <a:pt x="170" y="40"/>
                    <a:pt x="170" y="40"/>
                    <a:pt x="170" y="40"/>
                  </a:cubicBezTo>
                  <a:cubicBezTo>
                    <a:pt x="149" y="35"/>
                    <a:pt x="127" y="35"/>
                    <a:pt x="106" y="41"/>
                  </a:cubicBezTo>
                  <a:close/>
                  <a:moveTo>
                    <a:pt x="106" y="81"/>
                  </a:moveTo>
                  <a:cubicBezTo>
                    <a:pt x="106" y="86"/>
                    <a:pt x="106" y="86"/>
                    <a:pt x="106" y="86"/>
                  </a:cubicBezTo>
                  <a:cubicBezTo>
                    <a:pt x="126" y="80"/>
                    <a:pt x="150" y="80"/>
                    <a:pt x="170" y="86"/>
                  </a:cubicBezTo>
                  <a:cubicBezTo>
                    <a:pt x="170" y="81"/>
                    <a:pt x="170" y="81"/>
                    <a:pt x="170" y="81"/>
                  </a:cubicBezTo>
                  <a:cubicBezTo>
                    <a:pt x="149" y="76"/>
                    <a:pt x="127" y="76"/>
                    <a:pt x="106" y="81"/>
                  </a:cubicBezTo>
                  <a:close/>
                  <a:moveTo>
                    <a:pt x="106" y="54"/>
                  </a:moveTo>
                  <a:cubicBezTo>
                    <a:pt x="106" y="59"/>
                    <a:pt x="106" y="59"/>
                    <a:pt x="106" y="59"/>
                  </a:cubicBezTo>
                  <a:cubicBezTo>
                    <a:pt x="126" y="53"/>
                    <a:pt x="150" y="53"/>
                    <a:pt x="170" y="59"/>
                  </a:cubicBezTo>
                  <a:cubicBezTo>
                    <a:pt x="170" y="54"/>
                    <a:pt x="170" y="54"/>
                    <a:pt x="170" y="54"/>
                  </a:cubicBezTo>
                  <a:cubicBezTo>
                    <a:pt x="149" y="48"/>
                    <a:pt x="127" y="49"/>
                    <a:pt x="106" y="54"/>
                  </a:cubicBezTo>
                  <a:close/>
                  <a:moveTo>
                    <a:pt x="186" y="9"/>
                  </a:moveTo>
                  <a:cubicBezTo>
                    <a:pt x="186" y="126"/>
                    <a:pt x="186" y="126"/>
                    <a:pt x="186" y="126"/>
                  </a:cubicBezTo>
                  <a:cubicBezTo>
                    <a:pt x="186" y="134"/>
                    <a:pt x="186" y="134"/>
                    <a:pt x="186" y="134"/>
                  </a:cubicBezTo>
                  <a:cubicBezTo>
                    <a:pt x="184" y="136"/>
                    <a:pt x="182" y="136"/>
                    <a:pt x="180" y="135"/>
                  </a:cubicBezTo>
                  <a:cubicBezTo>
                    <a:pt x="168" y="131"/>
                    <a:pt x="155" y="128"/>
                    <a:pt x="142" y="128"/>
                  </a:cubicBezTo>
                  <a:cubicBezTo>
                    <a:pt x="126" y="128"/>
                    <a:pt x="110" y="132"/>
                    <a:pt x="96" y="139"/>
                  </a:cubicBezTo>
                  <a:cubicBezTo>
                    <a:pt x="95" y="140"/>
                    <a:pt x="94" y="140"/>
                    <a:pt x="93" y="140"/>
                  </a:cubicBezTo>
                  <a:cubicBezTo>
                    <a:pt x="92" y="140"/>
                    <a:pt x="91" y="140"/>
                    <a:pt x="91" y="139"/>
                  </a:cubicBezTo>
                  <a:cubicBezTo>
                    <a:pt x="76" y="132"/>
                    <a:pt x="60" y="128"/>
                    <a:pt x="44" y="128"/>
                  </a:cubicBezTo>
                  <a:cubicBezTo>
                    <a:pt x="31" y="128"/>
                    <a:pt x="18" y="131"/>
                    <a:pt x="6" y="135"/>
                  </a:cubicBezTo>
                  <a:cubicBezTo>
                    <a:pt x="4" y="136"/>
                    <a:pt x="2" y="136"/>
                    <a:pt x="0" y="134"/>
                  </a:cubicBezTo>
                  <a:cubicBezTo>
                    <a:pt x="0" y="126"/>
                    <a:pt x="0" y="126"/>
                    <a:pt x="0" y="126"/>
                  </a:cubicBezTo>
                  <a:cubicBezTo>
                    <a:pt x="0" y="9"/>
                    <a:pt x="0" y="9"/>
                    <a:pt x="0" y="9"/>
                  </a:cubicBezTo>
                  <a:cubicBezTo>
                    <a:pt x="3" y="8"/>
                    <a:pt x="3" y="8"/>
                    <a:pt x="3" y="8"/>
                  </a:cubicBezTo>
                  <a:cubicBezTo>
                    <a:pt x="16" y="3"/>
                    <a:pt x="30" y="0"/>
                    <a:pt x="44" y="0"/>
                  </a:cubicBezTo>
                  <a:cubicBezTo>
                    <a:pt x="61" y="0"/>
                    <a:pt x="78" y="4"/>
                    <a:pt x="93" y="11"/>
                  </a:cubicBezTo>
                  <a:cubicBezTo>
                    <a:pt x="108" y="4"/>
                    <a:pt x="125" y="0"/>
                    <a:pt x="142" y="0"/>
                  </a:cubicBezTo>
                  <a:cubicBezTo>
                    <a:pt x="157" y="0"/>
                    <a:pt x="170" y="3"/>
                    <a:pt x="183" y="8"/>
                  </a:cubicBezTo>
                  <a:lnTo>
                    <a:pt x="186" y="9"/>
                  </a:lnTo>
                  <a:close/>
                  <a:moveTo>
                    <a:pt x="89" y="18"/>
                  </a:moveTo>
                  <a:cubicBezTo>
                    <a:pt x="75" y="11"/>
                    <a:pt x="60" y="8"/>
                    <a:pt x="44" y="8"/>
                  </a:cubicBezTo>
                  <a:cubicBezTo>
                    <a:pt x="31" y="8"/>
                    <a:pt x="19" y="10"/>
                    <a:pt x="8" y="14"/>
                  </a:cubicBezTo>
                  <a:cubicBezTo>
                    <a:pt x="8" y="118"/>
                    <a:pt x="8" y="118"/>
                    <a:pt x="8" y="118"/>
                  </a:cubicBezTo>
                  <a:cubicBezTo>
                    <a:pt x="19" y="114"/>
                    <a:pt x="31" y="112"/>
                    <a:pt x="44" y="112"/>
                  </a:cubicBezTo>
                  <a:cubicBezTo>
                    <a:pt x="60" y="112"/>
                    <a:pt x="75" y="115"/>
                    <a:pt x="89" y="121"/>
                  </a:cubicBezTo>
                  <a:lnTo>
                    <a:pt x="89" y="18"/>
                  </a:lnTo>
                  <a:close/>
                  <a:moveTo>
                    <a:pt x="178" y="14"/>
                  </a:moveTo>
                  <a:cubicBezTo>
                    <a:pt x="167" y="10"/>
                    <a:pt x="155" y="8"/>
                    <a:pt x="142" y="8"/>
                  </a:cubicBezTo>
                  <a:cubicBezTo>
                    <a:pt x="126" y="8"/>
                    <a:pt x="111" y="11"/>
                    <a:pt x="97" y="18"/>
                  </a:cubicBezTo>
                  <a:cubicBezTo>
                    <a:pt x="97" y="121"/>
                    <a:pt x="97" y="121"/>
                    <a:pt x="97" y="121"/>
                  </a:cubicBezTo>
                  <a:cubicBezTo>
                    <a:pt x="111" y="115"/>
                    <a:pt x="127" y="112"/>
                    <a:pt x="142" y="112"/>
                  </a:cubicBezTo>
                  <a:cubicBezTo>
                    <a:pt x="155" y="112"/>
                    <a:pt x="167" y="114"/>
                    <a:pt x="178" y="118"/>
                  </a:cubicBezTo>
                  <a:lnTo>
                    <a:pt x="178" y="14"/>
                  </a:lnTo>
                  <a:close/>
                </a:path>
              </a:pathLst>
            </a:custGeom>
            <a:solidFill>
              <a:schemeClr val="bg1"/>
            </a:solidFill>
            <a:ln>
              <a:noFill/>
            </a:ln>
          </p:spPr>
          <p:txBody>
            <a:bodyPr anchor="ctr"/>
            <a:lstStyle/>
            <a:p>
              <a:pPr algn="ctr"/>
            </a:p>
          </p:txBody>
        </p:sp>
        <p:sp>
          <p:nvSpPr>
            <p:cNvPr id="14" name="任意多边形: 形状 13"/>
            <p:cNvSpPr/>
            <p:nvPr/>
          </p:nvSpPr>
          <p:spPr bwMode="auto">
            <a:xfrm>
              <a:off x="5853699" y="3423426"/>
              <a:ext cx="488572" cy="551532"/>
            </a:xfrm>
            <a:custGeom>
              <a:avLst/>
              <a:gdLst>
                <a:gd name="T0" fmla="*/ 50 w 164"/>
                <a:gd name="T1" fmla="*/ 67 h 185"/>
                <a:gd name="T2" fmla="*/ 46 w 164"/>
                <a:gd name="T3" fmla="*/ 67 h 185"/>
                <a:gd name="T4" fmla="*/ 42 w 164"/>
                <a:gd name="T5" fmla="*/ 59 h 185"/>
                <a:gd name="T6" fmla="*/ 50 w 164"/>
                <a:gd name="T7" fmla="*/ 63 h 185"/>
                <a:gd name="T8" fmla="*/ 79 w 164"/>
                <a:gd name="T9" fmla="*/ 148 h 185"/>
                <a:gd name="T10" fmla="*/ 82 w 164"/>
                <a:gd name="T11" fmla="*/ 156 h 185"/>
                <a:gd name="T12" fmla="*/ 85 w 164"/>
                <a:gd name="T13" fmla="*/ 148 h 185"/>
                <a:gd name="T14" fmla="*/ 46 w 164"/>
                <a:gd name="T15" fmla="*/ 132 h 185"/>
                <a:gd name="T16" fmla="*/ 42 w 164"/>
                <a:gd name="T17" fmla="*/ 140 h 185"/>
                <a:gd name="T18" fmla="*/ 46 w 164"/>
                <a:gd name="T19" fmla="*/ 140 h 185"/>
                <a:gd name="T20" fmla="*/ 50 w 164"/>
                <a:gd name="T21" fmla="*/ 132 h 185"/>
                <a:gd name="T22" fmla="*/ 33 w 164"/>
                <a:gd name="T23" fmla="*/ 97 h 185"/>
                <a:gd name="T24" fmla="*/ 25 w 164"/>
                <a:gd name="T25" fmla="*/ 100 h 185"/>
                <a:gd name="T26" fmla="*/ 33 w 164"/>
                <a:gd name="T27" fmla="*/ 102 h 185"/>
                <a:gd name="T28" fmla="*/ 33 w 164"/>
                <a:gd name="T29" fmla="*/ 97 h 185"/>
                <a:gd name="T30" fmla="*/ 85 w 164"/>
                <a:gd name="T31" fmla="*/ 51 h 185"/>
                <a:gd name="T32" fmla="*/ 82 w 164"/>
                <a:gd name="T33" fmla="*/ 43 h 185"/>
                <a:gd name="T34" fmla="*/ 79 w 164"/>
                <a:gd name="T35" fmla="*/ 51 h 185"/>
                <a:gd name="T36" fmla="*/ 119 w 164"/>
                <a:gd name="T37" fmla="*/ 132 h 185"/>
                <a:gd name="T38" fmla="*/ 114 w 164"/>
                <a:gd name="T39" fmla="*/ 136 h 185"/>
                <a:gd name="T40" fmla="*/ 120 w 164"/>
                <a:gd name="T41" fmla="*/ 141 h 185"/>
                <a:gd name="T42" fmla="*/ 122 w 164"/>
                <a:gd name="T43" fmla="*/ 136 h 185"/>
                <a:gd name="T44" fmla="*/ 131 w 164"/>
                <a:gd name="T45" fmla="*/ 102 h 185"/>
                <a:gd name="T46" fmla="*/ 139 w 164"/>
                <a:gd name="T47" fmla="*/ 100 h 185"/>
                <a:gd name="T48" fmla="*/ 131 w 164"/>
                <a:gd name="T49" fmla="*/ 97 h 185"/>
                <a:gd name="T50" fmla="*/ 131 w 164"/>
                <a:gd name="T51" fmla="*/ 102 h 185"/>
                <a:gd name="T52" fmla="*/ 111 w 164"/>
                <a:gd name="T53" fmla="*/ 97 h 185"/>
                <a:gd name="T54" fmla="*/ 84 w 164"/>
                <a:gd name="T55" fmla="*/ 95 h 185"/>
                <a:gd name="T56" fmla="*/ 82 w 164"/>
                <a:gd name="T57" fmla="*/ 59 h 185"/>
                <a:gd name="T58" fmla="*/ 80 w 164"/>
                <a:gd name="T59" fmla="*/ 95 h 185"/>
                <a:gd name="T60" fmla="*/ 82 w 164"/>
                <a:gd name="T61" fmla="*/ 105 h 185"/>
                <a:gd name="T62" fmla="*/ 111 w 164"/>
                <a:gd name="T63" fmla="*/ 102 h 185"/>
                <a:gd name="T64" fmla="*/ 159 w 164"/>
                <a:gd name="T65" fmla="*/ 100 h 185"/>
                <a:gd name="T66" fmla="*/ 148 w 164"/>
                <a:gd name="T67" fmla="*/ 170 h 185"/>
                <a:gd name="T68" fmla="*/ 142 w 164"/>
                <a:gd name="T69" fmla="*/ 184 h 185"/>
                <a:gd name="T70" fmla="*/ 128 w 164"/>
                <a:gd name="T71" fmla="*/ 179 h 185"/>
                <a:gd name="T72" fmla="*/ 82 w 164"/>
                <a:gd name="T73" fmla="*/ 177 h 185"/>
                <a:gd name="T74" fmla="*/ 36 w 164"/>
                <a:gd name="T75" fmla="*/ 179 h 185"/>
                <a:gd name="T76" fmla="*/ 22 w 164"/>
                <a:gd name="T77" fmla="*/ 184 h 185"/>
                <a:gd name="T78" fmla="*/ 16 w 164"/>
                <a:gd name="T79" fmla="*/ 170 h 185"/>
                <a:gd name="T80" fmla="*/ 5 w 164"/>
                <a:gd name="T81" fmla="*/ 100 h 185"/>
                <a:gd name="T82" fmla="*/ 159 w 164"/>
                <a:gd name="T83" fmla="*/ 100 h 185"/>
                <a:gd name="T84" fmla="*/ 148 w 164"/>
                <a:gd name="T85" fmla="*/ 100 h 185"/>
                <a:gd name="T86" fmla="*/ 16 w 164"/>
                <a:gd name="T87" fmla="*/ 100 h 185"/>
                <a:gd name="T88" fmla="*/ 118 w 164"/>
                <a:gd name="T89" fmla="*/ 59 h 185"/>
                <a:gd name="T90" fmla="*/ 114 w 164"/>
                <a:gd name="T91" fmla="*/ 67 h 185"/>
                <a:gd name="T92" fmla="*/ 119 w 164"/>
                <a:gd name="T93" fmla="*/ 67 h 185"/>
                <a:gd name="T94" fmla="*/ 122 w 164"/>
                <a:gd name="T95" fmla="*/ 59 h 185"/>
                <a:gd name="T96" fmla="*/ 156 w 164"/>
                <a:gd name="T97" fmla="*/ 47 h 185"/>
                <a:gd name="T98" fmla="*/ 141 w 164"/>
                <a:gd name="T99" fmla="*/ 7 h 185"/>
                <a:gd name="T100" fmla="*/ 110 w 164"/>
                <a:gd name="T101" fmla="*/ 17 h 185"/>
                <a:gd name="T102" fmla="*/ 156 w 164"/>
                <a:gd name="T103" fmla="*/ 47 h 185"/>
                <a:gd name="T104" fmla="*/ 54 w 164"/>
                <a:gd name="T105" fmla="*/ 17 h 185"/>
                <a:gd name="T106" fmla="*/ 23 w 164"/>
                <a:gd name="T107" fmla="*/ 7 h 185"/>
                <a:gd name="T108" fmla="*/ 8 w 164"/>
                <a:gd name="T109"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85">
                  <a:moveTo>
                    <a:pt x="50" y="63"/>
                  </a:moveTo>
                  <a:cubicBezTo>
                    <a:pt x="51" y="64"/>
                    <a:pt x="51" y="66"/>
                    <a:pt x="50" y="67"/>
                  </a:cubicBezTo>
                  <a:cubicBezTo>
                    <a:pt x="49" y="68"/>
                    <a:pt x="48" y="68"/>
                    <a:pt x="48" y="68"/>
                  </a:cubicBezTo>
                  <a:cubicBezTo>
                    <a:pt x="47" y="68"/>
                    <a:pt x="46" y="68"/>
                    <a:pt x="46" y="67"/>
                  </a:cubicBezTo>
                  <a:cubicBezTo>
                    <a:pt x="42" y="63"/>
                    <a:pt x="42" y="63"/>
                    <a:pt x="42" y="63"/>
                  </a:cubicBezTo>
                  <a:cubicBezTo>
                    <a:pt x="41" y="62"/>
                    <a:pt x="41" y="60"/>
                    <a:pt x="42" y="59"/>
                  </a:cubicBezTo>
                  <a:cubicBezTo>
                    <a:pt x="43" y="58"/>
                    <a:pt x="45" y="58"/>
                    <a:pt x="46" y="59"/>
                  </a:cubicBezTo>
                  <a:lnTo>
                    <a:pt x="50" y="63"/>
                  </a:lnTo>
                  <a:close/>
                  <a:moveTo>
                    <a:pt x="82" y="145"/>
                  </a:moveTo>
                  <a:cubicBezTo>
                    <a:pt x="80" y="145"/>
                    <a:pt x="79" y="147"/>
                    <a:pt x="79" y="148"/>
                  </a:cubicBezTo>
                  <a:cubicBezTo>
                    <a:pt x="79" y="153"/>
                    <a:pt x="79" y="153"/>
                    <a:pt x="79" y="153"/>
                  </a:cubicBezTo>
                  <a:cubicBezTo>
                    <a:pt x="79" y="155"/>
                    <a:pt x="80" y="156"/>
                    <a:pt x="82" y="156"/>
                  </a:cubicBezTo>
                  <a:cubicBezTo>
                    <a:pt x="84" y="156"/>
                    <a:pt x="85" y="155"/>
                    <a:pt x="85" y="153"/>
                  </a:cubicBezTo>
                  <a:cubicBezTo>
                    <a:pt x="85" y="148"/>
                    <a:pt x="85" y="148"/>
                    <a:pt x="85" y="148"/>
                  </a:cubicBezTo>
                  <a:cubicBezTo>
                    <a:pt x="85" y="147"/>
                    <a:pt x="84" y="145"/>
                    <a:pt x="82" y="145"/>
                  </a:cubicBezTo>
                  <a:close/>
                  <a:moveTo>
                    <a:pt x="46" y="132"/>
                  </a:moveTo>
                  <a:cubicBezTo>
                    <a:pt x="42" y="136"/>
                    <a:pt x="42" y="136"/>
                    <a:pt x="42" y="136"/>
                  </a:cubicBezTo>
                  <a:cubicBezTo>
                    <a:pt x="41" y="137"/>
                    <a:pt x="41" y="139"/>
                    <a:pt x="42" y="140"/>
                  </a:cubicBezTo>
                  <a:cubicBezTo>
                    <a:pt x="42" y="140"/>
                    <a:pt x="43" y="141"/>
                    <a:pt x="44" y="141"/>
                  </a:cubicBezTo>
                  <a:cubicBezTo>
                    <a:pt x="45" y="141"/>
                    <a:pt x="45" y="140"/>
                    <a:pt x="46" y="140"/>
                  </a:cubicBezTo>
                  <a:cubicBezTo>
                    <a:pt x="50" y="136"/>
                    <a:pt x="50" y="136"/>
                    <a:pt x="50" y="136"/>
                  </a:cubicBezTo>
                  <a:cubicBezTo>
                    <a:pt x="51" y="135"/>
                    <a:pt x="51" y="133"/>
                    <a:pt x="50" y="132"/>
                  </a:cubicBezTo>
                  <a:cubicBezTo>
                    <a:pt x="49" y="131"/>
                    <a:pt x="47" y="131"/>
                    <a:pt x="46" y="132"/>
                  </a:cubicBezTo>
                  <a:close/>
                  <a:moveTo>
                    <a:pt x="33" y="97"/>
                  </a:moveTo>
                  <a:cubicBezTo>
                    <a:pt x="28" y="97"/>
                    <a:pt x="28" y="97"/>
                    <a:pt x="28" y="97"/>
                  </a:cubicBezTo>
                  <a:cubicBezTo>
                    <a:pt x="26" y="97"/>
                    <a:pt x="25" y="98"/>
                    <a:pt x="25" y="100"/>
                  </a:cubicBezTo>
                  <a:cubicBezTo>
                    <a:pt x="25" y="101"/>
                    <a:pt x="26" y="102"/>
                    <a:pt x="28" y="102"/>
                  </a:cubicBezTo>
                  <a:cubicBezTo>
                    <a:pt x="33" y="102"/>
                    <a:pt x="33" y="102"/>
                    <a:pt x="33" y="102"/>
                  </a:cubicBezTo>
                  <a:cubicBezTo>
                    <a:pt x="35" y="102"/>
                    <a:pt x="36" y="101"/>
                    <a:pt x="36" y="100"/>
                  </a:cubicBezTo>
                  <a:cubicBezTo>
                    <a:pt x="36" y="98"/>
                    <a:pt x="35" y="97"/>
                    <a:pt x="33" y="97"/>
                  </a:cubicBezTo>
                  <a:close/>
                  <a:moveTo>
                    <a:pt x="82" y="54"/>
                  </a:moveTo>
                  <a:cubicBezTo>
                    <a:pt x="84" y="54"/>
                    <a:pt x="85" y="52"/>
                    <a:pt x="85" y="51"/>
                  </a:cubicBezTo>
                  <a:cubicBezTo>
                    <a:pt x="85" y="46"/>
                    <a:pt x="85" y="46"/>
                    <a:pt x="85" y="46"/>
                  </a:cubicBezTo>
                  <a:cubicBezTo>
                    <a:pt x="85" y="44"/>
                    <a:pt x="84" y="43"/>
                    <a:pt x="82" y="43"/>
                  </a:cubicBezTo>
                  <a:cubicBezTo>
                    <a:pt x="80" y="43"/>
                    <a:pt x="79" y="44"/>
                    <a:pt x="79" y="46"/>
                  </a:cubicBezTo>
                  <a:cubicBezTo>
                    <a:pt x="79" y="51"/>
                    <a:pt x="79" y="51"/>
                    <a:pt x="79" y="51"/>
                  </a:cubicBezTo>
                  <a:cubicBezTo>
                    <a:pt x="79" y="52"/>
                    <a:pt x="80" y="54"/>
                    <a:pt x="82" y="54"/>
                  </a:cubicBezTo>
                  <a:close/>
                  <a:moveTo>
                    <a:pt x="119" y="132"/>
                  </a:moveTo>
                  <a:cubicBezTo>
                    <a:pt x="117" y="131"/>
                    <a:pt x="116" y="131"/>
                    <a:pt x="114" y="132"/>
                  </a:cubicBezTo>
                  <a:cubicBezTo>
                    <a:pt x="113" y="133"/>
                    <a:pt x="113" y="135"/>
                    <a:pt x="114" y="136"/>
                  </a:cubicBezTo>
                  <a:cubicBezTo>
                    <a:pt x="118" y="140"/>
                    <a:pt x="118" y="140"/>
                    <a:pt x="118" y="140"/>
                  </a:cubicBezTo>
                  <a:cubicBezTo>
                    <a:pt x="119" y="140"/>
                    <a:pt x="119" y="141"/>
                    <a:pt x="120" y="141"/>
                  </a:cubicBezTo>
                  <a:cubicBezTo>
                    <a:pt x="121" y="141"/>
                    <a:pt x="122" y="140"/>
                    <a:pt x="122" y="140"/>
                  </a:cubicBezTo>
                  <a:cubicBezTo>
                    <a:pt x="123" y="139"/>
                    <a:pt x="123" y="137"/>
                    <a:pt x="122" y="136"/>
                  </a:cubicBezTo>
                  <a:lnTo>
                    <a:pt x="119" y="132"/>
                  </a:lnTo>
                  <a:close/>
                  <a:moveTo>
                    <a:pt x="131" y="102"/>
                  </a:moveTo>
                  <a:cubicBezTo>
                    <a:pt x="136" y="102"/>
                    <a:pt x="136" y="102"/>
                    <a:pt x="136" y="102"/>
                  </a:cubicBezTo>
                  <a:cubicBezTo>
                    <a:pt x="138" y="102"/>
                    <a:pt x="139" y="101"/>
                    <a:pt x="139" y="100"/>
                  </a:cubicBezTo>
                  <a:cubicBezTo>
                    <a:pt x="139" y="98"/>
                    <a:pt x="138" y="97"/>
                    <a:pt x="136" y="97"/>
                  </a:cubicBezTo>
                  <a:cubicBezTo>
                    <a:pt x="131" y="97"/>
                    <a:pt x="131" y="97"/>
                    <a:pt x="131" y="97"/>
                  </a:cubicBezTo>
                  <a:cubicBezTo>
                    <a:pt x="129" y="97"/>
                    <a:pt x="128" y="98"/>
                    <a:pt x="128" y="100"/>
                  </a:cubicBezTo>
                  <a:cubicBezTo>
                    <a:pt x="128" y="101"/>
                    <a:pt x="129" y="102"/>
                    <a:pt x="131" y="102"/>
                  </a:cubicBezTo>
                  <a:close/>
                  <a:moveTo>
                    <a:pt x="114" y="100"/>
                  </a:moveTo>
                  <a:cubicBezTo>
                    <a:pt x="114" y="98"/>
                    <a:pt x="113" y="97"/>
                    <a:pt x="111" y="97"/>
                  </a:cubicBezTo>
                  <a:cubicBezTo>
                    <a:pt x="87" y="97"/>
                    <a:pt x="87" y="97"/>
                    <a:pt x="87" y="97"/>
                  </a:cubicBezTo>
                  <a:cubicBezTo>
                    <a:pt x="86" y="96"/>
                    <a:pt x="85" y="95"/>
                    <a:pt x="84" y="95"/>
                  </a:cubicBezTo>
                  <a:cubicBezTo>
                    <a:pt x="84" y="61"/>
                    <a:pt x="84" y="61"/>
                    <a:pt x="84" y="61"/>
                  </a:cubicBezTo>
                  <a:cubicBezTo>
                    <a:pt x="84" y="60"/>
                    <a:pt x="83" y="59"/>
                    <a:pt x="82" y="59"/>
                  </a:cubicBezTo>
                  <a:cubicBezTo>
                    <a:pt x="81" y="59"/>
                    <a:pt x="80" y="60"/>
                    <a:pt x="80" y="61"/>
                  </a:cubicBezTo>
                  <a:cubicBezTo>
                    <a:pt x="80" y="95"/>
                    <a:pt x="80" y="95"/>
                    <a:pt x="80" y="95"/>
                  </a:cubicBezTo>
                  <a:cubicBezTo>
                    <a:pt x="78" y="95"/>
                    <a:pt x="77" y="97"/>
                    <a:pt x="77" y="100"/>
                  </a:cubicBezTo>
                  <a:cubicBezTo>
                    <a:pt x="77" y="103"/>
                    <a:pt x="79" y="105"/>
                    <a:pt x="82" y="105"/>
                  </a:cubicBezTo>
                  <a:cubicBezTo>
                    <a:pt x="84" y="105"/>
                    <a:pt x="86" y="104"/>
                    <a:pt x="87" y="102"/>
                  </a:cubicBezTo>
                  <a:cubicBezTo>
                    <a:pt x="111" y="102"/>
                    <a:pt x="111" y="102"/>
                    <a:pt x="111" y="102"/>
                  </a:cubicBezTo>
                  <a:cubicBezTo>
                    <a:pt x="113" y="102"/>
                    <a:pt x="114" y="101"/>
                    <a:pt x="114" y="100"/>
                  </a:cubicBezTo>
                  <a:close/>
                  <a:moveTo>
                    <a:pt x="159" y="100"/>
                  </a:moveTo>
                  <a:cubicBezTo>
                    <a:pt x="159" y="119"/>
                    <a:pt x="152" y="138"/>
                    <a:pt x="139" y="151"/>
                  </a:cubicBezTo>
                  <a:cubicBezTo>
                    <a:pt x="148" y="170"/>
                    <a:pt x="148" y="170"/>
                    <a:pt x="148" y="170"/>
                  </a:cubicBezTo>
                  <a:cubicBezTo>
                    <a:pt x="149" y="172"/>
                    <a:pt x="149" y="175"/>
                    <a:pt x="148" y="178"/>
                  </a:cubicBezTo>
                  <a:cubicBezTo>
                    <a:pt x="147" y="181"/>
                    <a:pt x="145" y="183"/>
                    <a:pt x="142" y="184"/>
                  </a:cubicBezTo>
                  <a:cubicBezTo>
                    <a:pt x="141" y="184"/>
                    <a:pt x="139" y="185"/>
                    <a:pt x="138" y="185"/>
                  </a:cubicBezTo>
                  <a:cubicBezTo>
                    <a:pt x="134" y="185"/>
                    <a:pt x="130" y="182"/>
                    <a:pt x="128" y="179"/>
                  </a:cubicBezTo>
                  <a:cubicBezTo>
                    <a:pt x="122" y="165"/>
                    <a:pt x="122" y="165"/>
                    <a:pt x="122" y="165"/>
                  </a:cubicBezTo>
                  <a:cubicBezTo>
                    <a:pt x="111" y="172"/>
                    <a:pt x="97" y="177"/>
                    <a:pt x="82" y="177"/>
                  </a:cubicBezTo>
                  <a:cubicBezTo>
                    <a:pt x="67" y="177"/>
                    <a:pt x="53" y="172"/>
                    <a:pt x="42" y="165"/>
                  </a:cubicBezTo>
                  <a:cubicBezTo>
                    <a:pt x="36" y="179"/>
                    <a:pt x="36" y="179"/>
                    <a:pt x="36" y="179"/>
                  </a:cubicBezTo>
                  <a:cubicBezTo>
                    <a:pt x="34" y="182"/>
                    <a:pt x="30" y="185"/>
                    <a:pt x="26" y="185"/>
                  </a:cubicBezTo>
                  <a:cubicBezTo>
                    <a:pt x="25" y="185"/>
                    <a:pt x="23" y="184"/>
                    <a:pt x="22" y="184"/>
                  </a:cubicBezTo>
                  <a:cubicBezTo>
                    <a:pt x="19" y="183"/>
                    <a:pt x="17" y="181"/>
                    <a:pt x="16" y="178"/>
                  </a:cubicBezTo>
                  <a:cubicBezTo>
                    <a:pt x="15" y="175"/>
                    <a:pt x="15" y="172"/>
                    <a:pt x="16" y="170"/>
                  </a:cubicBezTo>
                  <a:cubicBezTo>
                    <a:pt x="25" y="151"/>
                    <a:pt x="25" y="151"/>
                    <a:pt x="25" y="151"/>
                  </a:cubicBezTo>
                  <a:cubicBezTo>
                    <a:pt x="12" y="138"/>
                    <a:pt x="5" y="119"/>
                    <a:pt x="5" y="100"/>
                  </a:cubicBezTo>
                  <a:cubicBezTo>
                    <a:pt x="5" y="57"/>
                    <a:pt x="39" y="22"/>
                    <a:pt x="82" y="22"/>
                  </a:cubicBezTo>
                  <a:cubicBezTo>
                    <a:pt x="125" y="22"/>
                    <a:pt x="159" y="57"/>
                    <a:pt x="159" y="100"/>
                  </a:cubicBezTo>
                  <a:close/>
                  <a:moveTo>
                    <a:pt x="82" y="165"/>
                  </a:moveTo>
                  <a:cubicBezTo>
                    <a:pt x="118" y="165"/>
                    <a:pt x="148" y="136"/>
                    <a:pt x="148" y="100"/>
                  </a:cubicBezTo>
                  <a:cubicBezTo>
                    <a:pt x="148" y="63"/>
                    <a:pt x="118" y="34"/>
                    <a:pt x="82" y="34"/>
                  </a:cubicBezTo>
                  <a:cubicBezTo>
                    <a:pt x="46" y="34"/>
                    <a:pt x="16" y="63"/>
                    <a:pt x="16" y="100"/>
                  </a:cubicBezTo>
                  <a:cubicBezTo>
                    <a:pt x="16" y="136"/>
                    <a:pt x="46" y="165"/>
                    <a:pt x="82" y="165"/>
                  </a:cubicBezTo>
                  <a:close/>
                  <a:moveTo>
                    <a:pt x="118" y="59"/>
                  </a:moveTo>
                  <a:cubicBezTo>
                    <a:pt x="114" y="63"/>
                    <a:pt x="114" y="63"/>
                    <a:pt x="114" y="63"/>
                  </a:cubicBezTo>
                  <a:cubicBezTo>
                    <a:pt x="113" y="64"/>
                    <a:pt x="113" y="66"/>
                    <a:pt x="114" y="67"/>
                  </a:cubicBezTo>
                  <a:cubicBezTo>
                    <a:pt x="115" y="68"/>
                    <a:pt x="116" y="68"/>
                    <a:pt x="116" y="68"/>
                  </a:cubicBezTo>
                  <a:cubicBezTo>
                    <a:pt x="117" y="68"/>
                    <a:pt x="118" y="68"/>
                    <a:pt x="119" y="67"/>
                  </a:cubicBezTo>
                  <a:cubicBezTo>
                    <a:pt x="122" y="63"/>
                    <a:pt x="122" y="63"/>
                    <a:pt x="122" y="63"/>
                  </a:cubicBezTo>
                  <a:cubicBezTo>
                    <a:pt x="123" y="62"/>
                    <a:pt x="123" y="60"/>
                    <a:pt x="122" y="59"/>
                  </a:cubicBezTo>
                  <a:cubicBezTo>
                    <a:pt x="121" y="58"/>
                    <a:pt x="119" y="58"/>
                    <a:pt x="118" y="59"/>
                  </a:cubicBezTo>
                  <a:close/>
                  <a:moveTo>
                    <a:pt x="156" y="47"/>
                  </a:moveTo>
                  <a:cubicBezTo>
                    <a:pt x="164" y="37"/>
                    <a:pt x="163" y="24"/>
                    <a:pt x="155" y="17"/>
                  </a:cubicBezTo>
                  <a:cubicBezTo>
                    <a:pt x="141" y="7"/>
                    <a:pt x="141" y="7"/>
                    <a:pt x="141" y="7"/>
                  </a:cubicBezTo>
                  <a:cubicBezTo>
                    <a:pt x="132" y="0"/>
                    <a:pt x="119" y="4"/>
                    <a:pt x="112" y="14"/>
                  </a:cubicBezTo>
                  <a:cubicBezTo>
                    <a:pt x="110" y="17"/>
                    <a:pt x="110" y="17"/>
                    <a:pt x="110" y="17"/>
                  </a:cubicBezTo>
                  <a:cubicBezTo>
                    <a:pt x="154" y="50"/>
                    <a:pt x="154" y="50"/>
                    <a:pt x="154" y="50"/>
                  </a:cubicBezTo>
                  <a:lnTo>
                    <a:pt x="156" y="47"/>
                  </a:lnTo>
                  <a:close/>
                  <a:moveTo>
                    <a:pt x="10" y="50"/>
                  </a:moveTo>
                  <a:cubicBezTo>
                    <a:pt x="54" y="17"/>
                    <a:pt x="54" y="17"/>
                    <a:pt x="54" y="17"/>
                  </a:cubicBezTo>
                  <a:cubicBezTo>
                    <a:pt x="52" y="14"/>
                    <a:pt x="52" y="14"/>
                    <a:pt x="52" y="14"/>
                  </a:cubicBezTo>
                  <a:cubicBezTo>
                    <a:pt x="45" y="4"/>
                    <a:pt x="32" y="0"/>
                    <a:pt x="23" y="7"/>
                  </a:cubicBezTo>
                  <a:cubicBezTo>
                    <a:pt x="9" y="17"/>
                    <a:pt x="9" y="17"/>
                    <a:pt x="9" y="17"/>
                  </a:cubicBezTo>
                  <a:cubicBezTo>
                    <a:pt x="1" y="24"/>
                    <a:pt x="0" y="37"/>
                    <a:pt x="8" y="47"/>
                  </a:cubicBezTo>
                  <a:lnTo>
                    <a:pt x="10" y="50"/>
                  </a:lnTo>
                  <a:close/>
                </a:path>
              </a:pathLst>
            </a:custGeom>
            <a:solidFill>
              <a:schemeClr val="bg2"/>
            </a:solidFill>
            <a:ln>
              <a:noFill/>
            </a:ln>
          </p:spPr>
          <p:txBody>
            <a:bodyPr anchor="ctr"/>
            <a:lstStyle/>
            <a:p>
              <a:pPr algn="ctr"/>
            </a:p>
          </p:txBody>
        </p:sp>
        <p:sp>
          <p:nvSpPr>
            <p:cNvPr id="15" name="任意多边形: 形状 14"/>
            <p:cNvSpPr/>
            <p:nvPr/>
          </p:nvSpPr>
          <p:spPr bwMode="auto">
            <a:xfrm>
              <a:off x="4534660" y="4947992"/>
              <a:ext cx="496128" cy="424353"/>
            </a:xfrm>
            <a:custGeom>
              <a:avLst/>
              <a:gdLst>
                <a:gd name="T0" fmla="*/ 394 w 394"/>
                <a:gd name="T1" fmla="*/ 0 h 337"/>
                <a:gd name="T2" fmla="*/ 298 w 394"/>
                <a:gd name="T3" fmla="*/ 337 h 337"/>
                <a:gd name="T4" fmla="*/ 132 w 394"/>
                <a:gd name="T5" fmla="*/ 218 h 337"/>
                <a:gd name="T6" fmla="*/ 394 w 394"/>
                <a:gd name="T7" fmla="*/ 0 h 337"/>
                <a:gd name="T8" fmla="*/ 113 w 394"/>
                <a:gd name="T9" fmla="*/ 204 h 337"/>
                <a:gd name="T10" fmla="*/ 394 w 394"/>
                <a:gd name="T11" fmla="*/ 0 h 337"/>
                <a:gd name="T12" fmla="*/ 0 w 394"/>
                <a:gd name="T13" fmla="*/ 123 h 337"/>
                <a:gd name="T14" fmla="*/ 113 w 394"/>
                <a:gd name="T15" fmla="*/ 204 h 337"/>
                <a:gd name="T16" fmla="*/ 132 w 394"/>
                <a:gd name="T17" fmla="*/ 322 h 337"/>
                <a:gd name="T18" fmla="*/ 177 w 394"/>
                <a:gd name="T19" fmla="*/ 268 h 337"/>
                <a:gd name="T20" fmla="*/ 132 w 394"/>
                <a:gd name="T21" fmla="*/ 237 h 337"/>
                <a:gd name="T22" fmla="*/ 132 w 394"/>
                <a:gd name="T23" fmla="*/ 32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337">
                  <a:moveTo>
                    <a:pt x="394" y="0"/>
                  </a:moveTo>
                  <a:lnTo>
                    <a:pt x="298" y="337"/>
                  </a:lnTo>
                  <a:lnTo>
                    <a:pt x="132" y="218"/>
                  </a:lnTo>
                  <a:lnTo>
                    <a:pt x="394" y="0"/>
                  </a:lnTo>
                  <a:close/>
                  <a:moveTo>
                    <a:pt x="113" y="204"/>
                  </a:moveTo>
                  <a:lnTo>
                    <a:pt x="394" y="0"/>
                  </a:lnTo>
                  <a:lnTo>
                    <a:pt x="0" y="123"/>
                  </a:lnTo>
                  <a:lnTo>
                    <a:pt x="113" y="204"/>
                  </a:lnTo>
                  <a:close/>
                  <a:moveTo>
                    <a:pt x="132" y="322"/>
                  </a:moveTo>
                  <a:lnTo>
                    <a:pt x="177" y="268"/>
                  </a:lnTo>
                  <a:lnTo>
                    <a:pt x="132" y="237"/>
                  </a:lnTo>
                  <a:lnTo>
                    <a:pt x="132" y="322"/>
                  </a:lnTo>
                  <a:close/>
                </a:path>
              </a:pathLst>
            </a:custGeom>
            <a:solidFill>
              <a:schemeClr val="bg1"/>
            </a:solidFill>
            <a:ln>
              <a:noFill/>
            </a:ln>
          </p:spPr>
          <p:txBody>
            <a:bodyPr anchor="ctr"/>
            <a:lstStyle/>
            <a:p>
              <a:pPr algn="ctr"/>
            </a:p>
          </p:txBody>
        </p:sp>
        <p:sp>
          <p:nvSpPr>
            <p:cNvPr id="16" name="文本框 13"/>
            <p:cNvSpPr txBox="1"/>
            <p:nvPr/>
          </p:nvSpPr>
          <p:spPr>
            <a:xfrm>
              <a:off x="838201" y="3357381"/>
              <a:ext cx="2350719" cy="1061829"/>
            </a:xfrm>
            <a:prstGeom prst="rect">
              <a:avLst/>
            </a:prstGeom>
            <a:noFill/>
          </p:spPr>
          <p:txBody>
            <a:bodyPr wrap="square">
              <a:normAutofit/>
            </a:bodyPr>
            <a:lstStyle/>
            <a:p>
              <a:pPr algn="r">
                <a:lnSpc>
                  <a:spcPct val="120000"/>
                </a:lnSpc>
              </a:pPr>
              <a:r>
                <a:rPr lang="zh-CN" altLang="en-US" sz="1100">
                  <a:solidFill>
                    <a:schemeClr val="tx1">
                      <a:lumMod val="50000"/>
                      <a:lumOff val="50000"/>
                    </a:schemeClr>
                  </a:solidFill>
                </a:rPr>
                <a:t>此部分内容作为文字排版占位显示</a:t>
              </a:r>
              <a:br>
                <a:rPr lang="zh-CN" altLang="en-US" sz="1100">
                  <a:solidFill>
                    <a:schemeClr val="tx1">
                      <a:lumMod val="50000"/>
                      <a:lumOff val="50000"/>
                    </a:schemeClr>
                  </a:solidFill>
                </a:rPr>
              </a:br>
              <a:r>
                <a:rPr lang="zh-CN" altLang="en-US" sz="1100">
                  <a:solidFill>
                    <a:schemeClr val="tx1">
                      <a:lumMod val="50000"/>
                      <a:lumOff val="50000"/>
                    </a:schemeClr>
                  </a:solidFill>
                </a:rPr>
                <a:t>（建议使用主题字体）</a:t>
              </a:r>
              <a:endParaRPr lang="zh-CN" altLang="en-US" sz="1100">
                <a:solidFill>
                  <a:schemeClr val="tx1">
                    <a:lumMod val="50000"/>
                    <a:lumOff val="50000"/>
                  </a:schemeClr>
                </a:solidFill>
              </a:endParaRPr>
            </a:p>
          </p:txBody>
        </p:sp>
        <p:sp>
          <p:nvSpPr>
            <p:cNvPr id="17" name="文本框 14"/>
            <p:cNvSpPr txBox="1"/>
            <p:nvPr/>
          </p:nvSpPr>
          <p:spPr>
            <a:xfrm>
              <a:off x="838201" y="3031818"/>
              <a:ext cx="2350719" cy="276999"/>
            </a:xfrm>
            <a:prstGeom prst="rect">
              <a:avLst/>
            </a:prstGeom>
            <a:noFill/>
          </p:spPr>
          <p:txBody>
            <a:bodyPr wrap="none" lIns="0" tIns="0" rIns="0" bIns="0">
              <a:normAutofit/>
            </a:bodyPr>
            <a:lstStyle/>
            <a:p>
              <a:pPr algn="r">
                <a:lnSpc>
                  <a:spcPct val="120000"/>
                </a:lnSpc>
              </a:pPr>
              <a:r>
                <a:rPr lang="zh-CN" altLang="en-US" sz="1400" b="1" dirty="0">
                  <a:solidFill>
                    <a:schemeClr val="tx1">
                      <a:lumMod val="75000"/>
                      <a:lumOff val="25000"/>
                    </a:schemeClr>
                  </a:solidFill>
                </a:rPr>
                <a:t>标题文本预设</a:t>
              </a:r>
              <a:endParaRPr lang="zh-CN" altLang="en-US" sz="1400" b="1" dirty="0">
                <a:solidFill>
                  <a:schemeClr val="tx1">
                    <a:lumMod val="75000"/>
                    <a:lumOff val="25000"/>
                  </a:schemeClr>
                </a:solidFill>
              </a:endParaRPr>
            </a:p>
          </p:txBody>
        </p:sp>
        <p:sp>
          <p:nvSpPr>
            <p:cNvPr id="18" name="文本框 15"/>
            <p:cNvSpPr txBox="1"/>
            <p:nvPr/>
          </p:nvSpPr>
          <p:spPr>
            <a:xfrm>
              <a:off x="430874" y="5125610"/>
              <a:ext cx="2350719" cy="819455"/>
            </a:xfrm>
            <a:prstGeom prst="rect">
              <a:avLst/>
            </a:prstGeom>
            <a:noFill/>
          </p:spPr>
          <p:txBody>
            <a:bodyPr wrap="square">
              <a:normAutofit/>
            </a:bodyPr>
            <a:lstStyle/>
            <a:p>
              <a:pPr algn="r">
                <a:lnSpc>
                  <a:spcPct val="120000"/>
                </a:lnSpc>
              </a:pPr>
              <a:r>
                <a:rPr lang="zh-CN" altLang="en-US" sz="1100">
                  <a:solidFill>
                    <a:schemeClr val="tx1">
                      <a:lumMod val="50000"/>
                      <a:lumOff val="50000"/>
                    </a:schemeClr>
                  </a:solidFill>
                </a:rPr>
                <a:t>此部分内容作为文字排版占位显示</a:t>
              </a:r>
              <a:br>
                <a:rPr lang="zh-CN" altLang="en-US" sz="1100">
                  <a:solidFill>
                    <a:schemeClr val="tx1">
                      <a:lumMod val="50000"/>
                      <a:lumOff val="50000"/>
                    </a:schemeClr>
                  </a:solidFill>
                </a:rPr>
              </a:br>
              <a:r>
                <a:rPr lang="zh-CN" altLang="en-US" sz="1100">
                  <a:solidFill>
                    <a:schemeClr val="tx1">
                      <a:lumMod val="50000"/>
                      <a:lumOff val="50000"/>
                    </a:schemeClr>
                  </a:solidFill>
                </a:rPr>
                <a:t>（建议使用主题字体）</a:t>
              </a:r>
              <a:endParaRPr lang="zh-CN" altLang="en-US" sz="1100">
                <a:solidFill>
                  <a:schemeClr val="tx1">
                    <a:lumMod val="50000"/>
                    <a:lumOff val="50000"/>
                  </a:schemeClr>
                </a:solidFill>
              </a:endParaRPr>
            </a:p>
          </p:txBody>
        </p:sp>
        <p:sp>
          <p:nvSpPr>
            <p:cNvPr id="19" name="文本框 16"/>
            <p:cNvSpPr txBox="1"/>
            <p:nvPr/>
          </p:nvSpPr>
          <p:spPr>
            <a:xfrm>
              <a:off x="430874" y="4800047"/>
              <a:ext cx="2350719" cy="276999"/>
            </a:xfrm>
            <a:prstGeom prst="rect">
              <a:avLst/>
            </a:prstGeom>
            <a:noFill/>
          </p:spPr>
          <p:txBody>
            <a:bodyPr wrap="none" lIns="0" tIns="0" rIns="0" bIns="0">
              <a:normAutofit/>
            </a:bodyPr>
            <a:lstStyle/>
            <a:p>
              <a:pPr algn="r">
                <a:lnSpc>
                  <a:spcPct val="120000"/>
                </a:lnSpc>
              </a:pPr>
              <a:r>
                <a:rPr lang="zh-CN" altLang="en-US" sz="1400" b="1">
                  <a:solidFill>
                    <a:schemeClr val="tx1">
                      <a:lumMod val="75000"/>
                      <a:lumOff val="25000"/>
                    </a:schemeClr>
                  </a:solidFill>
                </a:rPr>
                <a:t>标题文本预设</a:t>
              </a:r>
              <a:endParaRPr lang="zh-CN" altLang="en-US" sz="1400" b="1">
                <a:solidFill>
                  <a:schemeClr val="tx1">
                    <a:lumMod val="75000"/>
                    <a:lumOff val="25000"/>
                  </a:schemeClr>
                </a:solidFill>
              </a:endParaRPr>
            </a:p>
          </p:txBody>
        </p:sp>
        <p:sp>
          <p:nvSpPr>
            <p:cNvPr id="20" name="文本框 17"/>
            <p:cNvSpPr txBox="1"/>
            <p:nvPr/>
          </p:nvSpPr>
          <p:spPr>
            <a:xfrm>
              <a:off x="9284180" y="5125610"/>
              <a:ext cx="2350719" cy="819455"/>
            </a:xfrm>
            <a:prstGeom prst="rect">
              <a:avLst/>
            </a:prstGeom>
            <a:noFill/>
          </p:spPr>
          <p:txBody>
            <a:bodyPr wrap="square">
              <a:normAutofit/>
            </a:bodyPr>
            <a:lstStyle/>
            <a:p>
              <a:pPr>
                <a:lnSpc>
                  <a:spcPct val="120000"/>
                </a:lnSpc>
              </a:pPr>
              <a:r>
                <a:rPr lang="zh-CN" altLang="en-US" sz="1100">
                  <a:solidFill>
                    <a:schemeClr val="tx1">
                      <a:lumMod val="50000"/>
                      <a:lumOff val="50000"/>
                    </a:schemeClr>
                  </a:solidFill>
                </a:rPr>
                <a:t>此部分内容作为文字排版占位显示</a:t>
              </a:r>
              <a:br>
                <a:rPr lang="zh-CN" altLang="en-US" sz="1100">
                  <a:solidFill>
                    <a:schemeClr val="tx1">
                      <a:lumMod val="50000"/>
                      <a:lumOff val="50000"/>
                    </a:schemeClr>
                  </a:solidFill>
                </a:rPr>
              </a:br>
              <a:r>
                <a:rPr lang="zh-CN" altLang="en-US" sz="1100">
                  <a:solidFill>
                    <a:schemeClr val="tx1">
                      <a:lumMod val="50000"/>
                      <a:lumOff val="50000"/>
                    </a:schemeClr>
                  </a:solidFill>
                </a:rPr>
                <a:t>（建议使用主题字体）</a:t>
              </a:r>
              <a:endParaRPr lang="zh-CN" altLang="en-US" sz="1100">
                <a:solidFill>
                  <a:schemeClr val="tx1">
                    <a:lumMod val="50000"/>
                    <a:lumOff val="50000"/>
                  </a:schemeClr>
                </a:solidFill>
              </a:endParaRPr>
            </a:p>
          </p:txBody>
        </p:sp>
        <p:sp>
          <p:nvSpPr>
            <p:cNvPr id="21" name="文本框 18"/>
            <p:cNvSpPr txBox="1"/>
            <p:nvPr/>
          </p:nvSpPr>
          <p:spPr>
            <a:xfrm>
              <a:off x="9284180" y="4800047"/>
              <a:ext cx="2350719" cy="276999"/>
            </a:xfrm>
            <a:prstGeom prst="rect">
              <a:avLst/>
            </a:prstGeom>
            <a:noFill/>
          </p:spPr>
          <p:txBody>
            <a:bodyPr wrap="none" lIns="0" tIns="0" rIns="0" bIns="0">
              <a:normAutofit/>
            </a:bodyPr>
            <a:lstStyle/>
            <a:p>
              <a:pPr>
                <a:lnSpc>
                  <a:spcPct val="120000"/>
                </a:lnSpc>
              </a:pPr>
              <a:r>
                <a:rPr lang="zh-CN" altLang="en-US" sz="1400" b="1" dirty="0">
                  <a:solidFill>
                    <a:schemeClr val="tx1">
                      <a:lumMod val="75000"/>
                      <a:lumOff val="25000"/>
                    </a:schemeClr>
                  </a:solidFill>
                </a:rPr>
                <a:t>标题文本预设</a:t>
              </a:r>
              <a:endParaRPr lang="zh-CN" altLang="en-US" sz="1400" b="1" dirty="0">
                <a:solidFill>
                  <a:schemeClr val="tx1">
                    <a:lumMod val="75000"/>
                    <a:lumOff val="25000"/>
                  </a:schemeClr>
                </a:solidFill>
              </a:endParaRPr>
            </a:p>
          </p:txBody>
        </p:sp>
        <p:sp>
          <p:nvSpPr>
            <p:cNvPr id="22" name="文本框 19"/>
            <p:cNvSpPr txBox="1"/>
            <p:nvPr/>
          </p:nvSpPr>
          <p:spPr>
            <a:xfrm>
              <a:off x="7411580" y="1904505"/>
              <a:ext cx="2350719" cy="1061829"/>
            </a:xfrm>
            <a:prstGeom prst="rect">
              <a:avLst/>
            </a:prstGeom>
            <a:noFill/>
          </p:spPr>
          <p:txBody>
            <a:bodyPr wrap="square">
              <a:normAutofit/>
            </a:bodyPr>
            <a:lstStyle/>
            <a:p>
              <a:pPr>
                <a:lnSpc>
                  <a:spcPct val="120000"/>
                </a:lnSpc>
              </a:pPr>
              <a:r>
                <a:rPr lang="zh-CN" altLang="en-US" sz="1100" dirty="0">
                  <a:solidFill>
                    <a:schemeClr val="tx1">
                      <a:lumMod val="50000"/>
                      <a:lumOff val="50000"/>
                    </a:schemeClr>
                  </a:solidFill>
                </a:rPr>
                <a:t>此部分内容作为文字排版占位显示</a:t>
              </a:r>
              <a:br>
                <a:rPr lang="zh-CN" altLang="en-US" sz="1100" dirty="0">
                  <a:solidFill>
                    <a:schemeClr val="tx1">
                      <a:lumMod val="50000"/>
                      <a:lumOff val="50000"/>
                    </a:schemeClr>
                  </a:solidFill>
                </a:rPr>
              </a:br>
              <a:r>
                <a:rPr lang="zh-CN" altLang="en-US" sz="1100" dirty="0">
                  <a:solidFill>
                    <a:schemeClr val="tx1">
                      <a:lumMod val="50000"/>
                      <a:lumOff val="50000"/>
                    </a:schemeClr>
                  </a:solidFill>
                </a:rPr>
                <a:t>（建议使用主题字体）</a:t>
              </a:r>
              <a:endParaRPr lang="zh-CN" altLang="en-US" sz="1100" dirty="0">
                <a:solidFill>
                  <a:schemeClr val="tx1">
                    <a:lumMod val="50000"/>
                    <a:lumOff val="50000"/>
                  </a:schemeClr>
                </a:solidFill>
              </a:endParaRPr>
            </a:p>
          </p:txBody>
        </p:sp>
        <p:sp>
          <p:nvSpPr>
            <p:cNvPr id="23" name="文本框 20"/>
            <p:cNvSpPr txBox="1"/>
            <p:nvPr/>
          </p:nvSpPr>
          <p:spPr>
            <a:xfrm>
              <a:off x="7411579" y="1578942"/>
              <a:ext cx="2350719" cy="276999"/>
            </a:xfrm>
            <a:prstGeom prst="rect">
              <a:avLst/>
            </a:prstGeom>
            <a:noFill/>
          </p:spPr>
          <p:txBody>
            <a:bodyPr wrap="none" lIns="0" tIns="0" rIns="0" bIns="0">
              <a:normAutofit/>
            </a:bodyPr>
            <a:lstStyle/>
            <a:p>
              <a:pPr>
                <a:lnSpc>
                  <a:spcPct val="120000"/>
                </a:lnSpc>
              </a:pPr>
              <a:r>
                <a:rPr lang="zh-CN" altLang="en-US" sz="1400" b="1">
                  <a:solidFill>
                    <a:schemeClr val="tx1">
                      <a:lumMod val="75000"/>
                      <a:lumOff val="25000"/>
                    </a:schemeClr>
                  </a:solidFill>
                </a:rPr>
                <a:t>标题文本预设</a:t>
              </a:r>
              <a:endParaRPr lang="zh-CN" altLang="en-US" sz="1400" b="1">
                <a:solidFill>
                  <a:schemeClr val="tx1">
                    <a:lumMod val="75000"/>
                    <a:lumOff val="25000"/>
                  </a:schemeClr>
                </a:solidFill>
              </a:endParaRPr>
            </a:p>
          </p:txBody>
        </p:sp>
        <p:cxnSp>
          <p:nvCxnSpPr>
            <p:cNvPr id="24" name="直接箭头连接符 23"/>
            <p:cNvCxnSpPr/>
            <p:nvPr/>
          </p:nvCxnSpPr>
          <p:spPr>
            <a:xfrm flipH="1">
              <a:off x="4027053" y="3423426"/>
              <a:ext cx="1015214" cy="0"/>
            </a:xfrm>
            <a:prstGeom prst="straightConnector1">
              <a:avLst/>
            </a:prstGeom>
            <a:ln w="15875">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3011839" y="5178142"/>
              <a:ext cx="1015214" cy="0"/>
            </a:xfrm>
            <a:prstGeom prst="straightConnector1">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8128768" y="5174191"/>
              <a:ext cx="1015214" cy="0"/>
            </a:xfrm>
            <a:prstGeom prst="straightConnector1">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6252074" y="1974252"/>
              <a:ext cx="1015214" cy="0"/>
            </a:xfrm>
            <a:prstGeom prst="straightConnector1">
              <a:avLst/>
            </a:prstGeom>
            <a:ln w="15875">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
        <p:nvSpPr>
          <p:cNvPr id="30"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31"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32" name="等腰三角形 31"/>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9c764f22-f344-4ca9-8bb5-eda2a22ae808"/>
          <p:cNvGrpSpPr>
            <a:grpSpLocks noChangeAspect="1"/>
          </p:cNvGrpSpPr>
          <p:nvPr/>
        </p:nvGrpSpPr>
        <p:grpSpPr>
          <a:xfrm>
            <a:off x="805674" y="1562296"/>
            <a:ext cx="10580651" cy="4279704"/>
            <a:chOff x="725744" y="1652664"/>
            <a:chExt cx="10580651" cy="4279704"/>
          </a:xfrm>
        </p:grpSpPr>
        <p:cxnSp>
          <p:nvCxnSpPr>
            <p:cNvPr id="4" name="Straight Connector 3"/>
            <p:cNvCxnSpPr>
              <a:endCxn id="12" idx="1"/>
            </p:cNvCxnSpPr>
            <p:nvPr/>
          </p:nvCxnSpPr>
          <p:spPr>
            <a:xfrm>
              <a:off x="960558" y="3212976"/>
              <a:ext cx="10118939" cy="1"/>
            </a:xfrm>
            <a:prstGeom prst="line">
              <a:avLst/>
            </a:prstGeom>
            <a:ln w="28575" cap="rnd">
              <a:solidFill>
                <a:srgbClr val="95A5A6"/>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Rounded Corners 4"/>
            <p:cNvSpPr/>
            <p:nvPr/>
          </p:nvSpPr>
          <p:spPr>
            <a:xfrm>
              <a:off x="725744" y="3099528"/>
              <a:ext cx="226898" cy="2268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Rectangle: Rounded Corners 5"/>
            <p:cNvSpPr/>
            <p:nvPr/>
          </p:nvSpPr>
          <p:spPr>
            <a:xfrm>
              <a:off x="1459016" y="3099528"/>
              <a:ext cx="226898" cy="2268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Rectangle: Rounded Corners 6"/>
            <p:cNvSpPr/>
            <p:nvPr/>
          </p:nvSpPr>
          <p:spPr>
            <a:xfrm>
              <a:off x="2751993" y="3099528"/>
              <a:ext cx="226898" cy="2268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Rectangle: Rounded Corners 9"/>
            <p:cNvSpPr/>
            <p:nvPr/>
          </p:nvSpPr>
          <p:spPr>
            <a:xfrm>
              <a:off x="4689944" y="3099528"/>
              <a:ext cx="226898" cy="2268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Rectangle: Rounded Corners 10"/>
            <p:cNvSpPr/>
            <p:nvPr/>
          </p:nvSpPr>
          <p:spPr>
            <a:xfrm>
              <a:off x="6020027" y="3099528"/>
              <a:ext cx="226898" cy="2268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 name="Rectangle: Rounded Corners 11"/>
            <p:cNvSpPr/>
            <p:nvPr/>
          </p:nvSpPr>
          <p:spPr>
            <a:xfrm>
              <a:off x="7117579" y="3099528"/>
              <a:ext cx="226898" cy="2268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1" name="Rectangle: Rounded Corners 13"/>
            <p:cNvSpPr/>
            <p:nvPr/>
          </p:nvSpPr>
          <p:spPr>
            <a:xfrm>
              <a:off x="9125956" y="3099528"/>
              <a:ext cx="226898" cy="2268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2" name="Rectangle: Rounded Corners 14"/>
            <p:cNvSpPr/>
            <p:nvPr/>
          </p:nvSpPr>
          <p:spPr>
            <a:xfrm>
              <a:off x="11079497" y="3099528"/>
              <a:ext cx="226898" cy="2268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cxnSp>
          <p:nvCxnSpPr>
            <p:cNvPr id="13" name="Straight Connector 15"/>
            <p:cNvCxnSpPr/>
            <p:nvPr/>
          </p:nvCxnSpPr>
          <p:spPr>
            <a:xfrm flipH="1">
              <a:off x="847109" y="3326425"/>
              <a:ext cx="7916" cy="1699095"/>
            </a:xfrm>
            <a:prstGeom prst="line">
              <a:avLst/>
            </a:prstGeom>
            <a:ln w="3175">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4" name="TextBox 16"/>
            <p:cNvSpPr txBox="1"/>
            <p:nvPr/>
          </p:nvSpPr>
          <p:spPr>
            <a:xfrm>
              <a:off x="801730" y="5042856"/>
              <a:ext cx="928459" cy="692497"/>
            </a:xfrm>
            <a:prstGeom prst="rect">
              <a:avLst/>
            </a:prstGeom>
            <a:noFill/>
          </p:spPr>
          <p:txBody>
            <a:bodyPr wrap="none">
              <a:normAutofit/>
            </a:bodyPr>
            <a:lstStyle/>
            <a:p>
              <a:r>
                <a:rPr lang="en-US" sz="2600" b="1" dirty="0">
                  <a:solidFill>
                    <a:schemeClr val="tx1">
                      <a:lumMod val="75000"/>
                      <a:lumOff val="25000"/>
                    </a:schemeClr>
                  </a:solidFill>
                </a:rPr>
                <a:t>2017</a:t>
              </a:r>
              <a:endParaRPr lang="en-US" sz="2600" b="1" dirty="0">
                <a:solidFill>
                  <a:schemeClr val="tx1">
                    <a:lumMod val="75000"/>
                    <a:lumOff val="25000"/>
                  </a:schemeClr>
                </a:solidFill>
              </a:endParaRPr>
            </a:p>
          </p:txBody>
        </p:sp>
        <p:cxnSp>
          <p:nvCxnSpPr>
            <p:cNvPr id="15" name="Straight Connector 17"/>
            <p:cNvCxnSpPr/>
            <p:nvPr/>
          </p:nvCxnSpPr>
          <p:spPr>
            <a:xfrm>
              <a:off x="1572464" y="3332835"/>
              <a:ext cx="7916" cy="1055338"/>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8"/>
            <p:cNvCxnSpPr/>
            <p:nvPr/>
          </p:nvCxnSpPr>
          <p:spPr>
            <a:xfrm>
              <a:off x="1602156" y="4388173"/>
              <a:ext cx="791450"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21"/>
            <p:cNvCxnSpPr/>
            <p:nvPr/>
          </p:nvCxnSpPr>
          <p:spPr>
            <a:xfrm>
              <a:off x="2854035" y="2044190"/>
              <a:ext cx="7916" cy="1055338"/>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22"/>
            <p:cNvCxnSpPr/>
            <p:nvPr/>
          </p:nvCxnSpPr>
          <p:spPr>
            <a:xfrm>
              <a:off x="2861950" y="2044951"/>
              <a:ext cx="791450"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9" name="TextBox 23"/>
            <p:cNvSpPr txBox="1"/>
            <p:nvPr/>
          </p:nvSpPr>
          <p:spPr>
            <a:xfrm>
              <a:off x="3755743" y="1731068"/>
              <a:ext cx="928459" cy="692497"/>
            </a:xfrm>
            <a:prstGeom prst="rect">
              <a:avLst/>
            </a:prstGeom>
            <a:noFill/>
          </p:spPr>
          <p:txBody>
            <a:bodyPr wrap="none">
              <a:normAutofit/>
            </a:bodyPr>
            <a:lstStyle/>
            <a:p>
              <a:r>
                <a:rPr lang="en-US" sz="2600" b="1" dirty="0">
                  <a:solidFill>
                    <a:schemeClr val="tx1">
                      <a:lumMod val="75000"/>
                      <a:lumOff val="25000"/>
                    </a:schemeClr>
                  </a:solidFill>
                </a:rPr>
                <a:t>2018</a:t>
              </a:r>
              <a:endParaRPr lang="en-US" sz="2600" b="1" dirty="0">
                <a:solidFill>
                  <a:schemeClr val="tx1">
                    <a:lumMod val="75000"/>
                    <a:lumOff val="25000"/>
                  </a:schemeClr>
                </a:solidFill>
              </a:endParaRPr>
            </a:p>
          </p:txBody>
        </p:sp>
        <p:cxnSp>
          <p:nvCxnSpPr>
            <p:cNvPr id="20" name="Straight Connector 29"/>
            <p:cNvCxnSpPr/>
            <p:nvPr/>
          </p:nvCxnSpPr>
          <p:spPr>
            <a:xfrm>
              <a:off x="4795477" y="3337547"/>
              <a:ext cx="7916" cy="363036"/>
            </a:xfrm>
            <a:prstGeom prst="line">
              <a:avLst/>
            </a:prstGeom>
            <a:ln w="3175">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31"/>
            <p:cNvCxnSpPr/>
            <p:nvPr/>
          </p:nvCxnSpPr>
          <p:spPr>
            <a:xfrm>
              <a:off x="6135233" y="1997724"/>
              <a:ext cx="7916" cy="1055338"/>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32"/>
            <p:cNvCxnSpPr/>
            <p:nvPr/>
          </p:nvCxnSpPr>
          <p:spPr>
            <a:xfrm>
              <a:off x="6133476" y="1971081"/>
              <a:ext cx="791450" cy="0"/>
            </a:xfrm>
            <a:prstGeom prst="line">
              <a:avLst/>
            </a:prstGeom>
            <a:ln>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3" name="TextBox 33"/>
            <p:cNvSpPr txBox="1"/>
            <p:nvPr/>
          </p:nvSpPr>
          <p:spPr>
            <a:xfrm>
              <a:off x="7090632" y="1652664"/>
              <a:ext cx="928459" cy="692497"/>
            </a:xfrm>
            <a:prstGeom prst="rect">
              <a:avLst/>
            </a:prstGeom>
            <a:noFill/>
          </p:spPr>
          <p:txBody>
            <a:bodyPr wrap="none">
              <a:normAutofit/>
            </a:bodyPr>
            <a:lstStyle/>
            <a:p>
              <a:r>
                <a:rPr lang="en-US" sz="2600" b="1" dirty="0">
                  <a:solidFill>
                    <a:schemeClr val="tx1">
                      <a:lumMod val="75000"/>
                      <a:lumOff val="25000"/>
                    </a:schemeClr>
                  </a:solidFill>
                </a:rPr>
                <a:t>2019</a:t>
              </a:r>
              <a:endParaRPr lang="en-US" sz="2600" b="1" dirty="0">
                <a:solidFill>
                  <a:schemeClr val="tx1">
                    <a:lumMod val="75000"/>
                    <a:lumOff val="25000"/>
                  </a:schemeClr>
                </a:solidFill>
              </a:endParaRPr>
            </a:p>
          </p:txBody>
        </p:sp>
        <p:cxnSp>
          <p:nvCxnSpPr>
            <p:cNvPr id="24" name="Straight Connector 34"/>
            <p:cNvCxnSpPr/>
            <p:nvPr/>
          </p:nvCxnSpPr>
          <p:spPr>
            <a:xfrm flipH="1">
              <a:off x="7220911" y="3356397"/>
              <a:ext cx="7916" cy="1361387"/>
            </a:xfrm>
            <a:prstGeom prst="line">
              <a:avLst/>
            </a:prstGeom>
            <a:ln w="3175">
              <a:solidFill>
                <a:srgbClr val="95A5A6"/>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5" name="Oval 35"/>
            <p:cNvSpPr/>
            <p:nvPr/>
          </p:nvSpPr>
          <p:spPr>
            <a:xfrm>
              <a:off x="6667602" y="4823278"/>
              <a:ext cx="1109090" cy="1109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a:solidFill>
                    <a:schemeClr val="tx1">
                      <a:lumMod val="65000"/>
                      <a:lumOff val="35000"/>
                    </a:schemeClr>
                  </a:solidFill>
                </a:rPr>
                <a:t>95%</a:t>
              </a:r>
              <a:endParaRPr lang="en-US">
                <a:solidFill>
                  <a:schemeClr val="tx1">
                    <a:lumMod val="65000"/>
                    <a:lumOff val="35000"/>
                  </a:schemeClr>
                </a:solidFill>
              </a:endParaRPr>
            </a:p>
          </p:txBody>
        </p:sp>
        <p:sp>
          <p:nvSpPr>
            <p:cNvPr id="26" name="Arc 36"/>
            <p:cNvSpPr/>
            <p:nvPr/>
          </p:nvSpPr>
          <p:spPr>
            <a:xfrm>
              <a:off x="6746680" y="4927337"/>
              <a:ext cx="900970" cy="900970"/>
            </a:xfrm>
            <a:prstGeom prst="arc">
              <a:avLst>
                <a:gd name="adj1" fmla="val 16200000"/>
                <a:gd name="adj2" fmla="val 13209839"/>
              </a:avLst>
            </a:prstGeom>
            <a:noFill/>
            <a:ln w="762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cxnSp>
          <p:nvCxnSpPr>
            <p:cNvPr id="27" name="Straight Connector 39"/>
            <p:cNvCxnSpPr/>
            <p:nvPr/>
          </p:nvCxnSpPr>
          <p:spPr>
            <a:xfrm>
              <a:off x="11192946" y="3341685"/>
              <a:ext cx="7916" cy="1055338"/>
            </a:xfrm>
            <a:prstGeom prst="line">
              <a:avLst/>
            </a:prstGeom>
            <a:ln w="3175">
              <a:solidFill>
                <a:srgbClr val="95A5A6"/>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40"/>
            <p:cNvCxnSpPr/>
            <p:nvPr/>
          </p:nvCxnSpPr>
          <p:spPr>
            <a:xfrm>
              <a:off x="10377254" y="4388173"/>
              <a:ext cx="791450" cy="0"/>
            </a:xfrm>
            <a:prstGeom prst="line">
              <a:avLst/>
            </a:prstGeom>
            <a:ln>
              <a:solidFill>
                <a:srgbClr val="95A5A6"/>
              </a:solidFill>
              <a:prstDash val="dash"/>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42"/>
            <p:cNvCxnSpPr/>
            <p:nvPr/>
          </p:nvCxnSpPr>
          <p:spPr>
            <a:xfrm>
              <a:off x="9225963" y="2725147"/>
              <a:ext cx="7916" cy="363036"/>
            </a:xfrm>
            <a:prstGeom prst="line">
              <a:avLst/>
            </a:prstGeom>
            <a:ln w="3175">
              <a:solidFill>
                <a:srgbClr val="95A5A6"/>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30" name="TextBox 43"/>
            <p:cNvSpPr txBox="1"/>
            <p:nvPr/>
          </p:nvSpPr>
          <p:spPr>
            <a:xfrm>
              <a:off x="8740531" y="2044190"/>
              <a:ext cx="928459" cy="692497"/>
            </a:xfrm>
            <a:prstGeom prst="rect">
              <a:avLst/>
            </a:prstGeom>
            <a:noFill/>
          </p:spPr>
          <p:txBody>
            <a:bodyPr wrap="none">
              <a:normAutofit/>
            </a:bodyPr>
            <a:lstStyle/>
            <a:p>
              <a:r>
                <a:rPr lang="en-US" sz="2600" b="1" dirty="0">
                  <a:solidFill>
                    <a:schemeClr val="tx1">
                      <a:lumMod val="75000"/>
                      <a:lumOff val="25000"/>
                    </a:schemeClr>
                  </a:solidFill>
                </a:rPr>
                <a:t>2020</a:t>
              </a:r>
              <a:endParaRPr lang="en-US" sz="2600" b="1" dirty="0">
                <a:solidFill>
                  <a:schemeClr val="tx1">
                    <a:lumMod val="75000"/>
                    <a:lumOff val="25000"/>
                  </a:schemeClr>
                </a:solidFill>
              </a:endParaRPr>
            </a:p>
          </p:txBody>
        </p:sp>
      </p:grpSp>
      <p:grpSp>
        <p:nvGrpSpPr>
          <p:cNvPr id="35" name="组合 34"/>
          <p:cNvGrpSpPr/>
          <p:nvPr/>
        </p:nvGrpSpPr>
        <p:grpSpPr>
          <a:xfrm>
            <a:off x="2295788" y="4404082"/>
            <a:ext cx="3368150" cy="962022"/>
            <a:chOff x="6798184" y="1678126"/>
            <a:chExt cx="3368150" cy="962022"/>
          </a:xfrm>
        </p:grpSpPr>
        <p:sp>
          <p:nvSpPr>
            <p:cNvPr id="36" name="矩形 35"/>
            <p:cNvSpPr/>
            <p:nvPr/>
          </p:nvSpPr>
          <p:spPr>
            <a:xfrm>
              <a:off x="6798184" y="2030750"/>
              <a:ext cx="3368150"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a:t>
              </a:r>
              <a:endParaRPr lang="zh-CN" altLang="en-US" sz="1400" dirty="0">
                <a:solidFill>
                  <a:schemeClr val="tx1">
                    <a:lumMod val="50000"/>
                    <a:lumOff val="50000"/>
                  </a:schemeClr>
                </a:solidFill>
              </a:endParaRPr>
            </a:p>
          </p:txBody>
        </p:sp>
        <p:sp>
          <p:nvSpPr>
            <p:cNvPr id="37" name="矩形 36"/>
            <p:cNvSpPr/>
            <p:nvPr/>
          </p:nvSpPr>
          <p:spPr>
            <a:xfrm>
              <a:off x="6798184"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grpSp>
      <p:grpSp>
        <p:nvGrpSpPr>
          <p:cNvPr id="52" name="组合 51"/>
          <p:cNvGrpSpPr/>
          <p:nvPr/>
        </p:nvGrpSpPr>
        <p:grpSpPr>
          <a:xfrm>
            <a:off x="8083428" y="3884371"/>
            <a:ext cx="2241974" cy="1220554"/>
            <a:chOff x="7924360" y="1678126"/>
            <a:chExt cx="2241974" cy="1220554"/>
          </a:xfrm>
        </p:grpSpPr>
        <p:sp>
          <p:nvSpPr>
            <p:cNvPr id="53" name="矩形 52"/>
            <p:cNvSpPr/>
            <p:nvPr/>
          </p:nvSpPr>
          <p:spPr>
            <a:xfrm>
              <a:off x="7963766" y="2030750"/>
              <a:ext cx="2202567" cy="8679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用户可以在投影仪或者计算机上进行演示也可以将演示文稿打印出来</a:t>
              </a:r>
              <a:endParaRPr lang="zh-CN" altLang="en-US" sz="1400" dirty="0">
                <a:solidFill>
                  <a:schemeClr val="tx1">
                    <a:lumMod val="50000"/>
                    <a:lumOff val="50000"/>
                  </a:schemeClr>
                </a:solidFill>
              </a:endParaRPr>
            </a:p>
          </p:txBody>
        </p:sp>
        <p:sp>
          <p:nvSpPr>
            <p:cNvPr id="54" name="矩形 53"/>
            <p:cNvSpPr/>
            <p:nvPr/>
          </p:nvSpPr>
          <p:spPr>
            <a:xfrm>
              <a:off x="7924360" y="1678126"/>
              <a:ext cx="2241974" cy="3961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grpSp>
      <p:grpSp>
        <p:nvGrpSpPr>
          <p:cNvPr id="55" name="组合 54"/>
          <p:cNvGrpSpPr/>
          <p:nvPr/>
        </p:nvGrpSpPr>
        <p:grpSpPr>
          <a:xfrm>
            <a:off x="3421011" y="3476762"/>
            <a:ext cx="2800826" cy="962022"/>
            <a:chOff x="7365508" y="1678126"/>
            <a:chExt cx="2800826" cy="962022"/>
          </a:xfrm>
        </p:grpSpPr>
        <p:sp>
          <p:nvSpPr>
            <p:cNvPr id="56" name="矩形 55"/>
            <p:cNvSpPr/>
            <p:nvPr/>
          </p:nvSpPr>
          <p:spPr>
            <a:xfrm>
              <a:off x="7365508" y="2030750"/>
              <a:ext cx="2800826"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a:t>
              </a:r>
              <a:endParaRPr lang="zh-CN" altLang="en-US" sz="1400" dirty="0">
                <a:solidFill>
                  <a:schemeClr val="tx1">
                    <a:lumMod val="50000"/>
                    <a:lumOff val="50000"/>
                  </a:schemeClr>
                </a:solidFill>
              </a:endParaRPr>
            </a:p>
          </p:txBody>
        </p:sp>
        <p:sp>
          <p:nvSpPr>
            <p:cNvPr id="57" name="矩形 56"/>
            <p:cNvSpPr/>
            <p:nvPr/>
          </p:nvSpPr>
          <p:spPr>
            <a:xfrm>
              <a:off x="7924360" y="1678126"/>
              <a:ext cx="2241974" cy="3961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文字添加</a:t>
              </a:r>
              <a:endParaRPr lang="zh-CN" altLang="en-US" b="1" dirty="0">
                <a:solidFill>
                  <a:schemeClr val="tx1">
                    <a:lumMod val="65000"/>
                    <a:lumOff val="35000"/>
                  </a:schemeClr>
                </a:solidFill>
              </a:endParaRPr>
            </a:p>
          </p:txBody>
        </p:sp>
      </p:grpSp>
      <p:sp>
        <p:nvSpPr>
          <p:cNvPr id="58"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59"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60" name="等腰三角形 59"/>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等腰三角形 60"/>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14:presetBounceEnd="60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60000">
                                          <p:cBhvr additive="base">
                                            <p:cTn id="13" dur="1000" fill="hold"/>
                                            <p:tgtEl>
                                              <p:spTgt spid="35"/>
                                            </p:tgtEl>
                                            <p:attrNameLst>
                                              <p:attrName>ppt_x</p:attrName>
                                            </p:attrNameLst>
                                          </p:cBhvr>
                                          <p:tavLst>
                                            <p:tav tm="0">
                                              <p:val>
                                                <p:strVal val="1+#ppt_w/2"/>
                                              </p:val>
                                            </p:tav>
                                            <p:tav tm="100000">
                                              <p:val>
                                                <p:strVal val="#ppt_x"/>
                                              </p:val>
                                            </p:tav>
                                          </p:tavLst>
                                        </p:anim>
                                        <p:anim calcmode="lin" valueType="num" p14:bounceEnd="60000">
                                          <p:cBhvr additive="base">
                                            <p:cTn id="14" dur="10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14:presetBounceEnd="60000">
                                      <p:stCondLst>
                                        <p:cond delay="250"/>
                                      </p:stCondLst>
                                      <p:childTnLst>
                                        <p:set>
                                          <p:cBhvr>
                                            <p:cTn id="16" dur="1" fill="hold">
                                              <p:stCondLst>
                                                <p:cond delay="0"/>
                                              </p:stCondLst>
                                            </p:cTn>
                                            <p:tgtEl>
                                              <p:spTgt spid="52"/>
                                            </p:tgtEl>
                                            <p:attrNameLst>
                                              <p:attrName>style.visibility</p:attrName>
                                            </p:attrNameLst>
                                          </p:cBhvr>
                                          <p:to>
                                            <p:strVal val="visible"/>
                                          </p:to>
                                        </p:set>
                                        <p:anim calcmode="lin" valueType="num" p14:bounceEnd="60000">
                                          <p:cBhvr additive="base">
                                            <p:cTn id="17" dur="1000" fill="hold"/>
                                            <p:tgtEl>
                                              <p:spTgt spid="52"/>
                                            </p:tgtEl>
                                            <p:attrNameLst>
                                              <p:attrName>ppt_x</p:attrName>
                                            </p:attrNameLst>
                                          </p:cBhvr>
                                          <p:tavLst>
                                            <p:tav tm="0">
                                              <p:val>
                                                <p:strVal val="1+#ppt_w/2"/>
                                              </p:val>
                                            </p:tav>
                                            <p:tav tm="100000">
                                              <p:val>
                                                <p:strVal val="#ppt_x"/>
                                              </p:val>
                                            </p:tav>
                                          </p:tavLst>
                                        </p:anim>
                                        <p:anim calcmode="lin" valueType="num" p14:bounceEnd="60000">
                                          <p:cBhvr additive="base">
                                            <p:cTn id="18" dur="1000" fill="hold"/>
                                            <p:tgtEl>
                                              <p:spTgt spid="5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14:presetBounceEnd="60000">
                                      <p:stCondLst>
                                        <p:cond delay="250"/>
                                      </p:stCondLst>
                                      <p:childTnLst>
                                        <p:set>
                                          <p:cBhvr>
                                            <p:cTn id="20" dur="1" fill="hold">
                                              <p:stCondLst>
                                                <p:cond delay="0"/>
                                              </p:stCondLst>
                                            </p:cTn>
                                            <p:tgtEl>
                                              <p:spTgt spid="55"/>
                                            </p:tgtEl>
                                            <p:attrNameLst>
                                              <p:attrName>style.visibility</p:attrName>
                                            </p:attrNameLst>
                                          </p:cBhvr>
                                          <p:to>
                                            <p:strVal val="visible"/>
                                          </p:to>
                                        </p:set>
                                        <p:anim calcmode="lin" valueType="num" p14:bounceEnd="60000">
                                          <p:cBhvr additive="base">
                                            <p:cTn id="21" dur="1000" fill="hold"/>
                                            <p:tgtEl>
                                              <p:spTgt spid="55"/>
                                            </p:tgtEl>
                                            <p:attrNameLst>
                                              <p:attrName>ppt_x</p:attrName>
                                            </p:attrNameLst>
                                          </p:cBhvr>
                                          <p:tavLst>
                                            <p:tav tm="0">
                                              <p:val>
                                                <p:strVal val="1+#ppt_w/2"/>
                                              </p:val>
                                            </p:tav>
                                            <p:tav tm="100000">
                                              <p:val>
                                                <p:strVal val="#ppt_x"/>
                                              </p:val>
                                            </p:tav>
                                          </p:tavLst>
                                        </p:anim>
                                        <p:anim calcmode="lin" valueType="num" p14:bounceEnd="60000">
                                          <p:cBhvr additive="base">
                                            <p:cTn id="22" dur="10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1+#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25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1000" fill="hold"/>
                                            <p:tgtEl>
                                              <p:spTgt spid="52"/>
                                            </p:tgtEl>
                                            <p:attrNameLst>
                                              <p:attrName>ppt_x</p:attrName>
                                            </p:attrNameLst>
                                          </p:cBhvr>
                                          <p:tavLst>
                                            <p:tav tm="0">
                                              <p:val>
                                                <p:strVal val="1+#ppt_w/2"/>
                                              </p:val>
                                            </p:tav>
                                            <p:tav tm="100000">
                                              <p:val>
                                                <p:strVal val="#ppt_x"/>
                                              </p:val>
                                            </p:tav>
                                          </p:tavLst>
                                        </p:anim>
                                        <p:anim calcmode="lin" valueType="num">
                                          <p:cBhvr additive="base">
                                            <p:cTn id="18" dur="1000" fill="hold"/>
                                            <p:tgtEl>
                                              <p:spTgt spid="5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25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1000" fill="hold"/>
                                            <p:tgtEl>
                                              <p:spTgt spid="55"/>
                                            </p:tgtEl>
                                            <p:attrNameLst>
                                              <p:attrName>ppt_x</p:attrName>
                                            </p:attrNameLst>
                                          </p:cBhvr>
                                          <p:tavLst>
                                            <p:tav tm="0">
                                              <p:val>
                                                <p:strVal val="1+#ppt_w/2"/>
                                              </p:val>
                                            </p:tav>
                                            <p:tav tm="100000">
                                              <p:val>
                                                <p:strVal val="#ppt_x"/>
                                              </p:val>
                                            </p:tav>
                                          </p:tavLst>
                                        </p:anim>
                                        <p:anim calcmode="lin" valueType="num">
                                          <p:cBhvr additive="base">
                                            <p:cTn id="22" dur="10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888802" y="1593706"/>
            <a:ext cx="6414396" cy="3180549"/>
            <a:chOff x="10223500" y="4203700"/>
            <a:chExt cx="12611101" cy="6253163"/>
          </a:xfrm>
        </p:grpSpPr>
        <p:grpSp>
          <p:nvGrpSpPr>
            <p:cNvPr id="18" name="组合 17"/>
            <p:cNvGrpSpPr/>
            <p:nvPr/>
          </p:nvGrpSpPr>
          <p:grpSpPr bwMode="auto">
            <a:xfrm>
              <a:off x="13893800" y="4749800"/>
              <a:ext cx="558800" cy="355600"/>
              <a:chOff x="0" y="0"/>
              <a:chExt cx="352" cy="224"/>
            </a:xfrm>
            <a:solidFill>
              <a:schemeClr val="bg1">
                <a:lumMod val="85000"/>
              </a:schemeClr>
            </a:solidFill>
          </p:grpSpPr>
          <p:sp>
            <p:nvSpPr>
              <p:cNvPr id="74" name="任意多边形: 形状 73"/>
              <p:cNvSpPr/>
              <p:nvPr/>
            </p:nvSpPr>
            <p:spPr bwMode="auto">
              <a:xfrm>
                <a:off x="0" y="2"/>
                <a:ext cx="180" cy="220"/>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75" name="任意多边形: 形状 74"/>
              <p:cNvSpPr/>
              <p:nvPr/>
            </p:nvSpPr>
            <p:spPr bwMode="auto">
              <a:xfrm>
                <a:off x="180" y="0"/>
                <a:ext cx="172" cy="224"/>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grpSp>
          <p:nvGrpSpPr>
            <p:cNvPr id="19" name="组合 18"/>
            <p:cNvGrpSpPr/>
            <p:nvPr/>
          </p:nvGrpSpPr>
          <p:grpSpPr bwMode="auto">
            <a:xfrm>
              <a:off x="21310600" y="8369300"/>
              <a:ext cx="558800" cy="355600"/>
              <a:chOff x="0" y="0"/>
              <a:chExt cx="352" cy="224"/>
            </a:xfrm>
            <a:solidFill>
              <a:schemeClr val="bg1">
                <a:lumMod val="85000"/>
              </a:schemeClr>
            </a:solidFill>
          </p:grpSpPr>
          <p:sp>
            <p:nvSpPr>
              <p:cNvPr id="72" name="任意多边形: 形状 71"/>
              <p:cNvSpPr/>
              <p:nvPr/>
            </p:nvSpPr>
            <p:spPr bwMode="auto">
              <a:xfrm>
                <a:off x="0" y="2"/>
                <a:ext cx="180" cy="220"/>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73" name="任意多边形: 形状 72"/>
              <p:cNvSpPr/>
              <p:nvPr/>
            </p:nvSpPr>
            <p:spPr bwMode="auto">
              <a:xfrm>
                <a:off x="180" y="0"/>
                <a:ext cx="172" cy="224"/>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sp>
          <p:nvSpPr>
            <p:cNvPr id="20" name="任意多边形: 形状 19"/>
            <p:cNvSpPr/>
            <p:nvPr/>
          </p:nvSpPr>
          <p:spPr bwMode="auto">
            <a:xfrm>
              <a:off x="10528300" y="7839075"/>
              <a:ext cx="285750" cy="349250"/>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solidFill>
              <a:schemeClr val="bg1">
                <a:lumMod val="85000"/>
              </a:schemeClr>
            </a:solidFill>
            <a:ln>
              <a:noFill/>
            </a:ln>
          </p:spPr>
          <p:txBody>
            <a:bodyPr anchor="ctr">
              <a:scene3d>
                <a:camera prst="orthographicFront"/>
                <a:lightRig rig="threePt" dir="t"/>
              </a:scene3d>
              <a:sp3d contourW="12700"/>
            </a:bodyPr>
            <a:lstStyle/>
            <a:p>
              <a:pPr algn="ctr"/>
            </a:p>
          </p:txBody>
        </p:sp>
        <p:sp>
          <p:nvSpPr>
            <p:cNvPr id="21" name="任意多边形: 形状 20"/>
            <p:cNvSpPr/>
            <p:nvPr/>
          </p:nvSpPr>
          <p:spPr bwMode="auto">
            <a:xfrm>
              <a:off x="10814050" y="7834313"/>
              <a:ext cx="273050" cy="355600"/>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solidFill>
              <a:srgbClr val="CDCDCD">
                <a:alpha val="70000"/>
              </a:srgbClr>
            </a:solid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nvGrpSpPr>
            <p:cNvPr id="22" name="组合 21"/>
            <p:cNvGrpSpPr/>
            <p:nvPr/>
          </p:nvGrpSpPr>
          <p:grpSpPr bwMode="auto">
            <a:xfrm>
              <a:off x="21272500" y="5791200"/>
              <a:ext cx="558800" cy="355600"/>
              <a:chOff x="0" y="0"/>
              <a:chExt cx="352" cy="224"/>
            </a:xfrm>
            <a:solidFill>
              <a:schemeClr val="bg1">
                <a:lumMod val="85000"/>
              </a:schemeClr>
            </a:solidFill>
          </p:grpSpPr>
          <p:sp>
            <p:nvSpPr>
              <p:cNvPr id="70" name="任意多边形: 形状 69"/>
              <p:cNvSpPr/>
              <p:nvPr/>
            </p:nvSpPr>
            <p:spPr bwMode="auto">
              <a:xfrm>
                <a:off x="0" y="2"/>
                <a:ext cx="180" cy="220"/>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71" name="任意多边形: 形状 70"/>
              <p:cNvSpPr/>
              <p:nvPr/>
            </p:nvSpPr>
            <p:spPr bwMode="auto">
              <a:xfrm>
                <a:off x="180" y="0"/>
                <a:ext cx="172" cy="224"/>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grpSp>
          <p:nvGrpSpPr>
            <p:cNvPr id="23" name="组合 22"/>
            <p:cNvGrpSpPr/>
            <p:nvPr/>
          </p:nvGrpSpPr>
          <p:grpSpPr bwMode="auto">
            <a:xfrm>
              <a:off x="15913100" y="8267700"/>
              <a:ext cx="558800" cy="355600"/>
              <a:chOff x="0" y="0"/>
              <a:chExt cx="352" cy="224"/>
            </a:xfrm>
            <a:solidFill>
              <a:schemeClr val="bg1">
                <a:lumMod val="85000"/>
              </a:schemeClr>
            </a:solidFill>
          </p:grpSpPr>
          <p:sp>
            <p:nvSpPr>
              <p:cNvPr id="68" name="任意多边形: 形状 67"/>
              <p:cNvSpPr/>
              <p:nvPr/>
            </p:nvSpPr>
            <p:spPr bwMode="auto">
              <a:xfrm>
                <a:off x="0" y="2"/>
                <a:ext cx="180" cy="220"/>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69" name="任意多边形: 形状 68"/>
              <p:cNvSpPr/>
              <p:nvPr/>
            </p:nvSpPr>
            <p:spPr bwMode="auto">
              <a:xfrm>
                <a:off x="180" y="0"/>
                <a:ext cx="172" cy="224"/>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grpSp>
          <p:nvGrpSpPr>
            <p:cNvPr id="24" name="组合 23"/>
            <p:cNvGrpSpPr/>
            <p:nvPr/>
          </p:nvGrpSpPr>
          <p:grpSpPr>
            <a:xfrm>
              <a:off x="18148301" y="5078413"/>
              <a:ext cx="2781300" cy="1419225"/>
              <a:chOff x="18148301" y="5078413"/>
              <a:chExt cx="2781300" cy="1419225"/>
            </a:xfrm>
          </p:grpSpPr>
          <p:sp>
            <p:nvSpPr>
              <p:cNvPr id="64" name="任意多边形: 形状 63"/>
              <p:cNvSpPr/>
              <p:nvPr/>
            </p:nvSpPr>
            <p:spPr bwMode="auto">
              <a:xfrm>
                <a:off x="18461038" y="5108575"/>
                <a:ext cx="1155700" cy="1389063"/>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solidFill>
                <a:schemeClr val="accent2"/>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nvGrpSpPr>
              <p:cNvPr id="65" name="组合 64"/>
              <p:cNvGrpSpPr/>
              <p:nvPr/>
            </p:nvGrpSpPr>
            <p:grpSpPr bwMode="auto">
              <a:xfrm>
                <a:off x="18148301" y="5078413"/>
                <a:ext cx="2781300" cy="1416050"/>
                <a:chOff x="0" y="0"/>
                <a:chExt cx="1752" cy="892"/>
              </a:xfrm>
            </p:grpSpPr>
            <p:sp>
              <p:nvSpPr>
                <p:cNvPr id="66" name="任意多边形: 形状 65"/>
                <p:cNvSpPr/>
                <p:nvPr/>
              </p:nvSpPr>
              <p:spPr bwMode="auto">
                <a:xfrm>
                  <a:off x="925" y="0"/>
                  <a:ext cx="690" cy="892"/>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solidFill>
                  <a:schemeClr val="accent2"/>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67" name="矩形 66"/>
                <p:cNvSpPr/>
                <p:nvPr/>
              </p:nvSpPr>
              <p:spPr bwMode="auto">
                <a:xfrm>
                  <a:off x="0" y="448"/>
                  <a:ext cx="17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normAutofit lnSpcReduction="10000"/>
                  <a:scene3d>
                    <a:camera prst="orthographicFront"/>
                    <a:lightRig rig="threePt" dir="t"/>
                  </a:scene3d>
                  <a:sp3d contourW="12700"/>
                </a:bodyPr>
                <a:lstStyle/>
                <a:p>
                  <a:pPr algn="ctr"/>
                  <a:r>
                    <a:rPr lang="zh-CN" altLang="en-US">
                      <a:solidFill>
                        <a:schemeClr val="bg1"/>
                      </a:solidFill>
                    </a:rPr>
                    <a:t>关键词</a:t>
                  </a:r>
                  <a:endParaRPr lang="en-US">
                    <a:solidFill>
                      <a:schemeClr val="bg1"/>
                    </a:solidFill>
                  </a:endParaRPr>
                </a:p>
              </p:txBody>
            </p:sp>
          </p:grpSp>
        </p:grpSp>
        <p:grpSp>
          <p:nvGrpSpPr>
            <p:cNvPr id="25" name="组合 24"/>
            <p:cNvGrpSpPr/>
            <p:nvPr/>
          </p:nvGrpSpPr>
          <p:grpSpPr bwMode="auto">
            <a:xfrm>
              <a:off x="20053301" y="6370638"/>
              <a:ext cx="2781300" cy="1420812"/>
              <a:chOff x="0" y="0"/>
              <a:chExt cx="1752" cy="894"/>
            </a:xfrm>
          </p:grpSpPr>
          <p:sp>
            <p:nvSpPr>
              <p:cNvPr id="61" name="任意多边形: 形状 60"/>
              <p:cNvSpPr/>
              <p:nvPr/>
            </p:nvSpPr>
            <p:spPr bwMode="auto">
              <a:xfrm>
                <a:off x="157" y="19"/>
                <a:ext cx="728" cy="875"/>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solidFill>
                <a:schemeClr val="accent1">
                  <a:alpha val="70000"/>
                </a:schemeClr>
              </a:solid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62" name="任意多边形: 形状 61"/>
              <p:cNvSpPr/>
              <p:nvPr/>
            </p:nvSpPr>
            <p:spPr bwMode="auto">
              <a:xfrm>
                <a:off x="885" y="0"/>
                <a:ext cx="690" cy="892"/>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solidFill>
                <a:schemeClr val="accent1"/>
              </a:solid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63" name="矩形 62"/>
              <p:cNvSpPr/>
              <p:nvPr/>
            </p:nvSpPr>
            <p:spPr bwMode="auto">
              <a:xfrm>
                <a:off x="0" y="426"/>
                <a:ext cx="17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normAutofit lnSpcReduction="10000"/>
                <a:scene3d>
                  <a:camera prst="orthographicFront"/>
                  <a:lightRig rig="threePt" dir="t"/>
                </a:scene3d>
                <a:sp3d contourW="12700"/>
              </a:bodyPr>
              <a:lstStyle/>
              <a:p>
                <a:pPr algn="ctr"/>
                <a:r>
                  <a:rPr lang="zh-CN" altLang="en-US">
                    <a:solidFill>
                      <a:schemeClr val="bg1"/>
                    </a:solidFill>
                  </a:rPr>
                  <a:t>关键词</a:t>
                </a:r>
                <a:endParaRPr lang="en-US">
                  <a:solidFill>
                    <a:schemeClr val="bg1"/>
                  </a:solidFill>
                </a:endParaRPr>
              </a:p>
            </p:txBody>
          </p:sp>
        </p:grpSp>
        <p:grpSp>
          <p:nvGrpSpPr>
            <p:cNvPr id="26" name="组合 25"/>
            <p:cNvGrpSpPr/>
            <p:nvPr/>
          </p:nvGrpSpPr>
          <p:grpSpPr bwMode="auto">
            <a:xfrm>
              <a:off x="10223500" y="6489700"/>
              <a:ext cx="2489201" cy="1073150"/>
              <a:chOff x="0" y="0"/>
              <a:chExt cx="1568" cy="675"/>
            </a:xfrm>
          </p:grpSpPr>
          <p:grpSp>
            <p:nvGrpSpPr>
              <p:cNvPr id="57" name="组合 56"/>
              <p:cNvGrpSpPr/>
              <p:nvPr/>
            </p:nvGrpSpPr>
            <p:grpSpPr bwMode="auto">
              <a:xfrm>
                <a:off x="272" y="0"/>
                <a:ext cx="1065" cy="675"/>
                <a:chOff x="0" y="0"/>
                <a:chExt cx="1065" cy="675"/>
              </a:xfrm>
            </p:grpSpPr>
            <p:sp>
              <p:nvSpPr>
                <p:cNvPr id="59" name="任意多边形: 形状 58"/>
                <p:cNvSpPr/>
                <p:nvPr/>
              </p:nvSpPr>
              <p:spPr bwMode="auto">
                <a:xfrm>
                  <a:off x="0" y="16"/>
                  <a:ext cx="546" cy="659"/>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solidFill>
                  <a:schemeClr val="accent1">
                    <a:alpha val="70000"/>
                  </a:schemeClr>
                </a:solid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60" name="任意多边形: 形状 59"/>
                <p:cNvSpPr/>
                <p:nvPr/>
              </p:nvSpPr>
              <p:spPr bwMode="auto">
                <a:xfrm>
                  <a:off x="547" y="0"/>
                  <a:ext cx="518" cy="671"/>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solidFill>
                  <a:schemeClr val="accent1"/>
                </a:solid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sp>
            <p:nvSpPr>
              <p:cNvPr id="58" name="矩形 57"/>
              <p:cNvSpPr/>
              <p:nvPr/>
            </p:nvSpPr>
            <p:spPr bwMode="auto">
              <a:xfrm>
                <a:off x="0" y="287"/>
                <a:ext cx="156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normAutofit/>
                <a:scene3d>
                  <a:camera prst="orthographicFront"/>
                  <a:lightRig rig="threePt" dir="t"/>
                </a:scene3d>
                <a:sp3d contourW="12700"/>
              </a:bodyPr>
              <a:lstStyle/>
              <a:p>
                <a:pPr algn="ctr"/>
                <a:r>
                  <a:rPr lang="zh-CN" altLang="en-US" sz="1600" dirty="0">
                    <a:solidFill>
                      <a:schemeClr val="bg1"/>
                    </a:solidFill>
                  </a:rPr>
                  <a:t>关键词</a:t>
                </a:r>
                <a:endParaRPr lang="en-US" sz="1600" dirty="0">
                  <a:solidFill>
                    <a:schemeClr val="bg1"/>
                  </a:solidFill>
                </a:endParaRPr>
              </a:p>
            </p:txBody>
          </p:sp>
        </p:grpSp>
        <p:grpSp>
          <p:nvGrpSpPr>
            <p:cNvPr id="27" name="组合 26"/>
            <p:cNvGrpSpPr/>
            <p:nvPr/>
          </p:nvGrpSpPr>
          <p:grpSpPr>
            <a:xfrm>
              <a:off x="11468100" y="5073650"/>
              <a:ext cx="2781300" cy="1419225"/>
              <a:chOff x="11468100" y="5073650"/>
              <a:chExt cx="2781300" cy="1419225"/>
            </a:xfrm>
          </p:grpSpPr>
          <p:sp>
            <p:nvSpPr>
              <p:cNvPr id="53" name="任意多边形: 形状 52"/>
              <p:cNvSpPr/>
              <p:nvPr/>
            </p:nvSpPr>
            <p:spPr bwMode="auto">
              <a:xfrm>
                <a:off x="12836525" y="5073650"/>
                <a:ext cx="1095375" cy="1416050"/>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solidFill>
                <a:schemeClr val="accent2"/>
              </a:solidFill>
              <a:ln>
                <a:noFill/>
              </a:ln>
              <a:extLst>
                <a:ext uri="{91240B29-F687-4F45-9708-019B960494DF}">
                  <a14:hiddenLine xmlns:a14="http://schemas.microsoft.com/office/drawing/2010/main" w="12700">
                    <a:solidFill>
                      <a:schemeClr val="tx1">
                        <a:alpha val="89999"/>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nvGrpSpPr>
              <p:cNvPr id="54" name="组合 53"/>
              <p:cNvGrpSpPr/>
              <p:nvPr/>
            </p:nvGrpSpPr>
            <p:grpSpPr bwMode="auto">
              <a:xfrm>
                <a:off x="11468100" y="5102225"/>
                <a:ext cx="2781300" cy="1390650"/>
                <a:chOff x="0" y="0"/>
                <a:chExt cx="1752" cy="875"/>
              </a:xfrm>
            </p:grpSpPr>
            <p:sp>
              <p:nvSpPr>
                <p:cNvPr id="55" name="任意多边形: 形状 54"/>
                <p:cNvSpPr/>
                <p:nvPr/>
              </p:nvSpPr>
              <p:spPr bwMode="auto">
                <a:xfrm>
                  <a:off x="134" y="0"/>
                  <a:ext cx="728" cy="875"/>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solidFill>
                  <a:schemeClr val="accent2"/>
                </a:solidFill>
                <a:ln>
                  <a:noFill/>
                </a:ln>
                <a:extLst>
                  <a:ext uri="{91240B29-F687-4F45-9708-019B960494DF}">
                    <a14:hiddenLine xmlns:a14="http://schemas.microsoft.com/office/drawing/2010/main" w="12700">
                      <a:solidFill>
                        <a:schemeClr val="tx1">
                          <a:alpha val="89999"/>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56" name="矩形 55"/>
                <p:cNvSpPr/>
                <p:nvPr/>
              </p:nvSpPr>
              <p:spPr bwMode="auto">
                <a:xfrm>
                  <a:off x="0" y="433"/>
                  <a:ext cx="17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normAutofit lnSpcReduction="10000"/>
                  <a:scene3d>
                    <a:camera prst="orthographicFront"/>
                    <a:lightRig rig="threePt" dir="t"/>
                  </a:scene3d>
                  <a:sp3d contourW="12700"/>
                </a:bodyPr>
                <a:lstStyle/>
                <a:p>
                  <a:pPr algn="ctr"/>
                  <a:r>
                    <a:rPr lang="zh-CN" altLang="en-US">
                      <a:solidFill>
                        <a:schemeClr val="bg1"/>
                      </a:solidFill>
                    </a:rPr>
                    <a:t>关键词</a:t>
                  </a:r>
                  <a:endParaRPr lang="en-US" dirty="0">
                    <a:solidFill>
                      <a:schemeClr val="bg1"/>
                    </a:solidFill>
                  </a:endParaRPr>
                </a:p>
              </p:txBody>
            </p:sp>
          </p:grpSp>
        </p:grpSp>
        <p:grpSp>
          <p:nvGrpSpPr>
            <p:cNvPr id="28" name="组合 27"/>
            <p:cNvGrpSpPr/>
            <p:nvPr/>
          </p:nvGrpSpPr>
          <p:grpSpPr bwMode="auto">
            <a:xfrm>
              <a:off x="18122900" y="4902200"/>
              <a:ext cx="558800" cy="355600"/>
              <a:chOff x="0" y="0"/>
              <a:chExt cx="352" cy="224"/>
            </a:xfrm>
            <a:solidFill>
              <a:schemeClr val="bg1">
                <a:lumMod val="85000"/>
              </a:schemeClr>
            </a:solidFill>
          </p:grpSpPr>
          <p:sp>
            <p:nvSpPr>
              <p:cNvPr id="51" name="任意多边形: 形状 50"/>
              <p:cNvSpPr/>
              <p:nvPr/>
            </p:nvSpPr>
            <p:spPr bwMode="auto">
              <a:xfrm>
                <a:off x="0" y="2"/>
                <a:ext cx="180" cy="220"/>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52" name="任意多边形: 形状 51"/>
              <p:cNvSpPr/>
              <p:nvPr/>
            </p:nvSpPr>
            <p:spPr bwMode="auto">
              <a:xfrm>
                <a:off x="180" y="0"/>
                <a:ext cx="172" cy="224"/>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grpSp>
          <p:nvGrpSpPr>
            <p:cNvPr id="29" name="组合 28"/>
            <p:cNvGrpSpPr/>
            <p:nvPr/>
          </p:nvGrpSpPr>
          <p:grpSpPr bwMode="auto">
            <a:xfrm>
              <a:off x="15062200" y="9039225"/>
              <a:ext cx="2781300" cy="1417638"/>
              <a:chOff x="0" y="-290"/>
              <a:chExt cx="1752" cy="893"/>
            </a:xfrm>
          </p:grpSpPr>
          <p:sp>
            <p:nvSpPr>
              <p:cNvPr id="48" name="任意多边形: 形状 47"/>
              <p:cNvSpPr/>
              <p:nvPr/>
            </p:nvSpPr>
            <p:spPr bwMode="auto">
              <a:xfrm>
                <a:off x="136" y="-272"/>
                <a:ext cx="728" cy="875"/>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solidFill>
                <a:schemeClr val="accent1"/>
              </a:solidFill>
              <a:ln>
                <a:noFill/>
              </a:ln>
              <a:extLst>
                <a:ext uri="{91240B29-F687-4F45-9708-019B960494DF}">
                  <a14:hiddenLine xmlns:a14="http://schemas.microsoft.com/office/drawing/2010/main" w="12700">
                    <a:solidFill>
                      <a:schemeClr val="tx1">
                        <a:alpha val="89999"/>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49" name="任意多边形: 形状 48"/>
              <p:cNvSpPr/>
              <p:nvPr/>
            </p:nvSpPr>
            <p:spPr bwMode="auto">
              <a:xfrm>
                <a:off x="864" y="-290"/>
                <a:ext cx="690" cy="892"/>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solidFill>
                <a:schemeClr val="accent1"/>
              </a:solidFill>
              <a:ln>
                <a:noFill/>
              </a:ln>
              <a:extLst>
                <a:ext uri="{91240B29-F687-4F45-9708-019B960494DF}">
                  <a14:hiddenLine xmlns:a14="http://schemas.microsoft.com/office/drawing/2010/main" w="12700">
                    <a:solidFill>
                      <a:schemeClr val="tx1">
                        <a:alpha val="89999"/>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50" name="矩形 49"/>
              <p:cNvSpPr/>
              <p:nvPr/>
            </p:nvSpPr>
            <p:spPr bwMode="auto">
              <a:xfrm>
                <a:off x="0" y="158"/>
                <a:ext cx="17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normAutofit lnSpcReduction="10000"/>
                <a:scene3d>
                  <a:camera prst="orthographicFront"/>
                  <a:lightRig rig="threePt" dir="t"/>
                </a:scene3d>
                <a:sp3d contourW="12700"/>
              </a:bodyPr>
              <a:lstStyle/>
              <a:p>
                <a:pPr algn="ctr"/>
                <a:r>
                  <a:rPr lang="zh-CN" altLang="en-US">
                    <a:solidFill>
                      <a:schemeClr val="bg1"/>
                    </a:solidFill>
                  </a:rPr>
                  <a:t>关键词</a:t>
                </a:r>
                <a:endParaRPr lang="en-US">
                  <a:solidFill>
                    <a:schemeClr val="bg1"/>
                  </a:solidFill>
                </a:endParaRPr>
              </a:p>
            </p:txBody>
          </p:sp>
        </p:grpSp>
        <p:grpSp>
          <p:nvGrpSpPr>
            <p:cNvPr id="30" name="组合 29"/>
            <p:cNvGrpSpPr/>
            <p:nvPr/>
          </p:nvGrpSpPr>
          <p:grpSpPr bwMode="auto">
            <a:xfrm>
              <a:off x="15646400" y="4203700"/>
              <a:ext cx="558800" cy="355600"/>
              <a:chOff x="0" y="0"/>
              <a:chExt cx="352" cy="224"/>
            </a:xfrm>
            <a:solidFill>
              <a:schemeClr val="bg1">
                <a:lumMod val="85000"/>
              </a:schemeClr>
            </a:solidFill>
          </p:grpSpPr>
          <p:sp>
            <p:nvSpPr>
              <p:cNvPr id="46" name="任意多边形: 形状 45"/>
              <p:cNvSpPr/>
              <p:nvPr/>
            </p:nvSpPr>
            <p:spPr bwMode="auto">
              <a:xfrm>
                <a:off x="0" y="2"/>
                <a:ext cx="180" cy="220"/>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47" name="任意多边形: 形状 46"/>
              <p:cNvSpPr/>
              <p:nvPr/>
            </p:nvSpPr>
            <p:spPr bwMode="auto">
              <a:xfrm>
                <a:off x="180" y="0"/>
                <a:ext cx="172" cy="224"/>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grp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grpSp>
        <p:grpSp>
          <p:nvGrpSpPr>
            <p:cNvPr id="31" name="组合 30"/>
            <p:cNvGrpSpPr/>
            <p:nvPr/>
          </p:nvGrpSpPr>
          <p:grpSpPr bwMode="auto">
            <a:xfrm>
              <a:off x="11452225" y="7269164"/>
              <a:ext cx="4076700" cy="2562225"/>
              <a:chOff x="0" y="0"/>
              <a:chExt cx="2567" cy="1613"/>
            </a:xfrm>
          </p:grpSpPr>
          <p:sp>
            <p:nvSpPr>
              <p:cNvPr id="42" name="任意多边形: 形状 41"/>
              <p:cNvSpPr/>
              <p:nvPr/>
            </p:nvSpPr>
            <p:spPr bwMode="auto">
              <a:xfrm>
                <a:off x="0" y="31"/>
                <a:ext cx="1317" cy="1582"/>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solidFill>
                <a:schemeClr val="accent2"/>
              </a:solid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43" name="任意多边形: 形状 42"/>
              <p:cNvSpPr/>
              <p:nvPr/>
            </p:nvSpPr>
            <p:spPr bwMode="auto">
              <a:xfrm>
                <a:off x="1318" y="0"/>
                <a:ext cx="1249" cy="1612"/>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solidFill>
                <a:schemeClr val="accent2"/>
              </a:solid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44" name="矩形 43"/>
              <p:cNvSpPr/>
              <p:nvPr/>
            </p:nvSpPr>
            <p:spPr bwMode="auto">
              <a:xfrm>
                <a:off x="441" y="1086"/>
                <a:ext cx="17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normAutofit/>
                <a:scene3d>
                  <a:camera prst="orthographicFront"/>
                  <a:lightRig rig="threePt" dir="t"/>
                </a:scene3d>
                <a:sp3d contourW="12700"/>
              </a:bodyPr>
              <a:lstStyle/>
              <a:p>
                <a:pPr algn="ctr"/>
                <a:r>
                  <a:rPr lang="zh-CN" altLang="en-US" sz="1600" dirty="0">
                    <a:solidFill>
                      <a:schemeClr val="bg1"/>
                    </a:solidFill>
                  </a:rPr>
                  <a:t>关键词</a:t>
                </a:r>
                <a:endParaRPr lang="en-US" sz="1600" dirty="0">
                  <a:solidFill>
                    <a:schemeClr val="bg1"/>
                  </a:solidFill>
                </a:endParaRPr>
              </a:p>
            </p:txBody>
          </p:sp>
          <p:sp>
            <p:nvSpPr>
              <p:cNvPr id="45" name="矩形 44"/>
              <p:cNvSpPr/>
              <p:nvPr/>
            </p:nvSpPr>
            <p:spPr bwMode="auto">
              <a:xfrm>
                <a:off x="1157" y="341"/>
                <a:ext cx="389"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a:scene3d>
                  <a:camera prst="orthographicFront"/>
                  <a:lightRig rig="threePt" dir="t"/>
                </a:scene3d>
                <a:sp3d contourW="12700"/>
              </a:bodyPr>
              <a:lstStyle/>
              <a:p>
                <a:r>
                  <a:rPr lang="en-US" sz="4400" dirty="0">
                    <a:solidFill>
                      <a:schemeClr val="bg1"/>
                    </a:solidFill>
                    <a:latin typeface="Agency FB" panose="020B0503020202020204" pitchFamily="34" charset="0"/>
                  </a:rPr>
                  <a:t>8</a:t>
                </a:r>
                <a:endParaRPr lang="en-US" sz="4400" dirty="0">
                  <a:solidFill>
                    <a:schemeClr val="bg1"/>
                  </a:solidFill>
                  <a:latin typeface="Agency FB" panose="020B0503020202020204" pitchFamily="34" charset="0"/>
                </a:endParaRPr>
              </a:p>
            </p:txBody>
          </p:sp>
        </p:grpSp>
        <p:grpSp>
          <p:nvGrpSpPr>
            <p:cNvPr id="32" name="组合 31"/>
            <p:cNvGrpSpPr/>
            <p:nvPr/>
          </p:nvGrpSpPr>
          <p:grpSpPr bwMode="auto">
            <a:xfrm>
              <a:off x="13577888" y="4557713"/>
              <a:ext cx="5403849" cy="3409950"/>
              <a:chOff x="0" y="0"/>
              <a:chExt cx="3403" cy="2147"/>
            </a:xfrm>
          </p:grpSpPr>
          <p:sp>
            <p:nvSpPr>
              <p:cNvPr id="38" name="任意多边形: 形状 37"/>
              <p:cNvSpPr/>
              <p:nvPr/>
            </p:nvSpPr>
            <p:spPr bwMode="auto">
              <a:xfrm>
                <a:off x="0" y="45"/>
                <a:ext cx="1750" cy="2102"/>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solidFill>
                <a:schemeClr val="accent1"/>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39" name="任意多边形: 形状 38"/>
              <p:cNvSpPr/>
              <p:nvPr/>
            </p:nvSpPr>
            <p:spPr bwMode="auto">
              <a:xfrm>
                <a:off x="1743" y="0"/>
                <a:ext cx="1660" cy="2142"/>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solidFill>
                <a:schemeClr val="accent1"/>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40" name="矩形 39"/>
              <p:cNvSpPr/>
              <p:nvPr/>
            </p:nvSpPr>
            <p:spPr bwMode="auto">
              <a:xfrm>
                <a:off x="495" y="1472"/>
                <a:ext cx="236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normAutofit/>
                <a:scene3d>
                  <a:camera prst="orthographicFront"/>
                  <a:lightRig rig="threePt" dir="t"/>
                </a:scene3d>
                <a:sp3d contourW="12700"/>
              </a:bodyPr>
              <a:lstStyle/>
              <a:p>
                <a:pPr algn="ctr"/>
                <a:r>
                  <a:rPr lang="zh-CN" altLang="en-US" sz="1600" dirty="0">
                    <a:solidFill>
                      <a:schemeClr val="bg1"/>
                    </a:solidFill>
                  </a:rPr>
                  <a:t>关键词</a:t>
                </a:r>
                <a:endParaRPr lang="en-US" sz="1600" dirty="0">
                  <a:solidFill>
                    <a:schemeClr val="bg1"/>
                  </a:solidFill>
                </a:endParaRPr>
              </a:p>
            </p:txBody>
          </p:sp>
          <p:sp>
            <p:nvSpPr>
              <p:cNvPr id="41" name="矩形 40"/>
              <p:cNvSpPr/>
              <p:nvPr/>
            </p:nvSpPr>
            <p:spPr bwMode="auto">
              <a:xfrm>
                <a:off x="694" y="690"/>
                <a:ext cx="1905"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a:scene3d>
                  <a:camera prst="orthographicFront"/>
                  <a:lightRig rig="threePt" dir="t"/>
                </a:scene3d>
                <a:sp3d contourW="12700"/>
              </a:bodyPr>
              <a:lstStyle/>
              <a:p>
                <a:pPr algn="ctr"/>
                <a:r>
                  <a:rPr lang="zh-CN" altLang="en-US" sz="4000" dirty="0">
                    <a:solidFill>
                      <a:schemeClr val="bg1"/>
                    </a:solidFill>
                  </a:rPr>
                  <a:t>关键词</a:t>
                </a:r>
                <a:endParaRPr lang="zh-CN" altLang="en-US" sz="4000" dirty="0">
                  <a:solidFill>
                    <a:schemeClr val="bg1"/>
                  </a:solidFill>
                </a:endParaRPr>
              </a:p>
            </p:txBody>
          </p:sp>
        </p:grpSp>
        <p:grpSp>
          <p:nvGrpSpPr>
            <p:cNvPr id="33" name="组合 32"/>
            <p:cNvGrpSpPr/>
            <p:nvPr/>
          </p:nvGrpSpPr>
          <p:grpSpPr bwMode="auto">
            <a:xfrm>
              <a:off x="17135475" y="7180265"/>
              <a:ext cx="4076700" cy="2559050"/>
              <a:chOff x="0" y="0"/>
              <a:chExt cx="2567" cy="1612"/>
            </a:xfrm>
          </p:grpSpPr>
          <p:sp>
            <p:nvSpPr>
              <p:cNvPr id="34" name="任意多边形: 形状 33"/>
              <p:cNvSpPr/>
              <p:nvPr/>
            </p:nvSpPr>
            <p:spPr bwMode="auto">
              <a:xfrm>
                <a:off x="0" y="30"/>
                <a:ext cx="1317" cy="1582"/>
              </a:xfrm>
              <a:custGeom>
                <a:avLst/>
                <a:gdLst/>
                <a:ahLst/>
                <a:cxnLst/>
                <a:rect l="0" t="0" r="r" b="b"/>
                <a:pathLst>
                  <a:path w="21600" h="21600">
                    <a:moveTo>
                      <a:pt x="17784" y="11826"/>
                    </a:moveTo>
                    <a:cubicBezTo>
                      <a:pt x="17796" y="11816"/>
                      <a:pt x="17807" y="11807"/>
                      <a:pt x="17819" y="11796"/>
                    </a:cubicBezTo>
                    <a:cubicBezTo>
                      <a:pt x="17829" y="11807"/>
                      <a:pt x="17840" y="11816"/>
                      <a:pt x="17850" y="11826"/>
                    </a:cubicBezTo>
                    <a:cubicBezTo>
                      <a:pt x="17850" y="11826"/>
                      <a:pt x="17784" y="11826"/>
                      <a:pt x="17784" y="11826"/>
                    </a:cubicBezTo>
                    <a:close/>
                    <a:moveTo>
                      <a:pt x="17041" y="3085"/>
                    </a:moveTo>
                    <a:cubicBezTo>
                      <a:pt x="15797" y="2236"/>
                      <a:pt x="14209" y="1725"/>
                      <a:pt x="12477" y="1725"/>
                    </a:cubicBezTo>
                    <a:cubicBezTo>
                      <a:pt x="8492" y="1725"/>
                      <a:pt x="5263" y="4422"/>
                      <a:pt x="5263" y="7749"/>
                    </a:cubicBezTo>
                    <a:cubicBezTo>
                      <a:pt x="5263" y="8138"/>
                      <a:pt x="5309" y="8518"/>
                      <a:pt x="5394" y="8887"/>
                    </a:cubicBezTo>
                    <a:cubicBezTo>
                      <a:pt x="2265" y="9735"/>
                      <a:pt x="0" y="12189"/>
                      <a:pt x="0" y="15085"/>
                    </a:cubicBezTo>
                    <a:cubicBezTo>
                      <a:pt x="0" y="18682"/>
                      <a:pt x="3494" y="21600"/>
                      <a:pt x="7804" y="21600"/>
                    </a:cubicBezTo>
                    <a:cubicBezTo>
                      <a:pt x="8176" y="21600"/>
                      <a:pt x="8543" y="21576"/>
                      <a:pt x="8901" y="21534"/>
                    </a:cubicBezTo>
                    <a:lnTo>
                      <a:pt x="21600" y="21534"/>
                    </a:lnTo>
                    <a:lnTo>
                      <a:pt x="21600" y="0"/>
                    </a:lnTo>
                    <a:cubicBezTo>
                      <a:pt x="19696" y="572"/>
                      <a:pt x="18091" y="1669"/>
                      <a:pt x="17041" y="3085"/>
                    </a:cubicBezTo>
                    <a:close/>
                    <a:moveTo>
                      <a:pt x="17041" y="3085"/>
                    </a:moveTo>
                  </a:path>
                </a:pathLst>
              </a:custGeom>
              <a:solidFill>
                <a:schemeClr val="accent2"/>
              </a:solid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35" name="任意多边形: 形状 34"/>
              <p:cNvSpPr/>
              <p:nvPr/>
            </p:nvSpPr>
            <p:spPr bwMode="auto">
              <a:xfrm>
                <a:off x="1318" y="0"/>
                <a:ext cx="1249" cy="1612"/>
              </a:xfrm>
              <a:custGeom>
                <a:avLst/>
                <a:gdLst/>
                <a:ahLst/>
                <a:cxnLst/>
                <a:rect l="0" t="0" r="r" b="b"/>
                <a:pathLst>
                  <a:path w="21600" h="21600">
                    <a:moveTo>
                      <a:pt x="12560" y="7020"/>
                    </a:moveTo>
                    <a:cubicBezTo>
                      <a:pt x="12373" y="3119"/>
                      <a:pt x="8246" y="0"/>
                      <a:pt x="3178" y="0"/>
                    </a:cubicBezTo>
                    <a:cubicBezTo>
                      <a:pt x="2062" y="0"/>
                      <a:pt x="993" y="154"/>
                      <a:pt x="0" y="431"/>
                    </a:cubicBezTo>
                    <a:lnTo>
                      <a:pt x="0" y="21557"/>
                    </a:lnTo>
                    <a:lnTo>
                      <a:pt x="11194" y="21557"/>
                    </a:lnTo>
                    <a:cubicBezTo>
                      <a:pt x="11529" y="21586"/>
                      <a:pt x="11866" y="21600"/>
                      <a:pt x="12210" y="21600"/>
                    </a:cubicBezTo>
                    <a:cubicBezTo>
                      <a:pt x="17396" y="21600"/>
                      <a:pt x="21600" y="18335"/>
                      <a:pt x="21600" y="14307"/>
                    </a:cubicBezTo>
                    <a:cubicBezTo>
                      <a:pt x="21600" y="10371"/>
                      <a:pt x="17582" y="7164"/>
                      <a:pt x="12560" y="7020"/>
                    </a:cubicBezTo>
                    <a:close/>
                    <a:moveTo>
                      <a:pt x="12560" y="7020"/>
                    </a:moveTo>
                  </a:path>
                </a:pathLst>
              </a:custGeom>
              <a:solidFill>
                <a:schemeClr val="accent2"/>
              </a:solidFill>
              <a:ln>
                <a:noFill/>
              </a:ln>
              <a:extLst>
                <a:ext uri="{91240B29-F687-4F45-9708-019B960494DF}">
                  <a14:hiddenLine xmlns:a14="http://schemas.microsoft.com/office/drawing/2010/main" w="12700">
                    <a:solidFill>
                      <a:schemeClr val="tx1">
                        <a:alpha val="70000"/>
                      </a:schemeClr>
                    </a:solidFill>
                    <a:miter lim="800000"/>
                    <a:headEnd type="none" w="med" len="med"/>
                    <a:tailEnd type="none" w="med" len="med"/>
                  </a14:hiddenLine>
                </a:ext>
              </a:extLst>
            </p:spPr>
            <p:txBody>
              <a:bodyPr anchor="ctr">
                <a:scene3d>
                  <a:camera prst="orthographicFront"/>
                  <a:lightRig rig="threePt" dir="t"/>
                </a:scene3d>
                <a:sp3d contourW="12700"/>
              </a:bodyPr>
              <a:lstStyle/>
              <a:p>
                <a:pPr algn="ctr"/>
              </a:p>
            </p:txBody>
          </p:sp>
          <p:sp>
            <p:nvSpPr>
              <p:cNvPr id="36" name="矩形 35"/>
              <p:cNvSpPr/>
              <p:nvPr/>
            </p:nvSpPr>
            <p:spPr bwMode="auto">
              <a:xfrm>
                <a:off x="445" y="1096"/>
                <a:ext cx="17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normAutofit/>
                <a:scene3d>
                  <a:camera prst="orthographicFront"/>
                  <a:lightRig rig="threePt" dir="t"/>
                </a:scene3d>
                <a:sp3d contourW="12700"/>
              </a:bodyPr>
              <a:lstStyle/>
              <a:p>
                <a:pPr algn="ctr"/>
                <a:r>
                  <a:rPr lang="zh-CN" altLang="en-US" sz="1600" dirty="0">
                    <a:solidFill>
                      <a:schemeClr val="bg1"/>
                    </a:solidFill>
                  </a:rPr>
                  <a:t>关键词</a:t>
                </a:r>
                <a:endParaRPr lang="en-US" sz="1600" dirty="0">
                  <a:solidFill>
                    <a:schemeClr val="bg1"/>
                  </a:solidFill>
                </a:endParaRPr>
              </a:p>
            </p:txBody>
          </p:sp>
          <p:sp>
            <p:nvSpPr>
              <p:cNvPr id="37" name="矩形 36"/>
              <p:cNvSpPr/>
              <p:nvPr/>
            </p:nvSpPr>
            <p:spPr bwMode="auto">
              <a:xfrm>
                <a:off x="1137" y="180"/>
                <a:ext cx="476"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a:scene3d>
                  <a:camera prst="orthographicFront"/>
                  <a:lightRig rig="threePt" dir="t"/>
                </a:scene3d>
                <a:sp3d contourW="12700"/>
              </a:bodyPr>
              <a:lstStyle/>
              <a:p>
                <a:r>
                  <a:rPr lang="en-US" sz="5400" dirty="0">
                    <a:solidFill>
                      <a:schemeClr val="bg1"/>
                    </a:solidFill>
                    <a:latin typeface="Agency FB" panose="020B0503020202020204" pitchFamily="34" charset="0"/>
                  </a:rPr>
                  <a:t>9</a:t>
                </a:r>
                <a:endParaRPr lang="en-US" sz="5400" dirty="0">
                  <a:solidFill>
                    <a:schemeClr val="bg1"/>
                  </a:solidFill>
                  <a:latin typeface="Agency FB" panose="020B0503020202020204" pitchFamily="34" charset="0"/>
                </a:endParaRPr>
              </a:p>
            </p:txBody>
          </p:sp>
        </p:grpSp>
      </p:grpSp>
      <p:grpSp>
        <p:nvGrpSpPr>
          <p:cNvPr id="76" name="组合 75"/>
          <p:cNvGrpSpPr/>
          <p:nvPr/>
        </p:nvGrpSpPr>
        <p:grpSpPr>
          <a:xfrm>
            <a:off x="1074931" y="4442013"/>
            <a:ext cx="3368150" cy="1220554"/>
            <a:chOff x="6798184" y="1678126"/>
            <a:chExt cx="3368150" cy="1220554"/>
          </a:xfrm>
        </p:grpSpPr>
        <p:sp>
          <p:nvSpPr>
            <p:cNvPr id="77" name="矩形 76"/>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78" name="矩形 77"/>
            <p:cNvSpPr/>
            <p:nvPr/>
          </p:nvSpPr>
          <p:spPr>
            <a:xfrm>
              <a:off x="6798184"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grpSp>
        <p:nvGrpSpPr>
          <p:cNvPr id="93" name="组合 92"/>
          <p:cNvGrpSpPr/>
          <p:nvPr/>
        </p:nvGrpSpPr>
        <p:grpSpPr>
          <a:xfrm>
            <a:off x="7776029" y="4442013"/>
            <a:ext cx="3368150" cy="1220554"/>
            <a:chOff x="6798184" y="1678126"/>
            <a:chExt cx="3368150" cy="1220554"/>
          </a:xfrm>
        </p:grpSpPr>
        <p:sp>
          <p:nvSpPr>
            <p:cNvPr id="94" name="矩形 93"/>
            <p:cNvSpPr/>
            <p:nvPr/>
          </p:nvSpPr>
          <p:spPr>
            <a:xfrm>
              <a:off x="6798184" y="2030750"/>
              <a:ext cx="3368150" cy="8679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sp>
          <p:nvSpPr>
            <p:cNvPr id="95" name="矩形 94"/>
            <p:cNvSpPr/>
            <p:nvPr/>
          </p:nvSpPr>
          <p:spPr>
            <a:xfrm>
              <a:off x="7924360" y="1678126"/>
              <a:ext cx="2241974"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标题文字添加</a:t>
              </a:r>
              <a:endParaRPr lang="zh-CN" altLang="en-US" b="1" dirty="0">
                <a:solidFill>
                  <a:schemeClr val="tx1">
                    <a:lumMod val="65000"/>
                    <a:lumOff val="35000"/>
                  </a:schemeClr>
                </a:solidFill>
              </a:endParaRPr>
            </a:p>
          </p:txBody>
        </p:sp>
      </p:grpSp>
      <p:sp>
        <p:nvSpPr>
          <p:cNvPr id="96"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97"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98" name="等腰三角形 97"/>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等腰三角形 98"/>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14:presetBounceEnd="60000">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14:bounceEnd="60000">
                                          <p:cBhvr additive="base">
                                            <p:cTn id="13" dur="1000" fill="hold"/>
                                            <p:tgtEl>
                                              <p:spTgt spid="76"/>
                                            </p:tgtEl>
                                            <p:attrNameLst>
                                              <p:attrName>ppt_x</p:attrName>
                                            </p:attrNameLst>
                                          </p:cBhvr>
                                          <p:tavLst>
                                            <p:tav tm="0">
                                              <p:val>
                                                <p:strVal val="1+#ppt_w/2"/>
                                              </p:val>
                                            </p:tav>
                                            <p:tav tm="100000">
                                              <p:val>
                                                <p:strVal val="#ppt_x"/>
                                              </p:val>
                                            </p:tav>
                                          </p:tavLst>
                                        </p:anim>
                                        <p:anim calcmode="lin" valueType="num" p14:bounceEnd="60000">
                                          <p:cBhvr additive="base">
                                            <p:cTn id="14" dur="1000" fill="hold"/>
                                            <p:tgtEl>
                                              <p:spTgt spid="7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14:presetBounceEnd="60000">
                                      <p:stCondLst>
                                        <p:cond delay="250"/>
                                      </p:stCondLst>
                                      <p:childTnLst>
                                        <p:set>
                                          <p:cBhvr>
                                            <p:cTn id="16" dur="1" fill="hold">
                                              <p:stCondLst>
                                                <p:cond delay="0"/>
                                              </p:stCondLst>
                                            </p:cTn>
                                            <p:tgtEl>
                                              <p:spTgt spid="93"/>
                                            </p:tgtEl>
                                            <p:attrNameLst>
                                              <p:attrName>style.visibility</p:attrName>
                                            </p:attrNameLst>
                                          </p:cBhvr>
                                          <p:to>
                                            <p:strVal val="visible"/>
                                          </p:to>
                                        </p:set>
                                        <p:anim calcmode="lin" valueType="num" p14:bounceEnd="60000">
                                          <p:cBhvr additive="base">
                                            <p:cTn id="17" dur="1000" fill="hold"/>
                                            <p:tgtEl>
                                              <p:spTgt spid="93"/>
                                            </p:tgtEl>
                                            <p:attrNameLst>
                                              <p:attrName>ppt_x</p:attrName>
                                            </p:attrNameLst>
                                          </p:cBhvr>
                                          <p:tavLst>
                                            <p:tav tm="0">
                                              <p:val>
                                                <p:strVal val="1+#ppt_w/2"/>
                                              </p:val>
                                            </p:tav>
                                            <p:tav tm="100000">
                                              <p:val>
                                                <p:strVal val="#ppt_x"/>
                                              </p:val>
                                            </p:tav>
                                          </p:tavLst>
                                        </p:anim>
                                        <p:anim calcmode="lin" valueType="num" p14:bounceEnd="60000">
                                          <p:cBhvr additive="base">
                                            <p:cTn id="18" dur="10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1000" fill="hold"/>
                                            <p:tgtEl>
                                              <p:spTgt spid="76"/>
                                            </p:tgtEl>
                                            <p:attrNameLst>
                                              <p:attrName>ppt_x</p:attrName>
                                            </p:attrNameLst>
                                          </p:cBhvr>
                                          <p:tavLst>
                                            <p:tav tm="0">
                                              <p:val>
                                                <p:strVal val="1+#ppt_w/2"/>
                                              </p:val>
                                            </p:tav>
                                            <p:tav tm="100000">
                                              <p:val>
                                                <p:strVal val="#ppt_x"/>
                                              </p:val>
                                            </p:tav>
                                          </p:tavLst>
                                        </p:anim>
                                        <p:anim calcmode="lin" valueType="num">
                                          <p:cBhvr additive="base">
                                            <p:cTn id="14" dur="1000" fill="hold"/>
                                            <p:tgtEl>
                                              <p:spTgt spid="7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250"/>
                                      </p:stCondLst>
                                      <p:childTnLst>
                                        <p:set>
                                          <p:cBhvr>
                                            <p:cTn id="16" dur="1" fill="hold">
                                              <p:stCondLst>
                                                <p:cond delay="0"/>
                                              </p:stCondLst>
                                            </p:cTn>
                                            <p:tgtEl>
                                              <p:spTgt spid="93"/>
                                            </p:tgtEl>
                                            <p:attrNameLst>
                                              <p:attrName>style.visibility</p:attrName>
                                            </p:attrNameLst>
                                          </p:cBhvr>
                                          <p:to>
                                            <p:strVal val="visible"/>
                                          </p:to>
                                        </p:set>
                                        <p:anim calcmode="lin" valueType="num">
                                          <p:cBhvr additive="base">
                                            <p:cTn id="17" dur="1000" fill="hold"/>
                                            <p:tgtEl>
                                              <p:spTgt spid="93"/>
                                            </p:tgtEl>
                                            <p:attrNameLst>
                                              <p:attrName>ppt_x</p:attrName>
                                            </p:attrNameLst>
                                          </p:cBhvr>
                                          <p:tavLst>
                                            <p:tav tm="0">
                                              <p:val>
                                                <p:strVal val="1+#ppt_w/2"/>
                                              </p:val>
                                            </p:tav>
                                            <p:tav tm="100000">
                                              <p:val>
                                                <p:strVal val="#ppt_x"/>
                                              </p:val>
                                            </p:tav>
                                          </p:tavLst>
                                        </p:anim>
                                        <p:anim calcmode="lin" valueType="num">
                                          <p:cBhvr additive="base">
                                            <p:cTn id="18" dur="10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4b3521b2-814b-46bf-8d55-6c7582ae0da2"/>
          <p:cNvGrpSpPr>
            <a:grpSpLocks noChangeAspect="1"/>
          </p:cNvGrpSpPr>
          <p:nvPr/>
        </p:nvGrpSpPr>
        <p:grpSpPr>
          <a:xfrm>
            <a:off x="1559496" y="1741959"/>
            <a:ext cx="8856984" cy="3863269"/>
            <a:chOff x="1828801" y="1828107"/>
            <a:chExt cx="16459200" cy="7179227"/>
          </a:xfrm>
        </p:grpSpPr>
        <p:sp>
          <p:nvSpPr>
            <p:cNvPr id="4" name="Hexagon 2"/>
            <p:cNvSpPr/>
            <p:nvPr/>
          </p:nvSpPr>
          <p:spPr>
            <a:xfrm rot="5400000">
              <a:off x="1645893" y="4199263"/>
              <a:ext cx="2807416" cy="2441600"/>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a:solidFill>
                    <a:schemeClr val="bg1"/>
                  </a:solidFill>
                </a:rPr>
                <a:t>01</a:t>
              </a:r>
              <a:br>
                <a:rPr lang="en-US" altLang="zh-CN">
                  <a:solidFill>
                    <a:schemeClr val="bg1"/>
                  </a:solidFill>
                </a:rPr>
              </a:br>
              <a:r>
                <a:rPr lang="zh-CN" altLang="en-US">
                  <a:solidFill>
                    <a:schemeClr val="bg1"/>
                  </a:solidFill>
                </a:rPr>
                <a:t>关键词</a:t>
              </a:r>
              <a:endParaRPr lang="zh-CN" altLang="en-US">
                <a:solidFill>
                  <a:schemeClr val="bg1"/>
                </a:solidFill>
              </a:endParaRPr>
            </a:p>
          </p:txBody>
        </p:sp>
        <p:sp>
          <p:nvSpPr>
            <p:cNvPr id="5" name="Hexagon 3"/>
            <p:cNvSpPr/>
            <p:nvPr/>
          </p:nvSpPr>
          <p:spPr>
            <a:xfrm rot="5400000">
              <a:off x="2925575" y="6382826"/>
              <a:ext cx="2807416" cy="2441600"/>
            </a:xfrm>
            <a:prstGeom prst="hexagon">
              <a:avLst>
                <a:gd name="adj" fmla="val 28802"/>
                <a:gd name="vf" fmla="val 115470"/>
              </a:avLst>
            </a:prstGeom>
            <a:solidFill>
              <a:schemeClr val="accent2"/>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a:solidFill>
                    <a:schemeClr val="bg1"/>
                  </a:solidFill>
                </a:rPr>
                <a:t>02</a:t>
              </a:r>
              <a:br>
                <a:rPr lang="en-US" altLang="zh-CN">
                  <a:solidFill>
                    <a:schemeClr val="bg1"/>
                  </a:solidFill>
                </a:rPr>
              </a:br>
              <a:r>
                <a:rPr lang="zh-CN" altLang="en-US">
                  <a:solidFill>
                    <a:schemeClr val="bg1"/>
                  </a:solidFill>
                </a:rPr>
                <a:t>关键词</a:t>
              </a:r>
              <a:endParaRPr lang="zh-CN" altLang="en-US">
                <a:solidFill>
                  <a:schemeClr val="bg1"/>
                </a:solidFill>
              </a:endParaRPr>
            </a:p>
          </p:txBody>
        </p:sp>
        <p:sp>
          <p:nvSpPr>
            <p:cNvPr id="6" name="Hexagon 4"/>
            <p:cNvSpPr/>
            <p:nvPr/>
          </p:nvSpPr>
          <p:spPr>
            <a:xfrm rot="5400000">
              <a:off x="4205256" y="4199263"/>
              <a:ext cx="2807416" cy="2441600"/>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a:solidFill>
                    <a:schemeClr val="bg1"/>
                  </a:solidFill>
                </a:rPr>
                <a:t>03</a:t>
              </a:r>
              <a:br>
                <a:rPr lang="en-US" altLang="zh-CN">
                  <a:solidFill>
                    <a:schemeClr val="bg1"/>
                  </a:solidFill>
                </a:rPr>
              </a:br>
              <a:r>
                <a:rPr lang="zh-CN" altLang="en-US">
                  <a:solidFill>
                    <a:schemeClr val="bg1"/>
                  </a:solidFill>
                </a:rPr>
                <a:t>关键词</a:t>
              </a:r>
              <a:endParaRPr lang="zh-CN" altLang="en-US">
                <a:solidFill>
                  <a:schemeClr val="bg1"/>
                </a:solidFill>
              </a:endParaRPr>
            </a:p>
          </p:txBody>
        </p:sp>
        <p:sp>
          <p:nvSpPr>
            <p:cNvPr id="7" name="Hexagon 5"/>
            <p:cNvSpPr/>
            <p:nvPr/>
          </p:nvSpPr>
          <p:spPr>
            <a:xfrm rot="5400000">
              <a:off x="5484937" y="2011015"/>
              <a:ext cx="2807416" cy="2441600"/>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a:solidFill>
                    <a:schemeClr val="bg1"/>
                  </a:solidFill>
                </a:rPr>
                <a:t>04</a:t>
              </a:r>
              <a:br>
                <a:rPr lang="en-US" altLang="zh-CN">
                  <a:solidFill>
                    <a:schemeClr val="bg1"/>
                  </a:solidFill>
                </a:rPr>
              </a:br>
              <a:r>
                <a:rPr lang="zh-CN" altLang="en-US">
                  <a:solidFill>
                    <a:schemeClr val="bg1"/>
                  </a:solidFill>
                </a:rPr>
                <a:t>关键词</a:t>
              </a:r>
              <a:endParaRPr lang="zh-CN" altLang="en-US">
                <a:solidFill>
                  <a:schemeClr val="bg1"/>
                </a:solidFill>
              </a:endParaRPr>
            </a:p>
          </p:txBody>
        </p:sp>
        <p:sp>
          <p:nvSpPr>
            <p:cNvPr id="8" name="Hexagon 6"/>
            <p:cNvSpPr/>
            <p:nvPr/>
          </p:nvSpPr>
          <p:spPr>
            <a:xfrm rot="5400000">
              <a:off x="6764618" y="4199263"/>
              <a:ext cx="2807416" cy="2441600"/>
            </a:xfrm>
            <a:prstGeom prst="hexagon">
              <a:avLst>
                <a:gd name="adj" fmla="val 28802"/>
                <a:gd name="vf" fmla="val 115470"/>
              </a:avLst>
            </a:prstGeom>
            <a:solidFill>
              <a:schemeClr val="accent2"/>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dirty="0">
                  <a:solidFill>
                    <a:schemeClr val="bg1"/>
                  </a:solidFill>
                </a:rPr>
                <a:t>05</a:t>
              </a:r>
              <a:br>
                <a:rPr lang="en-US" altLang="zh-CN" dirty="0">
                  <a:solidFill>
                    <a:schemeClr val="bg1"/>
                  </a:solidFill>
                </a:rPr>
              </a:br>
              <a:r>
                <a:rPr lang="zh-CN" altLang="en-US" dirty="0">
                  <a:solidFill>
                    <a:schemeClr val="bg1"/>
                  </a:solidFill>
                </a:rPr>
                <a:t>关键词</a:t>
              </a:r>
              <a:endParaRPr lang="zh-CN" altLang="en-US" dirty="0">
                <a:solidFill>
                  <a:schemeClr val="bg1"/>
                </a:solidFill>
              </a:endParaRPr>
            </a:p>
          </p:txBody>
        </p:sp>
        <p:sp>
          <p:nvSpPr>
            <p:cNvPr id="9" name="Hexagon 7"/>
            <p:cNvSpPr/>
            <p:nvPr/>
          </p:nvSpPr>
          <p:spPr>
            <a:xfrm rot="5400000">
              <a:off x="8044300" y="6382826"/>
              <a:ext cx="2807416" cy="2441600"/>
            </a:xfrm>
            <a:prstGeom prst="hexagon">
              <a:avLst>
                <a:gd name="adj" fmla="val 28802"/>
                <a:gd name="vf" fmla="val 115470"/>
              </a:avLst>
            </a:prstGeom>
            <a:solidFill>
              <a:schemeClr val="accent2"/>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a:solidFill>
                    <a:schemeClr val="bg1"/>
                  </a:solidFill>
                </a:rPr>
                <a:t>06</a:t>
              </a:r>
              <a:br>
                <a:rPr lang="en-US" altLang="zh-CN">
                  <a:solidFill>
                    <a:schemeClr val="bg1"/>
                  </a:solidFill>
                </a:rPr>
              </a:br>
              <a:r>
                <a:rPr lang="zh-CN" altLang="en-US">
                  <a:solidFill>
                    <a:schemeClr val="bg1"/>
                  </a:solidFill>
                </a:rPr>
                <a:t>关键词</a:t>
              </a:r>
              <a:endParaRPr lang="zh-CN" altLang="en-US">
                <a:solidFill>
                  <a:schemeClr val="bg1"/>
                </a:solidFill>
              </a:endParaRPr>
            </a:p>
          </p:txBody>
        </p:sp>
        <p:sp>
          <p:nvSpPr>
            <p:cNvPr id="10" name="Hexagon 8"/>
            <p:cNvSpPr/>
            <p:nvPr/>
          </p:nvSpPr>
          <p:spPr>
            <a:xfrm rot="5400000">
              <a:off x="9323980" y="4199263"/>
              <a:ext cx="2807416" cy="2441600"/>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a:solidFill>
                    <a:schemeClr val="bg1"/>
                  </a:solidFill>
                </a:rPr>
                <a:t>07</a:t>
              </a:r>
              <a:br>
                <a:rPr lang="en-US" altLang="zh-CN">
                  <a:solidFill>
                    <a:schemeClr val="bg1"/>
                  </a:solidFill>
                </a:rPr>
              </a:br>
              <a:r>
                <a:rPr lang="zh-CN" altLang="en-US">
                  <a:solidFill>
                    <a:schemeClr val="bg1"/>
                  </a:solidFill>
                </a:rPr>
                <a:t>关键词</a:t>
              </a:r>
              <a:endParaRPr lang="zh-CN" altLang="en-US">
                <a:solidFill>
                  <a:schemeClr val="bg1"/>
                </a:solidFill>
              </a:endParaRPr>
            </a:p>
          </p:txBody>
        </p:sp>
        <p:sp>
          <p:nvSpPr>
            <p:cNvPr id="11" name="Hexagon 9"/>
            <p:cNvSpPr/>
            <p:nvPr/>
          </p:nvSpPr>
          <p:spPr>
            <a:xfrm rot="5400000">
              <a:off x="13163018" y="2011015"/>
              <a:ext cx="2807416" cy="2441600"/>
            </a:xfrm>
            <a:prstGeom prst="hexagon">
              <a:avLst>
                <a:gd name="adj" fmla="val 28802"/>
                <a:gd name="vf" fmla="val 115470"/>
              </a:avLst>
            </a:prstGeom>
            <a:solidFill>
              <a:schemeClr val="accent2"/>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a:solidFill>
                    <a:schemeClr val="bg1"/>
                  </a:solidFill>
                </a:rPr>
                <a:t>09</a:t>
              </a:r>
              <a:br>
                <a:rPr lang="en-US" altLang="zh-CN">
                  <a:solidFill>
                    <a:schemeClr val="bg1"/>
                  </a:solidFill>
                </a:rPr>
              </a:br>
              <a:r>
                <a:rPr lang="zh-CN" altLang="en-US">
                  <a:solidFill>
                    <a:schemeClr val="bg1"/>
                  </a:solidFill>
                </a:rPr>
                <a:t>关键词</a:t>
              </a:r>
              <a:endParaRPr lang="zh-CN" altLang="en-US">
                <a:solidFill>
                  <a:schemeClr val="bg1"/>
                </a:solidFill>
              </a:endParaRPr>
            </a:p>
          </p:txBody>
        </p:sp>
        <p:sp>
          <p:nvSpPr>
            <p:cNvPr id="12" name="Hexagon 10"/>
            <p:cNvSpPr/>
            <p:nvPr/>
          </p:nvSpPr>
          <p:spPr>
            <a:xfrm rot="5400000">
              <a:off x="11883344" y="4199263"/>
              <a:ext cx="2807416" cy="2441600"/>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a:solidFill>
                    <a:schemeClr val="bg1"/>
                  </a:solidFill>
                </a:rPr>
                <a:t>08</a:t>
              </a:r>
              <a:br>
                <a:rPr lang="en-US" altLang="zh-CN">
                  <a:solidFill>
                    <a:schemeClr val="bg1"/>
                  </a:solidFill>
                </a:rPr>
              </a:br>
              <a:r>
                <a:rPr lang="zh-CN" altLang="en-US">
                  <a:solidFill>
                    <a:schemeClr val="bg1"/>
                  </a:solidFill>
                </a:rPr>
                <a:t>关键词</a:t>
              </a:r>
              <a:endParaRPr lang="zh-CN" altLang="en-US">
                <a:solidFill>
                  <a:schemeClr val="bg1"/>
                </a:solidFill>
              </a:endParaRPr>
            </a:p>
          </p:txBody>
        </p:sp>
        <p:sp>
          <p:nvSpPr>
            <p:cNvPr id="13" name="Hexagon 11"/>
            <p:cNvSpPr/>
            <p:nvPr/>
          </p:nvSpPr>
          <p:spPr>
            <a:xfrm rot="5400000">
              <a:off x="14442693" y="4199263"/>
              <a:ext cx="2807416" cy="2441600"/>
            </a:xfrm>
            <a:prstGeom prst="hexagon">
              <a:avLst>
                <a:gd name="adj" fmla="val 28802"/>
                <a:gd name="vf" fmla="val 115470"/>
              </a:avLst>
            </a:prstGeom>
            <a:solidFill>
              <a:schemeClr val="accent2"/>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a:solidFill>
                    <a:schemeClr val="bg1"/>
                  </a:solidFill>
                </a:rPr>
                <a:t>10</a:t>
              </a:r>
              <a:br>
                <a:rPr lang="en-US" altLang="zh-CN">
                  <a:solidFill>
                    <a:schemeClr val="bg1"/>
                  </a:solidFill>
                </a:rPr>
              </a:br>
              <a:r>
                <a:rPr lang="zh-CN" altLang="en-US">
                  <a:solidFill>
                    <a:schemeClr val="bg1"/>
                  </a:solidFill>
                </a:rPr>
                <a:t>关键词</a:t>
              </a:r>
              <a:endParaRPr lang="zh-CN" altLang="en-US">
                <a:solidFill>
                  <a:schemeClr val="bg1"/>
                </a:solidFill>
              </a:endParaRPr>
            </a:p>
          </p:txBody>
        </p:sp>
        <p:sp>
          <p:nvSpPr>
            <p:cNvPr id="14" name="Hexagon 12"/>
            <p:cNvSpPr/>
            <p:nvPr/>
          </p:nvSpPr>
          <p:spPr>
            <a:xfrm rot="5400000">
              <a:off x="15663493" y="6382825"/>
              <a:ext cx="2807416" cy="2441600"/>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anchor="ctr" anchorCtr="0">
              <a:normAutofit/>
              <a:scene3d>
                <a:camera prst="orthographicFront"/>
                <a:lightRig rig="threePt" dir="t"/>
              </a:scene3d>
              <a:sp3d contourW="12700"/>
            </a:bodyPr>
            <a:lstStyle/>
            <a:p>
              <a:pPr algn="ctr" defTabSz="888365">
                <a:spcBef>
                  <a:spcPct val="0"/>
                </a:spcBef>
              </a:pPr>
              <a:r>
                <a:rPr lang="en-US" altLang="zh-CN" dirty="0">
                  <a:solidFill>
                    <a:schemeClr val="bg1"/>
                  </a:solidFill>
                </a:rPr>
                <a:t>11</a:t>
              </a:r>
              <a:br>
                <a:rPr lang="en-US" altLang="zh-CN" dirty="0">
                  <a:solidFill>
                    <a:schemeClr val="bg1"/>
                  </a:solidFill>
                </a:rPr>
              </a:br>
              <a:r>
                <a:rPr lang="zh-CN" altLang="en-US" dirty="0">
                  <a:solidFill>
                    <a:schemeClr val="bg1"/>
                  </a:solidFill>
                </a:rPr>
                <a:t>关键词</a:t>
              </a:r>
              <a:endParaRPr lang="zh-CN" altLang="en-US" dirty="0">
                <a:solidFill>
                  <a:schemeClr val="bg1"/>
                </a:solidFill>
              </a:endParaRPr>
            </a:p>
          </p:txBody>
        </p:sp>
      </p:grpSp>
      <p:sp>
        <p:nvSpPr>
          <p:cNvPr id="29"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30"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31" name="等腰三角形 30"/>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146" t="4051" r="32084" b="8387"/>
          <a:stretch>
            <a:fillRect/>
          </a:stretch>
        </p:blipFill>
        <p:spPr>
          <a:xfrm>
            <a:off x="0" y="0"/>
            <a:ext cx="12191999" cy="6858000"/>
          </a:xfrm>
          <a:prstGeom prst="rect">
            <a:avLst/>
          </a:prstGeom>
        </p:spPr>
      </p:pic>
      <p:grpSp>
        <p:nvGrpSpPr>
          <p:cNvPr id="6" name="组合 5"/>
          <p:cNvGrpSpPr/>
          <p:nvPr/>
        </p:nvGrpSpPr>
        <p:grpSpPr>
          <a:xfrm>
            <a:off x="3541939" y="1539403"/>
            <a:ext cx="1549174" cy="1549175"/>
            <a:chOff x="963679" y="393766"/>
            <a:chExt cx="539244" cy="539244"/>
          </a:xfrm>
        </p:grpSpPr>
        <p:sp>
          <p:nvSpPr>
            <p:cNvPr id="8" name="椭圆 7"/>
            <p:cNvSpPr/>
            <p:nvPr/>
          </p:nvSpPr>
          <p:spPr>
            <a:xfrm>
              <a:off x="963679" y="393766"/>
              <a:ext cx="539244" cy="539244"/>
            </a:xfrm>
            <a:prstGeom prst="ellipse">
              <a:avLst/>
            </a:prstGeom>
            <a:gradFill>
              <a:gsLst>
                <a:gs pos="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052181" y="486619"/>
              <a:ext cx="362241" cy="353537"/>
            </a:xfrm>
            <a:prstGeom prst="rect">
              <a:avLst/>
            </a:prstGeom>
            <a:noFill/>
          </p:spPr>
          <p:txBody>
            <a:bodyPr wrap="none" rtlCol="0">
              <a:spAutoFit/>
              <a:scene3d>
                <a:camera prst="orthographicFront"/>
                <a:lightRig rig="threePt" dir="t"/>
              </a:scene3d>
              <a:sp3d contourW="12700"/>
            </a:bodyPr>
            <a:lstStyle/>
            <a:p>
              <a:pPr algn="ctr"/>
              <a:r>
                <a:rPr lang="en-US" altLang="zh-CN" sz="6000" dirty="0">
                  <a:solidFill>
                    <a:schemeClr val="tx1">
                      <a:lumMod val="75000"/>
                      <a:lumOff val="25000"/>
                    </a:schemeClr>
                  </a:solidFill>
                </a:rPr>
                <a:t>03</a:t>
              </a:r>
              <a:endParaRPr lang="zh-CN" altLang="en-US" sz="6000" dirty="0">
                <a:solidFill>
                  <a:schemeClr val="tx1">
                    <a:lumMod val="75000"/>
                    <a:lumOff val="25000"/>
                  </a:schemeClr>
                </a:solidFill>
              </a:endParaRPr>
            </a:p>
          </p:txBody>
        </p:sp>
      </p:grpSp>
      <p:grpSp>
        <p:nvGrpSpPr>
          <p:cNvPr id="10" name="组合 9"/>
          <p:cNvGrpSpPr/>
          <p:nvPr/>
        </p:nvGrpSpPr>
        <p:grpSpPr>
          <a:xfrm>
            <a:off x="1607940" y="3286518"/>
            <a:ext cx="5572519" cy="833515"/>
            <a:chOff x="1686622" y="37172"/>
            <a:chExt cx="5572519" cy="833515"/>
          </a:xfrm>
        </p:grpSpPr>
        <p:sp>
          <p:nvSpPr>
            <p:cNvPr id="11" name="文本框 10"/>
            <p:cNvSpPr txBox="1"/>
            <p:nvPr/>
          </p:nvSpPr>
          <p:spPr>
            <a:xfrm>
              <a:off x="2739073" y="37172"/>
              <a:ext cx="3467616"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rPr>
                <a:t>标题文字添加此处</a:t>
              </a:r>
              <a:endParaRPr kumimoji="0" lang="zh-CN" altLang="en-US" sz="32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endParaRPr>
            </a:p>
          </p:txBody>
        </p:sp>
        <p:sp>
          <p:nvSpPr>
            <p:cNvPr id="12" name="文本框 11"/>
            <p:cNvSpPr txBox="1"/>
            <p:nvPr/>
          </p:nvSpPr>
          <p:spPr>
            <a:xfrm>
              <a:off x="1686622" y="616258"/>
              <a:ext cx="5572519" cy="2544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cs typeface="+mn-cs"/>
                </a:rPr>
                <a:t>print the presentation and make it into a film to be used in a wider field</a:t>
              </a:r>
              <a:endParaRPr kumimoji="0" lang="en-US" altLang="zh-CN" sz="1000" b="0" i="0" u="none" strike="noStrike" kern="120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874713" y="1704029"/>
            <a:ext cx="4771083" cy="888155"/>
            <a:chOff x="874713" y="1704029"/>
            <a:chExt cx="4771083" cy="888155"/>
          </a:xfrm>
        </p:grpSpPr>
        <p:sp>
          <p:nvSpPr>
            <p:cNvPr id="6" name="椭圆 5"/>
            <p:cNvSpPr/>
            <p:nvPr/>
          </p:nvSpPr>
          <p:spPr>
            <a:xfrm>
              <a:off x="874713" y="1845846"/>
              <a:ext cx="601161" cy="6011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9" name="android-with-two-arms-up_79421"/>
            <p:cNvSpPr>
              <a:spLocks noChangeAspect="1"/>
            </p:cNvSpPr>
            <p:nvPr/>
          </p:nvSpPr>
          <p:spPr bwMode="auto">
            <a:xfrm>
              <a:off x="972236" y="1943369"/>
              <a:ext cx="406115" cy="406115"/>
            </a:xfrm>
            <a:custGeom>
              <a:avLst/>
              <a:gdLst>
                <a:gd name="connsiteX0" fmla="*/ 290513 w 331788"/>
                <a:gd name="connsiteY0" fmla="*/ 268288 h 331788"/>
                <a:gd name="connsiteX1" fmla="*/ 285353 w 331788"/>
                <a:gd name="connsiteY1" fmla="*/ 269628 h 331788"/>
                <a:gd name="connsiteX2" fmla="*/ 280194 w 331788"/>
                <a:gd name="connsiteY2" fmla="*/ 270967 h 331788"/>
                <a:gd name="connsiteX3" fmla="*/ 272455 w 331788"/>
                <a:gd name="connsiteY3" fmla="*/ 279004 h 331788"/>
                <a:gd name="connsiteX4" fmla="*/ 271165 w 331788"/>
                <a:gd name="connsiteY4" fmla="*/ 284362 h 331788"/>
                <a:gd name="connsiteX5" fmla="*/ 269875 w 331788"/>
                <a:gd name="connsiteY5" fmla="*/ 289720 h 331788"/>
                <a:gd name="connsiteX6" fmla="*/ 290513 w 331788"/>
                <a:gd name="connsiteY6" fmla="*/ 311151 h 331788"/>
                <a:gd name="connsiteX7" fmla="*/ 311150 w 331788"/>
                <a:gd name="connsiteY7" fmla="*/ 289720 h 331788"/>
                <a:gd name="connsiteX8" fmla="*/ 290513 w 331788"/>
                <a:gd name="connsiteY8" fmla="*/ 268288 h 331788"/>
                <a:gd name="connsiteX9" fmla="*/ 41276 w 331788"/>
                <a:gd name="connsiteY9" fmla="*/ 268288 h 331788"/>
                <a:gd name="connsiteX10" fmla="*/ 20638 w 331788"/>
                <a:gd name="connsiteY10" fmla="*/ 289720 h 331788"/>
                <a:gd name="connsiteX11" fmla="*/ 41276 w 331788"/>
                <a:gd name="connsiteY11" fmla="*/ 311151 h 331788"/>
                <a:gd name="connsiteX12" fmla="*/ 61913 w 331788"/>
                <a:gd name="connsiteY12" fmla="*/ 289720 h 331788"/>
                <a:gd name="connsiteX13" fmla="*/ 60623 w 331788"/>
                <a:gd name="connsiteY13" fmla="*/ 284362 h 331788"/>
                <a:gd name="connsiteX14" fmla="*/ 59333 w 331788"/>
                <a:gd name="connsiteY14" fmla="*/ 279004 h 331788"/>
                <a:gd name="connsiteX15" fmla="*/ 51594 w 331788"/>
                <a:gd name="connsiteY15" fmla="*/ 270967 h 331788"/>
                <a:gd name="connsiteX16" fmla="*/ 46435 w 331788"/>
                <a:gd name="connsiteY16" fmla="*/ 269628 h 331788"/>
                <a:gd name="connsiteX17" fmla="*/ 41276 w 331788"/>
                <a:gd name="connsiteY17" fmla="*/ 268288 h 331788"/>
                <a:gd name="connsiteX18" fmla="*/ 142093 w 331788"/>
                <a:gd name="connsiteY18" fmla="*/ 106363 h 331788"/>
                <a:gd name="connsiteX19" fmla="*/ 126560 w 331788"/>
                <a:gd name="connsiteY19" fmla="*/ 110212 h 331788"/>
                <a:gd name="connsiteX20" fmla="*/ 112322 w 331788"/>
                <a:gd name="connsiteY20" fmla="*/ 125609 h 331788"/>
                <a:gd name="connsiteX21" fmla="*/ 108438 w 331788"/>
                <a:gd name="connsiteY21" fmla="*/ 139722 h 331788"/>
                <a:gd name="connsiteX22" fmla="*/ 108438 w 331788"/>
                <a:gd name="connsiteY22" fmla="*/ 144855 h 331788"/>
                <a:gd name="connsiteX23" fmla="*/ 109733 w 331788"/>
                <a:gd name="connsiteY23" fmla="*/ 155119 h 331788"/>
                <a:gd name="connsiteX24" fmla="*/ 99378 w 331788"/>
                <a:gd name="connsiteY24" fmla="*/ 156402 h 331788"/>
                <a:gd name="connsiteX25" fmla="*/ 82550 w 331788"/>
                <a:gd name="connsiteY25" fmla="*/ 175648 h 331788"/>
                <a:gd name="connsiteX26" fmla="*/ 82550 w 331788"/>
                <a:gd name="connsiteY26" fmla="*/ 180780 h 331788"/>
                <a:gd name="connsiteX27" fmla="*/ 101966 w 331788"/>
                <a:gd name="connsiteY27" fmla="*/ 200026 h 331788"/>
                <a:gd name="connsiteX28" fmla="*/ 231409 w 331788"/>
                <a:gd name="connsiteY28" fmla="*/ 200026 h 331788"/>
                <a:gd name="connsiteX29" fmla="*/ 250825 w 331788"/>
                <a:gd name="connsiteY29" fmla="*/ 180780 h 331788"/>
                <a:gd name="connsiteX30" fmla="*/ 250825 w 331788"/>
                <a:gd name="connsiteY30" fmla="*/ 175648 h 331788"/>
                <a:gd name="connsiteX31" fmla="*/ 231409 w 331788"/>
                <a:gd name="connsiteY31" fmla="*/ 156402 h 331788"/>
                <a:gd name="connsiteX32" fmla="*/ 213287 w 331788"/>
                <a:gd name="connsiteY32" fmla="*/ 156402 h 331788"/>
                <a:gd name="connsiteX33" fmla="*/ 210698 w 331788"/>
                <a:gd name="connsiteY33" fmla="*/ 148704 h 331788"/>
                <a:gd name="connsiteX34" fmla="*/ 206815 w 331788"/>
                <a:gd name="connsiteY34" fmla="*/ 141006 h 331788"/>
                <a:gd name="connsiteX35" fmla="*/ 188693 w 331788"/>
                <a:gd name="connsiteY35" fmla="*/ 133307 h 331788"/>
                <a:gd name="connsiteX36" fmla="*/ 186104 w 331788"/>
                <a:gd name="connsiteY36" fmla="*/ 134590 h 331788"/>
                <a:gd name="connsiteX37" fmla="*/ 182221 w 331788"/>
                <a:gd name="connsiteY37" fmla="*/ 134590 h 331788"/>
                <a:gd name="connsiteX38" fmla="*/ 177043 w 331788"/>
                <a:gd name="connsiteY38" fmla="*/ 137156 h 331788"/>
                <a:gd name="connsiteX39" fmla="*/ 173160 w 331788"/>
                <a:gd name="connsiteY39" fmla="*/ 128175 h 331788"/>
                <a:gd name="connsiteX40" fmla="*/ 142093 w 331788"/>
                <a:gd name="connsiteY40" fmla="*/ 106363 h 331788"/>
                <a:gd name="connsiteX41" fmla="*/ 290513 w 331788"/>
                <a:gd name="connsiteY41" fmla="*/ 20638 h 331788"/>
                <a:gd name="connsiteX42" fmla="*/ 269875 w 331788"/>
                <a:gd name="connsiteY42" fmla="*/ 41275 h 331788"/>
                <a:gd name="connsiteX43" fmla="*/ 271165 w 331788"/>
                <a:gd name="connsiteY43" fmla="*/ 46435 h 331788"/>
                <a:gd name="connsiteX44" fmla="*/ 272455 w 331788"/>
                <a:gd name="connsiteY44" fmla="*/ 51594 h 331788"/>
                <a:gd name="connsiteX45" fmla="*/ 280194 w 331788"/>
                <a:gd name="connsiteY45" fmla="*/ 59333 h 331788"/>
                <a:gd name="connsiteX46" fmla="*/ 285353 w 331788"/>
                <a:gd name="connsiteY46" fmla="*/ 60623 h 331788"/>
                <a:gd name="connsiteX47" fmla="*/ 290513 w 331788"/>
                <a:gd name="connsiteY47" fmla="*/ 61913 h 331788"/>
                <a:gd name="connsiteX48" fmla="*/ 311150 w 331788"/>
                <a:gd name="connsiteY48" fmla="*/ 41275 h 331788"/>
                <a:gd name="connsiteX49" fmla="*/ 290513 w 331788"/>
                <a:gd name="connsiteY49" fmla="*/ 20638 h 331788"/>
                <a:gd name="connsiteX50" fmla="*/ 41276 w 331788"/>
                <a:gd name="connsiteY50" fmla="*/ 20638 h 331788"/>
                <a:gd name="connsiteX51" fmla="*/ 20638 w 331788"/>
                <a:gd name="connsiteY51" fmla="*/ 41275 h 331788"/>
                <a:gd name="connsiteX52" fmla="*/ 41276 w 331788"/>
                <a:gd name="connsiteY52" fmla="*/ 61913 h 331788"/>
                <a:gd name="connsiteX53" fmla="*/ 46435 w 331788"/>
                <a:gd name="connsiteY53" fmla="*/ 60623 h 331788"/>
                <a:gd name="connsiteX54" fmla="*/ 51594 w 331788"/>
                <a:gd name="connsiteY54" fmla="*/ 59333 h 331788"/>
                <a:gd name="connsiteX55" fmla="*/ 59333 w 331788"/>
                <a:gd name="connsiteY55" fmla="*/ 51594 h 331788"/>
                <a:gd name="connsiteX56" fmla="*/ 60623 w 331788"/>
                <a:gd name="connsiteY56" fmla="*/ 46435 h 331788"/>
                <a:gd name="connsiteX57" fmla="*/ 61913 w 331788"/>
                <a:gd name="connsiteY57" fmla="*/ 41275 h 331788"/>
                <a:gd name="connsiteX58" fmla="*/ 41276 w 331788"/>
                <a:gd name="connsiteY58" fmla="*/ 20638 h 331788"/>
                <a:gd name="connsiteX59" fmla="*/ 41474 w 331788"/>
                <a:gd name="connsiteY59" fmla="*/ 0 h 331788"/>
                <a:gd name="connsiteX60" fmla="*/ 82947 w 331788"/>
                <a:gd name="connsiteY60" fmla="*/ 41473 h 331788"/>
                <a:gd name="connsiteX61" fmla="*/ 76467 w 331788"/>
                <a:gd name="connsiteY61" fmla="*/ 62210 h 331788"/>
                <a:gd name="connsiteX62" fmla="*/ 110164 w 331788"/>
                <a:gd name="connsiteY62" fmla="*/ 95907 h 331788"/>
                <a:gd name="connsiteX63" fmla="*/ 141269 w 331788"/>
                <a:gd name="connsiteY63" fmla="*/ 85539 h 331788"/>
                <a:gd name="connsiteX64" fmla="*/ 187927 w 331788"/>
                <a:gd name="connsiteY64" fmla="*/ 112756 h 331788"/>
                <a:gd name="connsiteX65" fmla="*/ 202183 w 331788"/>
                <a:gd name="connsiteY65" fmla="*/ 115348 h 331788"/>
                <a:gd name="connsiteX66" fmla="*/ 255321 w 331788"/>
                <a:gd name="connsiteY66" fmla="*/ 62210 h 331788"/>
                <a:gd name="connsiteX67" fmla="*/ 248841 w 331788"/>
                <a:gd name="connsiteY67" fmla="*/ 41473 h 331788"/>
                <a:gd name="connsiteX68" fmla="*/ 290315 w 331788"/>
                <a:gd name="connsiteY68" fmla="*/ 0 h 331788"/>
                <a:gd name="connsiteX69" fmla="*/ 331788 w 331788"/>
                <a:gd name="connsiteY69" fmla="*/ 41473 h 331788"/>
                <a:gd name="connsiteX70" fmla="*/ 290315 w 331788"/>
                <a:gd name="connsiteY70" fmla="*/ 82947 h 331788"/>
                <a:gd name="connsiteX71" fmla="*/ 269578 w 331788"/>
                <a:gd name="connsiteY71" fmla="*/ 76467 h 331788"/>
                <a:gd name="connsiteX72" fmla="*/ 220328 w 331788"/>
                <a:gd name="connsiteY72" fmla="*/ 125717 h 331788"/>
                <a:gd name="connsiteX73" fmla="*/ 226808 w 331788"/>
                <a:gd name="connsiteY73" fmla="*/ 136085 h 331788"/>
                <a:gd name="connsiteX74" fmla="*/ 230696 w 331788"/>
                <a:gd name="connsiteY74" fmla="*/ 136085 h 331788"/>
                <a:gd name="connsiteX75" fmla="*/ 270874 w 331788"/>
                <a:gd name="connsiteY75" fmla="*/ 176262 h 331788"/>
                <a:gd name="connsiteX76" fmla="*/ 270874 w 331788"/>
                <a:gd name="connsiteY76" fmla="*/ 181447 h 331788"/>
                <a:gd name="connsiteX77" fmla="*/ 235881 w 331788"/>
                <a:gd name="connsiteY77" fmla="*/ 221624 h 331788"/>
                <a:gd name="connsiteX78" fmla="*/ 269578 w 331788"/>
                <a:gd name="connsiteY78" fmla="*/ 255321 h 331788"/>
                <a:gd name="connsiteX79" fmla="*/ 290315 w 331788"/>
                <a:gd name="connsiteY79" fmla="*/ 248841 h 331788"/>
                <a:gd name="connsiteX80" fmla="*/ 331788 w 331788"/>
                <a:gd name="connsiteY80" fmla="*/ 290315 h 331788"/>
                <a:gd name="connsiteX81" fmla="*/ 290315 w 331788"/>
                <a:gd name="connsiteY81" fmla="*/ 331788 h 331788"/>
                <a:gd name="connsiteX82" fmla="*/ 248841 w 331788"/>
                <a:gd name="connsiteY82" fmla="*/ 290315 h 331788"/>
                <a:gd name="connsiteX83" fmla="*/ 255321 w 331788"/>
                <a:gd name="connsiteY83" fmla="*/ 269578 h 331788"/>
                <a:gd name="connsiteX84" fmla="*/ 207368 w 331788"/>
                <a:gd name="connsiteY84" fmla="*/ 221624 h 331788"/>
                <a:gd name="connsiteX85" fmla="*/ 124421 w 331788"/>
                <a:gd name="connsiteY85" fmla="*/ 221624 h 331788"/>
                <a:gd name="connsiteX86" fmla="*/ 76467 w 331788"/>
                <a:gd name="connsiteY86" fmla="*/ 269578 h 331788"/>
                <a:gd name="connsiteX87" fmla="*/ 82947 w 331788"/>
                <a:gd name="connsiteY87" fmla="*/ 290315 h 331788"/>
                <a:gd name="connsiteX88" fmla="*/ 41474 w 331788"/>
                <a:gd name="connsiteY88" fmla="*/ 331788 h 331788"/>
                <a:gd name="connsiteX89" fmla="*/ 0 w 331788"/>
                <a:gd name="connsiteY89" fmla="*/ 290315 h 331788"/>
                <a:gd name="connsiteX90" fmla="*/ 41474 w 331788"/>
                <a:gd name="connsiteY90" fmla="*/ 248841 h 331788"/>
                <a:gd name="connsiteX91" fmla="*/ 62210 w 331788"/>
                <a:gd name="connsiteY91" fmla="*/ 255321 h 331788"/>
                <a:gd name="connsiteX92" fmla="*/ 95907 w 331788"/>
                <a:gd name="connsiteY92" fmla="*/ 221624 h 331788"/>
                <a:gd name="connsiteX93" fmla="*/ 60914 w 331788"/>
                <a:gd name="connsiteY93" fmla="*/ 181447 h 331788"/>
                <a:gd name="connsiteX94" fmla="*/ 60914 w 331788"/>
                <a:gd name="connsiteY94" fmla="*/ 176262 h 331788"/>
                <a:gd name="connsiteX95" fmla="*/ 86835 w 331788"/>
                <a:gd name="connsiteY95" fmla="*/ 138677 h 331788"/>
                <a:gd name="connsiteX96" fmla="*/ 95907 w 331788"/>
                <a:gd name="connsiteY96" fmla="*/ 110164 h 331788"/>
                <a:gd name="connsiteX97" fmla="*/ 62210 w 331788"/>
                <a:gd name="connsiteY97" fmla="*/ 76467 h 331788"/>
                <a:gd name="connsiteX98" fmla="*/ 41474 w 331788"/>
                <a:gd name="connsiteY98" fmla="*/ 82947 h 331788"/>
                <a:gd name="connsiteX99" fmla="*/ 0 w 331788"/>
                <a:gd name="connsiteY99" fmla="*/ 41473 h 331788"/>
                <a:gd name="connsiteX100" fmla="*/ 41474 w 331788"/>
                <a:gd name="connsiteY10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31788" h="331788">
                  <a:moveTo>
                    <a:pt x="290513" y="268288"/>
                  </a:moveTo>
                  <a:cubicBezTo>
                    <a:pt x="289223" y="268288"/>
                    <a:pt x="286643" y="268288"/>
                    <a:pt x="285353" y="269628"/>
                  </a:cubicBezTo>
                  <a:cubicBezTo>
                    <a:pt x="284063" y="269628"/>
                    <a:pt x="281484" y="270967"/>
                    <a:pt x="280194" y="270967"/>
                  </a:cubicBezTo>
                  <a:cubicBezTo>
                    <a:pt x="277614" y="273646"/>
                    <a:pt x="275034" y="276325"/>
                    <a:pt x="272455" y="279004"/>
                  </a:cubicBezTo>
                  <a:cubicBezTo>
                    <a:pt x="272455" y="280343"/>
                    <a:pt x="271165" y="283022"/>
                    <a:pt x="271165" y="284362"/>
                  </a:cubicBezTo>
                  <a:cubicBezTo>
                    <a:pt x="269875" y="285701"/>
                    <a:pt x="269875" y="288380"/>
                    <a:pt x="269875" y="289720"/>
                  </a:cubicBezTo>
                  <a:cubicBezTo>
                    <a:pt x="269875" y="301775"/>
                    <a:pt x="278904" y="311151"/>
                    <a:pt x="290513" y="311151"/>
                  </a:cubicBezTo>
                  <a:cubicBezTo>
                    <a:pt x="302121" y="311151"/>
                    <a:pt x="311150" y="301775"/>
                    <a:pt x="311150" y="289720"/>
                  </a:cubicBezTo>
                  <a:cubicBezTo>
                    <a:pt x="311150" y="277664"/>
                    <a:pt x="302121" y="268288"/>
                    <a:pt x="290513" y="268288"/>
                  </a:cubicBezTo>
                  <a:close/>
                  <a:moveTo>
                    <a:pt x="41276" y="268288"/>
                  </a:moveTo>
                  <a:cubicBezTo>
                    <a:pt x="29667" y="268288"/>
                    <a:pt x="20638" y="277664"/>
                    <a:pt x="20638" y="289720"/>
                  </a:cubicBezTo>
                  <a:cubicBezTo>
                    <a:pt x="20638" y="301775"/>
                    <a:pt x="29667" y="311151"/>
                    <a:pt x="41276" y="311151"/>
                  </a:cubicBezTo>
                  <a:cubicBezTo>
                    <a:pt x="52884" y="311151"/>
                    <a:pt x="61913" y="301775"/>
                    <a:pt x="61913" y="289720"/>
                  </a:cubicBezTo>
                  <a:cubicBezTo>
                    <a:pt x="61913" y="288380"/>
                    <a:pt x="61913" y="285701"/>
                    <a:pt x="60623" y="284362"/>
                  </a:cubicBezTo>
                  <a:cubicBezTo>
                    <a:pt x="60623" y="283022"/>
                    <a:pt x="59333" y="280343"/>
                    <a:pt x="59333" y="279004"/>
                  </a:cubicBezTo>
                  <a:cubicBezTo>
                    <a:pt x="56754" y="276325"/>
                    <a:pt x="54174" y="273646"/>
                    <a:pt x="51594" y="270967"/>
                  </a:cubicBezTo>
                  <a:cubicBezTo>
                    <a:pt x="50304" y="270967"/>
                    <a:pt x="47725" y="269628"/>
                    <a:pt x="46435" y="269628"/>
                  </a:cubicBezTo>
                  <a:cubicBezTo>
                    <a:pt x="45145" y="268288"/>
                    <a:pt x="42565" y="268288"/>
                    <a:pt x="41276" y="268288"/>
                  </a:cubicBezTo>
                  <a:close/>
                  <a:moveTo>
                    <a:pt x="142093" y="106363"/>
                  </a:moveTo>
                  <a:cubicBezTo>
                    <a:pt x="135621" y="106363"/>
                    <a:pt x="130444" y="108929"/>
                    <a:pt x="126560" y="110212"/>
                  </a:cubicBezTo>
                  <a:cubicBezTo>
                    <a:pt x="120088" y="114061"/>
                    <a:pt x="114911" y="119194"/>
                    <a:pt x="112322" y="125609"/>
                  </a:cubicBezTo>
                  <a:cubicBezTo>
                    <a:pt x="109733" y="129458"/>
                    <a:pt x="108438" y="134590"/>
                    <a:pt x="108438" y="139722"/>
                  </a:cubicBezTo>
                  <a:cubicBezTo>
                    <a:pt x="108438" y="142289"/>
                    <a:pt x="108438" y="143572"/>
                    <a:pt x="108438" y="144855"/>
                  </a:cubicBezTo>
                  <a:cubicBezTo>
                    <a:pt x="108438" y="144855"/>
                    <a:pt x="108438" y="144855"/>
                    <a:pt x="109733" y="155119"/>
                  </a:cubicBezTo>
                  <a:cubicBezTo>
                    <a:pt x="109733" y="155119"/>
                    <a:pt x="109733" y="155119"/>
                    <a:pt x="99378" y="156402"/>
                  </a:cubicBezTo>
                  <a:cubicBezTo>
                    <a:pt x="89022" y="157685"/>
                    <a:pt x="82550" y="165384"/>
                    <a:pt x="82550" y="175648"/>
                  </a:cubicBezTo>
                  <a:cubicBezTo>
                    <a:pt x="82550" y="175648"/>
                    <a:pt x="82550" y="175648"/>
                    <a:pt x="82550" y="180780"/>
                  </a:cubicBezTo>
                  <a:cubicBezTo>
                    <a:pt x="82550" y="191045"/>
                    <a:pt x="90317" y="200026"/>
                    <a:pt x="101966" y="200026"/>
                  </a:cubicBezTo>
                  <a:cubicBezTo>
                    <a:pt x="101966" y="200026"/>
                    <a:pt x="101966" y="200026"/>
                    <a:pt x="231409" y="200026"/>
                  </a:cubicBezTo>
                  <a:cubicBezTo>
                    <a:pt x="243058" y="200026"/>
                    <a:pt x="250825" y="191045"/>
                    <a:pt x="250825" y="180780"/>
                  </a:cubicBezTo>
                  <a:cubicBezTo>
                    <a:pt x="250825" y="180780"/>
                    <a:pt x="250825" y="180780"/>
                    <a:pt x="250825" y="175648"/>
                  </a:cubicBezTo>
                  <a:cubicBezTo>
                    <a:pt x="250825" y="164101"/>
                    <a:pt x="243058" y="156402"/>
                    <a:pt x="231409" y="156402"/>
                  </a:cubicBezTo>
                  <a:cubicBezTo>
                    <a:pt x="231409" y="156402"/>
                    <a:pt x="231409" y="156402"/>
                    <a:pt x="213287" y="156402"/>
                  </a:cubicBezTo>
                  <a:cubicBezTo>
                    <a:pt x="213287" y="156402"/>
                    <a:pt x="213287" y="156402"/>
                    <a:pt x="210698" y="148704"/>
                  </a:cubicBezTo>
                  <a:cubicBezTo>
                    <a:pt x="209403" y="144855"/>
                    <a:pt x="208109" y="142289"/>
                    <a:pt x="206815" y="141006"/>
                  </a:cubicBezTo>
                  <a:cubicBezTo>
                    <a:pt x="200343" y="133307"/>
                    <a:pt x="192576" y="133307"/>
                    <a:pt x="188693" y="133307"/>
                  </a:cubicBezTo>
                  <a:cubicBezTo>
                    <a:pt x="187398" y="133307"/>
                    <a:pt x="187398" y="133307"/>
                    <a:pt x="186104" y="134590"/>
                  </a:cubicBezTo>
                  <a:cubicBezTo>
                    <a:pt x="186104" y="134590"/>
                    <a:pt x="186104" y="134590"/>
                    <a:pt x="182221" y="134590"/>
                  </a:cubicBezTo>
                  <a:cubicBezTo>
                    <a:pt x="182221" y="134590"/>
                    <a:pt x="182221" y="134590"/>
                    <a:pt x="177043" y="137156"/>
                  </a:cubicBezTo>
                  <a:cubicBezTo>
                    <a:pt x="177043" y="137156"/>
                    <a:pt x="177043" y="137156"/>
                    <a:pt x="173160" y="128175"/>
                  </a:cubicBezTo>
                  <a:cubicBezTo>
                    <a:pt x="167982" y="115344"/>
                    <a:pt x="156332" y="106363"/>
                    <a:pt x="142093" y="106363"/>
                  </a:cubicBezTo>
                  <a:close/>
                  <a:moveTo>
                    <a:pt x="290513" y="20638"/>
                  </a:moveTo>
                  <a:cubicBezTo>
                    <a:pt x="278904" y="20638"/>
                    <a:pt x="269875" y="29667"/>
                    <a:pt x="269875" y="41275"/>
                  </a:cubicBezTo>
                  <a:cubicBezTo>
                    <a:pt x="269875" y="42565"/>
                    <a:pt x="269875" y="45145"/>
                    <a:pt x="271165" y="46435"/>
                  </a:cubicBezTo>
                  <a:cubicBezTo>
                    <a:pt x="271165" y="47725"/>
                    <a:pt x="272455" y="50304"/>
                    <a:pt x="272455" y="51594"/>
                  </a:cubicBezTo>
                  <a:cubicBezTo>
                    <a:pt x="275034" y="54174"/>
                    <a:pt x="277614" y="56754"/>
                    <a:pt x="280194" y="59333"/>
                  </a:cubicBezTo>
                  <a:cubicBezTo>
                    <a:pt x="281484" y="59333"/>
                    <a:pt x="284063" y="60623"/>
                    <a:pt x="285353" y="60623"/>
                  </a:cubicBezTo>
                  <a:cubicBezTo>
                    <a:pt x="286643" y="61913"/>
                    <a:pt x="289223" y="61913"/>
                    <a:pt x="290513" y="61913"/>
                  </a:cubicBezTo>
                  <a:cubicBezTo>
                    <a:pt x="302121" y="61913"/>
                    <a:pt x="311150" y="52884"/>
                    <a:pt x="311150" y="41275"/>
                  </a:cubicBezTo>
                  <a:cubicBezTo>
                    <a:pt x="311150" y="29667"/>
                    <a:pt x="302121" y="20638"/>
                    <a:pt x="290513" y="20638"/>
                  </a:cubicBezTo>
                  <a:close/>
                  <a:moveTo>
                    <a:pt x="41276" y="20638"/>
                  </a:moveTo>
                  <a:cubicBezTo>
                    <a:pt x="29667" y="20638"/>
                    <a:pt x="20638" y="29667"/>
                    <a:pt x="20638" y="41275"/>
                  </a:cubicBezTo>
                  <a:cubicBezTo>
                    <a:pt x="20638" y="52884"/>
                    <a:pt x="29667" y="61913"/>
                    <a:pt x="41276" y="61913"/>
                  </a:cubicBezTo>
                  <a:cubicBezTo>
                    <a:pt x="42565" y="61913"/>
                    <a:pt x="45145" y="61913"/>
                    <a:pt x="46435" y="60623"/>
                  </a:cubicBezTo>
                  <a:cubicBezTo>
                    <a:pt x="47725" y="60623"/>
                    <a:pt x="50304" y="59333"/>
                    <a:pt x="51594" y="59333"/>
                  </a:cubicBezTo>
                  <a:cubicBezTo>
                    <a:pt x="54174" y="56754"/>
                    <a:pt x="56754" y="54174"/>
                    <a:pt x="59333" y="51594"/>
                  </a:cubicBezTo>
                  <a:cubicBezTo>
                    <a:pt x="60623" y="50304"/>
                    <a:pt x="60623" y="47725"/>
                    <a:pt x="60623" y="46435"/>
                  </a:cubicBezTo>
                  <a:cubicBezTo>
                    <a:pt x="61913" y="45145"/>
                    <a:pt x="61913" y="42565"/>
                    <a:pt x="61913" y="41275"/>
                  </a:cubicBezTo>
                  <a:cubicBezTo>
                    <a:pt x="61913" y="29667"/>
                    <a:pt x="52884" y="20638"/>
                    <a:pt x="41276" y="20638"/>
                  </a:cubicBezTo>
                  <a:close/>
                  <a:moveTo>
                    <a:pt x="41474" y="0"/>
                  </a:moveTo>
                  <a:cubicBezTo>
                    <a:pt x="64802" y="0"/>
                    <a:pt x="82947" y="18145"/>
                    <a:pt x="82947" y="41473"/>
                  </a:cubicBezTo>
                  <a:cubicBezTo>
                    <a:pt x="82947" y="49250"/>
                    <a:pt x="80355" y="55730"/>
                    <a:pt x="76467" y="62210"/>
                  </a:cubicBezTo>
                  <a:cubicBezTo>
                    <a:pt x="76467" y="62210"/>
                    <a:pt x="76467" y="62210"/>
                    <a:pt x="110164" y="95907"/>
                  </a:cubicBezTo>
                  <a:cubicBezTo>
                    <a:pt x="119236" y="89427"/>
                    <a:pt x="129605" y="85539"/>
                    <a:pt x="141269" y="85539"/>
                  </a:cubicBezTo>
                  <a:cubicBezTo>
                    <a:pt x="160710" y="85539"/>
                    <a:pt x="178854" y="95907"/>
                    <a:pt x="187927" y="112756"/>
                  </a:cubicBezTo>
                  <a:cubicBezTo>
                    <a:pt x="193111" y="112756"/>
                    <a:pt x="196999" y="112756"/>
                    <a:pt x="202183" y="115348"/>
                  </a:cubicBezTo>
                  <a:cubicBezTo>
                    <a:pt x="202183" y="115348"/>
                    <a:pt x="202183" y="115348"/>
                    <a:pt x="255321" y="62210"/>
                  </a:cubicBezTo>
                  <a:cubicBezTo>
                    <a:pt x="251433" y="55730"/>
                    <a:pt x="248841" y="49250"/>
                    <a:pt x="248841" y="41473"/>
                  </a:cubicBezTo>
                  <a:cubicBezTo>
                    <a:pt x="248841" y="18145"/>
                    <a:pt x="266986" y="0"/>
                    <a:pt x="290315" y="0"/>
                  </a:cubicBezTo>
                  <a:cubicBezTo>
                    <a:pt x="313643" y="0"/>
                    <a:pt x="331788" y="18145"/>
                    <a:pt x="331788" y="41473"/>
                  </a:cubicBezTo>
                  <a:cubicBezTo>
                    <a:pt x="331788" y="64802"/>
                    <a:pt x="313643" y="82947"/>
                    <a:pt x="290315" y="82947"/>
                  </a:cubicBezTo>
                  <a:cubicBezTo>
                    <a:pt x="282538" y="82947"/>
                    <a:pt x="276058" y="80355"/>
                    <a:pt x="269578" y="76467"/>
                  </a:cubicBezTo>
                  <a:cubicBezTo>
                    <a:pt x="269578" y="76467"/>
                    <a:pt x="269578" y="76467"/>
                    <a:pt x="220328" y="125717"/>
                  </a:cubicBezTo>
                  <a:cubicBezTo>
                    <a:pt x="222920" y="128309"/>
                    <a:pt x="225512" y="132197"/>
                    <a:pt x="226808" y="136085"/>
                  </a:cubicBezTo>
                  <a:cubicBezTo>
                    <a:pt x="226808" y="136085"/>
                    <a:pt x="226808" y="136085"/>
                    <a:pt x="230696" y="136085"/>
                  </a:cubicBezTo>
                  <a:cubicBezTo>
                    <a:pt x="252729" y="136085"/>
                    <a:pt x="270874" y="154230"/>
                    <a:pt x="270874" y="176262"/>
                  </a:cubicBezTo>
                  <a:cubicBezTo>
                    <a:pt x="270874" y="176262"/>
                    <a:pt x="270874" y="176262"/>
                    <a:pt x="270874" y="181447"/>
                  </a:cubicBezTo>
                  <a:cubicBezTo>
                    <a:pt x="270874" y="202183"/>
                    <a:pt x="255321" y="219032"/>
                    <a:pt x="235881" y="221624"/>
                  </a:cubicBezTo>
                  <a:cubicBezTo>
                    <a:pt x="235881" y="221624"/>
                    <a:pt x="235881" y="221624"/>
                    <a:pt x="269578" y="255321"/>
                  </a:cubicBezTo>
                  <a:cubicBezTo>
                    <a:pt x="276058" y="251433"/>
                    <a:pt x="282538" y="248841"/>
                    <a:pt x="290315" y="248841"/>
                  </a:cubicBezTo>
                  <a:cubicBezTo>
                    <a:pt x="313643" y="248841"/>
                    <a:pt x="331788" y="266986"/>
                    <a:pt x="331788" y="290315"/>
                  </a:cubicBezTo>
                  <a:cubicBezTo>
                    <a:pt x="331788" y="313643"/>
                    <a:pt x="313643" y="331788"/>
                    <a:pt x="290315" y="331788"/>
                  </a:cubicBezTo>
                  <a:cubicBezTo>
                    <a:pt x="266986" y="331788"/>
                    <a:pt x="248841" y="313643"/>
                    <a:pt x="248841" y="290315"/>
                  </a:cubicBezTo>
                  <a:cubicBezTo>
                    <a:pt x="248841" y="282538"/>
                    <a:pt x="251433" y="276058"/>
                    <a:pt x="255321" y="269578"/>
                  </a:cubicBezTo>
                  <a:cubicBezTo>
                    <a:pt x="255321" y="269578"/>
                    <a:pt x="255321" y="269578"/>
                    <a:pt x="207368" y="221624"/>
                  </a:cubicBezTo>
                  <a:cubicBezTo>
                    <a:pt x="207368" y="221624"/>
                    <a:pt x="207368" y="221624"/>
                    <a:pt x="124421" y="221624"/>
                  </a:cubicBezTo>
                  <a:cubicBezTo>
                    <a:pt x="124421" y="221624"/>
                    <a:pt x="124421" y="221624"/>
                    <a:pt x="76467" y="269578"/>
                  </a:cubicBezTo>
                  <a:cubicBezTo>
                    <a:pt x="80355" y="276058"/>
                    <a:pt x="82947" y="282538"/>
                    <a:pt x="82947" y="290315"/>
                  </a:cubicBezTo>
                  <a:cubicBezTo>
                    <a:pt x="82947" y="313643"/>
                    <a:pt x="64802" y="331788"/>
                    <a:pt x="41474" y="331788"/>
                  </a:cubicBezTo>
                  <a:cubicBezTo>
                    <a:pt x="18145" y="331788"/>
                    <a:pt x="0" y="313643"/>
                    <a:pt x="0" y="290315"/>
                  </a:cubicBezTo>
                  <a:cubicBezTo>
                    <a:pt x="0" y="266986"/>
                    <a:pt x="18145" y="248841"/>
                    <a:pt x="41474" y="248841"/>
                  </a:cubicBezTo>
                  <a:cubicBezTo>
                    <a:pt x="49250" y="248841"/>
                    <a:pt x="55730" y="251433"/>
                    <a:pt x="62210" y="255321"/>
                  </a:cubicBezTo>
                  <a:cubicBezTo>
                    <a:pt x="62210" y="255321"/>
                    <a:pt x="62210" y="255321"/>
                    <a:pt x="95907" y="221624"/>
                  </a:cubicBezTo>
                  <a:cubicBezTo>
                    <a:pt x="76467" y="219032"/>
                    <a:pt x="60914" y="202183"/>
                    <a:pt x="60914" y="181447"/>
                  </a:cubicBezTo>
                  <a:cubicBezTo>
                    <a:pt x="60914" y="181447"/>
                    <a:pt x="60914" y="181447"/>
                    <a:pt x="60914" y="176262"/>
                  </a:cubicBezTo>
                  <a:cubicBezTo>
                    <a:pt x="60914" y="159414"/>
                    <a:pt x="71283" y="143861"/>
                    <a:pt x="86835" y="138677"/>
                  </a:cubicBezTo>
                  <a:cubicBezTo>
                    <a:pt x="86835" y="128309"/>
                    <a:pt x="90723" y="117940"/>
                    <a:pt x="95907" y="110164"/>
                  </a:cubicBezTo>
                  <a:cubicBezTo>
                    <a:pt x="95907" y="110164"/>
                    <a:pt x="95907" y="110164"/>
                    <a:pt x="62210" y="76467"/>
                  </a:cubicBezTo>
                  <a:cubicBezTo>
                    <a:pt x="55730" y="80355"/>
                    <a:pt x="49250" y="82947"/>
                    <a:pt x="41474" y="82947"/>
                  </a:cubicBezTo>
                  <a:cubicBezTo>
                    <a:pt x="18145" y="82947"/>
                    <a:pt x="0" y="64802"/>
                    <a:pt x="0" y="41473"/>
                  </a:cubicBezTo>
                  <a:cubicBezTo>
                    <a:pt x="0" y="18145"/>
                    <a:pt x="18145" y="0"/>
                    <a:pt x="41474" y="0"/>
                  </a:cubicBezTo>
                  <a:close/>
                </a:path>
              </a:pathLst>
            </a:custGeom>
            <a:solidFill>
              <a:schemeClr val="bg1"/>
            </a:solidFill>
            <a:ln>
              <a:noFill/>
            </a:ln>
          </p:spPr>
          <p:txBody>
            <a:bodyPr/>
            <a:lstStyle/>
            <a:p>
              <a:endParaRPr lang="zh-CN" altLang="en-US">
                <a:solidFill>
                  <a:schemeClr val="tx1">
                    <a:lumMod val="75000"/>
                    <a:lumOff val="25000"/>
                  </a:schemeClr>
                </a:solidFill>
              </a:endParaRPr>
            </a:p>
          </p:txBody>
        </p:sp>
        <p:grpSp>
          <p:nvGrpSpPr>
            <p:cNvPr id="40" name="组合 39"/>
            <p:cNvGrpSpPr/>
            <p:nvPr/>
          </p:nvGrpSpPr>
          <p:grpSpPr>
            <a:xfrm>
              <a:off x="1573397" y="1704029"/>
              <a:ext cx="4072399" cy="888155"/>
              <a:chOff x="1647464" y="1679756"/>
              <a:chExt cx="4072399" cy="888155"/>
            </a:xfrm>
          </p:grpSpPr>
          <p:sp>
            <p:nvSpPr>
              <p:cNvPr id="38" name="矩形 37"/>
              <p:cNvSpPr/>
              <p:nvPr/>
            </p:nvSpPr>
            <p:spPr>
              <a:xfrm>
                <a:off x="1647464" y="2032380"/>
                <a:ext cx="4072399" cy="535531"/>
              </a:xfrm>
              <a:prstGeom prst="rect">
                <a:avLst/>
              </a:prstGeom>
            </p:spPr>
            <p:txBody>
              <a:bodyPr wrap="square">
                <a:spAutoFit/>
              </a:bodyPr>
              <a:lstStyle/>
              <a:p>
                <a:pPr algn="just">
                  <a:lnSpc>
                    <a:spcPct val="120000"/>
                  </a:lnSpc>
                </a:pPr>
                <a:r>
                  <a:rPr lang="zh-CN" altLang="en-US" sz="1200" dirty="0">
                    <a:solidFill>
                      <a:schemeClr val="tx1">
                        <a:lumMod val="75000"/>
                        <a:lumOff val="25000"/>
                      </a:schemeClr>
                    </a:solidFill>
                  </a:rPr>
                  <a:t>用户可以在投影仪或者计算机上进行演示也可以将演示文稿打印出来制作成胶片以便应用到更广泛的领域中</a:t>
                </a:r>
                <a:endParaRPr lang="zh-CN" altLang="en-US" sz="1200" dirty="0">
                  <a:solidFill>
                    <a:schemeClr val="tx1">
                      <a:lumMod val="75000"/>
                      <a:lumOff val="25000"/>
                    </a:schemeClr>
                  </a:solidFill>
                </a:endParaRPr>
              </a:p>
            </p:txBody>
          </p:sp>
          <p:sp>
            <p:nvSpPr>
              <p:cNvPr id="39" name="矩形 38"/>
              <p:cNvSpPr/>
              <p:nvPr/>
            </p:nvSpPr>
            <p:spPr>
              <a:xfrm>
                <a:off x="1647465" y="1679756"/>
                <a:ext cx="2241974" cy="424732"/>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rPr>
                  <a:t>标题文字添加</a:t>
                </a:r>
                <a:endParaRPr lang="zh-CN" altLang="en-US" dirty="0">
                  <a:solidFill>
                    <a:schemeClr val="tx1">
                      <a:lumMod val="75000"/>
                      <a:lumOff val="25000"/>
                    </a:schemeClr>
                  </a:solidFill>
                </a:endParaRPr>
              </a:p>
            </p:txBody>
          </p:sp>
        </p:grpSp>
      </p:grpSp>
      <p:grpSp>
        <p:nvGrpSpPr>
          <p:cNvPr id="63" name="组合 62"/>
          <p:cNvGrpSpPr/>
          <p:nvPr/>
        </p:nvGrpSpPr>
        <p:grpSpPr>
          <a:xfrm>
            <a:off x="6096000" y="1704029"/>
            <a:ext cx="4771083" cy="888155"/>
            <a:chOff x="6096000" y="1704029"/>
            <a:chExt cx="4771083" cy="888155"/>
          </a:xfrm>
        </p:grpSpPr>
        <p:sp>
          <p:nvSpPr>
            <p:cNvPr id="30" name="椭圆 29"/>
            <p:cNvSpPr/>
            <p:nvPr/>
          </p:nvSpPr>
          <p:spPr>
            <a:xfrm>
              <a:off x="6096000" y="1845846"/>
              <a:ext cx="601161" cy="60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6" name="android-with-two-arms-up_79421"/>
            <p:cNvSpPr>
              <a:spLocks noChangeAspect="1"/>
            </p:cNvSpPr>
            <p:nvPr/>
          </p:nvSpPr>
          <p:spPr bwMode="auto">
            <a:xfrm>
              <a:off x="6216588" y="1943369"/>
              <a:ext cx="359985" cy="406115"/>
            </a:xfrm>
            <a:custGeom>
              <a:avLst/>
              <a:gdLst>
                <a:gd name="connsiteX0" fmla="*/ 111313 w 299730"/>
                <a:gd name="connsiteY0" fmla="*/ 25400 h 338138"/>
                <a:gd name="connsiteX1" fmla="*/ 99482 w 299730"/>
                <a:gd name="connsiteY1" fmla="*/ 37263 h 338138"/>
                <a:gd name="connsiteX2" fmla="*/ 99482 w 299730"/>
                <a:gd name="connsiteY2" fmla="*/ 204657 h 338138"/>
                <a:gd name="connsiteX3" fmla="*/ 78447 w 299730"/>
                <a:gd name="connsiteY3" fmla="*/ 212565 h 338138"/>
                <a:gd name="connsiteX4" fmla="*/ 74503 w 299730"/>
                <a:gd name="connsiteY4" fmla="*/ 200703 h 338138"/>
                <a:gd name="connsiteX5" fmla="*/ 41637 w 299730"/>
                <a:gd name="connsiteY5" fmla="*/ 151934 h 338138"/>
                <a:gd name="connsiteX6" fmla="*/ 31120 w 299730"/>
                <a:gd name="connsiteY6" fmla="*/ 151934 h 338138"/>
                <a:gd name="connsiteX7" fmla="*/ 24546 w 299730"/>
                <a:gd name="connsiteY7" fmla="*/ 169069 h 338138"/>
                <a:gd name="connsiteX8" fmla="*/ 71874 w 299730"/>
                <a:gd name="connsiteY8" fmla="*/ 263970 h 338138"/>
                <a:gd name="connsiteX9" fmla="*/ 138921 w 299730"/>
                <a:gd name="connsiteY9" fmla="*/ 312738 h 338138"/>
                <a:gd name="connsiteX10" fmla="*/ 204654 w 299730"/>
                <a:gd name="connsiteY10" fmla="*/ 312738 h 338138"/>
                <a:gd name="connsiteX11" fmla="*/ 274330 w 299730"/>
                <a:gd name="connsiteY11" fmla="*/ 242881 h 338138"/>
                <a:gd name="connsiteX12" fmla="*/ 274330 w 299730"/>
                <a:gd name="connsiteY12" fmla="*/ 187522 h 338138"/>
                <a:gd name="connsiteX13" fmla="*/ 274330 w 299730"/>
                <a:gd name="connsiteY13" fmla="*/ 170387 h 338138"/>
                <a:gd name="connsiteX14" fmla="*/ 262498 w 299730"/>
                <a:gd name="connsiteY14" fmla="*/ 157206 h 338138"/>
                <a:gd name="connsiteX15" fmla="*/ 250666 w 299730"/>
                <a:gd name="connsiteY15" fmla="*/ 170387 h 338138"/>
                <a:gd name="connsiteX16" fmla="*/ 250666 w 299730"/>
                <a:gd name="connsiteY16" fmla="*/ 196748 h 338138"/>
                <a:gd name="connsiteX17" fmla="*/ 225688 w 299730"/>
                <a:gd name="connsiteY17" fmla="*/ 196748 h 338138"/>
                <a:gd name="connsiteX18" fmla="*/ 225688 w 299730"/>
                <a:gd name="connsiteY18" fmla="*/ 142708 h 338138"/>
                <a:gd name="connsiteX19" fmla="*/ 212542 w 299730"/>
                <a:gd name="connsiteY19" fmla="*/ 129527 h 338138"/>
                <a:gd name="connsiteX20" fmla="*/ 200710 w 299730"/>
                <a:gd name="connsiteY20" fmla="*/ 142708 h 338138"/>
                <a:gd name="connsiteX21" fmla="*/ 200710 w 299730"/>
                <a:gd name="connsiteY21" fmla="*/ 186204 h 338138"/>
                <a:gd name="connsiteX22" fmla="*/ 175731 w 299730"/>
                <a:gd name="connsiteY22" fmla="*/ 186204 h 338138"/>
                <a:gd name="connsiteX23" fmla="*/ 175731 w 299730"/>
                <a:gd name="connsiteY23" fmla="*/ 117665 h 338138"/>
                <a:gd name="connsiteX24" fmla="*/ 162585 w 299730"/>
                <a:gd name="connsiteY24" fmla="*/ 104484 h 338138"/>
                <a:gd name="connsiteX25" fmla="*/ 149438 w 299730"/>
                <a:gd name="connsiteY25" fmla="*/ 118983 h 338138"/>
                <a:gd name="connsiteX26" fmla="*/ 149438 w 299730"/>
                <a:gd name="connsiteY26" fmla="*/ 180932 h 338138"/>
                <a:gd name="connsiteX27" fmla="*/ 124460 w 299730"/>
                <a:gd name="connsiteY27" fmla="*/ 180932 h 338138"/>
                <a:gd name="connsiteX28" fmla="*/ 124460 w 299730"/>
                <a:gd name="connsiteY28" fmla="*/ 37263 h 338138"/>
                <a:gd name="connsiteX29" fmla="*/ 111313 w 299730"/>
                <a:gd name="connsiteY29" fmla="*/ 25400 h 338138"/>
                <a:gd name="connsiteX30" fmla="*/ 111858 w 299730"/>
                <a:gd name="connsiteY30" fmla="*/ 0 h 338138"/>
                <a:gd name="connsiteX31" fmla="*/ 149958 w 299730"/>
                <a:gd name="connsiteY31" fmla="*/ 36984 h 338138"/>
                <a:gd name="connsiteX32" fmla="*/ 149958 w 299730"/>
                <a:gd name="connsiteY32" fmla="*/ 81893 h 338138"/>
                <a:gd name="connsiteX33" fmla="*/ 163096 w 299730"/>
                <a:gd name="connsiteY33" fmla="*/ 80572 h 338138"/>
                <a:gd name="connsiteX34" fmla="*/ 199882 w 299730"/>
                <a:gd name="connsiteY34" fmla="*/ 106989 h 338138"/>
                <a:gd name="connsiteX35" fmla="*/ 213020 w 299730"/>
                <a:gd name="connsiteY35" fmla="*/ 104347 h 338138"/>
                <a:gd name="connsiteX36" fmla="*/ 249806 w 299730"/>
                <a:gd name="connsiteY36" fmla="*/ 134727 h 338138"/>
                <a:gd name="connsiteX37" fmla="*/ 262944 w 299730"/>
                <a:gd name="connsiteY37" fmla="*/ 132085 h 338138"/>
                <a:gd name="connsiteX38" fmla="*/ 299730 w 299730"/>
                <a:gd name="connsiteY38" fmla="*/ 170390 h 338138"/>
                <a:gd name="connsiteX39" fmla="*/ 299730 w 299730"/>
                <a:gd name="connsiteY39" fmla="*/ 173032 h 338138"/>
                <a:gd name="connsiteX40" fmla="*/ 299730 w 299730"/>
                <a:gd name="connsiteY40" fmla="*/ 243037 h 338138"/>
                <a:gd name="connsiteX41" fmla="*/ 205137 w 299730"/>
                <a:gd name="connsiteY41" fmla="*/ 338138 h 338138"/>
                <a:gd name="connsiteX42" fmla="*/ 139447 w 299730"/>
                <a:gd name="connsiteY42" fmla="*/ 338138 h 338138"/>
                <a:gd name="connsiteX43" fmla="*/ 50109 w 299730"/>
                <a:gd name="connsiteY43" fmla="*/ 274737 h 338138"/>
                <a:gd name="connsiteX44" fmla="*/ 4126 w 299730"/>
                <a:gd name="connsiteY44" fmla="*/ 180957 h 338138"/>
                <a:gd name="connsiteX45" fmla="*/ 19892 w 299730"/>
                <a:gd name="connsiteY45" fmla="*/ 129443 h 338138"/>
                <a:gd name="connsiteX46" fmla="*/ 51423 w 299730"/>
                <a:gd name="connsiteY46" fmla="*/ 128123 h 338138"/>
                <a:gd name="connsiteX47" fmla="*/ 75072 w 299730"/>
                <a:gd name="connsiteY47" fmla="*/ 147935 h 338138"/>
                <a:gd name="connsiteX48" fmla="*/ 75072 w 299730"/>
                <a:gd name="connsiteY48" fmla="*/ 36984 h 338138"/>
                <a:gd name="connsiteX49" fmla="*/ 111858 w 299730"/>
                <a:gd name="connsiteY4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9730" h="338138">
                  <a:moveTo>
                    <a:pt x="111313" y="25400"/>
                  </a:moveTo>
                  <a:cubicBezTo>
                    <a:pt x="104740" y="25400"/>
                    <a:pt x="99482" y="30672"/>
                    <a:pt x="99482" y="37263"/>
                  </a:cubicBezTo>
                  <a:cubicBezTo>
                    <a:pt x="99482" y="37263"/>
                    <a:pt x="99482" y="37263"/>
                    <a:pt x="99482" y="204657"/>
                  </a:cubicBezTo>
                  <a:cubicBezTo>
                    <a:pt x="99482" y="204657"/>
                    <a:pt x="99482" y="204657"/>
                    <a:pt x="78447" y="212565"/>
                  </a:cubicBezTo>
                  <a:cubicBezTo>
                    <a:pt x="78447" y="212565"/>
                    <a:pt x="78447" y="212565"/>
                    <a:pt x="74503" y="200703"/>
                  </a:cubicBezTo>
                  <a:cubicBezTo>
                    <a:pt x="69245" y="184886"/>
                    <a:pt x="54783" y="157206"/>
                    <a:pt x="41637" y="151934"/>
                  </a:cubicBezTo>
                  <a:cubicBezTo>
                    <a:pt x="37693" y="150616"/>
                    <a:pt x="35064" y="150616"/>
                    <a:pt x="31120" y="151934"/>
                  </a:cubicBezTo>
                  <a:cubicBezTo>
                    <a:pt x="24546" y="155888"/>
                    <a:pt x="21917" y="162479"/>
                    <a:pt x="24546" y="169069"/>
                  </a:cubicBezTo>
                  <a:cubicBezTo>
                    <a:pt x="24546" y="169069"/>
                    <a:pt x="24546" y="169069"/>
                    <a:pt x="71874" y="263970"/>
                  </a:cubicBezTo>
                  <a:cubicBezTo>
                    <a:pt x="71874" y="265288"/>
                    <a:pt x="98167" y="312738"/>
                    <a:pt x="138921" y="312738"/>
                  </a:cubicBezTo>
                  <a:cubicBezTo>
                    <a:pt x="138921" y="312738"/>
                    <a:pt x="138921" y="312738"/>
                    <a:pt x="204654" y="312738"/>
                  </a:cubicBezTo>
                  <a:cubicBezTo>
                    <a:pt x="244093" y="312738"/>
                    <a:pt x="274330" y="281104"/>
                    <a:pt x="274330" y="242881"/>
                  </a:cubicBezTo>
                  <a:cubicBezTo>
                    <a:pt x="274330" y="242881"/>
                    <a:pt x="274330" y="242881"/>
                    <a:pt x="274330" y="187522"/>
                  </a:cubicBezTo>
                  <a:cubicBezTo>
                    <a:pt x="274330" y="187522"/>
                    <a:pt x="274330" y="187522"/>
                    <a:pt x="274330" y="170387"/>
                  </a:cubicBezTo>
                  <a:cubicBezTo>
                    <a:pt x="274330" y="162479"/>
                    <a:pt x="269072" y="157206"/>
                    <a:pt x="262498" y="157206"/>
                  </a:cubicBezTo>
                  <a:cubicBezTo>
                    <a:pt x="255925" y="157206"/>
                    <a:pt x="250666" y="162479"/>
                    <a:pt x="250666" y="170387"/>
                  </a:cubicBezTo>
                  <a:cubicBezTo>
                    <a:pt x="250666" y="170387"/>
                    <a:pt x="250666" y="170387"/>
                    <a:pt x="250666" y="196748"/>
                  </a:cubicBezTo>
                  <a:cubicBezTo>
                    <a:pt x="250666" y="196748"/>
                    <a:pt x="250666" y="196748"/>
                    <a:pt x="225688" y="196748"/>
                  </a:cubicBezTo>
                  <a:cubicBezTo>
                    <a:pt x="225688" y="196748"/>
                    <a:pt x="225688" y="196748"/>
                    <a:pt x="225688" y="142708"/>
                  </a:cubicBezTo>
                  <a:cubicBezTo>
                    <a:pt x="225688" y="136117"/>
                    <a:pt x="219115" y="129527"/>
                    <a:pt x="212542" y="129527"/>
                  </a:cubicBezTo>
                  <a:cubicBezTo>
                    <a:pt x="205968" y="129527"/>
                    <a:pt x="200710" y="136117"/>
                    <a:pt x="200710" y="142708"/>
                  </a:cubicBezTo>
                  <a:cubicBezTo>
                    <a:pt x="200710" y="142708"/>
                    <a:pt x="200710" y="142708"/>
                    <a:pt x="200710" y="186204"/>
                  </a:cubicBezTo>
                  <a:cubicBezTo>
                    <a:pt x="200710" y="186204"/>
                    <a:pt x="200710" y="186204"/>
                    <a:pt x="175731" y="186204"/>
                  </a:cubicBezTo>
                  <a:cubicBezTo>
                    <a:pt x="175731" y="186204"/>
                    <a:pt x="175731" y="186204"/>
                    <a:pt x="175731" y="117665"/>
                  </a:cubicBezTo>
                  <a:cubicBezTo>
                    <a:pt x="175731" y="111074"/>
                    <a:pt x="169158" y="104484"/>
                    <a:pt x="162585" y="104484"/>
                  </a:cubicBezTo>
                  <a:cubicBezTo>
                    <a:pt x="156012" y="104484"/>
                    <a:pt x="149438" y="111074"/>
                    <a:pt x="149438" y="118983"/>
                  </a:cubicBezTo>
                  <a:cubicBezTo>
                    <a:pt x="149438" y="118983"/>
                    <a:pt x="149438" y="118983"/>
                    <a:pt x="149438" y="180932"/>
                  </a:cubicBezTo>
                  <a:cubicBezTo>
                    <a:pt x="149438" y="180932"/>
                    <a:pt x="149438" y="180932"/>
                    <a:pt x="124460" y="180932"/>
                  </a:cubicBezTo>
                  <a:cubicBezTo>
                    <a:pt x="124460" y="180932"/>
                    <a:pt x="124460" y="180932"/>
                    <a:pt x="124460" y="37263"/>
                  </a:cubicBezTo>
                  <a:cubicBezTo>
                    <a:pt x="124460" y="30672"/>
                    <a:pt x="117887" y="25400"/>
                    <a:pt x="111313" y="25400"/>
                  </a:cubicBezTo>
                  <a:close/>
                  <a:moveTo>
                    <a:pt x="111858" y="0"/>
                  </a:moveTo>
                  <a:cubicBezTo>
                    <a:pt x="132878" y="0"/>
                    <a:pt x="149958" y="17171"/>
                    <a:pt x="149958" y="36984"/>
                  </a:cubicBezTo>
                  <a:cubicBezTo>
                    <a:pt x="149958" y="36984"/>
                    <a:pt x="149958" y="36984"/>
                    <a:pt x="149958" y="81893"/>
                  </a:cubicBezTo>
                  <a:cubicBezTo>
                    <a:pt x="153899" y="80572"/>
                    <a:pt x="157840" y="80572"/>
                    <a:pt x="163096" y="80572"/>
                  </a:cubicBezTo>
                  <a:cubicBezTo>
                    <a:pt x="180175" y="80572"/>
                    <a:pt x="194627" y="92460"/>
                    <a:pt x="199882" y="106989"/>
                  </a:cubicBezTo>
                  <a:cubicBezTo>
                    <a:pt x="203823" y="105668"/>
                    <a:pt x="207765" y="104347"/>
                    <a:pt x="213020" y="104347"/>
                  </a:cubicBezTo>
                  <a:cubicBezTo>
                    <a:pt x="231413" y="104347"/>
                    <a:pt x="245865" y="117556"/>
                    <a:pt x="249806" y="134727"/>
                  </a:cubicBezTo>
                  <a:cubicBezTo>
                    <a:pt x="253747" y="133406"/>
                    <a:pt x="257689" y="132085"/>
                    <a:pt x="262944" y="132085"/>
                  </a:cubicBezTo>
                  <a:cubicBezTo>
                    <a:pt x="283965" y="132085"/>
                    <a:pt x="299730" y="149256"/>
                    <a:pt x="299730" y="170390"/>
                  </a:cubicBezTo>
                  <a:cubicBezTo>
                    <a:pt x="299730" y="170390"/>
                    <a:pt x="299730" y="170390"/>
                    <a:pt x="299730" y="173032"/>
                  </a:cubicBezTo>
                  <a:cubicBezTo>
                    <a:pt x="299730" y="173032"/>
                    <a:pt x="299730" y="173032"/>
                    <a:pt x="299730" y="243037"/>
                  </a:cubicBezTo>
                  <a:cubicBezTo>
                    <a:pt x="299730" y="294550"/>
                    <a:pt x="257689" y="338138"/>
                    <a:pt x="205137" y="338138"/>
                  </a:cubicBezTo>
                  <a:cubicBezTo>
                    <a:pt x="205137" y="338138"/>
                    <a:pt x="205137" y="338138"/>
                    <a:pt x="139447" y="338138"/>
                  </a:cubicBezTo>
                  <a:cubicBezTo>
                    <a:pt x="82954" y="338138"/>
                    <a:pt x="51423" y="277379"/>
                    <a:pt x="50109" y="274737"/>
                  </a:cubicBezTo>
                  <a:cubicBezTo>
                    <a:pt x="50109" y="274737"/>
                    <a:pt x="50109" y="274737"/>
                    <a:pt x="4126" y="180957"/>
                  </a:cubicBezTo>
                  <a:cubicBezTo>
                    <a:pt x="-5070" y="162465"/>
                    <a:pt x="1499" y="138689"/>
                    <a:pt x="19892" y="129443"/>
                  </a:cubicBezTo>
                  <a:cubicBezTo>
                    <a:pt x="30403" y="124160"/>
                    <a:pt x="40913" y="124160"/>
                    <a:pt x="51423" y="128123"/>
                  </a:cubicBezTo>
                  <a:cubicBezTo>
                    <a:pt x="60620" y="132085"/>
                    <a:pt x="68503" y="140010"/>
                    <a:pt x="75072" y="147935"/>
                  </a:cubicBezTo>
                  <a:cubicBezTo>
                    <a:pt x="75072" y="147935"/>
                    <a:pt x="75072" y="147935"/>
                    <a:pt x="75072" y="36984"/>
                  </a:cubicBezTo>
                  <a:cubicBezTo>
                    <a:pt x="75072" y="17171"/>
                    <a:pt x="92151" y="0"/>
                    <a:pt x="111858" y="0"/>
                  </a:cubicBezTo>
                  <a:close/>
                </a:path>
              </a:pathLst>
            </a:custGeom>
            <a:solidFill>
              <a:schemeClr val="bg1"/>
            </a:solidFill>
            <a:ln>
              <a:noFill/>
            </a:ln>
          </p:spPr>
          <p:txBody>
            <a:bodyPr/>
            <a:lstStyle/>
            <a:p>
              <a:endParaRPr lang="zh-CN" altLang="en-US">
                <a:solidFill>
                  <a:schemeClr val="tx1">
                    <a:lumMod val="75000"/>
                    <a:lumOff val="25000"/>
                  </a:schemeClr>
                </a:solidFill>
              </a:endParaRPr>
            </a:p>
          </p:txBody>
        </p:sp>
        <p:grpSp>
          <p:nvGrpSpPr>
            <p:cNvPr id="41" name="组合 40"/>
            <p:cNvGrpSpPr/>
            <p:nvPr/>
          </p:nvGrpSpPr>
          <p:grpSpPr>
            <a:xfrm>
              <a:off x="6794684" y="1704029"/>
              <a:ext cx="4072399" cy="888155"/>
              <a:chOff x="1647464" y="1679756"/>
              <a:chExt cx="4072399" cy="888155"/>
            </a:xfrm>
          </p:grpSpPr>
          <p:sp>
            <p:nvSpPr>
              <p:cNvPr id="42" name="矩形 41"/>
              <p:cNvSpPr/>
              <p:nvPr/>
            </p:nvSpPr>
            <p:spPr>
              <a:xfrm>
                <a:off x="1647464" y="2032380"/>
                <a:ext cx="4072399" cy="535531"/>
              </a:xfrm>
              <a:prstGeom prst="rect">
                <a:avLst/>
              </a:prstGeom>
            </p:spPr>
            <p:txBody>
              <a:bodyPr wrap="square">
                <a:spAutoFit/>
              </a:bodyPr>
              <a:lstStyle/>
              <a:p>
                <a:pPr algn="just">
                  <a:lnSpc>
                    <a:spcPct val="120000"/>
                  </a:lnSpc>
                </a:pPr>
                <a:r>
                  <a:rPr lang="zh-CN" altLang="en-US" sz="1200" dirty="0">
                    <a:solidFill>
                      <a:schemeClr val="tx1">
                        <a:lumMod val="75000"/>
                        <a:lumOff val="25000"/>
                      </a:schemeClr>
                    </a:solidFill>
                  </a:rPr>
                  <a:t>用户可以在投影仪或者计算机上进行演示也可以将演示文稿打印出来制作成胶片以便应用到更广泛的领域中</a:t>
                </a:r>
                <a:endParaRPr lang="zh-CN" altLang="en-US" sz="1200" dirty="0">
                  <a:solidFill>
                    <a:schemeClr val="tx1">
                      <a:lumMod val="75000"/>
                      <a:lumOff val="25000"/>
                    </a:schemeClr>
                  </a:solidFill>
                </a:endParaRPr>
              </a:p>
            </p:txBody>
          </p:sp>
          <p:sp>
            <p:nvSpPr>
              <p:cNvPr id="43" name="矩形 42"/>
              <p:cNvSpPr/>
              <p:nvPr/>
            </p:nvSpPr>
            <p:spPr>
              <a:xfrm>
                <a:off x="1647465" y="1679756"/>
                <a:ext cx="2241974" cy="424732"/>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rPr>
                  <a:t>标题文字添加</a:t>
                </a:r>
                <a:endParaRPr lang="zh-CN" altLang="en-US" dirty="0">
                  <a:solidFill>
                    <a:schemeClr val="tx1">
                      <a:lumMod val="75000"/>
                      <a:lumOff val="25000"/>
                    </a:schemeClr>
                  </a:solidFill>
                </a:endParaRPr>
              </a:p>
            </p:txBody>
          </p:sp>
        </p:grpSp>
      </p:grpSp>
      <p:grpSp>
        <p:nvGrpSpPr>
          <p:cNvPr id="65" name="组合 64"/>
          <p:cNvGrpSpPr/>
          <p:nvPr/>
        </p:nvGrpSpPr>
        <p:grpSpPr>
          <a:xfrm>
            <a:off x="874713" y="3265161"/>
            <a:ext cx="4771083" cy="888155"/>
            <a:chOff x="874713" y="3265161"/>
            <a:chExt cx="4771083" cy="888155"/>
          </a:xfrm>
        </p:grpSpPr>
        <p:sp>
          <p:nvSpPr>
            <p:cNvPr id="24" name="椭圆 23"/>
            <p:cNvSpPr/>
            <p:nvPr/>
          </p:nvSpPr>
          <p:spPr>
            <a:xfrm>
              <a:off x="874713" y="3385888"/>
              <a:ext cx="601161" cy="60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60" name="android-with-two-arms-up_79421"/>
            <p:cNvSpPr>
              <a:spLocks noChangeAspect="1"/>
            </p:cNvSpPr>
            <p:nvPr/>
          </p:nvSpPr>
          <p:spPr bwMode="auto">
            <a:xfrm>
              <a:off x="972236" y="3484365"/>
              <a:ext cx="406115" cy="404207"/>
            </a:xfrm>
            <a:custGeom>
              <a:avLst/>
              <a:gdLst>
                <a:gd name="connsiteX0" fmla="*/ 227235 w 338138"/>
                <a:gd name="connsiteY0" fmla="*/ 193733 h 336550"/>
                <a:gd name="connsiteX1" fmla="*/ 237615 w 338138"/>
                <a:gd name="connsiteY1" fmla="*/ 198670 h 336550"/>
                <a:gd name="connsiteX2" fmla="*/ 237615 w 338138"/>
                <a:gd name="connsiteY2" fmla="*/ 218417 h 336550"/>
                <a:gd name="connsiteX3" fmla="*/ 169069 w 338138"/>
                <a:gd name="connsiteY3" fmla="*/ 246062 h 336550"/>
                <a:gd name="connsiteX4" fmla="*/ 101841 w 338138"/>
                <a:gd name="connsiteY4" fmla="*/ 218417 h 336550"/>
                <a:gd name="connsiteX5" fmla="*/ 101841 w 338138"/>
                <a:gd name="connsiteY5" fmla="*/ 198670 h 336550"/>
                <a:gd name="connsiteX6" fmla="*/ 121614 w 338138"/>
                <a:gd name="connsiteY6" fmla="*/ 198670 h 336550"/>
                <a:gd name="connsiteX7" fmla="*/ 217843 w 338138"/>
                <a:gd name="connsiteY7" fmla="*/ 198670 h 336550"/>
                <a:gd name="connsiteX8" fmla="*/ 227235 w 338138"/>
                <a:gd name="connsiteY8" fmla="*/ 193733 h 336550"/>
                <a:gd name="connsiteX9" fmla="*/ 231775 w 338138"/>
                <a:gd name="connsiteY9" fmla="*/ 115887 h 336550"/>
                <a:gd name="connsiteX10" fmla="*/ 246063 w 338138"/>
                <a:gd name="connsiteY10" fmla="*/ 130175 h 336550"/>
                <a:gd name="connsiteX11" fmla="*/ 231775 w 338138"/>
                <a:gd name="connsiteY11" fmla="*/ 144463 h 336550"/>
                <a:gd name="connsiteX12" fmla="*/ 217487 w 338138"/>
                <a:gd name="connsiteY12" fmla="*/ 130175 h 336550"/>
                <a:gd name="connsiteX13" fmla="*/ 231775 w 338138"/>
                <a:gd name="connsiteY13" fmla="*/ 115887 h 336550"/>
                <a:gd name="connsiteX14" fmla="*/ 107157 w 338138"/>
                <a:gd name="connsiteY14" fmla="*/ 115887 h 336550"/>
                <a:gd name="connsiteX15" fmla="*/ 122239 w 338138"/>
                <a:gd name="connsiteY15" fmla="*/ 130175 h 336550"/>
                <a:gd name="connsiteX16" fmla="*/ 107157 w 338138"/>
                <a:gd name="connsiteY16" fmla="*/ 144463 h 336550"/>
                <a:gd name="connsiteX17" fmla="*/ 92075 w 338138"/>
                <a:gd name="connsiteY17" fmla="*/ 130175 h 336550"/>
                <a:gd name="connsiteX18" fmla="*/ 107157 w 338138"/>
                <a:gd name="connsiteY18" fmla="*/ 115887 h 336550"/>
                <a:gd name="connsiteX19" fmla="*/ 169069 w 338138"/>
                <a:gd name="connsiteY19" fmla="*/ 26987 h 336550"/>
                <a:gd name="connsiteX20" fmla="*/ 28575 w 338138"/>
                <a:gd name="connsiteY20" fmla="*/ 167481 h 336550"/>
                <a:gd name="connsiteX21" fmla="*/ 169069 w 338138"/>
                <a:gd name="connsiteY21" fmla="*/ 307975 h 336550"/>
                <a:gd name="connsiteX22" fmla="*/ 309563 w 338138"/>
                <a:gd name="connsiteY22" fmla="*/ 167481 h 336550"/>
                <a:gd name="connsiteX23" fmla="*/ 169069 w 338138"/>
                <a:gd name="connsiteY23" fmla="*/ 26987 h 336550"/>
                <a:gd name="connsiteX24" fmla="*/ 169069 w 338138"/>
                <a:gd name="connsiteY24" fmla="*/ 0 h 336550"/>
                <a:gd name="connsiteX25" fmla="*/ 338138 w 338138"/>
                <a:gd name="connsiteY25" fmla="*/ 168275 h 336550"/>
                <a:gd name="connsiteX26" fmla="*/ 169069 w 338138"/>
                <a:gd name="connsiteY26" fmla="*/ 336550 h 336550"/>
                <a:gd name="connsiteX27" fmla="*/ 0 w 338138"/>
                <a:gd name="connsiteY27" fmla="*/ 168275 h 336550"/>
                <a:gd name="connsiteX28" fmla="*/ 169069 w 338138"/>
                <a:gd name="connsiteY28"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138" h="336550">
                  <a:moveTo>
                    <a:pt x="227235" y="193733"/>
                  </a:moveTo>
                  <a:cubicBezTo>
                    <a:pt x="230695" y="193733"/>
                    <a:pt x="234320" y="195378"/>
                    <a:pt x="237615" y="198670"/>
                  </a:cubicBezTo>
                  <a:cubicBezTo>
                    <a:pt x="242888" y="203935"/>
                    <a:pt x="242888" y="213151"/>
                    <a:pt x="237615" y="218417"/>
                  </a:cubicBezTo>
                  <a:cubicBezTo>
                    <a:pt x="217843" y="236847"/>
                    <a:pt x="192796" y="246062"/>
                    <a:pt x="169069" y="246062"/>
                  </a:cubicBezTo>
                  <a:cubicBezTo>
                    <a:pt x="145341" y="246062"/>
                    <a:pt x="120295" y="236847"/>
                    <a:pt x="101841" y="218417"/>
                  </a:cubicBezTo>
                  <a:cubicBezTo>
                    <a:pt x="95250" y="213151"/>
                    <a:pt x="95250" y="203935"/>
                    <a:pt x="101841" y="198670"/>
                  </a:cubicBezTo>
                  <a:cubicBezTo>
                    <a:pt x="107114" y="193404"/>
                    <a:pt x="116341" y="193404"/>
                    <a:pt x="121614" y="198670"/>
                  </a:cubicBezTo>
                  <a:cubicBezTo>
                    <a:pt x="147978" y="224999"/>
                    <a:pt x="190160" y="224999"/>
                    <a:pt x="217843" y="198670"/>
                  </a:cubicBezTo>
                  <a:cubicBezTo>
                    <a:pt x="220479" y="195378"/>
                    <a:pt x="223774" y="193733"/>
                    <a:pt x="227235" y="193733"/>
                  </a:cubicBezTo>
                  <a:close/>
                  <a:moveTo>
                    <a:pt x="231775" y="115887"/>
                  </a:moveTo>
                  <a:cubicBezTo>
                    <a:pt x="239666" y="115887"/>
                    <a:pt x="246063" y="122284"/>
                    <a:pt x="246063" y="130175"/>
                  </a:cubicBezTo>
                  <a:cubicBezTo>
                    <a:pt x="246063" y="138066"/>
                    <a:pt x="239666" y="144463"/>
                    <a:pt x="231775" y="144463"/>
                  </a:cubicBezTo>
                  <a:cubicBezTo>
                    <a:pt x="223884" y="144463"/>
                    <a:pt x="217487" y="138066"/>
                    <a:pt x="217487" y="130175"/>
                  </a:cubicBezTo>
                  <a:cubicBezTo>
                    <a:pt x="217487" y="122284"/>
                    <a:pt x="223884" y="115887"/>
                    <a:pt x="231775" y="115887"/>
                  </a:cubicBezTo>
                  <a:close/>
                  <a:moveTo>
                    <a:pt x="107157" y="115887"/>
                  </a:moveTo>
                  <a:cubicBezTo>
                    <a:pt x="115487" y="115887"/>
                    <a:pt x="122239" y="122284"/>
                    <a:pt x="122239" y="130175"/>
                  </a:cubicBezTo>
                  <a:cubicBezTo>
                    <a:pt x="122239" y="138066"/>
                    <a:pt x="115487" y="144463"/>
                    <a:pt x="107157" y="144463"/>
                  </a:cubicBezTo>
                  <a:cubicBezTo>
                    <a:pt x="98827" y="144463"/>
                    <a:pt x="92075" y="138066"/>
                    <a:pt x="92075" y="130175"/>
                  </a:cubicBezTo>
                  <a:cubicBezTo>
                    <a:pt x="92075" y="122284"/>
                    <a:pt x="98827" y="115887"/>
                    <a:pt x="107157" y="115887"/>
                  </a:cubicBezTo>
                  <a:close/>
                  <a:moveTo>
                    <a:pt x="169069" y="26987"/>
                  </a:moveTo>
                  <a:cubicBezTo>
                    <a:pt x="91476" y="26987"/>
                    <a:pt x="28575" y="89888"/>
                    <a:pt x="28575" y="167481"/>
                  </a:cubicBezTo>
                  <a:cubicBezTo>
                    <a:pt x="28575" y="245074"/>
                    <a:pt x="91476" y="307975"/>
                    <a:pt x="169069" y="307975"/>
                  </a:cubicBezTo>
                  <a:cubicBezTo>
                    <a:pt x="246662" y="307975"/>
                    <a:pt x="309563" y="245074"/>
                    <a:pt x="309563" y="167481"/>
                  </a:cubicBezTo>
                  <a:cubicBezTo>
                    <a:pt x="309563" y="89888"/>
                    <a:pt x="246662" y="26987"/>
                    <a:pt x="169069" y="26987"/>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bg1"/>
            </a:solidFill>
            <a:ln>
              <a:noFill/>
            </a:ln>
          </p:spPr>
          <p:txBody>
            <a:bodyPr/>
            <a:lstStyle/>
            <a:p>
              <a:endParaRPr lang="zh-CN" altLang="en-US">
                <a:solidFill>
                  <a:schemeClr val="tx1">
                    <a:lumMod val="75000"/>
                    <a:lumOff val="25000"/>
                  </a:schemeClr>
                </a:solidFill>
              </a:endParaRPr>
            </a:p>
          </p:txBody>
        </p:sp>
        <p:grpSp>
          <p:nvGrpSpPr>
            <p:cNvPr id="44" name="组合 43"/>
            <p:cNvGrpSpPr/>
            <p:nvPr/>
          </p:nvGrpSpPr>
          <p:grpSpPr>
            <a:xfrm>
              <a:off x="1573397" y="3265161"/>
              <a:ext cx="4072399" cy="888155"/>
              <a:chOff x="1647464" y="1679756"/>
              <a:chExt cx="4072399" cy="888155"/>
            </a:xfrm>
          </p:grpSpPr>
          <p:sp>
            <p:nvSpPr>
              <p:cNvPr id="45" name="矩形 44"/>
              <p:cNvSpPr/>
              <p:nvPr/>
            </p:nvSpPr>
            <p:spPr>
              <a:xfrm>
                <a:off x="1647464" y="2032380"/>
                <a:ext cx="4072399" cy="535531"/>
              </a:xfrm>
              <a:prstGeom prst="rect">
                <a:avLst/>
              </a:prstGeom>
            </p:spPr>
            <p:txBody>
              <a:bodyPr wrap="square">
                <a:spAutoFit/>
              </a:bodyPr>
              <a:lstStyle/>
              <a:p>
                <a:pPr algn="just">
                  <a:lnSpc>
                    <a:spcPct val="120000"/>
                  </a:lnSpc>
                </a:pPr>
                <a:r>
                  <a:rPr lang="zh-CN" altLang="en-US" sz="1200" dirty="0">
                    <a:solidFill>
                      <a:schemeClr val="tx1">
                        <a:lumMod val="75000"/>
                        <a:lumOff val="25000"/>
                      </a:schemeClr>
                    </a:solidFill>
                  </a:rPr>
                  <a:t>用户可以在投影仪或者计算机上进行演示也可以将演示文稿打印出来制作成胶片以便应用到更广泛的领域中</a:t>
                </a:r>
                <a:endParaRPr lang="zh-CN" altLang="en-US" sz="1200" dirty="0">
                  <a:solidFill>
                    <a:schemeClr val="tx1">
                      <a:lumMod val="75000"/>
                      <a:lumOff val="25000"/>
                    </a:schemeClr>
                  </a:solidFill>
                </a:endParaRPr>
              </a:p>
            </p:txBody>
          </p:sp>
          <p:sp>
            <p:nvSpPr>
              <p:cNvPr id="46" name="矩形 45"/>
              <p:cNvSpPr/>
              <p:nvPr/>
            </p:nvSpPr>
            <p:spPr>
              <a:xfrm>
                <a:off x="1647465" y="1679756"/>
                <a:ext cx="2241974" cy="424732"/>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rPr>
                  <a:t>标题文字添加</a:t>
                </a:r>
                <a:endParaRPr lang="zh-CN" altLang="en-US" dirty="0">
                  <a:solidFill>
                    <a:schemeClr val="tx1">
                      <a:lumMod val="75000"/>
                      <a:lumOff val="25000"/>
                    </a:schemeClr>
                  </a:solidFill>
                </a:endParaRPr>
              </a:p>
            </p:txBody>
          </p:sp>
        </p:grpSp>
      </p:grpSp>
      <p:grpSp>
        <p:nvGrpSpPr>
          <p:cNvPr id="66" name="组合 65"/>
          <p:cNvGrpSpPr/>
          <p:nvPr/>
        </p:nvGrpSpPr>
        <p:grpSpPr>
          <a:xfrm>
            <a:off x="6096000" y="3265161"/>
            <a:ext cx="4771083" cy="888155"/>
            <a:chOff x="6096000" y="3265161"/>
            <a:chExt cx="4771083" cy="888155"/>
          </a:xfrm>
        </p:grpSpPr>
        <p:sp>
          <p:nvSpPr>
            <p:cNvPr id="33" name="椭圆 32"/>
            <p:cNvSpPr/>
            <p:nvPr/>
          </p:nvSpPr>
          <p:spPr>
            <a:xfrm>
              <a:off x="6096000" y="3385888"/>
              <a:ext cx="601161" cy="6011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7" name="android-with-two-arms-up_79421"/>
            <p:cNvSpPr>
              <a:spLocks noChangeAspect="1"/>
            </p:cNvSpPr>
            <p:nvPr/>
          </p:nvSpPr>
          <p:spPr bwMode="auto">
            <a:xfrm>
              <a:off x="6201186" y="3483411"/>
              <a:ext cx="390789" cy="406115"/>
            </a:xfrm>
            <a:custGeom>
              <a:avLst/>
              <a:gdLst>
                <a:gd name="connsiteX0" fmla="*/ 141287 w 323850"/>
                <a:gd name="connsiteY0" fmla="*/ 307975 h 336550"/>
                <a:gd name="connsiteX1" fmla="*/ 141287 w 323850"/>
                <a:gd name="connsiteY1" fmla="*/ 310833 h 336550"/>
                <a:gd name="connsiteX2" fmla="*/ 159808 w 323850"/>
                <a:gd name="connsiteY2" fmla="*/ 322263 h 336550"/>
                <a:gd name="connsiteX3" fmla="*/ 162454 w 323850"/>
                <a:gd name="connsiteY3" fmla="*/ 322263 h 336550"/>
                <a:gd name="connsiteX4" fmla="*/ 180975 w 323850"/>
                <a:gd name="connsiteY4" fmla="*/ 310833 h 336550"/>
                <a:gd name="connsiteX5" fmla="*/ 180975 w 323850"/>
                <a:gd name="connsiteY5" fmla="*/ 307975 h 336550"/>
                <a:gd name="connsiteX6" fmla="*/ 141287 w 323850"/>
                <a:gd name="connsiteY6" fmla="*/ 307975 h 336550"/>
                <a:gd name="connsiteX7" fmla="*/ 123871 w 323850"/>
                <a:gd name="connsiteY7" fmla="*/ 277813 h 336550"/>
                <a:gd name="connsiteX8" fmla="*/ 115887 w 323850"/>
                <a:gd name="connsiteY8" fmla="*/ 286361 h 336550"/>
                <a:gd name="connsiteX9" fmla="*/ 123871 w 323850"/>
                <a:gd name="connsiteY9" fmla="*/ 293688 h 336550"/>
                <a:gd name="connsiteX10" fmla="*/ 198391 w 323850"/>
                <a:gd name="connsiteY10" fmla="*/ 293688 h 336550"/>
                <a:gd name="connsiteX11" fmla="*/ 206375 w 323850"/>
                <a:gd name="connsiteY11" fmla="*/ 286361 h 336550"/>
                <a:gd name="connsiteX12" fmla="*/ 198391 w 323850"/>
                <a:gd name="connsiteY12" fmla="*/ 277813 h 336550"/>
                <a:gd name="connsiteX13" fmla="*/ 123871 w 323850"/>
                <a:gd name="connsiteY13" fmla="*/ 277813 h 336550"/>
                <a:gd name="connsiteX14" fmla="*/ 123871 w 323850"/>
                <a:gd name="connsiteY14" fmla="*/ 246063 h 336550"/>
                <a:gd name="connsiteX15" fmla="*/ 115887 w 323850"/>
                <a:gd name="connsiteY15" fmla="*/ 254123 h 336550"/>
                <a:gd name="connsiteX16" fmla="*/ 123871 w 323850"/>
                <a:gd name="connsiteY16" fmla="*/ 263526 h 336550"/>
                <a:gd name="connsiteX17" fmla="*/ 198391 w 323850"/>
                <a:gd name="connsiteY17" fmla="*/ 263526 h 336550"/>
                <a:gd name="connsiteX18" fmla="*/ 206375 w 323850"/>
                <a:gd name="connsiteY18" fmla="*/ 254123 h 336550"/>
                <a:gd name="connsiteX19" fmla="*/ 198391 w 323850"/>
                <a:gd name="connsiteY19" fmla="*/ 246063 h 336550"/>
                <a:gd name="connsiteX20" fmla="*/ 123871 w 323850"/>
                <a:gd name="connsiteY20" fmla="*/ 246063 h 336550"/>
                <a:gd name="connsiteX21" fmla="*/ 146050 w 323850"/>
                <a:gd name="connsiteY21" fmla="*/ 182563 h 336550"/>
                <a:gd name="connsiteX22" fmla="*/ 159279 w 323850"/>
                <a:gd name="connsiteY22" fmla="*/ 231776 h 336550"/>
                <a:gd name="connsiteX23" fmla="*/ 164571 w 323850"/>
                <a:gd name="connsiteY23" fmla="*/ 231776 h 336550"/>
                <a:gd name="connsiteX24" fmla="*/ 177800 w 323850"/>
                <a:gd name="connsiteY24" fmla="*/ 182563 h 336550"/>
                <a:gd name="connsiteX25" fmla="*/ 146050 w 323850"/>
                <a:gd name="connsiteY25" fmla="*/ 182563 h 336550"/>
                <a:gd name="connsiteX26" fmla="*/ 286135 w 323850"/>
                <a:gd name="connsiteY26" fmla="*/ 147638 h 336550"/>
                <a:gd name="connsiteX27" fmla="*/ 317115 w 323850"/>
                <a:gd name="connsiteY27" fmla="*/ 147638 h 336550"/>
                <a:gd name="connsiteX28" fmla="*/ 323850 w 323850"/>
                <a:gd name="connsiteY28" fmla="*/ 154133 h 336550"/>
                <a:gd name="connsiteX29" fmla="*/ 317115 w 323850"/>
                <a:gd name="connsiteY29" fmla="*/ 161926 h 336550"/>
                <a:gd name="connsiteX30" fmla="*/ 286135 w 323850"/>
                <a:gd name="connsiteY30" fmla="*/ 161926 h 336550"/>
                <a:gd name="connsiteX31" fmla="*/ 279400 w 323850"/>
                <a:gd name="connsiteY31" fmla="*/ 154133 h 336550"/>
                <a:gd name="connsiteX32" fmla="*/ 286135 w 323850"/>
                <a:gd name="connsiteY32" fmla="*/ 147638 h 336550"/>
                <a:gd name="connsiteX33" fmla="*/ 6494 w 323850"/>
                <a:gd name="connsiteY33" fmla="*/ 147638 h 336550"/>
                <a:gd name="connsiteX34" fmla="*/ 36368 w 323850"/>
                <a:gd name="connsiteY34" fmla="*/ 147638 h 336550"/>
                <a:gd name="connsiteX35" fmla="*/ 42863 w 323850"/>
                <a:gd name="connsiteY35" fmla="*/ 154133 h 336550"/>
                <a:gd name="connsiteX36" fmla="*/ 36368 w 323850"/>
                <a:gd name="connsiteY36" fmla="*/ 161926 h 336550"/>
                <a:gd name="connsiteX37" fmla="*/ 6494 w 323850"/>
                <a:gd name="connsiteY37" fmla="*/ 161926 h 336550"/>
                <a:gd name="connsiteX38" fmla="*/ 0 w 323850"/>
                <a:gd name="connsiteY38" fmla="*/ 154133 h 336550"/>
                <a:gd name="connsiteX39" fmla="*/ 6494 w 323850"/>
                <a:gd name="connsiteY39" fmla="*/ 147638 h 336550"/>
                <a:gd name="connsiteX40" fmla="*/ 161131 w 323850"/>
                <a:gd name="connsiteY40" fmla="*/ 76200 h 336550"/>
                <a:gd name="connsiteX41" fmla="*/ 79375 w 323850"/>
                <a:gd name="connsiteY41" fmla="*/ 159261 h 336550"/>
                <a:gd name="connsiteX42" fmla="*/ 124209 w 323850"/>
                <a:gd name="connsiteY42" fmla="*/ 231775 h 336550"/>
                <a:gd name="connsiteX43" fmla="*/ 143989 w 323850"/>
                <a:gd name="connsiteY43" fmla="*/ 231775 h 336550"/>
                <a:gd name="connsiteX44" fmla="*/ 128165 w 323850"/>
                <a:gd name="connsiteY44" fmla="*/ 179038 h 336550"/>
                <a:gd name="connsiteX45" fmla="*/ 128165 w 323850"/>
                <a:gd name="connsiteY45" fmla="*/ 172446 h 336550"/>
                <a:gd name="connsiteX46" fmla="*/ 133440 w 323850"/>
                <a:gd name="connsiteY46" fmla="*/ 168491 h 336550"/>
                <a:gd name="connsiteX47" fmla="*/ 188823 w 323850"/>
                <a:gd name="connsiteY47" fmla="*/ 168491 h 336550"/>
                <a:gd name="connsiteX48" fmla="*/ 194098 w 323850"/>
                <a:gd name="connsiteY48" fmla="*/ 172446 h 336550"/>
                <a:gd name="connsiteX49" fmla="*/ 194098 w 323850"/>
                <a:gd name="connsiteY49" fmla="*/ 179038 h 336550"/>
                <a:gd name="connsiteX50" fmla="*/ 178274 w 323850"/>
                <a:gd name="connsiteY50" fmla="*/ 231775 h 336550"/>
                <a:gd name="connsiteX51" fmla="*/ 198054 w 323850"/>
                <a:gd name="connsiteY51" fmla="*/ 231775 h 336550"/>
                <a:gd name="connsiteX52" fmla="*/ 242888 w 323850"/>
                <a:gd name="connsiteY52" fmla="*/ 159261 h 336550"/>
                <a:gd name="connsiteX53" fmla="*/ 161131 w 323850"/>
                <a:gd name="connsiteY53" fmla="*/ 76200 h 336550"/>
                <a:gd name="connsiteX54" fmla="*/ 161131 w 323850"/>
                <a:gd name="connsiteY54" fmla="*/ 63500 h 336550"/>
                <a:gd name="connsiteX55" fmla="*/ 257175 w 323850"/>
                <a:gd name="connsiteY55" fmla="*/ 159793 h 336550"/>
                <a:gd name="connsiteX56" fmla="*/ 241387 w 323850"/>
                <a:gd name="connsiteY56" fmla="*/ 211237 h 336550"/>
                <a:gd name="connsiteX57" fmla="*/ 213758 w 323850"/>
                <a:gd name="connsiteY57" fmla="*/ 238938 h 336550"/>
                <a:gd name="connsiteX58" fmla="*/ 220336 w 323850"/>
                <a:gd name="connsiteY58" fmla="*/ 254767 h 336550"/>
                <a:gd name="connsiteX59" fmla="*/ 213758 w 323850"/>
                <a:gd name="connsiteY59" fmla="*/ 270596 h 336550"/>
                <a:gd name="connsiteX60" fmla="*/ 220336 w 323850"/>
                <a:gd name="connsiteY60" fmla="*/ 286425 h 336550"/>
                <a:gd name="connsiteX61" fmla="*/ 197970 w 323850"/>
                <a:gd name="connsiteY61" fmla="*/ 308850 h 336550"/>
                <a:gd name="connsiteX62" fmla="*/ 195338 w 323850"/>
                <a:gd name="connsiteY62" fmla="*/ 308850 h 336550"/>
                <a:gd name="connsiteX63" fmla="*/ 195338 w 323850"/>
                <a:gd name="connsiteY63" fmla="*/ 311488 h 336550"/>
                <a:gd name="connsiteX64" fmla="*/ 162446 w 323850"/>
                <a:gd name="connsiteY64" fmla="*/ 336550 h 336550"/>
                <a:gd name="connsiteX65" fmla="*/ 159815 w 323850"/>
                <a:gd name="connsiteY65" fmla="*/ 336550 h 336550"/>
                <a:gd name="connsiteX66" fmla="*/ 126923 w 323850"/>
                <a:gd name="connsiteY66" fmla="*/ 311488 h 336550"/>
                <a:gd name="connsiteX67" fmla="*/ 126923 w 323850"/>
                <a:gd name="connsiteY67" fmla="*/ 308850 h 336550"/>
                <a:gd name="connsiteX68" fmla="*/ 124292 w 323850"/>
                <a:gd name="connsiteY68" fmla="*/ 308850 h 336550"/>
                <a:gd name="connsiteX69" fmla="*/ 101926 w 323850"/>
                <a:gd name="connsiteY69" fmla="*/ 286425 h 336550"/>
                <a:gd name="connsiteX70" fmla="*/ 108504 w 323850"/>
                <a:gd name="connsiteY70" fmla="*/ 270596 h 336550"/>
                <a:gd name="connsiteX71" fmla="*/ 101926 w 323850"/>
                <a:gd name="connsiteY71" fmla="*/ 254767 h 336550"/>
                <a:gd name="connsiteX72" fmla="*/ 108504 w 323850"/>
                <a:gd name="connsiteY72" fmla="*/ 240257 h 336550"/>
                <a:gd name="connsiteX73" fmla="*/ 80875 w 323850"/>
                <a:gd name="connsiteY73" fmla="*/ 211237 h 336550"/>
                <a:gd name="connsiteX74" fmla="*/ 65087 w 323850"/>
                <a:gd name="connsiteY74" fmla="*/ 159793 h 336550"/>
                <a:gd name="connsiteX75" fmla="*/ 161131 w 323850"/>
                <a:gd name="connsiteY75" fmla="*/ 63500 h 336550"/>
                <a:gd name="connsiteX76" fmla="*/ 266359 w 323850"/>
                <a:gd name="connsiteY76" fmla="*/ 47037 h 336550"/>
                <a:gd name="connsiteX77" fmla="*/ 275488 w 323850"/>
                <a:gd name="connsiteY77" fmla="*/ 47037 h 336550"/>
                <a:gd name="connsiteX78" fmla="*/ 275488 w 323850"/>
                <a:gd name="connsiteY78" fmla="*/ 57385 h 336550"/>
                <a:gd name="connsiteX79" fmla="*/ 254623 w 323850"/>
                <a:gd name="connsiteY79" fmla="*/ 78081 h 336550"/>
                <a:gd name="connsiteX80" fmla="*/ 250711 w 323850"/>
                <a:gd name="connsiteY80" fmla="*/ 79375 h 336550"/>
                <a:gd name="connsiteX81" fmla="*/ 245495 w 323850"/>
                <a:gd name="connsiteY81" fmla="*/ 78081 h 336550"/>
                <a:gd name="connsiteX82" fmla="*/ 245495 w 323850"/>
                <a:gd name="connsiteY82" fmla="*/ 67733 h 336550"/>
                <a:gd name="connsiteX83" fmla="*/ 266359 w 323850"/>
                <a:gd name="connsiteY83" fmla="*/ 47037 h 336550"/>
                <a:gd name="connsiteX84" fmla="*/ 47037 w 323850"/>
                <a:gd name="connsiteY84" fmla="*/ 47037 h 336550"/>
                <a:gd name="connsiteX85" fmla="*/ 56091 w 323850"/>
                <a:gd name="connsiteY85" fmla="*/ 47037 h 336550"/>
                <a:gd name="connsiteX86" fmla="*/ 76788 w 323850"/>
                <a:gd name="connsiteY86" fmla="*/ 67733 h 336550"/>
                <a:gd name="connsiteX87" fmla="*/ 76788 w 323850"/>
                <a:gd name="connsiteY87" fmla="*/ 78081 h 336550"/>
                <a:gd name="connsiteX88" fmla="*/ 71614 w 323850"/>
                <a:gd name="connsiteY88" fmla="*/ 79375 h 336550"/>
                <a:gd name="connsiteX89" fmla="*/ 67733 w 323850"/>
                <a:gd name="connsiteY89" fmla="*/ 78081 h 336550"/>
                <a:gd name="connsiteX90" fmla="*/ 47037 w 323850"/>
                <a:gd name="connsiteY90" fmla="*/ 57385 h 336550"/>
                <a:gd name="connsiteX91" fmla="*/ 47037 w 323850"/>
                <a:gd name="connsiteY91" fmla="*/ 47037 h 336550"/>
                <a:gd name="connsiteX92" fmla="*/ 161925 w 323850"/>
                <a:gd name="connsiteY92" fmla="*/ 0 h 336550"/>
                <a:gd name="connsiteX93" fmla="*/ 168275 w 323850"/>
                <a:gd name="connsiteY93" fmla="*/ 6494 h 336550"/>
                <a:gd name="connsiteX94" fmla="*/ 168275 w 323850"/>
                <a:gd name="connsiteY94" fmla="*/ 36368 h 336550"/>
                <a:gd name="connsiteX95" fmla="*/ 161925 w 323850"/>
                <a:gd name="connsiteY95" fmla="*/ 42863 h 336550"/>
                <a:gd name="connsiteX96" fmla="*/ 155575 w 323850"/>
                <a:gd name="connsiteY96" fmla="*/ 36368 h 336550"/>
                <a:gd name="connsiteX97" fmla="*/ 155575 w 323850"/>
                <a:gd name="connsiteY97" fmla="*/ 6494 h 336550"/>
                <a:gd name="connsiteX98" fmla="*/ 161925 w 323850"/>
                <a:gd name="connsiteY98"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23850" h="336550">
                  <a:moveTo>
                    <a:pt x="141287" y="307975"/>
                  </a:moveTo>
                  <a:cubicBezTo>
                    <a:pt x="141287" y="307975"/>
                    <a:pt x="141287" y="307975"/>
                    <a:pt x="141287" y="310833"/>
                  </a:cubicBezTo>
                  <a:cubicBezTo>
                    <a:pt x="141287" y="316548"/>
                    <a:pt x="149224" y="322263"/>
                    <a:pt x="159808" y="322263"/>
                  </a:cubicBezTo>
                  <a:cubicBezTo>
                    <a:pt x="159808" y="322263"/>
                    <a:pt x="159808" y="322263"/>
                    <a:pt x="162454" y="322263"/>
                  </a:cubicBezTo>
                  <a:cubicBezTo>
                    <a:pt x="173037" y="322263"/>
                    <a:pt x="180975" y="316548"/>
                    <a:pt x="180975" y="310833"/>
                  </a:cubicBezTo>
                  <a:lnTo>
                    <a:pt x="180975" y="307975"/>
                  </a:lnTo>
                  <a:cubicBezTo>
                    <a:pt x="180975" y="307975"/>
                    <a:pt x="180975" y="307975"/>
                    <a:pt x="141287" y="307975"/>
                  </a:cubicBezTo>
                  <a:close/>
                  <a:moveTo>
                    <a:pt x="123871" y="277813"/>
                  </a:moveTo>
                  <a:cubicBezTo>
                    <a:pt x="118548" y="277813"/>
                    <a:pt x="115887" y="281477"/>
                    <a:pt x="115887" y="286361"/>
                  </a:cubicBezTo>
                  <a:cubicBezTo>
                    <a:pt x="115887" y="290025"/>
                    <a:pt x="118548" y="293688"/>
                    <a:pt x="123871" y="293688"/>
                  </a:cubicBezTo>
                  <a:cubicBezTo>
                    <a:pt x="123871" y="293688"/>
                    <a:pt x="123871" y="293688"/>
                    <a:pt x="198391" y="293688"/>
                  </a:cubicBezTo>
                  <a:cubicBezTo>
                    <a:pt x="203713" y="293688"/>
                    <a:pt x="206375" y="290025"/>
                    <a:pt x="206375" y="286361"/>
                  </a:cubicBezTo>
                  <a:cubicBezTo>
                    <a:pt x="206375" y="281477"/>
                    <a:pt x="203713" y="277813"/>
                    <a:pt x="198391" y="277813"/>
                  </a:cubicBezTo>
                  <a:cubicBezTo>
                    <a:pt x="198391" y="277813"/>
                    <a:pt x="198391" y="277813"/>
                    <a:pt x="123871" y="277813"/>
                  </a:cubicBezTo>
                  <a:close/>
                  <a:moveTo>
                    <a:pt x="123871" y="246063"/>
                  </a:moveTo>
                  <a:cubicBezTo>
                    <a:pt x="118548" y="246063"/>
                    <a:pt x="115887" y="250093"/>
                    <a:pt x="115887" y="254123"/>
                  </a:cubicBezTo>
                  <a:cubicBezTo>
                    <a:pt x="115887" y="259496"/>
                    <a:pt x="118548" y="263526"/>
                    <a:pt x="123871" y="263526"/>
                  </a:cubicBezTo>
                  <a:cubicBezTo>
                    <a:pt x="123871" y="263526"/>
                    <a:pt x="123871" y="263526"/>
                    <a:pt x="198391" y="263526"/>
                  </a:cubicBezTo>
                  <a:cubicBezTo>
                    <a:pt x="203713" y="263526"/>
                    <a:pt x="206375" y="259496"/>
                    <a:pt x="206375" y="254123"/>
                  </a:cubicBezTo>
                  <a:cubicBezTo>
                    <a:pt x="206375" y="250093"/>
                    <a:pt x="203713" y="246063"/>
                    <a:pt x="198391" y="246063"/>
                  </a:cubicBezTo>
                  <a:cubicBezTo>
                    <a:pt x="198391" y="246063"/>
                    <a:pt x="198391" y="246063"/>
                    <a:pt x="123871" y="246063"/>
                  </a:cubicBezTo>
                  <a:close/>
                  <a:moveTo>
                    <a:pt x="146050" y="182563"/>
                  </a:moveTo>
                  <a:cubicBezTo>
                    <a:pt x="152664" y="200694"/>
                    <a:pt x="156633" y="221416"/>
                    <a:pt x="159279" y="231776"/>
                  </a:cubicBezTo>
                  <a:cubicBezTo>
                    <a:pt x="159279" y="231776"/>
                    <a:pt x="159279" y="231776"/>
                    <a:pt x="164571" y="231776"/>
                  </a:cubicBezTo>
                  <a:cubicBezTo>
                    <a:pt x="167216" y="221416"/>
                    <a:pt x="171185" y="200694"/>
                    <a:pt x="177800" y="182563"/>
                  </a:cubicBezTo>
                  <a:cubicBezTo>
                    <a:pt x="177800" y="182563"/>
                    <a:pt x="177800" y="182563"/>
                    <a:pt x="146050" y="182563"/>
                  </a:cubicBezTo>
                  <a:close/>
                  <a:moveTo>
                    <a:pt x="286135" y="147638"/>
                  </a:moveTo>
                  <a:cubicBezTo>
                    <a:pt x="317115" y="147638"/>
                    <a:pt x="317115" y="147638"/>
                    <a:pt x="317115" y="147638"/>
                  </a:cubicBezTo>
                  <a:cubicBezTo>
                    <a:pt x="321156" y="147638"/>
                    <a:pt x="323850" y="150236"/>
                    <a:pt x="323850" y="154133"/>
                  </a:cubicBezTo>
                  <a:cubicBezTo>
                    <a:pt x="323850" y="158030"/>
                    <a:pt x="321156" y="161926"/>
                    <a:pt x="317115" y="161926"/>
                  </a:cubicBezTo>
                  <a:cubicBezTo>
                    <a:pt x="286135" y="161926"/>
                    <a:pt x="286135" y="161926"/>
                    <a:pt x="286135" y="161926"/>
                  </a:cubicBezTo>
                  <a:cubicBezTo>
                    <a:pt x="282094" y="161926"/>
                    <a:pt x="279400" y="158030"/>
                    <a:pt x="279400" y="154133"/>
                  </a:cubicBezTo>
                  <a:cubicBezTo>
                    <a:pt x="279400" y="150236"/>
                    <a:pt x="282094" y="147638"/>
                    <a:pt x="286135" y="147638"/>
                  </a:cubicBezTo>
                  <a:close/>
                  <a:moveTo>
                    <a:pt x="6494" y="147638"/>
                  </a:moveTo>
                  <a:cubicBezTo>
                    <a:pt x="36368" y="147638"/>
                    <a:pt x="36368" y="147638"/>
                    <a:pt x="36368" y="147638"/>
                  </a:cubicBezTo>
                  <a:cubicBezTo>
                    <a:pt x="40265" y="147638"/>
                    <a:pt x="42863" y="150236"/>
                    <a:pt x="42863" y="154133"/>
                  </a:cubicBezTo>
                  <a:cubicBezTo>
                    <a:pt x="42863" y="158030"/>
                    <a:pt x="40265" y="161926"/>
                    <a:pt x="36368" y="161926"/>
                  </a:cubicBezTo>
                  <a:cubicBezTo>
                    <a:pt x="6494" y="161926"/>
                    <a:pt x="6494" y="161926"/>
                    <a:pt x="6494" y="161926"/>
                  </a:cubicBezTo>
                  <a:cubicBezTo>
                    <a:pt x="2598" y="161926"/>
                    <a:pt x="0" y="158030"/>
                    <a:pt x="0" y="154133"/>
                  </a:cubicBezTo>
                  <a:cubicBezTo>
                    <a:pt x="0" y="150236"/>
                    <a:pt x="2598" y="147638"/>
                    <a:pt x="6494" y="147638"/>
                  </a:cubicBezTo>
                  <a:close/>
                  <a:moveTo>
                    <a:pt x="161131" y="76200"/>
                  </a:moveTo>
                  <a:cubicBezTo>
                    <a:pt x="116297" y="76200"/>
                    <a:pt x="79375" y="113116"/>
                    <a:pt x="79375" y="159261"/>
                  </a:cubicBezTo>
                  <a:cubicBezTo>
                    <a:pt x="79375" y="189585"/>
                    <a:pt x="96517" y="218591"/>
                    <a:pt x="124209" y="231775"/>
                  </a:cubicBezTo>
                  <a:cubicBezTo>
                    <a:pt x="124209" y="231775"/>
                    <a:pt x="124209" y="231775"/>
                    <a:pt x="143989" y="231775"/>
                  </a:cubicBezTo>
                  <a:cubicBezTo>
                    <a:pt x="141351" y="219909"/>
                    <a:pt x="136077" y="193541"/>
                    <a:pt x="128165" y="179038"/>
                  </a:cubicBezTo>
                  <a:cubicBezTo>
                    <a:pt x="126846" y="176401"/>
                    <a:pt x="126846" y="173764"/>
                    <a:pt x="128165" y="172446"/>
                  </a:cubicBezTo>
                  <a:cubicBezTo>
                    <a:pt x="129484" y="169809"/>
                    <a:pt x="130802" y="168491"/>
                    <a:pt x="133440" y="168491"/>
                  </a:cubicBezTo>
                  <a:cubicBezTo>
                    <a:pt x="133440" y="168491"/>
                    <a:pt x="133440" y="168491"/>
                    <a:pt x="188823" y="168491"/>
                  </a:cubicBezTo>
                  <a:cubicBezTo>
                    <a:pt x="191460" y="168491"/>
                    <a:pt x="192779" y="169809"/>
                    <a:pt x="194098" y="172446"/>
                  </a:cubicBezTo>
                  <a:cubicBezTo>
                    <a:pt x="195416" y="173764"/>
                    <a:pt x="195416" y="176401"/>
                    <a:pt x="194098" y="179038"/>
                  </a:cubicBezTo>
                  <a:cubicBezTo>
                    <a:pt x="186186" y="193541"/>
                    <a:pt x="180911" y="219909"/>
                    <a:pt x="178274" y="231775"/>
                  </a:cubicBezTo>
                  <a:cubicBezTo>
                    <a:pt x="178274" y="231775"/>
                    <a:pt x="178274" y="231775"/>
                    <a:pt x="198054" y="231775"/>
                  </a:cubicBezTo>
                  <a:cubicBezTo>
                    <a:pt x="225745" y="218591"/>
                    <a:pt x="242888" y="189585"/>
                    <a:pt x="242888" y="159261"/>
                  </a:cubicBezTo>
                  <a:cubicBezTo>
                    <a:pt x="242888" y="113116"/>
                    <a:pt x="205965" y="76200"/>
                    <a:pt x="161131" y="76200"/>
                  </a:cubicBezTo>
                  <a:close/>
                  <a:moveTo>
                    <a:pt x="161131" y="63500"/>
                  </a:moveTo>
                  <a:cubicBezTo>
                    <a:pt x="213758" y="63500"/>
                    <a:pt x="257175" y="105710"/>
                    <a:pt x="257175" y="159793"/>
                  </a:cubicBezTo>
                  <a:cubicBezTo>
                    <a:pt x="257175" y="178260"/>
                    <a:pt x="251912" y="195408"/>
                    <a:pt x="241387" y="211237"/>
                  </a:cubicBezTo>
                  <a:cubicBezTo>
                    <a:pt x="234808" y="223109"/>
                    <a:pt x="225599" y="232343"/>
                    <a:pt x="213758" y="238938"/>
                  </a:cubicBezTo>
                  <a:cubicBezTo>
                    <a:pt x="217705" y="244214"/>
                    <a:pt x="220336" y="249491"/>
                    <a:pt x="220336" y="254767"/>
                  </a:cubicBezTo>
                  <a:cubicBezTo>
                    <a:pt x="220336" y="261363"/>
                    <a:pt x="217705" y="266639"/>
                    <a:pt x="213758" y="270596"/>
                  </a:cubicBezTo>
                  <a:cubicBezTo>
                    <a:pt x="217705" y="274553"/>
                    <a:pt x="220336" y="279830"/>
                    <a:pt x="220336" y="286425"/>
                  </a:cubicBezTo>
                  <a:cubicBezTo>
                    <a:pt x="220336" y="298297"/>
                    <a:pt x="209811" y="308850"/>
                    <a:pt x="197970" y="308850"/>
                  </a:cubicBezTo>
                  <a:cubicBezTo>
                    <a:pt x="197970" y="308850"/>
                    <a:pt x="197970" y="308850"/>
                    <a:pt x="195338" y="308850"/>
                  </a:cubicBezTo>
                  <a:cubicBezTo>
                    <a:pt x="195338" y="308850"/>
                    <a:pt x="195338" y="308850"/>
                    <a:pt x="195338" y="311488"/>
                  </a:cubicBezTo>
                  <a:cubicBezTo>
                    <a:pt x="195338" y="325998"/>
                    <a:pt x="180866" y="336550"/>
                    <a:pt x="162446" y="336550"/>
                  </a:cubicBezTo>
                  <a:cubicBezTo>
                    <a:pt x="162446" y="336550"/>
                    <a:pt x="162446" y="336550"/>
                    <a:pt x="159815" y="336550"/>
                  </a:cubicBezTo>
                  <a:cubicBezTo>
                    <a:pt x="141396" y="336550"/>
                    <a:pt x="126923" y="325998"/>
                    <a:pt x="126923" y="311488"/>
                  </a:cubicBezTo>
                  <a:cubicBezTo>
                    <a:pt x="126923" y="311488"/>
                    <a:pt x="126923" y="311488"/>
                    <a:pt x="126923" y="308850"/>
                  </a:cubicBezTo>
                  <a:cubicBezTo>
                    <a:pt x="126923" y="308850"/>
                    <a:pt x="126923" y="308850"/>
                    <a:pt x="124292" y="308850"/>
                  </a:cubicBezTo>
                  <a:cubicBezTo>
                    <a:pt x="112451" y="308850"/>
                    <a:pt x="101926" y="298297"/>
                    <a:pt x="101926" y="286425"/>
                  </a:cubicBezTo>
                  <a:cubicBezTo>
                    <a:pt x="101926" y="279830"/>
                    <a:pt x="104557" y="274553"/>
                    <a:pt x="108504" y="270596"/>
                  </a:cubicBezTo>
                  <a:cubicBezTo>
                    <a:pt x="104557" y="266639"/>
                    <a:pt x="101926" y="261363"/>
                    <a:pt x="101926" y="254767"/>
                  </a:cubicBezTo>
                  <a:cubicBezTo>
                    <a:pt x="101926" y="249491"/>
                    <a:pt x="104557" y="244214"/>
                    <a:pt x="108504" y="240257"/>
                  </a:cubicBezTo>
                  <a:cubicBezTo>
                    <a:pt x="96663" y="232343"/>
                    <a:pt x="87453" y="223109"/>
                    <a:pt x="80875" y="211237"/>
                  </a:cubicBezTo>
                  <a:cubicBezTo>
                    <a:pt x="70349" y="195408"/>
                    <a:pt x="65087" y="178260"/>
                    <a:pt x="65087" y="159793"/>
                  </a:cubicBezTo>
                  <a:cubicBezTo>
                    <a:pt x="65087" y="105710"/>
                    <a:pt x="108504" y="63500"/>
                    <a:pt x="161131" y="63500"/>
                  </a:cubicBezTo>
                  <a:close/>
                  <a:moveTo>
                    <a:pt x="266359" y="47037"/>
                  </a:moveTo>
                  <a:cubicBezTo>
                    <a:pt x="268967" y="44450"/>
                    <a:pt x="272880" y="44450"/>
                    <a:pt x="275488" y="47037"/>
                  </a:cubicBezTo>
                  <a:cubicBezTo>
                    <a:pt x="279400" y="49624"/>
                    <a:pt x="279400" y="54798"/>
                    <a:pt x="275488" y="57385"/>
                  </a:cubicBezTo>
                  <a:cubicBezTo>
                    <a:pt x="254623" y="78081"/>
                    <a:pt x="254623" y="78081"/>
                    <a:pt x="254623" y="78081"/>
                  </a:cubicBezTo>
                  <a:cubicBezTo>
                    <a:pt x="253319" y="79375"/>
                    <a:pt x="252015" y="79375"/>
                    <a:pt x="250711" y="79375"/>
                  </a:cubicBezTo>
                  <a:cubicBezTo>
                    <a:pt x="248103" y="79375"/>
                    <a:pt x="246799" y="79375"/>
                    <a:pt x="245495" y="78081"/>
                  </a:cubicBezTo>
                  <a:cubicBezTo>
                    <a:pt x="242887" y="75494"/>
                    <a:pt x="242887" y="70320"/>
                    <a:pt x="245495" y="67733"/>
                  </a:cubicBezTo>
                  <a:cubicBezTo>
                    <a:pt x="266359" y="47037"/>
                    <a:pt x="266359" y="47037"/>
                    <a:pt x="266359" y="47037"/>
                  </a:cubicBezTo>
                  <a:close/>
                  <a:moveTo>
                    <a:pt x="47037" y="47037"/>
                  </a:moveTo>
                  <a:cubicBezTo>
                    <a:pt x="49624" y="44450"/>
                    <a:pt x="53504" y="44450"/>
                    <a:pt x="56091" y="47037"/>
                  </a:cubicBezTo>
                  <a:cubicBezTo>
                    <a:pt x="76788" y="67733"/>
                    <a:pt x="76788" y="67733"/>
                    <a:pt x="76788" y="67733"/>
                  </a:cubicBezTo>
                  <a:cubicBezTo>
                    <a:pt x="79375" y="70320"/>
                    <a:pt x="79375" y="75494"/>
                    <a:pt x="76788" y="78081"/>
                  </a:cubicBezTo>
                  <a:cubicBezTo>
                    <a:pt x="75494" y="79375"/>
                    <a:pt x="74201" y="79375"/>
                    <a:pt x="71614" y="79375"/>
                  </a:cubicBezTo>
                  <a:cubicBezTo>
                    <a:pt x="70320" y="79375"/>
                    <a:pt x="69027" y="79375"/>
                    <a:pt x="67733" y="78081"/>
                  </a:cubicBezTo>
                  <a:cubicBezTo>
                    <a:pt x="47037" y="57385"/>
                    <a:pt x="47037" y="57385"/>
                    <a:pt x="47037" y="57385"/>
                  </a:cubicBezTo>
                  <a:cubicBezTo>
                    <a:pt x="44450" y="54798"/>
                    <a:pt x="44450" y="49624"/>
                    <a:pt x="47037" y="47037"/>
                  </a:cubicBezTo>
                  <a:close/>
                  <a:moveTo>
                    <a:pt x="161925" y="0"/>
                  </a:moveTo>
                  <a:cubicBezTo>
                    <a:pt x="165735" y="0"/>
                    <a:pt x="168275" y="2598"/>
                    <a:pt x="168275" y="6494"/>
                  </a:cubicBezTo>
                  <a:cubicBezTo>
                    <a:pt x="168275" y="36368"/>
                    <a:pt x="168275" y="36368"/>
                    <a:pt x="168275" y="36368"/>
                  </a:cubicBezTo>
                  <a:cubicBezTo>
                    <a:pt x="168275" y="40265"/>
                    <a:pt x="165735" y="42863"/>
                    <a:pt x="161925" y="42863"/>
                  </a:cubicBezTo>
                  <a:cubicBezTo>
                    <a:pt x="158115" y="42863"/>
                    <a:pt x="155575" y="40265"/>
                    <a:pt x="155575" y="36368"/>
                  </a:cubicBezTo>
                  <a:cubicBezTo>
                    <a:pt x="155575" y="6494"/>
                    <a:pt x="155575" y="6494"/>
                    <a:pt x="155575" y="6494"/>
                  </a:cubicBezTo>
                  <a:cubicBezTo>
                    <a:pt x="155575" y="2598"/>
                    <a:pt x="158115" y="0"/>
                    <a:pt x="161925" y="0"/>
                  </a:cubicBezTo>
                  <a:close/>
                </a:path>
              </a:pathLst>
            </a:custGeom>
            <a:solidFill>
              <a:schemeClr val="bg1"/>
            </a:solidFill>
            <a:ln>
              <a:noFill/>
            </a:ln>
          </p:spPr>
          <p:txBody>
            <a:bodyPr/>
            <a:lstStyle/>
            <a:p>
              <a:endParaRPr lang="zh-CN" altLang="en-US">
                <a:solidFill>
                  <a:schemeClr val="tx1">
                    <a:lumMod val="75000"/>
                    <a:lumOff val="25000"/>
                  </a:schemeClr>
                </a:solidFill>
              </a:endParaRPr>
            </a:p>
          </p:txBody>
        </p:sp>
        <p:grpSp>
          <p:nvGrpSpPr>
            <p:cNvPr id="47" name="组合 46"/>
            <p:cNvGrpSpPr/>
            <p:nvPr/>
          </p:nvGrpSpPr>
          <p:grpSpPr>
            <a:xfrm>
              <a:off x="6794684" y="3265161"/>
              <a:ext cx="4072399" cy="888155"/>
              <a:chOff x="1647464" y="1679756"/>
              <a:chExt cx="4072399" cy="888155"/>
            </a:xfrm>
          </p:grpSpPr>
          <p:sp>
            <p:nvSpPr>
              <p:cNvPr id="48" name="矩形 47"/>
              <p:cNvSpPr/>
              <p:nvPr/>
            </p:nvSpPr>
            <p:spPr>
              <a:xfrm>
                <a:off x="1647464" y="2032380"/>
                <a:ext cx="4072399" cy="535531"/>
              </a:xfrm>
              <a:prstGeom prst="rect">
                <a:avLst/>
              </a:prstGeom>
            </p:spPr>
            <p:txBody>
              <a:bodyPr wrap="square">
                <a:spAutoFit/>
              </a:bodyPr>
              <a:lstStyle/>
              <a:p>
                <a:pPr algn="just">
                  <a:lnSpc>
                    <a:spcPct val="120000"/>
                  </a:lnSpc>
                </a:pPr>
                <a:r>
                  <a:rPr lang="zh-CN" altLang="en-US" sz="1200" dirty="0">
                    <a:solidFill>
                      <a:schemeClr val="tx1">
                        <a:lumMod val="75000"/>
                        <a:lumOff val="25000"/>
                      </a:schemeClr>
                    </a:solidFill>
                  </a:rPr>
                  <a:t>用户可以在投影仪或者计算机上进行演示也可以将演示文稿打印出来制作成胶片以便应用到更广泛的领域中</a:t>
                </a:r>
                <a:endParaRPr lang="zh-CN" altLang="en-US" sz="1200" dirty="0">
                  <a:solidFill>
                    <a:schemeClr val="tx1">
                      <a:lumMod val="75000"/>
                      <a:lumOff val="25000"/>
                    </a:schemeClr>
                  </a:solidFill>
                </a:endParaRPr>
              </a:p>
            </p:txBody>
          </p:sp>
          <p:sp>
            <p:nvSpPr>
              <p:cNvPr id="49" name="矩形 48"/>
              <p:cNvSpPr/>
              <p:nvPr/>
            </p:nvSpPr>
            <p:spPr>
              <a:xfrm>
                <a:off x="1647465" y="1679756"/>
                <a:ext cx="2241974" cy="424732"/>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rPr>
                  <a:t>标题文字添加</a:t>
                </a:r>
                <a:endParaRPr lang="zh-CN" altLang="en-US" dirty="0">
                  <a:solidFill>
                    <a:schemeClr val="tx1">
                      <a:lumMod val="75000"/>
                      <a:lumOff val="25000"/>
                    </a:schemeClr>
                  </a:solidFill>
                </a:endParaRPr>
              </a:p>
            </p:txBody>
          </p:sp>
        </p:grpSp>
      </p:grpSp>
      <p:grpSp>
        <p:nvGrpSpPr>
          <p:cNvPr id="67" name="组合 66"/>
          <p:cNvGrpSpPr/>
          <p:nvPr/>
        </p:nvGrpSpPr>
        <p:grpSpPr>
          <a:xfrm>
            <a:off x="874713" y="4772949"/>
            <a:ext cx="4771083" cy="888155"/>
            <a:chOff x="874713" y="4772949"/>
            <a:chExt cx="4771083" cy="888155"/>
          </a:xfrm>
        </p:grpSpPr>
        <p:sp>
          <p:nvSpPr>
            <p:cNvPr id="27" name="椭圆 26"/>
            <p:cNvSpPr/>
            <p:nvPr/>
          </p:nvSpPr>
          <p:spPr>
            <a:xfrm>
              <a:off x="874713" y="4925930"/>
              <a:ext cx="601161" cy="6011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61" name="android-with-two-arms-up_79421"/>
            <p:cNvSpPr>
              <a:spLocks noChangeAspect="1"/>
            </p:cNvSpPr>
            <p:nvPr/>
          </p:nvSpPr>
          <p:spPr bwMode="auto">
            <a:xfrm>
              <a:off x="972236" y="5024407"/>
              <a:ext cx="406115" cy="404207"/>
            </a:xfrm>
            <a:custGeom>
              <a:avLst/>
              <a:gdLst>
                <a:gd name="connsiteX0" fmla="*/ 169862 w 338138"/>
                <a:gd name="connsiteY0" fmla="*/ 292100 h 336550"/>
                <a:gd name="connsiteX1" fmla="*/ 177800 w 338138"/>
                <a:gd name="connsiteY1" fmla="*/ 301252 h 336550"/>
                <a:gd name="connsiteX2" fmla="*/ 177800 w 338138"/>
                <a:gd name="connsiteY2" fmla="*/ 328706 h 336550"/>
                <a:gd name="connsiteX3" fmla="*/ 169862 w 338138"/>
                <a:gd name="connsiteY3" fmla="*/ 336550 h 336550"/>
                <a:gd name="connsiteX4" fmla="*/ 161925 w 338138"/>
                <a:gd name="connsiteY4" fmla="*/ 328706 h 336550"/>
                <a:gd name="connsiteX5" fmla="*/ 161925 w 338138"/>
                <a:gd name="connsiteY5" fmla="*/ 301252 h 336550"/>
                <a:gd name="connsiteX6" fmla="*/ 169862 w 338138"/>
                <a:gd name="connsiteY6" fmla="*/ 292100 h 336550"/>
                <a:gd name="connsiteX7" fmla="*/ 257841 w 338138"/>
                <a:gd name="connsiteY7" fmla="*/ 256382 h 336550"/>
                <a:gd name="connsiteX8" fmla="*/ 269363 w 338138"/>
                <a:gd name="connsiteY8" fmla="*/ 256382 h 336550"/>
                <a:gd name="connsiteX9" fmla="*/ 289847 w 338138"/>
                <a:gd name="connsiteY9" fmla="*/ 277549 h 336550"/>
                <a:gd name="connsiteX10" fmla="*/ 289847 w 338138"/>
                <a:gd name="connsiteY10" fmla="*/ 289455 h 336550"/>
                <a:gd name="connsiteX11" fmla="*/ 284726 w 338138"/>
                <a:gd name="connsiteY11" fmla="*/ 292101 h 336550"/>
                <a:gd name="connsiteX12" fmla="*/ 279605 w 338138"/>
                <a:gd name="connsiteY12" fmla="*/ 289455 h 336550"/>
                <a:gd name="connsiteX13" fmla="*/ 257841 w 338138"/>
                <a:gd name="connsiteY13" fmla="*/ 266965 h 336550"/>
                <a:gd name="connsiteX14" fmla="*/ 257841 w 338138"/>
                <a:gd name="connsiteY14" fmla="*/ 256382 h 336550"/>
                <a:gd name="connsiteX15" fmla="*/ 74877 w 338138"/>
                <a:gd name="connsiteY15" fmla="*/ 254000 h 336550"/>
                <a:gd name="connsiteX16" fmla="*/ 81492 w 338138"/>
                <a:gd name="connsiteY16" fmla="*/ 256628 h 336550"/>
                <a:gd name="connsiteX17" fmla="*/ 81492 w 338138"/>
                <a:gd name="connsiteY17" fmla="*/ 267138 h 336550"/>
                <a:gd name="connsiteX18" fmla="*/ 59002 w 338138"/>
                <a:gd name="connsiteY18" fmla="*/ 289472 h 336550"/>
                <a:gd name="connsiteX19" fmla="*/ 52387 w 338138"/>
                <a:gd name="connsiteY19" fmla="*/ 292100 h 336550"/>
                <a:gd name="connsiteX20" fmla="*/ 47096 w 338138"/>
                <a:gd name="connsiteY20" fmla="*/ 289472 h 336550"/>
                <a:gd name="connsiteX21" fmla="*/ 47096 w 338138"/>
                <a:gd name="connsiteY21" fmla="*/ 277648 h 336550"/>
                <a:gd name="connsiteX22" fmla="*/ 69586 w 338138"/>
                <a:gd name="connsiteY22" fmla="*/ 256628 h 336550"/>
                <a:gd name="connsiteX23" fmla="*/ 74877 w 338138"/>
                <a:gd name="connsiteY23" fmla="*/ 254000 h 336550"/>
                <a:gd name="connsiteX24" fmla="*/ 301532 w 338138"/>
                <a:gd name="connsiteY24" fmla="*/ 160338 h 336550"/>
                <a:gd name="connsiteX25" fmla="*/ 330294 w 338138"/>
                <a:gd name="connsiteY25" fmla="*/ 160338 h 336550"/>
                <a:gd name="connsiteX26" fmla="*/ 338138 w 338138"/>
                <a:gd name="connsiteY26" fmla="*/ 168276 h 336550"/>
                <a:gd name="connsiteX27" fmla="*/ 330294 w 338138"/>
                <a:gd name="connsiteY27" fmla="*/ 176213 h 336550"/>
                <a:gd name="connsiteX28" fmla="*/ 301532 w 338138"/>
                <a:gd name="connsiteY28" fmla="*/ 176213 h 336550"/>
                <a:gd name="connsiteX29" fmla="*/ 293688 w 338138"/>
                <a:gd name="connsiteY29" fmla="*/ 168276 h 336550"/>
                <a:gd name="connsiteX30" fmla="*/ 301532 w 338138"/>
                <a:gd name="connsiteY30" fmla="*/ 160338 h 336550"/>
                <a:gd name="connsiteX31" fmla="*/ 7844 w 338138"/>
                <a:gd name="connsiteY31" fmla="*/ 160338 h 336550"/>
                <a:gd name="connsiteX32" fmla="*/ 36606 w 338138"/>
                <a:gd name="connsiteY32" fmla="*/ 160338 h 336550"/>
                <a:gd name="connsiteX33" fmla="*/ 44450 w 338138"/>
                <a:gd name="connsiteY33" fmla="*/ 168276 h 336550"/>
                <a:gd name="connsiteX34" fmla="*/ 41835 w 338138"/>
                <a:gd name="connsiteY34" fmla="*/ 174890 h 336550"/>
                <a:gd name="connsiteX35" fmla="*/ 36606 w 338138"/>
                <a:gd name="connsiteY35" fmla="*/ 176213 h 336550"/>
                <a:gd name="connsiteX36" fmla="*/ 7844 w 338138"/>
                <a:gd name="connsiteY36" fmla="*/ 176213 h 336550"/>
                <a:gd name="connsiteX37" fmla="*/ 0 w 338138"/>
                <a:gd name="connsiteY37" fmla="*/ 168276 h 336550"/>
                <a:gd name="connsiteX38" fmla="*/ 2615 w 338138"/>
                <a:gd name="connsiteY38" fmla="*/ 162984 h 336550"/>
                <a:gd name="connsiteX39" fmla="*/ 7844 w 338138"/>
                <a:gd name="connsiteY39" fmla="*/ 160338 h 336550"/>
                <a:gd name="connsiteX40" fmla="*/ 169070 w 338138"/>
                <a:gd name="connsiteY40" fmla="*/ 85725 h 336550"/>
                <a:gd name="connsiteX41" fmla="*/ 87313 w 338138"/>
                <a:gd name="connsiteY41" fmla="*/ 167482 h 336550"/>
                <a:gd name="connsiteX42" fmla="*/ 169070 w 338138"/>
                <a:gd name="connsiteY42" fmla="*/ 249239 h 336550"/>
                <a:gd name="connsiteX43" fmla="*/ 250827 w 338138"/>
                <a:gd name="connsiteY43" fmla="*/ 167482 h 336550"/>
                <a:gd name="connsiteX44" fmla="*/ 169070 w 338138"/>
                <a:gd name="connsiteY44" fmla="*/ 85725 h 336550"/>
                <a:gd name="connsiteX45" fmla="*/ 169070 w 338138"/>
                <a:gd name="connsiteY45" fmla="*/ 69850 h 336550"/>
                <a:gd name="connsiteX46" fmla="*/ 266702 w 338138"/>
                <a:gd name="connsiteY46" fmla="*/ 167482 h 336550"/>
                <a:gd name="connsiteX47" fmla="*/ 169070 w 338138"/>
                <a:gd name="connsiteY47" fmla="*/ 265114 h 336550"/>
                <a:gd name="connsiteX48" fmla="*/ 71438 w 338138"/>
                <a:gd name="connsiteY48" fmla="*/ 167482 h 336550"/>
                <a:gd name="connsiteX49" fmla="*/ 169070 w 338138"/>
                <a:gd name="connsiteY49" fmla="*/ 69850 h 336550"/>
                <a:gd name="connsiteX50" fmla="*/ 48291 w 338138"/>
                <a:gd name="connsiteY50" fmla="*/ 47078 h 336550"/>
                <a:gd name="connsiteX51" fmla="*/ 59813 w 338138"/>
                <a:gd name="connsiteY51" fmla="*/ 47078 h 336550"/>
                <a:gd name="connsiteX52" fmla="*/ 81577 w 338138"/>
                <a:gd name="connsiteY52" fmla="*/ 69412 h 336550"/>
                <a:gd name="connsiteX53" fmla="*/ 81577 w 338138"/>
                <a:gd name="connsiteY53" fmla="*/ 79922 h 336550"/>
                <a:gd name="connsiteX54" fmla="*/ 80297 w 338138"/>
                <a:gd name="connsiteY54" fmla="*/ 81236 h 336550"/>
                <a:gd name="connsiteX55" fmla="*/ 75176 w 338138"/>
                <a:gd name="connsiteY55" fmla="*/ 82550 h 336550"/>
                <a:gd name="connsiteX56" fmla="*/ 70055 w 338138"/>
                <a:gd name="connsiteY56" fmla="*/ 81236 h 336550"/>
                <a:gd name="connsiteX57" fmla="*/ 48291 w 338138"/>
                <a:gd name="connsiteY57" fmla="*/ 58902 h 336550"/>
                <a:gd name="connsiteX58" fmla="*/ 48291 w 338138"/>
                <a:gd name="connsiteY58" fmla="*/ 47078 h 336550"/>
                <a:gd name="connsiteX59" fmla="*/ 280885 w 338138"/>
                <a:gd name="connsiteY59" fmla="*/ 45764 h 336550"/>
                <a:gd name="connsiteX60" fmla="*/ 289847 w 338138"/>
                <a:gd name="connsiteY60" fmla="*/ 47078 h 336550"/>
                <a:gd name="connsiteX61" fmla="*/ 289847 w 338138"/>
                <a:gd name="connsiteY61" fmla="*/ 58902 h 336550"/>
                <a:gd name="connsiteX62" fmla="*/ 269363 w 338138"/>
                <a:gd name="connsiteY62" fmla="*/ 79922 h 336550"/>
                <a:gd name="connsiteX63" fmla="*/ 262962 w 338138"/>
                <a:gd name="connsiteY63" fmla="*/ 82550 h 336550"/>
                <a:gd name="connsiteX64" fmla="*/ 257841 w 338138"/>
                <a:gd name="connsiteY64" fmla="*/ 79922 h 336550"/>
                <a:gd name="connsiteX65" fmla="*/ 257841 w 338138"/>
                <a:gd name="connsiteY65" fmla="*/ 69412 h 336550"/>
                <a:gd name="connsiteX66" fmla="*/ 279605 w 338138"/>
                <a:gd name="connsiteY66" fmla="*/ 47078 h 336550"/>
                <a:gd name="connsiteX67" fmla="*/ 280885 w 338138"/>
                <a:gd name="connsiteY67" fmla="*/ 45764 h 336550"/>
                <a:gd name="connsiteX68" fmla="*/ 169862 w 338138"/>
                <a:gd name="connsiteY68" fmla="*/ 0 h 336550"/>
                <a:gd name="connsiteX69" fmla="*/ 177800 w 338138"/>
                <a:gd name="connsiteY69" fmla="*/ 7844 h 336550"/>
                <a:gd name="connsiteX70" fmla="*/ 177800 w 338138"/>
                <a:gd name="connsiteY70" fmla="*/ 35298 h 336550"/>
                <a:gd name="connsiteX71" fmla="*/ 177800 w 338138"/>
                <a:gd name="connsiteY71" fmla="*/ 39221 h 336550"/>
                <a:gd name="connsiteX72" fmla="*/ 169862 w 338138"/>
                <a:gd name="connsiteY72" fmla="*/ 44450 h 336550"/>
                <a:gd name="connsiteX73" fmla="*/ 161925 w 338138"/>
                <a:gd name="connsiteY73" fmla="*/ 36606 h 336550"/>
                <a:gd name="connsiteX74" fmla="*/ 161925 w 338138"/>
                <a:gd name="connsiteY74" fmla="*/ 9151 h 336550"/>
                <a:gd name="connsiteX75" fmla="*/ 161925 w 338138"/>
                <a:gd name="connsiteY75" fmla="*/ 5229 h 336550"/>
                <a:gd name="connsiteX76" fmla="*/ 169862 w 338138"/>
                <a:gd name="connsiteY7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38138" h="336550">
                  <a:moveTo>
                    <a:pt x="169862" y="292100"/>
                  </a:moveTo>
                  <a:cubicBezTo>
                    <a:pt x="173831" y="292100"/>
                    <a:pt x="177800" y="296022"/>
                    <a:pt x="177800" y="301252"/>
                  </a:cubicBezTo>
                  <a:cubicBezTo>
                    <a:pt x="177800" y="301252"/>
                    <a:pt x="177800" y="301252"/>
                    <a:pt x="177800" y="328706"/>
                  </a:cubicBezTo>
                  <a:cubicBezTo>
                    <a:pt x="177800" y="332628"/>
                    <a:pt x="173831" y="336550"/>
                    <a:pt x="169862" y="336550"/>
                  </a:cubicBezTo>
                  <a:cubicBezTo>
                    <a:pt x="165894" y="336550"/>
                    <a:pt x="161925" y="332628"/>
                    <a:pt x="161925" y="328706"/>
                  </a:cubicBezTo>
                  <a:cubicBezTo>
                    <a:pt x="161925" y="328706"/>
                    <a:pt x="161925" y="328706"/>
                    <a:pt x="161925" y="301252"/>
                  </a:cubicBezTo>
                  <a:cubicBezTo>
                    <a:pt x="161925" y="296022"/>
                    <a:pt x="165894" y="292100"/>
                    <a:pt x="169862" y="292100"/>
                  </a:cubicBezTo>
                  <a:close/>
                  <a:moveTo>
                    <a:pt x="257841" y="256382"/>
                  </a:moveTo>
                  <a:cubicBezTo>
                    <a:pt x="260401" y="252413"/>
                    <a:pt x="265522" y="252413"/>
                    <a:pt x="269363" y="256382"/>
                  </a:cubicBezTo>
                  <a:lnTo>
                    <a:pt x="289847" y="277549"/>
                  </a:lnTo>
                  <a:cubicBezTo>
                    <a:pt x="293688" y="281518"/>
                    <a:pt x="293688" y="286809"/>
                    <a:pt x="289847" y="289455"/>
                  </a:cubicBezTo>
                  <a:cubicBezTo>
                    <a:pt x="288567" y="290778"/>
                    <a:pt x="286006" y="292101"/>
                    <a:pt x="284726" y="292101"/>
                  </a:cubicBezTo>
                  <a:cubicBezTo>
                    <a:pt x="282166" y="292101"/>
                    <a:pt x="280885" y="290778"/>
                    <a:pt x="279605" y="289455"/>
                  </a:cubicBezTo>
                  <a:cubicBezTo>
                    <a:pt x="279605" y="289455"/>
                    <a:pt x="279605" y="289455"/>
                    <a:pt x="257841" y="266965"/>
                  </a:cubicBezTo>
                  <a:cubicBezTo>
                    <a:pt x="254000" y="264319"/>
                    <a:pt x="254000" y="259028"/>
                    <a:pt x="257841" y="256382"/>
                  </a:cubicBezTo>
                  <a:close/>
                  <a:moveTo>
                    <a:pt x="74877" y="254000"/>
                  </a:moveTo>
                  <a:cubicBezTo>
                    <a:pt x="77523" y="254000"/>
                    <a:pt x="78846" y="254000"/>
                    <a:pt x="81492" y="256628"/>
                  </a:cubicBezTo>
                  <a:cubicBezTo>
                    <a:pt x="84138" y="259255"/>
                    <a:pt x="84138" y="264510"/>
                    <a:pt x="81492" y="267138"/>
                  </a:cubicBezTo>
                  <a:cubicBezTo>
                    <a:pt x="81492" y="267138"/>
                    <a:pt x="81492" y="267138"/>
                    <a:pt x="59002" y="289472"/>
                  </a:cubicBezTo>
                  <a:cubicBezTo>
                    <a:pt x="57679" y="290786"/>
                    <a:pt x="55033" y="292100"/>
                    <a:pt x="52387" y="292100"/>
                  </a:cubicBezTo>
                  <a:cubicBezTo>
                    <a:pt x="51065" y="292100"/>
                    <a:pt x="48419" y="290786"/>
                    <a:pt x="47096" y="289472"/>
                  </a:cubicBezTo>
                  <a:cubicBezTo>
                    <a:pt x="44450" y="286845"/>
                    <a:pt x="44450" y="281590"/>
                    <a:pt x="47096" y="277648"/>
                  </a:cubicBezTo>
                  <a:cubicBezTo>
                    <a:pt x="47096" y="277648"/>
                    <a:pt x="47096" y="277648"/>
                    <a:pt x="69586" y="256628"/>
                  </a:cubicBezTo>
                  <a:cubicBezTo>
                    <a:pt x="70909" y="254000"/>
                    <a:pt x="73554" y="254000"/>
                    <a:pt x="74877" y="254000"/>
                  </a:cubicBezTo>
                  <a:close/>
                  <a:moveTo>
                    <a:pt x="301532" y="160338"/>
                  </a:moveTo>
                  <a:cubicBezTo>
                    <a:pt x="301532" y="160338"/>
                    <a:pt x="301532" y="160338"/>
                    <a:pt x="330294" y="160338"/>
                  </a:cubicBezTo>
                  <a:cubicBezTo>
                    <a:pt x="334216" y="160338"/>
                    <a:pt x="338138" y="164307"/>
                    <a:pt x="338138" y="168276"/>
                  </a:cubicBezTo>
                  <a:cubicBezTo>
                    <a:pt x="338138" y="173567"/>
                    <a:pt x="334216" y="176213"/>
                    <a:pt x="330294" y="176213"/>
                  </a:cubicBezTo>
                  <a:cubicBezTo>
                    <a:pt x="330294" y="176213"/>
                    <a:pt x="330294" y="176213"/>
                    <a:pt x="301532" y="176213"/>
                  </a:cubicBezTo>
                  <a:cubicBezTo>
                    <a:pt x="297610" y="176213"/>
                    <a:pt x="293688" y="173567"/>
                    <a:pt x="293688" y="168276"/>
                  </a:cubicBezTo>
                  <a:cubicBezTo>
                    <a:pt x="293688" y="164307"/>
                    <a:pt x="297610" y="160338"/>
                    <a:pt x="301532" y="160338"/>
                  </a:cubicBezTo>
                  <a:close/>
                  <a:moveTo>
                    <a:pt x="7844" y="160338"/>
                  </a:moveTo>
                  <a:cubicBezTo>
                    <a:pt x="7844" y="160338"/>
                    <a:pt x="7844" y="160338"/>
                    <a:pt x="36606" y="160338"/>
                  </a:cubicBezTo>
                  <a:cubicBezTo>
                    <a:pt x="40528" y="160338"/>
                    <a:pt x="44450" y="164307"/>
                    <a:pt x="44450" y="168276"/>
                  </a:cubicBezTo>
                  <a:cubicBezTo>
                    <a:pt x="44450" y="170921"/>
                    <a:pt x="43143" y="172244"/>
                    <a:pt x="41835" y="174890"/>
                  </a:cubicBezTo>
                  <a:cubicBezTo>
                    <a:pt x="40528" y="176213"/>
                    <a:pt x="37913" y="176213"/>
                    <a:pt x="36606" y="176213"/>
                  </a:cubicBezTo>
                  <a:cubicBezTo>
                    <a:pt x="36606" y="176213"/>
                    <a:pt x="36606" y="176213"/>
                    <a:pt x="7844" y="176213"/>
                  </a:cubicBezTo>
                  <a:cubicBezTo>
                    <a:pt x="3922" y="176213"/>
                    <a:pt x="0" y="173567"/>
                    <a:pt x="0" y="168276"/>
                  </a:cubicBezTo>
                  <a:cubicBezTo>
                    <a:pt x="0" y="165630"/>
                    <a:pt x="1307" y="164307"/>
                    <a:pt x="2615" y="162984"/>
                  </a:cubicBezTo>
                  <a:cubicBezTo>
                    <a:pt x="3922" y="161661"/>
                    <a:pt x="6537" y="160338"/>
                    <a:pt x="7844" y="160338"/>
                  </a:cubicBezTo>
                  <a:close/>
                  <a:moveTo>
                    <a:pt x="169070" y="85725"/>
                  </a:moveTo>
                  <a:cubicBezTo>
                    <a:pt x="123917" y="85725"/>
                    <a:pt x="87313" y="122329"/>
                    <a:pt x="87313" y="167482"/>
                  </a:cubicBezTo>
                  <a:cubicBezTo>
                    <a:pt x="87313" y="212635"/>
                    <a:pt x="123917" y="249239"/>
                    <a:pt x="169070" y="249239"/>
                  </a:cubicBezTo>
                  <a:cubicBezTo>
                    <a:pt x="214223" y="249239"/>
                    <a:pt x="250827" y="212635"/>
                    <a:pt x="250827" y="167482"/>
                  </a:cubicBezTo>
                  <a:cubicBezTo>
                    <a:pt x="250827" y="122329"/>
                    <a:pt x="214223" y="85725"/>
                    <a:pt x="169070" y="85725"/>
                  </a:cubicBezTo>
                  <a:close/>
                  <a:moveTo>
                    <a:pt x="169070" y="69850"/>
                  </a:moveTo>
                  <a:cubicBezTo>
                    <a:pt x="222991" y="69850"/>
                    <a:pt x="266702" y="113561"/>
                    <a:pt x="266702" y="167482"/>
                  </a:cubicBezTo>
                  <a:cubicBezTo>
                    <a:pt x="266702" y="221403"/>
                    <a:pt x="222991" y="265114"/>
                    <a:pt x="169070" y="265114"/>
                  </a:cubicBezTo>
                  <a:cubicBezTo>
                    <a:pt x="115149" y="265114"/>
                    <a:pt x="71438" y="221403"/>
                    <a:pt x="71438" y="167482"/>
                  </a:cubicBezTo>
                  <a:cubicBezTo>
                    <a:pt x="71438" y="113561"/>
                    <a:pt x="115149" y="69850"/>
                    <a:pt x="169070" y="69850"/>
                  </a:cubicBezTo>
                  <a:close/>
                  <a:moveTo>
                    <a:pt x="48291" y="47078"/>
                  </a:moveTo>
                  <a:cubicBezTo>
                    <a:pt x="50851" y="44450"/>
                    <a:pt x="55972" y="44450"/>
                    <a:pt x="59813" y="47078"/>
                  </a:cubicBezTo>
                  <a:cubicBezTo>
                    <a:pt x="59813" y="47078"/>
                    <a:pt x="59813" y="47078"/>
                    <a:pt x="81577" y="69412"/>
                  </a:cubicBezTo>
                  <a:cubicBezTo>
                    <a:pt x="84138" y="72040"/>
                    <a:pt x="84138" y="77295"/>
                    <a:pt x="81577" y="79922"/>
                  </a:cubicBezTo>
                  <a:cubicBezTo>
                    <a:pt x="80297" y="81236"/>
                    <a:pt x="80297" y="81236"/>
                    <a:pt x="80297" y="81236"/>
                  </a:cubicBezTo>
                  <a:cubicBezTo>
                    <a:pt x="79017" y="82550"/>
                    <a:pt x="77737" y="82550"/>
                    <a:pt x="75176" y="82550"/>
                  </a:cubicBezTo>
                  <a:cubicBezTo>
                    <a:pt x="72616" y="82550"/>
                    <a:pt x="71335" y="82550"/>
                    <a:pt x="70055" y="81236"/>
                  </a:cubicBezTo>
                  <a:lnTo>
                    <a:pt x="48291" y="58902"/>
                  </a:lnTo>
                  <a:cubicBezTo>
                    <a:pt x="44450" y="56274"/>
                    <a:pt x="44450" y="51019"/>
                    <a:pt x="48291" y="47078"/>
                  </a:cubicBezTo>
                  <a:close/>
                  <a:moveTo>
                    <a:pt x="280885" y="45764"/>
                  </a:moveTo>
                  <a:cubicBezTo>
                    <a:pt x="283446" y="44450"/>
                    <a:pt x="287287" y="44450"/>
                    <a:pt x="289847" y="47078"/>
                  </a:cubicBezTo>
                  <a:cubicBezTo>
                    <a:pt x="293688" y="49705"/>
                    <a:pt x="293688" y="54960"/>
                    <a:pt x="289847" y="58902"/>
                  </a:cubicBezTo>
                  <a:cubicBezTo>
                    <a:pt x="289847" y="58902"/>
                    <a:pt x="289847" y="58902"/>
                    <a:pt x="269363" y="79922"/>
                  </a:cubicBezTo>
                  <a:cubicBezTo>
                    <a:pt x="266802" y="82550"/>
                    <a:pt x="265522" y="82550"/>
                    <a:pt x="262962" y="82550"/>
                  </a:cubicBezTo>
                  <a:cubicBezTo>
                    <a:pt x="261681" y="82550"/>
                    <a:pt x="259121" y="82550"/>
                    <a:pt x="257841" y="79922"/>
                  </a:cubicBezTo>
                  <a:cubicBezTo>
                    <a:pt x="254000" y="77295"/>
                    <a:pt x="254000" y="72040"/>
                    <a:pt x="257841" y="69412"/>
                  </a:cubicBezTo>
                  <a:cubicBezTo>
                    <a:pt x="257841" y="69412"/>
                    <a:pt x="257841" y="69412"/>
                    <a:pt x="279605" y="47078"/>
                  </a:cubicBezTo>
                  <a:cubicBezTo>
                    <a:pt x="279605" y="47078"/>
                    <a:pt x="280885" y="45764"/>
                    <a:pt x="280885" y="45764"/>
                  </a:cubicBezTo>
                  <a:close/>
                  <a:moveTo>
                    <a:pt x="169862" y="0"/>
                  </a:moveTo>
                  <a:cubicBezTo>
                    <a:pt x="175154" y="0"/>
                    <a:pt x="177800" y="3922"/>
                    <a:pt x="177800" y="7844"/>
                  </a:cubicBezTo>
                  <a:cubicBezTo>
                    <a:pt x="177800" y="7844"/>
                    <a:pt x="177800" y="7844"/>
                    <a:pt x="177800" y="35298"/>
                  </a:cubicBezTo>
                  <a:cubicBezTo>
                    <a:pt x="177800" y="36606"/>
                    <a:pt x="177800" y="37913"/>
                    <a:pt x="177800" y="39221"/>
                  </a:cubicBezTo>
                  <a:cubicBezTo>
                    <a:pt x="176477" y="41835"/>
                    <a:pt x="173831" y="44450"/>
                    <a:pt x="169862" y="44450"/>
                  </a:cubicBezTo>
                  <a:cubicBezTo>
                    <a:pt x="165894" y="44450"/>
                    <a:pt x="161925" y="40528"/>
                    <a:pt x="161925" y="36606"/>
                  </a:cubicBezTo>
                  <a:cubicBezTo>
                    <a:pt x="161925" y="36606"/>
                    <a:pt x="161925" y="36606"/>
                    <a:pt x="161925" y="9151"/>
                  </a:cubicBezTo>
                  <a:cubicBezTo>
                    <a:pt x="161925" y="7844"/>
                    <a:pt x="161925" y="6537"/>
                    <a:pt x="161925" y="5229"/>
                  </a:cubicBezTo>
                  <a:cubicBezTo>
                    <a:pt x="163248" y="2615"/>
                    <a:pt x="167217" y="0"/>
                    <a:pt x="169862" y="0"/>
                  </a:cubicBezTo>
                  <a:close/>
                </a:path>
              </a:pathLst>
            </a:custGeom>
            <a:solidFill>
              <a:schemeClr val="bg1"/>
            </a:solidFill>
            <a:ln>
              <a:noFill/>
            </a:ln>
          </p:spPr>
          <p:txBody>
            <a:bodyPr/>
            <a:lstStyle/>
            <a:p>
              <a:endParaRPr lang="zh-CN" altLang="en-US">
                <a:solidFill>
                  <a:schemeClr val="tx1">
                    <a:lumMod val="75000"/>
                    <a:lumOff val="25000"/>
                  </a:schemeClr>
                </a:solidFill>
              </a:endParaRPr>
            </a:p>
          </p:txBody>
        </p:sp>
        <p:grpSp>
          <p:nvGrpSpPr>
            <p:cNvPr id="50" name="组合 49"/>
            <p:cNvGrpSpPr/>
            <p:nvPr/>
          </p:nvGrpSpPr>
          <p:grpSpPr>
            <a:xfrm>
              <a:off x="1573397" y="4772949"/>
              <a:ext cx="4072399" cy="888155"/>
              <a:chOff x="1647464" y="1679756"/>
              <a:chExt cx="4072399" cy="888155"/>
            </a:xfrm>
          </p:grpSpPr>
          <p:sp>
            <p:nvSpPr>
              <p:cNvPr id="51" name="矩形 50"/>
              <p:cNvSpPr/>
              <p:nvPr/>
            </p:nvSpPr>
            <p:spPr>
              <a:xfrm>
                <a:off x="1647464" y="2032380"/>
                <a:ext cx="4072399" cy="535531"/>
              </a:xfrm>
              <a:prstGeom prst="rect">
                <a:avLst/>
              </a:prstGeom>
            </p:spPr>
            <p:txBody>
              <a:bodyPr wrap="square">
                <a:spAutoFit/>
              </a:bodyPr>
              <a:lstStyle/>
              <a:p>
                <a:pPr algn="just">
                  <a:lnSpc>
                    <a:spcPct val="120000"/>
                  </a:lnSpc>
                </a:pPr>
                <a:r>
                  <a:rPr lang="zh-CN" altLang="en-US" sz="1200" dirty="0">
                    <a:solidFill>
                      <a:schemeClr val="tx1">
                        <a:lumMod val="75000"/>
                        <a:lumOff val="25000"/>
                      </a:schemeClr>
                    </a:solidFill>
                  </a:rPr>
                  <a:t>用户可以在投影仪或者计算机上进行演示也可以将演示文稿打印出来制作成胶片以便应用到更广泛的领域中</a:t>
                </a:r>
                <a:endParaRPr lang="zh-CN" altLang="en-US" sz="1200" dirty="0">
                  <a:solidFill>
                    <a:schemeClr val="tx1">
                      <a:lumMod val="75000"/>
                      <a:lumOff val="25000"/>
                    </a:schemeClr>
                  </a:solidFill>
                </a:endParaRPr>
              </a:p>
            </p:txBody>
          </p:sp>
          <p:sp>
            <p:nvSpPr>
              <p:cNvPr id="52" name="矩形 51"/>
              <p:cNvSpPr/>
              <p:nvPr/>
            </p:nvSpPr>
            <p:spPr>
              <a:xfrm>
                <a:off x="1647465" y="1679756"/>
                <a:ext cx="2241974" cy="424732"/>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rPr>
                  <a:t>标题文字添加</a:t>
                </a:r>
                <a:endParaRPr lang="zh-CN" altLang="en-US" dirty="0">
                  <a:solidFill>
                    <a:schemeClr val="tx1">
                      <a:lumMod val="75000"/>
                      <a:lumOff val="25000"/>
                    </a:schemeClr>
                  </a:solidFill>
                </a:endParaRPr>
              </a:p>
            </p:txBody>
          </p:sp>
        </p:grpSp>
      </p:grpSp>
      <p:grpSp>
        <p:nvGrpSpPr>
          <p:cNvPr id="68" name="组合 67"/>
          <p:cNvGrpSpPr/>
          <p:nvPr/>
        </p:nvGrpSpPr>
        <p:grpSpPr>
          <a:xfrm>
            <a:off x="6096000" y="4772949"/>
            <a:ext cx="4771083" cy="888155"/>
            <a:chOff x="6096000" y="4772949"/>
            <a:chExt cx="4771083" cy="888155"/>
          </a:xfrm>
        </p:grpSpPr>
        <p:sp>
          <p:nvSpPr>
            <p:cNvPr id="36" name="椭圆 35"/>
            <p:cNvSpPr/>
            <p:nvPr/>
          </p:nvSpPr>
          <p:spPr>
            <a:xfrm>
              <a:off x="6096000" y="4925930"/>
              <a:ext cx="601161" cy="60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8" name="android-with-two-arms-up_79421"/>
            <p:cNvSpPr>
              <a:spLocks noChangeAspect="1"/>
            </p:cNvSpPr>
            <p:nvPr/>
          </p:nvSpPr>
          <p:spPr bwMode="auto">
            <a:xfrm>
              <a:off x="6193523" y="5024406"/>
              <a:ext cx="406115" cy="404209"/>
            </a:xfrm>
            <a:custGeom>
              <a:avLst/>
              <a:gdLst>
                <a:gd name="connsiteX0" fmla="*/ 165100 w 338137"/>
                <a:gd name="connsiteY0" fmla="*/ 119063 h 336551"/>
                <a:gd name="connsiteX1" fmla="*/ 180898 w 338137"/>
                <a:gd name="connsiteY1" fmla="*/ 121696 h 336551"/>
                <a:gd name="connsiteX2" fmla="*/ 163784 w 338137"/>
                <a:gd name="connsiteY2" fmla="*/ 138810 h 336551"/>
                <a:gd name="connsiteX3" fmla="*/ 130872 w 338137"/>
                <a:gd name="connsiteY3" fmla="*/ 173038 h 336551"/>
                <a:gd name="connsiteX4" fmla="*/ 165100 w 338137"/>
                <a:gd name="connsiteY4" fmla="*/ 207266 h 336551"/>
                <a:gd name="connsiteX5" fmla="*/ 199328 w 338137"/>
                <a:gd name="connsiteY5" fmla="*/ 174354 h 336551"/>
                <a:gd name="connsiteX6" fmla="*/ 216442 w 338137"/>
                <a:gd name="connsiteY6" fmla="*/ 157240 h 336551"/>
                <a:gd name="connsiteX7" fmla="*/ 219075 w 338137"/>
                <a:gd name="connsiteY7" fmla="*/ 173038 h 336551"/>
                <a:gd name="connsiteX8" fmla="*/ 165100 w 338137"/>
                <a:gd name="connsiteY8" fmla="*/ 227013 h 336551"/>
                <a:gd name="connsiteX9" fmla="*/ 111125 w 338137"/>
                <a:gd name="connsiteY9" fmla="*/ 173038 h 336551"/>
                <a:gd name="connsiteX10" fmla="*/ 165100 w 338137"/>
                <a:gd name="connsiteY10" fmla="*/ 119063 h 336551"/>
                <a:gd name="connsiteX11" fmla="*/ 165100 w 338137"/>
                <a:gd name="connsiteY11" fmla="*/ 65088 h 336551"/>
                <a:gd name="connsiteX12" fmla="*/ 221708 w 338137"/>
                <a:gd name="connsiteY12" fmla="*/ 80886 h 336551"/>
                <a:gd name="connsiteX13" fmla="*/ 207227 w 338137"/>
                <a:gd name="connsiteY13" fmla="*/ 95367 h 336551"/>
                <a:gd name="connsiteX14" fmla="*/ 165100 w 338137"/>
                <a:gd name="connsiteY14" fmla="*/ 84835 h 336551"/>
                <a:gd name="connsiteX15" fmla="*/ 76897 w 338137"/>
                <a:gd name="connsiteY15" fmla="*/ 173038 h 336551"/>
                <a:gd name="connsiteX16" fmla="*/ 165100 w 338137"/>
                <a:gd name="connsiteY16" fmla="*/ 261241 h 336551"/>
                <a:gd name="connsiteX17" fmla="*/ 253303 w 338137"/>
                <a:gd name="connsiteY17" fmla="*/ 173038 h 336551"/>
                <a:gd name="connsiteX18" fmla="*/ 242771 w 338137"/>
                <a:gd name="connsiteY18" fmla="*/ 130911 h 336551"/>
                <a:gd name="connsiteX19" fmla="*/ 257252 w 338137"/>
                <a:gd name="connsiteY19" fmla="*/ 116430 h 336551"/>
                <a:gd name="connsiteX20" fmla="*/ 273050 w 338137"/>
                <a:gd name="connsiteY20" fmla="*/ 173038 h 336551"/>
                <a:gd name="connsiteX21" fmla="*/ 165100 w 338137"/>
                <a:gd name="connsiteY21" fmla="*/ 280988 h 336551"/>
                <a:gd name="connsiteX22" fmla="*/ 57150 w 338137"/>
                <a:gd name="connsiteY22" fmla="*/ 173038 h 336551"/>
                <a:gd name="connsiteX23" fmla="*/ 165100 w 338137"/>
                <a:gd name="connsiteY23" fmla="*/ 65088 h 336551"/>
                <a:gd name="connsiteX24" fmla="*/ 165100 w 338137"/>
                <a:gd name="connsiteY24" fmla="*/ 7938 h 336551"/>
                <a:gd name="connsiteX25" fmla="*/ 249631 w 338137"/>
                <a:gd name="connsiteY25" fmla="*/ 31598 h 336551"/>
                <a:gd name="connsiteX26" fmla="*/ 235102 w 338137"/>
                <a:gd name="connsiteY26" fmla="*/ 46057 h 336551"/>
                <a:gd name="connsiteX27" fmla="*/ 165100 w 338137"/>
                <a:gd name="connsiteY27" fmla="*/ 27655 h 336551"/>
                <a:gd name="connsiteX28" fmla="*/ 19812 w 338137"/>
                <a:gd name="connsiteY28" fmla="*/ 172245 h 336551"/>
                <a:gd name="connsiteX29" fmla="*/ 165100 w 338137"/>
                <a:gd name="connsiteY29" fmla="*/ 316834 h 336551"/>
                <a:gd name="connsiteX30" fmla="*/ 310388 w 338137"/>
                <a:gd name="connsiteY30" fmla="*/ 172245 h 336551"/>
                <a:gd name="connsiteX31" fmla="*/ 291897 w 338137"/>
                <a:gd name="connsiteY31" fmla="*/ 102579 h 336551"/>
                <a:gd name="connsiteX32" fmla="*/ 306426 w 338137"/>
                <a:gd name="connsiteY32" fmla="*/ 88120 h 336551"/>
                <a:gd name="connsiteX33" fmla="*/ 330200 w 338137"/>
                <a:gd name="connsiteY33" fmla="*/ 172245 h 336551"/>
                <a:gd name="connsiteX34" fmla="*/ 165100 w 338137"/>
                <a:gd name="connsiteY34" fmla="*/ 336551 h 336551"/>
                <a:gd name="connsiteX35" fmla="*/ 0 w 338137"/>
                <a:gd name="connsiteY35" fmla="*/ 172245 h 336551"/>
                <a:gd name="connsiteX36" fmla="*/ 165100 w 338137"/>
                <a:gd name="connsiteY36" fmla="*/ 7938 h 336551"/>
                <a:gd name="connsiteX37" fmla="*/ 302622 w 338137"/>
                <a:gd name="connsiteY37" fmla="*/ 0 h 336551"/>
                <a:gd name="connsiteX38" fmla="*/ 310515 w 338137"/>
                <a:gd name="connsiteY38" fmla="*/ 27623 h 336551"/>
                <a:gd name="connsiteX39" fmla="*/ 338137 w 338137"/>
                <a:gd name="connsiteY39" fmla="*/ 35515 h 336551"/>
                <a:gd name="connsiteX40" fmla="*/ 285523 w 338137"/>
                <a:gd name="connsiteY40" fmla="*/ 88129 h 336551"/>
                <a:gd name="connsiteX41" fmla="*/ 265792 w 338137"/>
                <a:gd name="connsiteY41" fmla="*/ 85498 h 336551"/>
                <a:gd name="connsiteX42" fmla="*/ 172402 w 338137"/>
                <a:gd name="connsiteY42" fmla="*/ 180204 h 336551"/>
                <a:gd name="connsiteX43" fmla="*/ 157933 w 338137"/>
                <a:gd name="connsiteY43" fmla="*/ 180204 h 336551"/>
                <a:gd name="connsiteX44" fmla="*/ 157933 w 338137"/>
                <a:gd name="connsiteY44" fmla="*/ 165735 h 336551"/>
                <a:gd name="connsiteX45" fmla="*/ 252639 w 338137"/>
                <a:gd name="connsiteY45" fmla="*/ 72345 h 336551"/>
                <a:gd name="connsiteX46" fmla="*/ 250008 w 338137"/>
                <a:gd name="connsiteY46" fmla="*/ 52614 h 336551"/>
                <a:gd name="connsiteX47" fmla="*/ 302622 w 338137"/>
                <a:gd name="connsiteY47"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8137" h="336551">
                  <a:moveTo>
                    <a:pt x="165100" y="119063"/>
                  </a:moveTo>
                  <a:cubicBezTo>
                    <a:pt x="170366" y="119063"/>
                    <a:pt x="175632" y="120379"/>
                    <a:pt x="180898" y="121696"/>
                  </a:cubicBezTo>
                  <a:cubicBezTo>
                    <a:pt x="180898" y="121696"/>
                    <a:pt x="180898" y="121696"/>
                    <a:pt x="163784" y="138810"/>
                  </a:cubicBezTo>
                  <a:cubicBezTo>
                    <a:pt x="145353" y="140126"/>
                    <a:pt x="130872" y="154608"/>
                    <a:pt x="130872" y="173038"/>
                  </a:cubicBezTo>
                  <a:cubicBezTo>
                    <a:pt x="130872" y="191468"/>
                    <a:pt x="146669" y="207266"/>
                    <a:pt x="165100" y="207266"/>
                  </a:cubicBezTo>
                  <a:cubicBezTo>
                    <a:pt x="183531" y="207266"/>
                    <a:pt x="198012" y="192785"/>
                    <a:pt x="199328" y="174354"/>
                  </a:cubicBezTo>
                  <a:cubicBezTo>
                    <a:pt x="199328" y="174354"/>
                    <a:pt x="199328" y="174354"/>
                    <a:pt x="216442" y="157240"/>
                  </a:cubicBezTo>
                  <a:cubicBezTo>
                    <a:pt x="217759" y="162506"/>
                    <a:pt x="219075" y="167772"/>
                    <a:pt x="219075" y="173038"/>
                  </a:cubicBezTo>
                  <a:cubicBezTo>
                    <a:pt x="219075" y="203317"/>
                    <a:pt x="195379" y="227013"/>
                    <a:pt x="165100" y="227013"/>
                  </a:cubicBezTo>
                  <a:cubicBezTo>
                    <a:pt x="134821" y="227013"/>
                    <a:pt x="111125" y="203317"/>
                    <a:pt x="111125" y="173038"/>
                  </a:cubicBezTo>
                  <a:cubicBezTo>
                    <a:pt x="111125" y="142759"/>
                    <a:pt x="134821" y="119063"/>
                    <a:pt x="165100" y="119063"/>
                  </a:cubicBezTo>
                  <a:close/>
                  <a:moveTo>
                    <a:pt x="165100" y="65088"/>
                  </a:moveTo>
                  <a:cubicBezTo>
                    <a:pt x="186163" y="65088"/>
                    <a:pt x="205910" y="70354"/>
                    <a:pt x="221708" y="80886"/>
                  </a:cubicBezTo>
                  <a:cubicBezTo>
                    <a:pt x="221708" y="80886"/>
                    <a:pt x="221708" y="80886"/>
                    <a:pt x="207227" y="95367"/>
                  </a:cubicBezTo>
                  <a:cubicBezTo>
                    <a:pt x="195379" y="88784"/>
                    <a:pt x="180898" y="84835"/>
                    <a:pt x="165100" y="84835"/>
                  </a:cubicBezTo>
                  <a:cubicBezTo>
                    <a:pt x="116391" y="84835"/>
                    <a:pt x="76897" y="124329"/>
                    <a:pt x="76897" y="173038"/>
                  </a:cubicBezTo>
                  <a:cubicBezTo>
                    <a:pt x="76897" y="221747"/>
                    <a:pt x="116391" y="261241"/>
                    <a:pt x="165100" y="261241"/>
                  </a:cubicBezTo>
                  <a:cubicBezTo>
                    <a:pt x="213809" y="261241"/>
                    <a:pt x="253303" y="221747"/>
                    <a:pt x="253303" y="173038"/>
                  </a:cubicBezTo>
                  <a:cubicBezTo>
                    <a:pt x="253303" y="157240"/>
                    <a:pt x="249354" y="142759"/>
                    <a:pt x="242771" y="130911"/>
                  </a:cubicBezTo>
                  <a:cubicBezTo>
                    <a:pt x="242771" y="130911"/>
                    <a:pt x="242771" y="130911"/>
                    <a:pt x="257252" y="116430"/>
                  </a:cubicBezTo>
                  <a:cubicBezTo>
                    <a:pt x="267784" y="132228"/>
                    <a:pt x="273050" y="151975"/>
                    <a:pt x="273050" y="173038"/>
                  </a:cubicBezTo>
                  <a:cubicBezTo>
                    <a:pt x="273050" y="232279"/>
                    <a:pt x="224341" y="280988"/>
                    <a:pt x="165100" y="280988"/>
                  </a:cubicBezTo>
                  <a:cubicBezTo>
                    <a:pt x="105859" y="280988"/>
                    <a:pt x="57150" y="232279"/>
                    <a:pt x="57150" y="173038"/>
                  </a:cubicBezTo>
                  <a:cubicBezTo>
                    <a:pt x="57150" y="113797"/>
                    <a:pt x="105859" y="65088"/>
                    <a:pt x="165100" y="65088"/>
                  </a:cubicBezTo>
                  <a:close/>
                  <a:moveTo>
                    <a:pt x="165100" y="7938"/>
                  </a:moveTo>
                  <a:cubicBezTo>
                    <a:pt x="196799" y="7938"/>
                    <a:pt x="225857" y="15825"/>
                    <a:pt x="249631" y="31598"/>
                  </a:cubicBezTo>
                  <a:cubicBezTo>
                    <a:pt x="249631" y="31598"/>
                    <a:pt x="249631" y="31598"/>
                    <a:pt x="235102" y="46057"/>
                  </a:cubicBezTo>
                  <a:cubicBezTo>
                    <a:pt x="215290" y="34227"/>
                    <a:pt x="190195" y="27655"/>
                    <a:pt x="165100" y="27655"/>
                  </a:cubicBezTo>
                  <a:cubicBezTo>
                    <a:pt x="84531" y="27655"/>
                    <a:pt x="19812" y="92063"/>
                    <a:pt x="19812" y="172245"/>
                  </a:cubicBezTo>
                  <a:cubicBezTo>
                    <a:pt x="19812" y="252426"/>
                    <a:pt x="84531" y="316834"/>
                    <a:pt x="165100" y="316834"/>
                  </a:cubicBezTo>
                  <a:cubicBezTo>
                    <a:pt x="245669" y="316834"/>
                    <a:pt x="310388" y="252426"/>
                    <a:pt x="310388" y="172245"/>
                  </a:cubicBezTo>
                  <a:cubicBezTo>
                    <a:pt x="310388" y="147270"/>
                    <a:pt x="303784" y="122295"/>
                    <a:pt x="291897" y="102579"/>
                  </a:cubicBezTo>
                  <a:cubicBezTo>
                    <a:pt x="291897" y="102579"/>
                    <a:pt x="291897" y="102579"/>
                    <a:pt x="306426" y="88120"/>
                  </a:cubicBezTo>
                  <a:cubicBezTo>
                    <a:pt x="322275" y="111780"/>
                    <a:pt x="330200" y="140698"/>
                    <a:pt x="330200" y="172245"/>
                  </a:cubicBezTo>
                  <a:cubicBezTo>
                    <a:pt x="330200" y="262942"/>
                    <a:pt x="256235" y="336551"/>
                    <a:pt x="165100" y="336551"/>
                  </a:cubicBezTo>
                  <a:cubicBezTo>
                    <a:pt x="73965" y="336551"/>
                    <a:pt x="0" y="262942"/>
                    <a:pt x="0" y="172245"/>
                  </a:cubicBezTo>
                  <a:cubicBezTo>
                    <a:pt x="0" y="81547"/>
                    <a:pt x="73965" y="7938"/>
                    <a:pt x="165100" y="7938"/>
                  </a:cubicBezTo>
                  <a:close/>
                  <a:moveTo>
                    <a:pt x="302622" y="0"/>
                  </a:moveTo>
                  <a:cubicBezTo>
                    <a:pt x="310515" y="27623"/>
                    <a:pt x="310515" y="27623"/>
                    <a:pt x="310515" y="27623"/>
                  </a:cubicBezTo>
                  <a:cubicBezTo>
                    <a:pt x="338137" y="35515"/>
                    <a:pt x="338137" y="35515"/>
                    <a:pt x="338137" y="35515"/>
                  </a:cubicBezTo>
                  <a:lnTo>
                    <a:pt x="285523" y="88129"/>
                  </a:lnTo>
                  <a:cubicBezTo>
                    <a:pt x="265792" y="85498"/>
                    <a:pt x="265792" y="85498"/>
                    <a:pt x="265792" y="85498"/>
                  </a:cubicBezTo>
                  <a:cubicBezTo>
                    <a:pt x="172402" y="180204"/>
                    <a:pt x="172402" y="180204"/>
                    <a:pt x="172402" y="180204"/>
                  </a:cubicBezTo>
                  <a:cubicBezTo>
                    <a:pt x="168456" y="184150"/>
                    <a:pt x="161879" y="184150"/>
                    <a:pt x="157933" y="180204"/>
                  </a:cubicBezTo>
                  <a:cubicBezTo>
                    <a:pt x="153987" y="176258"/>
                    <a:pt x="153987" y="169681"/>
                    <a:pt x="157933" y="165735"/>
                  </a:cubicBezTo>
                  <a:cubicBezTo>
                    <a:pt x="252639" y="72345"/>
                    <a:pt x="252639" y="72345"/>
                    <a:pt x="252639" y="72345"/>
                  </a:cubicBezTo>
                  <a:cubicBezTo>
                    <a:pt x="250008" y="52614"/>
                    <a:pt x="250008" y="52614"/>
                    <a:pt x="250008" y="52614"/>
                  </a:cubicBezTo>
                  <a:cubicBezTo>
                    <a:pt x="302622" y="0"/>
                    <a:pt x="302622" y="0"/>
                    <a:pt x="302622" y="0"/>
                  </a:cubicBezTo>
                  <a:close/>
                </a:path>
              </a:pathLst>
            </a:custGeom>
            <a:solidFill>
              <a:schemeClr val="bg1"/>
            </a:solidFill>
            <a:ln>
              <a:noFill/>
            </a:ln>
          </p:spPr>
          <p:txBody>
            <a:bodyPr/>
            <a:lstStyle/>
            <a:p>
              <a:endParaRPr lang="zh-CN" altLang="en-US">
                <a:solidFill>
                  <a:schemeClr val="tx1">
                    <a:lumMod val="75000"/>
                    <a:lumOff val="25000"/>
                  </a:schemeClr>
                </a:solidFill>
              </a:endParaRPr>
            </a:p>
          </p:txBody>
        </p:sp>
        <p:grpSp>
          <p:nvGrpSpPr>
            <p:cNvPr id="53" name="组合 52"/>
            <p:cNvGrpSpPr/>
            <p:nvPr/>
          </p:nvGrpSpPr>
          <p:grpSpPr>
            <a:xfrm>
              <a:off x="6794684" y="4772949"/>
              <a:ext cx="4072399" cy="888155"/>
              <a:chOff x="1647464" y="1679756"/>
              <a:chExt cx="4072399" cy="888155"/>
            </a:xfrm>
          </p:grpSpPr>
          <p:sp>
            <p:nvSpPr>
              <p:cNvPr id="54" name="矩形 53"/>
              <p:cNvSpPr/>
              <p:nvPr/>
            </p:nvSpPr>
            <p:spPr>
              <a:xfrm>
                <a:off x="1647464" y="2032380"/>
                <a:ext cx="4072399" cy="535531"/>
              </a:xfrm>
              <a:prstGeom prst="rect">
                <a:avLst/>
              </a:prstGeom>
            </p:spPr>
            <p:txBody>
              <a:bodyPr wrap="square">
                <a:spAutoFit/>
              </a:bodyPr>
              <a:lstStyle/>
              <a:p>
                <a:pPr algn="just">
                  <a:lnSpc>
                    <a:spcPct val="120000"/>
                  </a:lnSpc>
                </a:pPr>
                <a:r>
                  <a:rPr lang="zh-CN" altLang="en-US" sz="1200" dirty="0">
                    <a:solidFill>
                      <a:schemeClr val="tx1">
                        <a:lumMod val="75000"/>
                        <a:lumOff val="25000"/>
                      </a:schemeClr>
                    </a:solidFill>
                  </a:rPr>
                  <a:t>用户可以在投影仪或者计算机上进行演示也可以将演示文稿打印出来制作成胶片以便应用到更广泛的领域中</a:t>
                </a:r>
                <a:endParaRPr lang="zh-CN" altLang="en-US" sz="1200" dirty="0">
                  <a:solidFill>
                    <a:schemeClr val="tx1">
                      <a:lumMod val="75000"/>
                      <a:lumOff val="25000"/>
                    </a:schemeClr>
                  </a:solidFill>
                </a:endParaRPr>
              </a:p>
            </p:txBody>
          </p:sp>
          <p:sp>
            <p:nvSpPr>
              <p:cNvPr id="55" name="矩形 54"/>
              <p:cNvSpPr/>
              <p:nvPr/>
            </p:nvSpPr>
            <p:spPr>
              <a:xfrm>
                <a:off x="1647465" y="1679756"/>
                <a:ext cx="2241974" cy="424732"/>
              </a:xfrm>
              <a:prstGeom prst="rect">
                <a:avLst/>
              </a:prstGeom>
            </p:spPr>
            <p:txBody>
              <a:bodyPr wrap="square">
                <a:spAutoFit/>
              </a:bodyPr>
              <a:lstStyle/>
              <a:p>
                <a:pPr algn="just">
                  <a:lnSpc>
                    <a:spcPct val="120000"/>
                  </a:lnSpc>
                </a:pPr>
                <a:r>
                  <a:rPr lang="zh-CN" altLang="en-US" dirty="0">
                    <a:solidFill>
                      <a:schemeClr val="tx1">
                        <a:lumMod val="75000"/>
                        <a:lumOff val="25000"/>
                      </a:schemeClr>
                    </a:solidFill>
                  </a:rPr>
                  <a:t>标题文字添加</a:t>
                </a:r>
                <a:endParaRPr lang="zh-CN" altLang="en-US" dirty="0">
                  <a:solidFill>
                    <a:schemeClr val="tx1">
                      <a:lumMod val="75000"/>
                      <a:lumOff val="25000"/>
                    </a:schemeClr>
                  </a:solidFill>
                </a:endParaRPr>
              </a:p>
            </p:txBody>
          </p:sp>
        </p:grpSp>
      </p:grpSp>
      <p:sp>
        <p:nvSpPr>
          <p:cNvPr id="64"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69"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70" name="等腰三角形 69"/>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等腰三角形 70"/>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5000">
                                          <p:cBhvr additive="base">
                                            <p:cTn id="7" dur="1000" fill="hold"/>
                                            <p:tgtEl>
                                              <p:spTgt spid="6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5000">
                                      <p:stCondLst>
                                        <p:cond delay="250"/>
                                      </p:stCondLst>
                                      <p:childTnLst>
                                        <p:set>
                                          <p:cBhvr>
                                            <p:cTn id="10" dur="1" fill="hold">
                                              <p:stCondLst>
                                                <p:cond delay="0"/>
                                              </p:stCondLst>
                                            </p:cTn>
                                            <p:tgtEl>
                                              <p:spTgt spid="63"/>
                                            </p:tgtEl>
                                            <p:attrNameLst>
                                              <p:attrName>style.visibility</p:attrName>
                                            </p:attrNameLst>
                                          </p:cBhvr>
                                          <p:to>
                                            <p:strVal val="visible"/>
                                          </p:to>
                                        </p:set>
                                        <p:anim calcmode="lin" valueType="num" p14:bounceEnd="55000">
                                          <p:cBhvr additive="base">
                                            <p:cTn id="11" dur="1000" fill="hold"/>
                                            <p:tgtEl>
                                              <p:spTgt spid="63"/>
                                            </p:tgtEl>
                                            <p:attrNameLst>
                                              <p:attrName>ppt_x</p:attrName>
                                            </p:attrNameLst>
                                          </p:cBhvr>
                                          <p:tavLst>
                                            <p:tav tm="0">
                                              <p:val>
                                                <p:strVal val="1+#ppt_w/2"/>
                                              </p:val>
                                            </p:tav>
                                            <p:tav tm="100000">
                                              <p:val>
                                                <p:strVal val="#ppt_x"/>
                                              </p:val>
                                            </p:tav>
                                          </p:tavLst>
                                        </p:anim>
                                        <p:anim calcmode="lin" valueType="num" p14:bounceEnd="55000">
                                          <p:cBhvr additive="base">
                                            <p:cTn id="12" dur="100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5000">
                                      <p:stCondLst>
                                        <p:cond delay="500"/>
                                      </p:stCondLst>
                                      <p:childTnLst>
                                        <p:set>
                                          <p:cBhvr>
                                            <p:cTn id="14" dur="1" fill="hold">
                                              <p:stCondLst>
                                                <p:cond delay="0"/>
                                              </p:stCondLst>
                                            </p:cTn>
                                            <p:tgtEl>
                                              <p:spTgt spid="65"/>
                                            </p:tgtEl>
                                            <p:attrNameLst>
                                              <p:attrName>style.visibility</p:attrName>
                                            </p:attrNameLst>
                                          </p:cBhvr>
                                          <p:to>
                                            <p:strVal val="visible"/>
                                          </p:to>
                                        </p:set>
                                        <p:anim calcmode="lin" valueType="num" p14:bounceEnd="55000">
                                          <p:cBhvr additive="base">
                                            <p:cTn id="15" dur="1000" fill="hold"/>
                                            <p:tgtEl>
                                              <p:spTgt spid="65"/>
                                            </p:tgtEl>
                                            <p:attrNameLst>
                                              <p:attrName>ppt_x</p:attrName>
                                            </p:attrNameLst>
                                          </p:cBhvr>
                                          <p:tavLst>
                                            <p:tav tm="0">
                                              <p:val>
                                                <p:strVal val="1+#ppt_w/2"/>
                                              </p:val>
                                            </p:tav>
                                            <p:tav tm="100000">
                                              <p:val>
                                                <p:strVal val="#ppt_x"/>
                                              </p:val>
                                            </p:tav>
                                          </p:tavLst>
                                        </p:anim>
                                        <p:anim calcmode="lin" valueType="num" p14:bounceEnd="55000">
                                          <p:cBhvr additive="base">
                                            <p:cTn id="16" dur="1000" fill="hold"/>
                                            <p:tgtEl>
                                              <p:spTgt spid="6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55000">
                                      <p:stCondLst>
                                        <p:cond delay="750"/>
                                      </p:stCondLst>
                                      <p:childTnLst>
                                        <p:set>
                                          <p:cBhvr>
                                            <p:cTn id="18" dur="1" fill="hold">
                                              <p:stCondLst>
                                                <p:cond delay="0"/>
                                              </p:stCondLst>
                                            </p:cTn>
                                            <p:tgtEl>
                                              <p:spTgt spid="66"/>
                                            </p:tgtEl>
                                            <p:attrNameLst>
                                              <p:attrName>style.visibility</p:attrName>
                                            </p:attrNameLst>
                                          </p:cBhvr>
                                          <p:to>
                                            <p:strVal val="visible"/>
                                          </p:to>
                                        </p:set>
                                        <p:anim calcmode="lin" valueType="num" p14:bounceEnd="55000">
                                          <p:cBhvr additive="base">
                                            <p:cTn id="19" dur="1000" fill="hold"/>
                                            <p:tgtEl>
                                              <p:spTgt spid="66"/>
                                            </p:tgtEl>
                                            <p:attrNameLst>
                                              <p:attrName>ppt_x</p:attrName>
                                            </p:attrNameLst>
                                          </p:cBhvr>
                                          <p:tavLst>
                                            <p:tav tm="0">
                                              <p:val>
                                                <p:strVal val="1+#ppt_w/2"/>
                                              </p:val>
                                            </p:tav>
                                            <p:tav tm="100000">
                                              <p:val>
                                                <p:strVal val="#ppt_x"/>
                                              </p:val>
                                            </p:tav>
                                          </p:tavLst>
                                        </p:anim>
                                        <p:anim calcmode="lin" valueType="num" p14:bounceEnd="55000">
                                          <p:cBhvr additive="base">
                                            <p:cTn id="20" dur="1000" fill="hold"/>
                                            <p:tgtEl>
                                              <p:spTgt spid="6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55000">
                                      <p:stCondLst>
                                        <p:cond delay="1000"/>
                                      </p:stCondLst>
                                      <p:childTnLst>
                                        <p:set>
                                          <p:cBhvr>
                                            <p:cTn id="22" dur="1" fill="hold">
                                              <p:stCondLst>
                                                <p:cond delay="0"/>
                                              </p:stCondLst>
                                            </p:cTn>
                                            <p:tgtEl>
                                              <p:spTgt spid="67"/>
                                            </p:tgtEl>
                                            <p:attrNameLst>
                                              <p:attrName>style.visibility</p:attrName>
                                            </p:attrNameLst>
                                          </p:cBhvr>
                                          <p:to>
                                            <p:strVal val="visible"/>
                                          </p:to>
                                        </p:set>
                                        <p:anim calcmode="lin" valueType="num" p14:bounceEnd="55000">
                                          <p:cBhvr additive="base">
                                            <p:cTn id="23" dur="1000" fill="hold"/>
                                            <p:tgtEl>
                                              <p:spTgt spid="67"/>
                                            </p:tgtEl>
                                            <p:attrNameLst>
                                              <p:attrName>ppt_x</p:attrName>
                                            </p:attrNameLst>
                                          </p:cBhvr>
                                          <p:tavLst>
                                            <p:tav tm="0">
                                              <p:val>
                                                <p:strVal val="1+#ppt_w/2"/>
                                              </p:val>
                                            </p:tav>
                                            <p:tav tm="100000">
                                              <p:val>
                                                <p:strVal val="#ppt_x"/>
                                              </p:val>
                                            </p:tav>
                                          </p:tavLst>
                                        </p:anim>
                                        <p:anim calcmode="lin" valueType="num" p14:bounceEnd="55000">
                                          <p:cBhvr additive="base">
                                            <p:cTn id="24" dur="10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14:presetBounceEnd="55000">
                                      <p:stCondLst>
                                        <p:cond delay="1250"/>
                                      </p:stCondLst>
                                      <p:childTnLst>
                                        <p:set>
                                          <p:cBhvr>
                                            <p:cTn id="26" dur="1" fill="hold">
                                              <p:stCondLst>
                                                <p:cond delay="0"/>
                                              </p:stCondLst>
                                            </p:cTn>
                                            <p:tgtEl>
                                              <p:spTgt spid="68"/>
                                            </p:tgtEl>
                                            <p:attrNameLst>
                                              <p:attrName>style.visibility</p:attrName>
                                            </p:attrNameLst>
                                          </p:cBhvr>
                                          <p:to>
                                            <p:strVal val="visible"/>
                                          </p:to>
                                        </p:set>
                                        <p:anim calcmode="lin" valueType="num" p14:bounceEnd="55000">
                                          <p:cBhvr additive="base">
                                            <p:cTn id="27" dur="1000" fill="hold"/>
                                            <p:tgtEl>
                                              <p:spTgt spid="68"/>
                                            </p:tgtEl>
                                            <p:attrNameLst>
                                              <p:attrName>ppt_x</p:attrName>
                                            </p:attrNameLst>
                                          </p:cBhvr>
                                          <p:tavLst>
                                            <p:tav tm="0">
                                              <p:val>
                                                <p:strVal val="1+#ppt_w/2"/>
                                              </p:val>
                                            </p:tav>
                                            <p:tav tm="100000">
                                              <p:val>
                                                <p:strVal val="#ppt_x"/>
                                              </p:val>
                                            </p:tav>
                                          </p:tavLst>
                                        </p:anim>
                                        <p:anim calcmode="lin" valueType="num" p14:bounceEnd="55000">
                                          <p:cBhvr additive="base">
                                            <p:cTn id="28" dur="10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1+#ppt_w/2"/>
                                              </p:val>
                                            </p:tav>
                                            <p:tav tm="100000">
                                              <p:val>
                                                <p:strVal val="#ppt_x"/>
                                              </p:val>
                                            </p:tav>
                                          </p:tavLst>
                                        </p:anim>
                                        <p:anim calcmode="lin" valueType="num">
                                          <p:cBhvr additive="base">
                                            <p:cTn id="8" dur="10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000" fill="hold"/>
                                            <p:tgtEl>
                                              <p:spTgt spid="63"/>
                                            </p:tgtEl>
                                            <p:attrNameLst>
                                              <p:attrName>ppt_x</p:attrName>
                                            </p:attrNameLst>
                                          </p:cBhvr>
                                          <p:tavLst>
                                            <p:tav tm="0">
                                              <p:val>
                                                <p:strVal val="1+#ppt_w/2"/>
                                              </p:val>
                                            </p:tav>
                                            <p:tav tm="100000">
                                              <p:val>
                                                <p:strVal val="#ppt_x"/>
                                              </p:val>
                                            </p:tav>
                                          </p:tavLst>
                                        </p:anim>
                                        <p:anim calcmode="lin" valueType="num">
                                          <p:cBhvr additive="base">
                                            <p:cTn id="12" dur="100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1000" fill="hold"/>
                                            <p:tgtEl>
                                              <p:spTgt spid="65"/>
                                            </p:tgtEl>
                                            <p:attrNameLst>
                                              <p:attrName>ppt_x</p:attrName>
                                            </p:attrNameLst>
                                          </p:cBhvr>
                                          <p:tavLst>
                                            <p:tav tm="0">
                                              <p:val>
                                                <p:strVal val="1+#ppt_w/2"/>
                                              </p:val>
                                            </p:tav>
                                            <p:tav tm="100000">
                                              <p:val>
                                                <p:strVal val="#ppt_x"/>
                                              </p:val>
                                            </p:tav>
                                          </p:tavLst>
                                        </p:anim>
                                        <p:anim calcmode="lin" valueType="num">
                                          <p:cBhvr additive="base">
                                            <p:cTn id="16" dur="1000" fill="hold"/>
                                            <p:tgtEl>
                                              <p:spTgt spid="6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1+#ppt_w/2"/>
                                              </p:val>
                                            </p:tav>
                                            <p:tav tm="100000">
                                              <p:val>
                                                <p:strVal val="#ppt_x"/>
                                              </p:val>
                                            </p:tav>
                                          </p:tavLst>
                                        </p:anim>
                                        <p:anim calcmode="lin" valueType="num">
                                          <p:cBhvr additive="base">
                                            <p:cTn id="20" dur="1000" fill="hold"/>
                                            <p:tgtEl>
                                              <p:spTgt spid="6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00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1000" fill="hold"/>
                                            <p:tgtEl>
                                              <p:spTgt spid="67"/>
                                            </p:tgtEl>
                                            <p:attrNameLst>
                                              <p:attrName>ppt_x</p:attrName>
                                            </p:attrNameLst>
                                          </p:cBhvr>
                                          <p:tavLst>
                                            <p:tav tm="0">
                                              <p:val>
                                                <p:strVal val="1+#ppt_w/2"/>
                                              </p:val>
                                            </p:tav>
                                            <p:tav tm="100000">
                                              <p:val>
                                                <p:strVal val="#ppt_x"/>
                                              </p:val>
                                            </p:tav>
                                          </p:tavLst>
                                        </p:anim>
                                        <p:anim calcmode="lin" valueType="num">
                                          <p:cBhvr additive="base">
                                            <p:cTn id="24" dur="10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25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1000" fill="hold"/>
                                            <p:tgtEl>
                                              <p:spTgt spid="68"/>
                                            </p:tgtEl>
                                            <p:attrNameLst>
                                              <p:attrName>ppt_x</p:attrName>
                                            </p:attrNameLst>
                                          </p:cBhvr>
                                          <p:tavLst>
                                            <p:tav tm="0">
                                              <p:val>
                                                <p:strVal val="1+#ppt_w/2"/>
                                              </p:val>
                                            </p:tav>
                                            <p:tav tm="100000">
                                              <p:val>
                                                <p:strVal val="#ppt_x"/>
                                              </p:val>
                                            </p:tav>
                                          </p:tavLst>
                                        </p:anim>
                                        <p:anim calcmode="lin" valueType="num">
                                          <p:cBhvr additive="base">
                                            <p:cTn id="28" dur="10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2144294" y="5024902"/>
            <a:ext cx="1427748" cy="360092"/>
            <a:chOff x="2398294" y="5022138"/>
            <a:chExt cx="1844574" cy="465220"/>
          </a:xfrm>
        </p:grpSpPr>
        <p:grpSp>
          <p:nvGrpSpPr>
            <p:cNvPr id="67" name="组合 66"/>
            <p:cNvGrpSpPr/>
            <p:nvPr/>
          </p:nvGrpSpPr>
          <p:grpSpPr>
            <a:xfrm>
              <a:off x="2398294" y="5022138"/>
              <a:ext cx="465222" cy="465220"/>
              <a:chOff x="874713" y="1845846"/>
              <a:chExt cx="601161" cy="601161"/>
            </a:xfrm>
          </p:grpSpPr>
          <p:sp>
            <p:nvSpPr>
              <p:cNvPr id="74" name="椭圆 73"/>
              <p:cNvSpPr/>
              <p:nvPr/>
            </p:nvSpPr>
            <p:spPr>
              <a:xfrm>
                <a:off x="874713" y="1845846"/>
                <a:ext cx="601161" cy="6011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5" name="android-with-two-arms-up_79421"/>
              <p:cNvSpPr>
                <a:spLocks noChangeAspect="1"/>
              </p:cNvSpPr>
              <p:nvPr/>
            </p:nvSpPr>
            <p:spPr bwMode="auto">
              <a:xfrm>
                <a:off x="978940" y="1943369"/>
                <a:ext cx="392706" cy="406115"/>
              </a:xfrm>
              <a:custGeom>
                <a:avLst/>
                <a:gdLst>
                  <a:gd name="connsiteX0" fmla="*/ 49790 w 325438"/>
                  <a:gd name="connsiteY0" fmla="*/ 209550 h 336550"/>
                  <a:gd name="connsiteX1" fmla="*/ 60181 w 325438"/>
                  <a:gd name="connsiteY1" fmla="*/ 220101 h 336550"/>
                  <a:gd name="connsiteX2" fmla="*/ 113434 w 325438"/>
                  <a:gd name="connsiteY2" fmla="*/ 274174 h 336550"/>
                  <a:gd name="connsiteX3" fmla="*/ 123825 w 325438"/>
                  <a:gd name="connsiteY3" fmla="*/ 284724 h 336550"/>
                  <a:gd name="connsiteX4" fmla="*/ 113434 w 325438"/>
                  <a:gd name="connsiteY4" fmla="*/ 295275 h 336550"/>
                  <a:gd name="connsiteX5" fmla="*/ 38100 w 325438"/>
                  <a:gd name="connsiteY5" fmla="*/ 220101 h 336550"/>
                  <a:gd name="connsiteX6" fmla="*/ 49790 w 325438"/>
                  <a:gd name="connsiteY6" fmla="*/ 209550 h 336550"/>
                  <a:gd name="connsiteX7" fmla="*/ 114435 w 325438"/>
                  <a:gd name="connsiteY7" fmla="*/ 39688 h 336550"/>
                  <a:gd name="connsiteX8" fmla="*/ 22225 w 325438"/>
                  <a:gd name="connsiteY8" fmla="*/ 221900 h 336550"/>
                  <a:gd name="connsiteX9" fmla="*/ 114435 w 325438"/>
                  <a:gd name="connsiteY9" fmla="*/ 314326 h 336550"/>
                  <a:gd name="connsiteX10" fmla="*/ 207963 w 325438"/>
                  <a:gd name="connsiteY10" fmla="*/ 221900 h 336550"/>
                  <a:gd name="connsiteX11" fmla="*/ 114435 w 325438"/>
                  <a:gd name="connsiteY11" fmla="*/ 39688 h 336550"/>
                  <a:gd name="connsiteX12" fmla="*/ 265252 w 325438"/>
                  <a:gd name="connsiteY12" fmla="*/ 30163 h 336550"/>
                  <a:gd name="connsiteX13" fmla="*/ 228600 w 325438"/>
                  <a:gd name="connsiteY13" fmla="*/ 104868 h 336550"/>
                  <a:gd name="connsiteX14" fmla="*/ 265252 w 325438"/>
                  <a:gd name="connsiteY14" fmla="*/ 142876 h 336550"/>
                  <a:gd name="connsiteX15" fmla="*/ 303213 w 325438"/>
                  <a:gd name="connsiteY15" fmla="*/ 104868 h 336550"/>
                  <a:gd name="connsiteX16" fmla="*/ 265252 w 325438"/>
                  <a:gd name="connsiteY16" fmla="*/ 30163 h 336550"/>
                  <a:gd name="connsiteX17" fmla="*/ 114436 w 325438"/>
                  <a:gd name="connsiteY17" fmla="*/ 9525 h 336550"/>
                  <a:gd name="connsiteX18" fmla="*/ 123644 w 325438"/>
                  <a:gd name="connsiteY18" fmla="*/ 14799 h 336550"/>
                  <a:gd name="connsiteX19" fmla="*/ 230188 w 325438"/>
                  <a:gd name="connsiteY19" fmla="*/ 221828 h 336550"/>
                  <a:gd name="connsiteX20" fmla="*/ 114436 w 325438"/>
                  <a:gd name="connsiteY20" fmla="*/ 336550 h 336550"/>
                  <a:gd name="connsiteX21" fmla="*/ 0 w 325438"/>
                  <a:gd name="connsiteY21" fmla="*/ 221828 h 336550"/>
                  <a:gd name="connsiteX22" fmla="*/ 106544 w 325438"/>
                  <a:gd name="connsiteY22" fmla="*/ 14799 h 336550"/>
                  <a:gd name="connsiteX23" fmla="*/ 114436 w 325438"/>
                  <a:gd name="connsiteY23" fmla="*/ 9525 h 336550"/>
                  <a:gd name="connsiteX24" fmla="*/ 265252 w 325438"/>
                  <a:gd name="connsiteY24" fmla="*/ 0 h 336550"/>
                  <a:gd name="connsiteX25" fmla="*/ 274411 w 325438"/>
                  <a:gd name="connsiteY25" fmla="*/ 3924 h 336550"/>
                  <a:gd name="connsiteX26" fmla="*/ 325438 w 325438"/>
                  <a:gd name="connsiteY26" fmla="*/ 104649 h 336550"/>
                  <a:gd name="connsiteX27" fmla="*/ 265252 w 325438"/>
                  <a:gd name="connsiteY27" fmla="*/ 163513 h 336550"/>
                  <a:gd name="connsiteX28" fmla="*/ 206375 w 325438"/>
                  <a:gd name="connsiteY28" fmla="*/ 104649 h 336550"/>
                  <a:gd name="connsiteX29" fmla="*/ 257402 w 325438"/>
                  <a:gd name="connsiteY29" fmla="*/ 3924 h 336550"/>
                  <a:gd name="connsiteX30" fmla="*/ 265252 w 325438"/>
                  <a:gd name="connsiteY30"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5438" h="336550">
                    <a:moveTo>
                      <a:pt x="49790" y="209550"/>
                    </a:moveTo>
                    <a:cubicBezTo>
                      <a:pt x="54985" y="209550"/>
                      <a:pt x="60181" y="213507"/>
                      <a:pt x="60181" y="220101"/>
                    </a:cubicBezTo>
                    <a:cubicBezTo>
                      <a:pt x="60181" y="249116"/>
                      <a:pt x="83560" y="274174"/>
                      <a:pt x="113434" y="274174"/>
                    </a:cubicBezTo>
                    <a:cubicBezTo>
                      <a:pt x="118630" y="274174"/>
                      <a:pt x="123825" y="278130"/>
                      <a:pt x="123825" y="284724"/>
                    </a:cubicBezTo>
                    <a:cubicBezTo>
                      <a:pt x="123825" y="291319"/>
                      <a:pt x="118630" y="295275"/>
                      <a:pt x="113434" y="295275"/>
                    </a:cubicBezTo>
                    <a:cubicBezTo>
                      <a:pt x="71870" y="295275"/>
                      <a:pt x="38100" y="262304"/>
                      <a:pt x="38100" y="220101"/>
                    </a:cubicBezTo>
                    <a:cubicBezTo>
                      <a:pt x="38100" y="213507"/>
                      <a:pt x="43295" y="209550"/>
                      <a:pt x="49790" y="209550"/>
                    </a:cubicBezTo>
                    <a:close/>
                    <a:moveTo>
                      <a:pt x="114435" y="39688"/>
                    </a:moveTo>
                    <a:cubicBezTo>
                      <a:pt x="82820" y="85901"/>
                      <a:pt x="22225" y="180968"/>
                      <a:pt x="22225" y="221900"/>
                    </a:cubicBezTo>
                    <a:cubicBezTo>
                      <a:pt x="22225" y="273395"/>
                      <a:pt x="63061" y="314326"/>
                      <a:pt x="114435" y="314326"/>
                    </a:cubicBezTo>
                    <a:cubicBezTo>
                      <a:pt x="165810" y="314326"/>
                      <a:pt x="207963" y="273395"/>
                      <a:pt x="207963" y="221900"/>
                    </a:cubicBezTo>
                    <a:cubicBezTo>
                      <a:pt x="207963" y="180968"/>
                      <a:pt x="147368" y="85901"/>
                      <a:pt x="114435" y="39688"/>
                    </a:cubicBezTo>
                    <a:close/>
                    <a:moveTo>
                      <a:pt x="265252" y="30163"/>
                    </a:moveTo>
                    <a:cubicBezTo>
                      <a:pt x="248235" y="55065"/>
                      <a:pt x="228600" y="90452"/>
                      <a:pt x="228600" y="104868"/>
                    </a:cubicBezTo>
                    <a:cubicBezTo>
                      <a:pt x="228600" y="125838"/>
                      <a:pt x="244308" y="142876"/>
                      <a:pt x="265252" y="142876"/>
                    </a:cubicBezTo>
                    <a:cubicBezTo>
                      <a:pt x="286196" y="142876"/>
                      <a:pt x="303213" y="125838"/>
                      <a:pt x="303213" y="104868"/>
                    </a:cubicBezTo>
                    <a:cubicBezTo>
                      <a:pt x="303213" y="90452"/>
                      <a:pt x="283578" y="55065"/>
                      <a:pt x="265252" y="30163"/>
                    </a:cubicBezTo>
                    <a:close/>
                    <a:moveTo>
                      <a:pt x="114436" y="9525"/>
                    </a:moveTo>
                    <a:cubicBezTo>
                      <a:pt x="118382" y="9525"/>
                      <a:pt x="121013" y="12162"/>
                      <a:pt x="123644" y="14799"/>
                    </a:cubicBezTo>
                    <a:cubicBezTo>
                      <a:pt x="127590" y="20074"/>
                      <a:pt x="230188" y="161170"/>
                      <a:pt x="230188" y="221828"/>
                    </a:cubicBezTo>
                    <a:cubicBezTo>
                      <a:pt x="230188" y="285123"/>
                      <a:pt x="177574" y="336550"/>
                      <a:pt x="114436" y="336550"/>
                    </a:cubicBezTo>
                    <a:cubicBezTo>
                      <a:pt x="51299" y="336550"/>
                      <a:pt x="0" y="285123"/>
                      <a:pt x="0" y="221828"/>
                    </a:cubicBezTo>
                    <a:cubicBezTo>
                      <a:pt x="0" y="161170"/>
                      <a:pt x="101283" y="20074"/>
                      <a:pt x="106544" y="14799"/>
                    </a:cubicBezTo>
                    <a:cubicBezTo>
                      <a:pt x="107859" y="12162"/>
                      <a:pt x="111806" y="9525"/>
                      <a:pt x="114436" y="9525"/>
                    </a:cubicBezTo>
                    <a:close/>
                    <a:moveTo>
                      <a:pt x="265252" y="0"/>
                    </a:moveTo>
                    <a:cubicBezTo>
                      <a:pt x="269177" y="0"/>
                      <a:pt x="273103" y="1308"/>
                      <a:pt x="274411" y="3924"/>
                    </a:cubicBezTo>
                    <a:cubicBezTo>
                      <a:pt x="283570" y="15697"/>
                      <a:pt x="325438" y="75870"/>
                      <a:pt x="325438" y="104649"/>
                    </a:cubicBezTo>
                    <a:cubicBezTo>
                      <a:pt x="325438" y="137351"/>
                      <a:pt x="299270" y="163513"/>
                      <a:pt x="265252" y="163513"/>
                    </a:cubicBezTo>
                    <a:cubicBezTo>
                      <a:pt x="232543" y="163513"/>
                      <a:pt x="206375" y="137351"/>
                      <a:pt x="206375" y="104649"/>
                    </a:cubicBezTo>
                    <a:cubicBezTo>
                      <a:pt x="206375" y="75870"/>
                      <a:pt x="248243" y="15697"/>
                      <a:pt x="257402" y="3924"/>
                    </a:cubicBezTo>
                    <a:cubicBezTo>
                      <a:pt x="258710" y="1308"/>
                      <a:pt x="262636" y="0"/>
                      <a:pt x="265252" y="0"/>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8" name="组合 67"/>
            <p:cNvGrpSpPr/>
            <p:nvPr/>
          </p:nvGrpSpPr>
          <p:grpSpPr>
            <a:xfrm>
              <a:off x="3087970" y="5022138"/>
              <a:ext cx="465222" cy="465220"/>
              <a:chOff x="874713" y="1845846"/>
              <a:chExt cx="601161" cy="601161"/>
            </a:xfrm>
          </p:grpSpPr>
          <p:sp>
            <p:nvSpPr>
              <p:cNvPr id="72" name="椭圆 71"/>
              <p:cNvSpPr/>
              <p:nvPr/>
            </p:nvSpPr>
            <p:spPr>
              <a:xfrm>
                <a:off x="874713" y="1845846"/>
                <a:ext cx="601161" cy="6011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3" name="android-with-two-arms-up_79421"/>
              <p:cNvSpPr>
                <a:spLocks noChangeAspect="1"/>
              </p:cNvSpPr>
              <p:nvPr/>
            </p:nvSpPr>
            <p:spPr bwMode="auto">
              <a:xfrm>
                <a:off x="972236" y="1943695"/>
                <a:ext cx="406115" cy="405463"/>
              </a:xfrm>
              <a:custGeom>
                <a:avLst/>
                <a:gdLst>
                  <a:gd name="connsiteX0" fmla="*/ 199017 w 337091"/>
                  <a:gd name="connsiteY0" fmla="*/ 34925 h 336550"/>
                  <a:gd name="connsiteX1" fmla="*/ 206916 w 337091"/>
                  <a:gd name="connsiteY1" fmla="*/ 42844 h 336550"/>
                  <a:gd name="connsiteX2" fmla="*/ 199017 w 337091"/>
                  <a:gd name="connsiteY2" fmla="*/ 50762 h 336550"/>
                  <a:gd name="connsiteX3" fmla="*/ 114764 w 337091"/>
                  <a:gd name="connsiteY3" fmla="*/ 136545 h 336550"/>
                  <a:gd name="connsiteX4" fmla="*/ 106865 w 337091"/>
                  <a:gd name="connsiteY4" fmla="*/ 144463 h 336550"/>
                  <a:gd name="connsiteX5" fmla="*/ 98966 w 337091"/>
                  <a:gd name="connsiteY5" fmla="*/ 136545 h 336550"/>
                  <a:gd name="connsiteX6" fmla="*/ 199017 w 337091"/>
                  <a:gd name="connsiteY6" fmla="*/ 34925 h 336550"/>
                  <a:gd name="connsiteX7" fmla="*/ 199907 w 337091"/>
                  <a:gd name="connsiteY7" fmla="*/ 15875 h 336550"/>
                  <a:gd name="connsiteX8" fmla="*/ 114199 w 337091"/>
                  <a:gd name="connsiteY8" fmla="*/ 51477 h 336550"/>
                  <a:gd name="connsiteX9" fmla="*/ 79916 w 337091"/>
                  <a:gd name="connsiteY9" fmla="*/ 137185 h 336550"/>
                  <a:gd name="connsiteX10" fmla="*/ 114199 w 337091"/>
                  <a:gd name="connsiteY10" fmla="*/ 222892 h 336550"/>
                  <a:gd name="connsiteX11" fmla="*/ 199907 w 337091"/>
                  <a:gd name="connsiteY11" fmla="*/ 257175 h 336550"/>
                  <a:gd name="connsiteX12" fmla="*/ 285614 w 337091"/>
                  <a:gd name="connsiteY12" fmla="*/ 222892 h 336550"/>
                  <a:gd name="connsiteX13" fmla="*/ 321216 w 337091"/>
                  <a:gd name="connsiteY13" fmla="*/ 137185 h 336550"/>
                  <a:gd name="connsiteX14" fmla="*/ 285614 w 337091"/>
                  <a:gd name="connsiteY14" fmla="*/ 51477 h 336550"/>
                  <a:gd name="connsiteX15" fmla="*/ 199907 w 337091"/>
                  <a:gd name="connsiteY15" fmla="*/ 15875 h 336550"/>
                  <a:gd name="connsiteX16" fmla="*/ 200148 w 337091"/>
                  <a:gd name="connsiteY16" fmla="*/ 0 h 336550"/>
                  <a:gd name="connsiteX17" fmla="*/ 297588 w 337091"/>
                  <a:gd name="connsiteY17" fmla="*/ 39440 h 336550"/>
                  <a:gd name="connsiteX18" fmla="*/ 337091 w 337091"/>
                  <a:gd name="connsiteY18" fmla="*/ 136724 h 336550"/>
                  <a:gd name="connsiteX19" fmla="*/ 297588 w 337091"/>
                  <a:gd name="connsiteY19" fmla="*/ 232693 h 336550"/>
                  <a:gd name="connsiteX20" fmla="*/ 200148 w 337091"/>
                  <a:gd name="connsiteY20" fmla="*/ 272132 h 336550"/>
                  <a:gd name="connsiteX21" fmla="*/ 123775 w 337091"/>
                  <a:gd name="connsiteY21" fmla="*/ 248469 h 336550"/>
                  <a:gd name="connsiteX22" fmla="*/ 43453 w 337091"/>
                  <a:gd name="connsiteY22" fmla="*/ 328662 h 336550"/>
                  <a:gd name="connsiteX23" fmla="*/ 25018 w 337091"/>
                  <a:gd name="connsiteY23" fmla="*/ 336550 h 336550"/>
                  <a:gd name="connsiteX24" fmla="*/ 7900 w 337091"/>
                  <a:gd name="connsiteY24" fmla="*/ 328662 h 336550"/>
                  <a:gd name="connsiteX25" fmla="*/ 7900 w 337091"/>
                  <a:gd name="connsiteY25" fmla="*/ 293167 h 336550"/>
                  <a:gd name="connsiteX26" fmla="*/ 88223 w 337091"/>
                  <a:gd name="connsiteY26" fmla="*/ 212973 h 336550"/>
                  <a:gd name="connsiteX27" fmla="*/ 64521 w 337091"/>
                  <a:gd name="connsiteY27" fmla="*/ 136724 h 336550"/>
                  <a:gd name="connsiteX28" fmla="*/ 104024 w 337091"/>
                  <a:gd name="connsiteY28" fmla="*/ 39440 h 336550"/>
                  <a:gd name="connsiteX29" fmla="*/ 200148 w 337091"/>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7091" h="336550">
                    <a:moveTo>
                      <a:pt x="199017" y="34925"/>
                    </a:moveTo>
                    <a:cubicBezTo>
                      <a:pt x="204283" y="34925"/>
                      <a:pt x="206916" y="38884"/>
                      <a:pt x="206916" y="42844"/>
                    </a:cubicBezTo>
                    <a:cubicBezTo>
                      <a:pt x="206916" y="46803"/>
                      <a:pt x="204283" y="50762"/>
                      <a:pt x="199017" y="50762"/>
                    </a:cubicBezTo>
                    <a:cubicBezTo>
                      <a:pt x="152941" y="50762"/>
                      <a:pt x="114764" y="89034"/>
                      <a:pt x="114764" y="136545"/>
                    </a:cubicBezTo>
                    <a:cubicBezTo>
                      <a:pt x="114764" y="140504"/>
                      <a:pt x="110814" y="144463"/>
                      <a:pt x="106865" y="144463"/>
                    </a:cubicBezTo>
                    <a:cubicBezTo>
                      <a:pt x="102916" y="144463"/>
                      <a:pt x="98966" y="140504"/>
                      <a:pt x="98966" y="136545"/>
                    </a:cubicBezTo>
                    <a:cubicBezTo>
                      <a:pt x="98966" y="79796"/>
                      <a:pt x="143726" y="34925"/>
                      <a:pt x="199017" y="34925"/>
                    </a:cubicBezTo>
                    <a:close/>
                    <a:moveTo>
                      <a:pt x="199907" y="15875"/>
                    </a:moveTo>
                    <a:cubicBezTo>
                      <a:pt x="168261" y="15875"/>
                      <a:pt x="137934" y="27742"/>
                      <a:pt x="114199" y="51477"/>
                    </a:cubicBezTo>
                    <a:cubicBezTo>
                      <a:pt x="91783" y="73893"/>
                      <a:pt x="79916" y="104220"/>
                      <a:pt x="79916" y="137185"/>
                    </a:cubicBezTo>
                    <a:cubicBezTo>
                      <a:pt x="79916" y="168830"/>
                      <a:pt x="91783" y="199158"/>
                      <a:pt x="114199" y="222892"/>
                    </a:cubicBezTo>
                    <a:cubicBezTo>
                      <a:pt x="137934" y="245308"/>
                      <a:pt x="168261" y="257175"/>
                      <a:pt x="199907" y="257175"/>
                    </a:cubicBezTo>
                    <a:cubicBezTo>
                      <a:pt x="232871" y="257175"/>
                      <a:pt x="263199" y="245308"/>
                      <a:pt x="285614" y="222892"/>
                    </a:cubicBezTo>
                    <a:cubicBezTo>
                      <a:pt x="309349" y="199158"/>
                      <a:pt x="321216" y="168830"/>
                      <a:pt x="321216" y="137185"/>
                    </a:cubicBezTo>
                    <a:cubicBezTo>
                      <a:pt x="321216" y="104220"/>
                      <a:pt x="309349" y="73893"/>
                      <a:pt x="285614" y="51477"/>
                    </a:cubicBezTo>
                    <a:cubicBezTo>
                      <a:pt x="263199" y="27742"/>
                      <a:pt x="232871" y="15875"/>
                      <a:pt x="199907" y="15875"/>
                    </a:cubicBezTo>
                    <a:close/>
                    <a:moveTo>
                      <a:pt x="200148" y="0"/>
                    </a:moveTo>
                    <a:cubicBezTo>
                      <a:pt x="237017" y="0"/>
                      <a:pt x="271253" y="14461"/>
                      <a:pt x="297588" y="39440"/>
                    </a:cubicBezTo>
                    <a:cubicBezTo>
                      <a:pt x="322607" y="65733"/>
                      <a:pt x="337091" y="99914"/>
                      <a:pt x="337091" y="136724"/>
                    </a:cubicBezTo>
                    <a:cubicBezTo>
                      <a:pt x="337091" y="172219"/>
                      <a:pt x="322607" y="206400"/>
                      <a:pt x="297588" y="232693"/>
                    </a:cubicBezTo>
                    <a:cubicBezTo>
                      <a:pt x="271253" y="258986"/>
                      <a:pt x="237017" y="272132"/>
                      <a:pt x="200148" y="272132"/>
                    </a:cubicBezTo>
                    <a:cubicBezTo>
                      <a:pt x="172496" y="272132"/>
                      <a:pt x="146160" y="264245"/>
                      <a:pt x="123775" y="248469"/>
                    </a:cubicBezTo>
                    <a:cubicBezTo>
                      <a:pt x="123775" y="248469"/>
                      <a:pt x="123775" y="248469"/>
                      <a:pt x="43453" y="328662"/>
                    </a:cubicBezTo>
                    <a:cubicBezTo>
                      <a:pt x="39502" y="333921"/>
                      <a:pt x="32918" y="336550"/>
                      <a:pt x="25018" y="336550"/>
                    </a:cubicBezTo>
                    <a:cubicBezTo>
                      <a:pt x="18434" y="336550"/>
                      <a:pt x="11850" y="333921"/>
                      <a:pt x="7900" y="328662"/>
                    </a:cubicBezTo>
                    <a:cubicBezTo>
                      <a:pt x="-2634" y="319460"/>
                      <a:pt x="-2634" y="302369"/>
                      <a:pt x="7900" y="293167"/>
                    </a:cubicBezTo>
                    <a:cubicBezTo>
                      <a:pt x="7900" y="293167"/>
                      <a:pt x="7900" y="293167"/>
                      <a:pt x="88223" y="212973"/>
                    </a:cubicBezTo>
                    <a:cubicBezTo>
                      <a:pt x="72421" y="190624"/>
                      <a:pt x="64521" y="164331"/>
                      <a:pt x="64521" y="136724"/>
                    </a:cubicBezTo>
                    <a:cubicBezTo>
                      <a:pt x="64521" y="99914"/>
                      <a:pt x="77688" y="65733"/>
                      <a:pt x="104024" y="39440"/>
                    </a:cubicBezTo>
                    <a:cubicBezTo>
                      <a:pt x="130359" y="14461"/>
                      <a:pt x="164595" y="0"/>
                      <a:pt x="200148" y="0"/>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9" name="组合 68"/>
            <p:cNvGrpSpPr/>
            <p:nvPr/>
          </p:nvGrpSpPr>
          <p:grpSpPr>
            <a:xfrm>
              <a:off x="3777646" y="5022138"/>
              <a:ext cx="465222" cy="465220"/>
              <a:chOff x="874713" y="1845846"/>
              <a:chExt cx="601161" cy="601161"/>
            </a:xfrm>
          </p:grpSpPr>
          <p:sp>
            <p:nvSpPr>
              <p:cNvPr id="70" name="椭圆 69"/>
              <p:cNvSpPr/>
              <p:nvPr/>
            </p:nvSpPr>
            <p:spPr>
              <a:xfrm>
                <a:off x="874713" y="1845846"/>
                <a:ext cx="601161" cy="6011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1" name="android-with-two-arms-up_79421"/>
              <p:cNvSpPr>
                <a:spLocks noChangeAspect="1"/>
              </p:cNvSpPr>
              <p:nvPr/>
            </p:nvSpPr>
            <p:spPr bwMode="auto">
              <a:xfrm>
                <a:off x="987489" y="1943369"/>
                <a:ext cx="375608" cy="406115"/>
              </a:xfrm>
              <a:custGeom>
                <a:avLst/>
                <a:gdLst>
                  <a:gd name="connsiteX0" fmla="*/ 156022 w 312738"/>
                  <a:gd name="connsiteY0" fmla="*/ 168275 h 338138"/>
                  <a:gd name="connsiteX1" fmla="*/ 169168 w 312738"/>
                  <a:gd name="connsiteY1" fmla="*/ 181687 h 338138"/>
                  <a:gd name="connsiteX2" fmla="*/ 167854 w 312738"/>
                  <a:gd name="connsiteY2" fmla="*/ 185710 h 338138"/>
                  <a:gd name="connsiteX3" fmla="*/ 219125 w 312738"/>
                  <a:gd name="connsiteY3" fmla="*/ 231310 h 338138"/>
                  <a:gd name="connsiteX4" fmla="*/ 227013 w 312738"/>
                  <a:gd name="connsiteY4" fmla="*/ 246063 h 338138"/>
                  <a:gd name="connsiteX5" fmla="*/ 212552 w 312738"/>
                  <a:gd name="connsiteY5" fmla="*/ 242040 h 338138"/>
                  <a:gd name="connsiteX6" fmla="*/ 158651 w 312738"/>
                  <a:gd name="connsiteY6" fmla="*/ 195099 h 338138"/>
                  <a:gd name="connsiteX7" fmla="*/ 158651 w 312738"/>
                  <a:gd name="connsiteY7" fmla="*/ 193758 h 338138"/>
                  <a:gd name="connsiteX8" fmla="*/ 156022 w 312738"/>
                  <a:gd name="connsiteY8" fmla="*/ 195099 h 338138"/>
                  <a:gd name="connsiteX9" fmla="*/ 142875 w 312738"/>
                  <a:gd name="connsiteY9" fmla="*/ 181687 h 338138"/>
                  <a:gd name="connsiteX10" fmla="*/ 156022 w 312738"/>
                  <a:gd name="connsiteY10" fmla="*/ 168275 h 338138"/>
                  <a:gd name="connsiteX11" fmla="*/ 149755 w 312738"/>
                  <a:gd name="connsiteY11" fmla="*/ 50800 h 338138"/>
                  <a:gd name="connsiteX12" fmla="*/ 25400 w 312738"/>
                  <a:gd name="connsiteY12" fmla="*/ 174401 h 338138"/>
                  <a:gd name="connsiteX13" fmla="*/ 47890 w 312738"/>
                  <a:gd name="connsiteY13" fmla="*/ 174401 h 338138"/>
                  <a:gd name="connsiteX14" fmla="*/ 54504 w 312738"/>
                  <a:gd name="connsiteY14" fmla="*/ 180975 h 338138"/>
                  <a:gd name="connsiteX15" fmla="*/ 47890 w 312738"/>
                  <a:gd name="connsiteY15" fmla="*/ 187550 h 338138"/>
                  <a:gd name="connsiteX16" fmla="*/ 25400 w 312738"/>
                  <a:gd name="connsiteY16" fmla="*/ 187550 h 338138"/>
                  <a:gd name="connsiteX17" fmla="*/ 149755 w 312738"/>
                  <a:gd name="connsiteY17" fmla="*/ 311150 h 338138"/>
                  <a:gd name="connsiteX18" fmla="*/ 149755 w 312738"/>
                  <a:gd name="connsiteY18" fmla="*/ 287482 h 338138"/>
                  <a:gd name="connsiteX19" fmla="*/ 156369 w 312738"/>
                  <a:gd name="connsiteY19" fmla="*/ 280908 h 338138"/>
                  <a:gd name="connsiteX20" fmla="*/ 162984 w 312738"/>
                  <a:gd name="connsiteY20" fmla="*/ 287482 h 338138"/>
                  <a:gd name="connsiteX21" fmla="*/ 162984 w 312738"/>
                  <a:gd name="connsiteY21" fmla="*/ 311150 h 338138"/>
                  <a:gd name="connsiteX22" fmla="*/ 287338 w 312738"/>
                  <a:gd name="connsiteY22" fmla="*/ 187550 h 338138"/>
                  <a:gd name="connsiteX23" fmla="*/ 264849 w 312738"/>
                  <a:gd name="connsiteY23" fmla="*/ 187550 h 338138"/>
                  <a:gd name="connsiteX24" fmla="*/ 258234 w 312738"/>
                  <a:gd name="connsiteY24" fmla="*/ 180975 h 338138"/>
                  <a:gd name="connsiteX25" fmla="*/ 264849 w 312738"/>
                  <a:gd name="connsiteY25" fmla="*/ 174401 h 338138"/>
                  <a:gd name="connsiteX26" fmla="*/ 287338 w 312738"/>
                  <a:gd name="connsiteY26" fmla="*/ 174401 h 338138"/>
                  <a:gd name="connsiteX27" fmla="*/ 162984 w 312738"/>
                  <a:gd name="connsiteY27" fmla="*/ 50800 h 338138"/>
                  <a:gd name="connsiteX28" fmla="*/ 162984 w 312738"/>
                  <a:gd name="connsiteY28" fmla="*/ 75783 h 338138"/>
                  <a:gd name="connsiteX29" fmla="*/ 156369 w 312738"/>
                  <a:gd name="connsiteY29" fmla="*/ 82357 h 338138"/>
                  <a:gd name="connsiteX30" fmla="*/ 149755 w 312738"/>
                  <a:gd name="connsiteY30" fmla="*/ 75783 h 338138"/>
                  <a:gd name="connsiteX31" fmla="*/ 149755 w 312738"/>
                  <a:gd name="connsiteY31" fmla="*/ 50800 h 338138"/>
                  <a:gd name="connsiteX32" fmla="*/ 132716 w 312738"/>
                  <a:gd name="connsiteY32" fmla="*/ 0 h 338138"/>
                  <a:gd name="connsiteX33" fmla="*/ 181336 w 312738"/>
                  <a:gd name="connsiteY33" fmla="*/ 0 h 338138"/>
                  <a:gd name="connsiteX34" fmla="*/ 181336 w 312738"/>
                  <a:gd name="connsiteY34" fmla="*/ 18492 h 338138"/>
                  <a:gd name="connsiteX35" fmla="*/ 170823 w 312738"/>
                  <a:gd name="connsiteY35" fmla="*/ 18492 h 338138"/>
                  <a:gd name="connsiteX36" fmla="*/ 170823 w 312738"/>
                  <a:gd name="connsiteY36" fmla="*/ 25096 h 338138"/>
                  <a:gd name="connsiteX37" fmla="*/ 312738 w 312738"/>
                  <a:gd name="connsiteY37" fmla="*/ 180957 h 338138"/>
                  <a:gd name="connsiteX38" fmla="*/ 156369 w 312738"/>
                  <a:gd name="connsiteY38" fmla="*/ 338138 h 338138"/>
                  <a:gd name="connsiteX39" fmla="*/ 0 w 312738"/>
                  <a:gd name="connsiteY39" fmla="*/ 180957 h 338138"/>
                  <a:gd name="connsiteX40" fmla="*/ 38107 w 312738"/>
                  <a:gd name="connsiteY40" fmla="*/ 79251 h 338138"/>
                  <a:gd name="connsiteX41" fmla="*/ 34165 w 312738"/>
                  <a:gd name="connsiteY41" fmla="*/ 73967 h 338138"/>
                  <a:gd name="connsiteX42" fmla="*/ 27594 w 312738"/>
                  <a:gd name="connsiteY42" fmla="*/ 80572 h 338138"/>
                  <a:gd name="connsiteX43" fmla="*/ 21024 w 312738"/>
                  <a:gd name="connsiteY43" fmla="*/ 73967 h 338138"/>
                  <a:gd name="connsiteX44" fmla="*/ 42049 w 312738"/>
                  <a:gd name="connsiteY44" fmla="*/ 52834 h 338138"/>
                  <a:gd name="connsiteX45" fmla="*/ 48619 w 312738"/>
                  <a:gd name="connsiteY45" fmla="*/ 59438 h 338138"/>
                  <a:gd name="connsiteX46" fmla="*/ 43363 w 312738"/>
                  <a:gd name="connsiteY46" fmla="*/ 66042 h 338138"/>
                  <a:gd name="connsiteX47" fmla="*/ 47305 w 312738"/>
                  <a:gd name="connsiteY47" fmla="*/ 70005 h 338138"/>
                  <a:gd name="connsiteX48" fmla="*/ 141915 w 312738"/>
                  <a:gd name="connsiteY48" fmla="*/ 25096 h 338138"/>
                  <a:gd name="connsiteX49" fmla="*/ 141915 w 312738"/>
                  <a:gd name="connsiteY49" fmla="*/ 18492 h 338138"/>
                  <a:gd name="connsiteX50" fmla="*/ 132716 w 312738"/>
                  <a:gd name="connsiteY50" fmla="*/ 18492 h 338138"/>
                  <a:gd name="connsiteX51" fmla="*/ 132716 w 312738"/>
                  <a:gd name="connsiteY5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2738" h="338138">
                    <a:moveTo>
                      <a:pt x="156022" y="168275"/>
                    </a:moveTo>
                    <a:cubicBezTo>
                      <a:pt x="162595" y="168275"/>
                      <a:pt x="169168" y="173640"/>
                      <a:pt x="169168" y="181687"/>
                    </a:cubicBezTo>
                    <a:cubicBezTo>
                      <a:pt x="169168" y="183028"/>
                      <a:pt x="169168" y="184369"/>
                      <a:pt x="167854" y="185710"/>
                    </a:cubicBezTo>
                    <a:lnTo>
                      <a:pt x="219125" y="231310"/>
                    </a:lnTo>
                    <a:cubicBezTo>
                      <a:pt x="219125" y="231310"/>
                      <a:pt x="219125" y="231310"/>
                      <a:pt x="227013" y="246063"/>
                    </a:cubicBezTo>
                    <a:cubicBezTo>
                      <a:pt x="227013" y="246063"/>
                      <a:pt x="227013" y="246063"/>
                      <a:pt x="212552" y="242040"/>
                    </a:cubicBezTo>
                    <a:cubicBezTo>
                      <a:pt x="212552" y="242040"/>
                      <a:pt x="212552" y="242040"/>
                      <a:pt x="158651" y="195099"/>
                    </a:cubicBezTo>
                    <a:cubicBezTo>
                      <a:pt x="158651" y="195099"/>
                      <a:pt x="158651" y="193758"/>
                      <a:pt x="158651" y="193758"/>
                    </a:cubicBezTo>
                    <a:cubicBezTo>
                      <a:pt x="157336" y="193758"/>
                      <a:pt x="157336" y="195099"/>
                      <a:pt x="156022" y="195099"/>
                    </a:cubicBezTo>
                    <a:cubicBezTo>
                      <a:pt x="149448" y="195099"/>
                      <a:pt x="142875" y="188393"/>
                      <a:pt x="142875" y="181687"/>
                    </a:cubicBezTo>
                    <a:cubicBezTo>
                      <a:pt x="142875" y="173640"/>
                      <a:pt x="149448" y="168275"/>
                      <a:pt x="156022" y="168275"/>
                    </a:cubicBezTo>
                    <a:close/>
                    <a:moveTo>
                      <a:pt x="149755" y="50800"/>
                    </a:moveTo>
                    <a:cubicBezTo>
                      <a:pt x="82285" y="53430"/>
                      <a:pt x="29369" y="107340"/>
                      <a:pt x="25400" y="174401"/>
                    </a:cubicBezTo>
                    <a:cubicBezTo>
                      <a:pt x="25400" y="174401"/>
                      <a:pt x="25400" y="174401"/>
                      <a:pt x="47890" y="174401"/>
                    </a:cubicBezTo>
                    <a:cubicBezTo>
                      <a:pt x="51858" y="174401"/>
                      <a:pt x="54504" y="177031"/>
                      <a:pt x="54504" y="180975"/>
                    </a:cubicBezTo>
                    <a:cubicBezTo>
                      <a:pt x="54504" y="184920"/>
                      <a:pt x="51858" y="187550"/>
                      <a:pt x="47890" y="187550"/>
                    </a:cubicBezTo>
                    <a:cubicBezTo>
                      <a:pt x="47890" y="187550"/>
                      <a:pt x="47890" y="187550"/>
                      <a:pt x="25400" y="187550"/>
                    </a:cubicBezTo>
                    <a:cubicBezTo>
                      <a:pt x="29369" y="254610"/>
                      <a:pt x="82285" y="307206"/>
                      <a:pt x="149755" y="311150"/>
                    </a:cubicBezTo>
                    <a:cubicBezTo>
                      <a:pt x="149755" y="311150"/>
                      <a:pt x="149755" y="311150"/>
                      <a:pt x="149755" y="287482"/>
                    </a:cubicBezTo>
                    <a:cubicBezTo>
                      <a:pt x="149755" y="283537"/>
                      <a:pt x="152400" y="280908"/>
                      <a:pt x="156369" y="280908"/>
                    </a:cubicBezTo>
                    <a:cubicBezTo>
                      <a:pt x="160338" y="280908"/>
                      <a:pt x="162984" y="283537"/>
                      <a:pt x="162984" y="287482"/>
                    </a:cubicBezTo>
                    <a:cubicBezTo>
                      <a:pt x="162984" y="287482"/>
                      <a:pt x="162984" y="287482"/>
                      <a:pt x="162984" y="311150"/>
                    </a:cubicBezTo>
                    <a:cubicBezTo>
                      <a:pt x="230453" y="307206"/>
                      <a:pt x="283369" y="254610"/>
                      <a:pt x="287338" y="187550"/>
                    </a:cubicBezTo>
                    <a:cubicBezTo>
                      <a:pt x="287338" y="187550"/>
                      <a:pt x="287338" y="187550"/>
                      <a:pt x="264849" y="187550"/>
                    </a:cubicBezTo>
                    <a:cubicBezTo>
                      <a:pt x="260880" y="187550"/>
                      <a:pt x="258234" y="184920"/>
                      <a:pt x="258234" y="180975"/>
                    </a:cubicBezTo>
                    <a:cubicBezTo>
                      <a:pt x="258234" y="177031"/>
                      <a:pt x="260880" y="174401"/>
                      <a:pt x="264849" y="174401"/>
                    </a:cubicBezTo>
                    <a:cubicBezTo>
                      <a:pt x="264849" y="174401"/>
                      <a:pt x="264849" y="174401"/>
                      <a:pt x="287338" y="174401"/>
                    </a:cubicBezTo>
                    <a:cubicBezTo>
                      <a:pt x="283369" y="107340"/>
                      <a:pt x="230453" y="53430"/>
                      <a:pt x="162984" y="50800"/>
                    </a:cubicBezTo>
                    <a:cubicBezTo>
                      <a:pt x="162984" y="50800"/>
                      <a:pt x="162984" y="50800"/>
                      <a:pt x="162984" y="75783"/>
                    </a:cubicBezTo>
                    <a:cubicBezTo>
                      <a:pt x="162984" y="78413"/>
                      <a:pt x="160338" y="82357"/>
                      <a:pt x="156369" y="82357"/>
                    </a:cubicBezTo>
                    <a:cubicBezTo>
                      <a:pt x="152400" y="82357"/>
                      <a:pt x="149755" y="78413"/>
                      <a:pt x="149755" y="75783"/>
                    </a:cubicBezTo>
                    <a:cubicBezTo>
                      <a:pt x="149755" y="75783"/>
                      <a:pt x="149755" y="75783"/>
                      <a:pt x="149755" y="50800"/>
                    </a:cubicBezTo>
                    <a:close/>
                    <a:moveTo>
                      <a:pt x="132716" y="0"/>
                    </a:moveTo>
                    <a:cubicBezTo>
                      <a:pt x="132716" y="0"/>
                      <a:pt x="132716" y="0"/>
                      <a:pt x="181336" y="0"/>
                    </a:cubicBezTo>
                    <a:cubicBezTo>
                      <a:pt x="181336" y="0"/>
                      <a:pt x="181336" y="0"/>
                      <a:pt x="181336" y="18492"/>
                    </a:cubicBezTo>
                    <a:cubicBezTo>
                      <a:pt x="181336" y="18492"/>
                      <a:pt x="181336" y="18492"/>
                      <a:pt x="170823" y="18492"/>
                    </a:cubicBezTo>
                    <a:cubicBezTo>
                      <a:pt x="170823" y="18492"/>
                      <a:pt x="170823" y="18492"/>
                      <a:pt x="170823" y="25096"/>
                    </a:cubicBezTo>
                    <a:cubicBezTo>
                      <a:pt x="250979" y="33021"/>
                      <a:pt x="312738" y="99064"/>
                      <a:pt x="312738" y="180957"/>
                    </a:cubicBezTo>
                    <a:cubicBezTo>
                      <a:pt x="312738" y="266812"/>
                      <a:pt x="243095" y="338138"/>
                      <a:pt x="156369" y="338138"/>
                    </a:cubicBezTo>
                    <a:cubicBezTo>
                      <a:pt x="69643" y="338138"/>
                      <a:pt x="0" y="266812"/>
                      <a:pt x="0" y="180957"/>
                    </a:cubicBezTo>
                    <a:cubicBezTo>
                      <a:pt x="0" y="141331"/>
                      <a:pt x="14454" y="105668"/>
                      <a:pt x="38107" y="79251"/>
                    </a:cubicBezTo>
                    <a:cubicBezTo>
                      <a:pt x="38107" y="79251"/>
                      <a:pt x="38107" y="79251"/>
                      <a:pt x="34165" y="73967"/>
                    </a:cubicBezTo>
                    <a:cubicBezTo>
                      <a:pt x="34165" y="73967"/>
                      <a:pt x="34165" y="73967"/>
                      <a:pt x="27594" y="80572"/>
                    </a:cubicBezTo>
                    <a:cubicBezTo>
                      <a:pt x="27594" y="80572"/>
                      <a:pt x="27594" y="80572"/>
                      <a:pt x="21024" y="73967"/>
                    </a:cubicBezTo>
                    <a:cubicBezTo>
                      <a:pt x="21024" y="73967"/>
                      <a:pt x="21024" y="73967"/>
                      <a:pt x="42049" y="52834"/>
                    </a:cubicBezTo>
                    <a:cubicBezTo>
                      <a:pt x="42049" y="52834"/>
                      <a:pt x="42049" y="52834"/>
                      <a:pt x="48619" y="59438"/>
                    </a:cubicBezTo>
                    <a:cubicBezTo>
                      <a:pt x="48619" y="59438"/>
                      <a:pt x="48619" y="59438"/>
                      <a:pt x="43363" y="66042"/>
                    </a:cubicBezTo>
                    <a:cubicBezTo>
                      <a:pt x="43363" y="66042"/>
                      <a:pt x="43363" y="66042"/>
                      <a:pt x="47305" y="70005"/>
                    </a:cubicBezTo>
                    <a:cubicBezTo>
                      <a:pt x="72271" y="44909"/>
                      <a:pt x="105122" y="27738"/>
                      <a:pt x="141915" y="25096"/>
                    </a:cubicBezTo>
                    <a:cubicBezTo>
                      <a:pt x="141915" y="25096"/>
                      <a:pt x="141915" y="25096"/>
                      <a:pt x="141915" y="18492"/>
                    </a:cubicBezTo>
                    <a:cubicBezTo>
                      <a:pt x="141915" y="18492"/>
                      <a:pt x="141915" y="18492"/>
                      <a:pt x="132716" y="18492"/>
                    </a:cubicBezTo>
                    <a:cubicBezTo>
                      <a:pt x="132716" y="18492"/>
                      <a:pt x="132716" y="18492"/>
                      <a:pt x="132716" y="0"/>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96" name="组合 95"/>
          <p:cNvGrpSpPr/>
          <p:nvPr/>
        </p:nvGrpSpPr>
        <p:grpSpPr>
          <a:xfrm>
            <a:off x="5408342" y="5024902"/>
            <a:ext cx="1427748" cy="360092"/>
            <a:chOff x="2398294" y="5022138"/>
            <a:chExt cx="1844574" cy="465220"/>
          </a:xfrm>
        </p:grpSpPr>
        <p:grpSp>
          <p:nvGrpSpPr>
            <p:cNvPr id="97" name="组合 96"/>
            <p:cNvGrpSpPr/>
            <p:nvPr/>
          </p:nvGrpSpPr>
          <p:grpSpPr>
            <a:xfrm>
              <a:off x="2398294" y="5022138"/>
              <a:ext cx="465222" cy="465220"/>
              <a:chOff x="874713" y="1845846"/>
              <a:chExt cx="601161" cy="601161"/>
            </a:xfrm>
          </p:grpSpPr>
          <p:sp>
            <p:nvSpPr>
              <p:cNvPr id="104" name="椭圆 103"/>
              <p:cNvSpPr/>
              <p:nvPr/>
            </p:nvSpPr>
            <p:spPr>
              <a:xfrm>
                <a:off x="874713" y="1845846"/>
                <a:ext cx="601161" cy="6011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5" name="android-with-two-arms-up_79421"/>
              <p:cNvSpPr>
                <a:spLocks noChangeAspect="1"/>
              </p:cNvSpPr>
              <p:nvPr/>
            </p:nvSpPr>
            <p:spPr bwMode="auto">
              <a:xfrm>
                <a:off x="972236" y="1944323"/>
                <a:ext cx="406115" cy="404207"/>
              </a:xfrm>
              <a:custGeom>
                <a:avLst/>
                <a:gdLst>
                  <a:gd name="connsiteX0" fmla="*/ 152025 w 338138"/>
                  <a:gd name="connsiteY0" fmla="*/ 92075 h 336550"/>
                  <a:gd name="connsiteX1" fmla="*/ 170427 w 338138"/>
                  <a:gd name="connsiteY1" fmla="*/ 110424 h 336550"/>
                  <a:gd name="connsiteX2" fmla="*/ 170427 w 338138"/>
                  <a:gd name="connsiteY2" fmla="*/ 169402 h 336550"/>
                  <a:gd name="connsiteX3" fmla="*/ 238775 w 338138"/>
                  <a:gd name="connsiteY3" fmla="*/ 169402 h 336550"/>
                  <a:gd name="connsiteX4" fmla="*/ 257176 w 338138"/>
                  <a:gd name="connsiteY4" fmla="*/ 187750 h 336550"/>
                  <a:gd name="connsiteX5" fmla="*/ 238775 w 338138"/>
                  <a:gd name="connsiteY5" fmla="*/ 204788 h 336550"/>
                  <a:gd name="connsiteX6" fmla="*/ 152025 w 338138"/>
                  <a:gd name="connsiteY6" fmla="*/ 204788 h 336550"/>
                  <a:gd name="connsiteX7" fmla="*/ 134938 w 338138"/>
                  <a:gd name="connsiteY7" fmla="*/ 187750 h 336550"/>
                  <a:gd name="connsiteX8" fmla="*/ 134938 w 338138"/>
                  <a:gd name="connsiteY8" fmla="*/ 110424 h 336550"/>
                  <a:gd name="connsiteX9" fmla="*/ 152025 w 338138"/>
                  <a:gd name="connsiteY9" fmla="*/ 92075 h 336550"/>
                  <a:gd name="connsiteX10" fmla="*/ 169070 w 338138"/>
                  <a:gd name="connsiteY10" fmla="*/ 34925 h 336550"/>
                  <a:gd name="connsiteX11" fmla="*/ 36513 w 338138"/>
                  <a:gd name="connsiteY11" fmla="*/ 168275 h 336550"/>
                  <a:gd name="connsiteX12" fmla="*/ 169070 w 338138"/>
                  <a:gd name="connsiteY12" fmla="*/ 301625 h 336550"/>
                  <a:gd name="connsiteX13" fmla="*/ 301627 w 338138"/>
                  <a:gd name="connsiteY13" fmla="*/ 168275 h 336550"/>
                  <a:gd name="connsiteX14" fmla="*/ 169070 w 338138"/>
                  <a:gd name="connsiteY14" fmla="*/ 34925 h 336550"/>
                  <a:gd name="connsiteX15" fmla="*/ 169069 w 338138"/>
                  <a:gd name="connsiteY15" fmla="*/ 0 h 336550"/>
                  <a:gd name="connsiteX16" fmla="*/ 338138 w 338138"/>
                  <a:gd name="connsiteY16" fmla="*/ 168275 h 336550"/>
                  <a:gd name="connsiteX17" fmla="*/ 169069 w 338138"/>
                  <a:gd name="connsiteY17" fmla="*/ 336550 h 336550"/>
                  <a:gd name="connsiteX18" fmla="*/ 0 w 338138"/>
                  <a:gd name="connsiteY18" fmla="*/ 168275 h 336550"/>
                  <a:gd name="connsiteX19" fmla="*/ 169069 w 338138"/>
                  <a:gd name="connsiteY1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8138" h="336550">
                    <a:moveTo>
                      <a:pt x="152025" y="92075"/>
                    </a:moveTo>
                    <a:cubicBezTo>
                      <a:pt x="162540" y="92075"/>
                      <a:pt x="170427" y="99939"/>
                      <a:pt x="170427" y="110424"/>
                    </a:cubicBezTo>
                    <a:cubicBezTo>
                      <a:pt x="170427" y="110424"/>
                      <a:pt x="170427" y="110424"/>
                      <a:pt x="170427" y="169402"/>
                    </a:cubicBezTo>
                    <a:cubicBezTo>
                      <a:pt x="170427" y="169402"/>
                      <a:pt x="170427" y="169402"/>
                      <a:pt x="238775" y="169402"/>
                    </a:cubicBezTo>
                    <a:cubicBezTo>
                      <a:pt x="249290" y="169402"/>
                      <a:pt x="257176" y="177265"/>
                      <a:pt x="257176" y="187750"/>
                    </a:cubicBezTo>
                    <a:cubicBezTo>
                      <a:pt x="257176" y="196925"/>
                      <a:pt x="249290" y="204788"/>
                      <a:pt x="238775" y="204788"/>
                    </a:cubicBezTo>
                    <a:cubicBezTo>
                      <a:pt x="238775" y="204788"/>
                      <a:pt x="238775" y="204788"/>
                      <a:pt x="152025" y="204788"/>
                    </a:cubicBezTo>
                    <a:cubicBezTo>
                      <a:pt x="142824" y="204788"/>
                      <a:pt x="134938" y="196925"/>
                      <a:pt x="134938" y="187750"/>
                    </a:cubicBezTo>
                    <a:cubicBezTo>
                      <a:pt x="134938" y="187750"/>
                      <a:pt x="134938" y="187750"/>
                      <a:pt x="134938" y="110424"/>
                    </a:cubicBezTo>
                    <a:cubicBezTo>
                      <a:pt x="134938" y="99939"/>
                      <a:pt x="142824" y="92075"/>
                      <a:pt x="152025" y="92075"/>
                    </a:cubicBezTo>
                    <a:close/>
                    <a:moveTo>
                      <a:pt x="169070" y="34925"/>
                    </a:moveTo>
                    <a:cubicBezTo>
                      <a:pt x="95861" y="34925"/>
                      <a:pt x="36513" y="94628"/>
                      <a:pt x="36513" y="168275"/>
                    </a:cubicBezTo>
                    <a:cubicBezTo>
                      <a:pt x="36513" y="241922"/>
                      <a:pt x="95861" y="301625"/>
                      <a:pt x="169070" y="301625"/>
                    </a:cubicBezTo>
                    <a:cubicBezTo>
                      <a:pt x="242279" y="301625"/>
                      <a:pt x="301627" y="241922"/>
                      <a:pt x="301627" y="168275"/>
                    </a:cubicBezTo>
                    <a:cubicBezTo>
                      <a:pt x="301627" y="94628"/>
                      <a:pt x="242279" y="34925"/>
                      <a:pt x="169070" y="34925"/>
                    </a:cubicBezTo>
                    <a:close/>
                    <a:moveTo>
                      <a:pt x="169069" y="0"/>
                    </a:moveTo>
                    <a:cubicBezTo>
                      <a:pt x="262443" y="0"/>
                      <a:pt x="338138" y="75339"/>
                      <a:pt x="338138" y="168275"/>
                    </a:cubicBezTo>
                    <a:cubicBezTo>
                      <a:pt x="338138" y="261211"/>
                      <a:pt x="262443" y="336550"/>
                      <a:pt x="169069" y="336550"/>
                    </a:cubicBezTo>
                    <a:cubicBezTo>
                      <a:pt x="75695" y="336550"/>
                      <a:pt x="0" y="261211"/>
                      <a:pt x="0" y="168275"/>
                    </a:cubicBezTo>
                    <a:cubicBezTo>
                      <a:pt x="0" y="75339"/>
                      <a:pt x="75695" y="0"/>
                      <a:pt x="169069" y="0"/>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98" name="组合 97"/>
            <p:cNvGrpSpPr/>
            <p:nvPr/>
          </p:nvGrpSpPr>
          <p:grpSpPr>
            <a:xfrm>
              <a:off x="3087970" y="5022138"/>
              <a:ext cx="465222" cy="465220"/>
              <a:chOff x="874713" y="1845846"/>
              <a:chExt cx="601161" cy="601161"/>
            </a:xfrm>
          </p:grpSpPr>
          <p:sp>
            <p:nvSpPr>
              <p:cNvPr id="102" name="椭圆 101"/>
              <p:cNvSpPr/>
              <p:nvPr/>
            </p:nvSpPr>
            <p:spPr>
              <a:xfrm>
                <a:off x="874713" y="1845846"/>
                <a:ext cx="601161" cy="6011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3" name="android-with-two-arms-up_79421"/>
              <p:cNvSpPr>
                <a:spLocks noChangeAspect="1"/>
              </p:cNvSpPr>
              <p:nvPr/>
            </p:nvSpPr>
            <p:spPr bwMode="auto">
              <a:xfrm>
                <a:off x="972236" y="1964342"/>
                <a:ext cx="406115" cy="364168"/>
              </a:xfrm>
              <a:custGeom>
                <a:avLst/>
                <a:gdLst>
                  <a:gd name="connsiteX0" fmla="*/ 95250 w 338138"/>
                  <a:gd name="connsiteY0" fmla="*/ 250825 h 303213"/>
                  <a:gd name="connsiteX1" fmla="*/ 338138 w 338138"/>
                  <a:gd name="connsiteY1" fmla="*/ 250825 h 303213"/>
                  <a:gd name="connsiteX2" fmla="*/ 338138 w 338138"/>
                  <a:gd name="connsiteY2" fmla="*/ 296863 h 303213"/>
                  <a:gd name="connsiteX3" fmla="*/ 95250 w 338138"/>
                  <a:gd name="connsiteY3" fmla="*/ 296863 h 303213"/>
                  <a:gd name="connsiteX4" fmla="*/ 30163 w 338138"/>
                  <a:gd name="connsiteY4" fmla="*/ 244475 h 303213"/>
                  <a:gd name="connsiteX5" fmla="*/ 60326 w 338138"/>
                  <a:gd name="connsiteY5" fmla="*/ 273844 h 303213"/>
                  <a:gd name="connsiteX6" fmla="*/ 30163 w 338138"/>
                  <a:gd name="connsiteY6" fmla="*/ 303213 h 303213"/>
                  <a:gd name="connsiteX7" fmla="*/ 0 w 338138"/>
                  <a:gd name="connsiteY7" fmla="*/ 273844 h 303213"/>
                  <a:gd name="connsiteX8" fmla="*/ 30163 w 338138"/>
                  <a:gd name="connsiteY8" fmla="*/ 244475 h 303213"/>
                  <a:gd name="connsiteX9" fmla="*/ 95250 w 338138"/>
                  <a:gd name="connsiteY9" fmla="*/ 130175 h 303213"/>
                  <a:gd name="connsiteX10" fmla="*/ 338138 w 338138"/>
                  <a:gd name="connsiteY10" fmla="*/ 130175 h 303213"/>
                  <a:gd name="connsiteX11" fmla="*/ 338138 w 338138"/>
                  <a:gd name="connsiteY11" fmla="*/ 176213 h 303213"/>
                  <a:gd name="connsiteX12" fmla="*/ 95250 w 338138"/>
                  <a:gd name="connsiteY12" fmla="*/ 176213 h 303213"/>
                  <a:gd name="connsiteX13" fmla="*/ 30163 w 338138"/>
                  <a:gd name="connsiteY13" fmla="*/ 122237 h 303213"/>
                  <a:gd name="connsiteX14" fmla="*/ 60326 w 338138"/>
                  <a:gd name="connsiteY14" fmla="*/ 152400 h 303213"/>
                  <a:gd name="connsiteX15" fmla="*/ 30163 w 338138"/>
                  <a:gd name="connsiteY15" fmla="*/ 182563 h 303213"/>
                  <a:gd name="connsiteX16" fmla="*/ 0 w 338138"/>
                  <a:gd name="connsiteY16" fmla="*/ 152400 h 303213"/>
                  <a:gd name="connsiteX17" fmla="*/ 30163 w 338138"/>
                  <a:gd name="connsiteY17" fmla="*/ 122237 h 303213"/>
                  <a:gd name="connsiteX18" fmla="*/ 95250 w 338138"/>
                  <a:gd name="connsiteY18" fmla="*/ 7937 h 303213"/>
                  <a:gd name="connsiteX19" fmla="*/ 338138 w 338138"/>
                  <a:gd name="connsiteY19" fmla="*/ 7937 h 303213"/>
                  <a:gd name="connsiteX20" fmla="*/ 338138 w 338138"/>
                  <a:gd name="connsiteY20" fmla="*/ 53975 h 303213"/>
                  <a:gd name="connsiteX21" fmla="*/ 95250 w 338138"/>
                  <a:gd name="connsiteY21" fmla="*/ 53975 h 303213"/>
                  <a:gd name="connsiteX22" fmla="*/ 30163 w 338138"/>
                  <a:gd name="connsiteY22" fmla="*/ 0 h 303213"/>
                  <a:gd name="connsiteX23" fmla="*/ 60326 w 338138"/>
                  <a:gd name="connsiteY23" fmla="*/ 30163 h 303213"/>
                  <a:gd name="connsiteX24" fmla="*/ 30163 w 338138"/>
                  <a:gd name="connsiteY24" fmla="*/ 60326 h 303213"/>
                  <a:gd name="connsiteX25" fmla="*/ 0 w 338138"/>
                  <a:gd name="connsiteY25" fmla="*/ 30163 h 303213"/>
                  <a:gd name="connsiteX26" fmla="*/ 30163 w 338138"/>
                  <a:gd name="connsiteY26" fmla="*/ 0 h 30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8138" h="303213">
                    <a:moveTo>
                      <a:pt x="95250" y="250825"/>
                    </a:moveTo>
                    <a:lnTo>
                      <a:pt x="338138" y="250825"/>
                    </a:lnTo>
                    <a:lnTo>
                      <a:pt x="338138" y="296863"/>
                    </a:lnTo>
                    <a:lnTo>
                      <a:pt x="95250" y="296863"/>
                    </a:lnTo>
                    <a:close/>
                    <a:moveTo>
                      <a:pt x="30163" y="244475"/>
                    </a:moveTo>
                    <a:cubicBezTo>
                      <a:pt x="46822" y="244475"/>
                      <a:pt x="60326" y="257624"/>
                      <a:pt x="60326" y="273844"/>
                    </a:cubicBezTo>
                    <a:cubicBezTo>
                      <a:pt x="60326" y="290064"/>
                      <a:pt x="46822" y="303213"/>
                      <a:pt x="30163" y="303213"/>
                    </a:cubicBezTo>
                    <a:cubicBezTo>
                      <a:pt x="13504" y="303213"/>
                      <a:pt x="0" y="290064"/>
                      <a:pt x="0" y="273844"/>
                    </a:cubicBezTo>
                    <a:cubicBezTo>
                      <a:pt x="0" y="257624"/>
                      <a:pt x="13504" y="244475"/>
                      <a:pt x="30163" y="244475"/>
                    </a:cubicBezTo>
                    <a:close/>
                    <a:moveTo>
                      <a:pt x="95250" y="130175"/>
                    </a:moveTo>
                    <a:lnTo>
                      <a:pt x="338138" y="130175"/>
                    </a:lnTo>
                    <a:lnTo>
                      <a:pt x="338138" y="176213"/>
                    </a:lnTo>
                    <a:lnTo>
                      <a:pt x="95250" y="176213"/>
                    </a:lnTo>
                    <a:close/>
                    <a:moveTo>
                      <a:pt x="30163" y="122237"/>
                    </a:moveTo>
                    <a:cubicBezTo>
                      <a:pt x="46822" y="122237"/>
                      <a:pt x="60326" y="135741"/>
                      <a:pt x="60326" y="152400"/>
                    </a:cubicBezTo>
                    <a:cubicBezTo>
                      <a:pt x="60326" y="169059"/>
                      <a:pt x="46822" y="182563"/>
                      <a:pt x="30163" y="182563"/>
                    </a:cubicBezTo>
                    <a:cubicBezTo>
                      <a:pt x="13504" y="182563"/>
                      <a:pt x="0" y="169059"/>
                      <a:pt x="0" y="152400"/>
                    </a:cubicBezTo>
                    <a:cubicBezTo>
                      <a:pt x="0" y="135741"/>
                      <a:pt x="13504" y="122237"/>
                      <a:pt x="30163" y="122237"/>
                    </a:cubicBezTo>
                    <a:close/>
                    <a:moveTo>
                      <a:pt x="95250" y="7937"/>
                    </a:moveTo>
                    <a:lnTo>
                      <a:pt x="338138" y="7937"/>
                    </a:lnTo>
                    <a:lnTo>
                      <a:pt x="338138" y="53975"/>
                    </a:lnTo>
                    <a:lnTo>
                      <a:pt x="95250" y="53975"/>
                    </a:lnTo>
                    <a:close/>
                    <a:moveTo>
                      <a:pt x="30163" y="0"/>
                    </a:moveTo>
                    <a:cubicBezTo>
                      <a:pt x="46822" y="0"/>
                      <a:pt x="60326" y="13504"/>
                      <a:pt x="60326" y="30163"/>
                    </a:cubicBezTo>
                    <a:cubicBezTo>
                      <a:pt x="60326" y="46822"/>
                      <a:pt x="46822" y="60326"/>
                      <a:pt x="30163" y="60326"/>
                    </a:cubicBezTo>
                    <a:cubicBezTo>
                      <a:pt x="13504" y="60326"/>
                      <a:pt x="0" y="46822"/>
                      <a:pt x="0" y="30163"/>
                    </a:cubicBezTo>
                    <a:cubicBezTo>
                      <a:pt x="0" y="13504"/>
                      <a:pt x="13504" y="0"/>
                      <a:pt x="30163" y="0"/>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99" name="组合 98"/>
            <p:cNvGrpSpPr/>
            <p:nvPr/>
          </p:nvGrpSpPr>
          <p:grpSpPr>
            <a:xfrm>
              <a:off x="3777646" y="5022138"/>
              <a:ext cx="465222" cy="465220"/>
              <a:chOff x="874713" y="1845846"/>
              <a:chExt cx="601161" cy="601161"/>
            </a:xfrm>
          </p:grpSpPr>
          <p:sp>
            <p:nvSpPr>
              <p:cNvPr id="100" name="椭圆 99"/>
              <p:cNvSpPr/>
              <p:nvPr/>
            </p:nvSpPr>
            <p:spPr>
              <a:xfrm>
                <a:off x="874713" y="1845846"/>
                <a:ext cx="601161" cy="6011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1" name="android-with-two-arms-up_79421"/>
              <p:cNvSpPr>
                <a:spLocks noChangeAspect="1"/>
              </p:cNvSpPr>
              <p:nvPr/>
            </p:nvSpPr>
            <p:spPr bwMode="auto">
              <a:xfrm>
                <a:off x="972236" y="1943369"/>
                <a:ext cx="406115" cy="406115"/>
              </a:xfrm>
              <a:custGeom>
                <a:avLst/>
                <a:gdLst>
                  <a:gd name="connsiteX0" fmla="*/ 106363 w 338138"/>
                  <a:gd name="connsiteY0" fmla="*/ 85725 h 338138"/>
                  <a:gd name="connsiteX1" fmla="*/ 85725 w 338138"/>
                  <a:gd name="connsiteY1" fmla="*/ 106363 h 338138"/>
                  <a:gd name="connsiteX2" fmla="*/ 149225 w 338138"/>
                  <a:gd name="connsiteY2" fmla="*/ 168275 h 338138"/>
                  <a:gd name="connsiteX3" fmla="*/ 85725 w 338138"/>
                  <a:gd name="connsiteY3" fmla="*/ 231775 h 338138"/>
                  <a:gd name="connsiteX4" fmla="*/ 106363 w 338138"/>
                  <a:gd name="connsiteY4" fmla="*/ 252413 h 338138"/>
                  <a:gd name="connsiteX5" fmla="*/ 169863 w 338138"/>
                  <a:gd name="connsiteY5" fmla="*/ 188913 h 338138"/>
                  <a:gd name="connsiteX6" fmla="*/ 231776 w 338138"/>
                  <a:gd name="connsiteY6" fmla="*/ 252413 h 338138"/>
                  <a:gd name="connsiteX7" fmla="*/ 252413 w 338138"/>
                  <a:gd name="connsiteY7" fmla="*/ 231775 h 338138"/>
                  <a:gd name="connsiteX8" fmla="*/ 188913 w 338138"/>
                  <a:gd name="connsiteY8" fmla="*/ 168275 h 338138"/>
                  <a:gd name="connsiteX9" fmla="*/ 252413 w 338138"/>
                  <a:gd name="connsiteY9" fmla="*/ 106363 h 338138"/>
                  <a:gd name="connsiteX10" fmla="*/ 231776 w 338138"/>
                  <a:gd name="connsiteY10" fmla="*/ 85725 h 338138"/>
                  <a:gd name="connsiteX11" fmla="*/ 169863 w 338138"/>
                  <a:gd name="connsiteY11" fmla="*/ 149225 h 338138"/>
                  <a:gd name="connsiteX12" fmla="*/ 106363 w 338138"/>
                  <a:gd name="connsiteY12" fmla="*/ 60325 h 338138"/>
                  <a:gd name="connsiteX13" fmla="*/ 169863 w 338138"/>
                  <a:gd name="connsiteY13" fmla="*/ 122238 h 338138"/>
                  <a:gd name="connsiteX14" fmla="*/ 231775 w 338138"/>
                  <a:gd name="connsiteY14" fmla="*/ 60325 h 338138"/>
                  <a:gd name="connsiteX15" fmla="*/ 279400 w 338138"/>
                  <a:gd name="connsiteY15" fmla="*/ 106363 h 338138"/>
                  <a:gd name="connsiteX16" fmla="*/ 215900 w 338138"/>
                  <a:gd name="connsiteY16" fmla="*/ 168275 h 338138"/>
                  <a:gd name="connsiteX17" fmla="*/ 279400 w 338138"/>
                  <a:gd name="connsiteY17" fmla="*/ 231775 h 338138"/>
                  <a:gd name="connsiteX18" fmla="*/ 231775 w 338138"/>
                  <a:gd name="connsiteY18" fmla="*/ 277813 h 338138"/>
                  <a:gd name="connsiteX19" fmla="*/ 169863 w 338138"/>
                  <a:gd name="connsiteY19" fmla="*/ 214313 h 338138"/>
                  <a:gd name="connsiteX20" fmla="*/ 106363 w 338138"/>
                  <a:gd name="connsiteY20" fmla="*/ 277813 h 338138"/>
                  <a:gd name="connsiteX21" fmla="*/ 60325 w 338138"/>
                  <a:gd name="connsiteY21" fmla="*/ 231775 h 338138"/>
                  <a:gd name="connsiteX22" fmla="*/ 123825 w 338138"/>
                  <a:gd name="connsiteY22" fmla="*/ 168275 h 338138"/>
                  <a:gd name="connsiteX23" fmla="*/ 60325 w 338138"/>
                  <a:gd name="connsiteY23" fmla="*/ 106363 h 338138"/>
                  <a:gd name="connsiteX24" fmla="*/ 169069 w 338138"/>
                  <a:gd name="connsiteY24" fmla="*/ 19050 h 338138"/>
                  <a:gd name="connsiteX25" fmla="*/ 19050 w 338138"/>
                  <a:gd name="connsiteY25" fmla="*/ 169069 h 338138"/>
                  <a:gd name="connsiteX26" fmla="*/ 169069 w 338138"/>
                  <a:gd name="connsiteY26" fmla="*/ 319088 h 338138"/>
                  <a:gd name="connsiteX27" fmla="*/ 319088 w 338138"/>
                  <a:gd name="connsiteY27" fmla="*/ 169069 h 338138"/>
                  <a:gd name="connsiteX28" fmla="*/ 169069 w 338138"/>
                  <a:gd name="connsiteY28" fmla="*/ 19050 h 338138"/>
                  <a:gd name="connsiteX29" fmla="*/ 169069 w 338138"/>
                  <a:gd name="connsiteY29" fmla="*/ 0 h 338138"/>
                  <a:gd name="connsiteX30" fmla="*/ 338138 w 338138"/>
                  <a:gd name="connsiteY30" fmla="*/ 169069 h 338138"/>
                  <a:gd name="connsiteX31" fmla="*/ 169069 w 338138"/>
                  <a:gd name="connsiteY31" fmla="*/ 338138 h 338138"/>
                  <a:gd name="connsiteX32" fmla="*/ 0 w 338138"/>
                  <a:gd name="connsiteY32" fmla="*/ 169069 h 338138"/>
                  <a:gd name="connsiteX33" fmla="*/ 169069 w 338138"/>
                  <a:gd name="connsiteY3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8138" h="338138">
                    <a:moveTo>
                      <a:pt x="106363" y="85725"/>
                    </a:moveTo>
                    <a:lnTo>
                      <a:pt x="85725" y="106363"/>
                    </a:lnTo>
                    <a:lnTo>
                      <a:pt x="149225" y="168275"/>
                    </a:lnTo>
                    <a:lnTo>
                      <a:pt x="85725" y="231775"/>
                    </a:lnTo>
                    <a:lnTo>
                      <a:pt x="106363" y="252413"/>
                    </a:lnTo>
                    <a:lnTo>
                      <a:pt x="169863" y="188913"/>
                    </a:lnTo>
                    <a:lnTo>
                      <a:pt x="231776" y="252413"/>
                    </a:lnTo>
                    <a:lnTo>
                      <a:pt x="252413" y="231775"/>
                    </a:lnTo>
                    <a:lnTo>
                      <a:pt x="188913" y="168275"/>
                    </a:lnTo>
                    <a:lnTo>
                      <a:pt x="252413" y="106363"/>
                    </a:lnTo>
                    <a:lnTo>
                      <a:pt x="231776" y="85725"/>
                    </a:lnTo>
                    <a:lnTo>
                      <a:pt x="169863" y="149225"/>
                    </a:lnTo>
                    <a:close/>
                    <a:moveTo>
                      <a:pt x="106363" y="60325"/>
                    </a:moveTo>
                    <a:lnTo>
                      <a:pt x="169863" y="122238"/>
                    </a:lnTo>
                    <a:lnTo>
                      <a:pt x="231775" y="60325"/>
                    </a:lnTo>
                    <a:lnTo>
                      <a:pt x="279400" y="106363"/>
                    </a:lnTo>
                    <a:lnTo>
                      <a:pt x="215900" y="168275"/>
                    </a:lnTo>
                    <a:lnTo>
                      <a:pt x="279400" y="231775"/>
                    </a:lnTo>
                    <a:lnTo>
                      <a:pt x="231775" y="277813"/>
                    </a:lnTo>
                    <a:lnTo>
                      <a:pt x="169863" y="214313"/>
                    </a:lnTo>
                    <a:lnTo>
                      <a:pt x="106363" y="277813"/>
                    </a:lnTo>
                    <a:lnTo>
                      <a:pt x="60325" y="231775"/>
                    </a:lnTo>
                    <a:lnTo>
                      <a:pt x="123825" y="168275"/>
                    </a:lnTo>
                    <a:lnTo>
                      <a:pt x="60325" y="106363"/>
                    </a:lnTo>
                    <a:close/>
                    <a:moveTo>
                      <a:pt x="169069" y="19050"/>
                    </a:moveTo>
                    <a:cubicBezTo>
                      <a:pt x="86216" y="19050"/>
                      <a:pt x="19050" y="86216"/>
                      <a:pt x="19050" y="169069"/>
                    </a:cubicBezTo>
                    <a:cubicBezTo>
                      <a:pt x="19050" y="251922"/>
                      <a:pt x="86216" y="319088"/>
                      <a:pt x="169069" y="319088"/>
                    </a:cubicBezTo>
                    <a:cubicBezTo>
                      <a:pt x="251922" y="319088"/>
                      <a:pt x="319088" y="251922"/>
                      <a:pt x="319088" y="169069"/>
                    </a:cubicBezTo>
                    <a:cubicBezTo>
                      <a:pt x="319088" y="86216"/>
                      <a:pt x="251922" y="19050"/>
                      <a:pt x="169069" y="19050"/>
                    </a:cubicBezTo>
                    <a:close/>
                    <a:moveTo>
                      <a:pt x="169069" y="0"/>
                    </a:moveTo>
                    <a:cubicBezTo>
                      <a:pt x="262443" y="0"/>
                      <a:pt x="338138" y="75695"/>
                      <a:pt x="338138" y="169069"/>
                    </a:cubicBezTo>
                    <a:cubicBezTo>
                      <a:pt x="338138" y="262443"/>
                      <a:pt x="262443" y="338138"/>
                      <a:pt x="169069" y="338138"/>
                    </a:cubicBezTo>
                    <a:cubicBezTo>
                      <a:pt x="75695" y="338138"/>
                      <a:pt x="0" y="262443"/>
                      <a:pt x="0" y="169069"/>
                    </a:cubicBezTo>
                    <a:cubicBezTo>
                      <a:pt x="0" y="75695"/>
                      <a:pt x="75695" y="0"/>
                      <a:pt x="169069" y="0"/>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136" name="组合 135"/>
          <p:cNvGrpSpPr/>
          <p:nvPr/>
        </p:nvGrpSpPr>
        <p:grpSpPr>
          <a:xfrm>
            <a:off x="8614610" y="5024902"/>
            <a:ext cx="1427748" cy="360092"/>
            <a:chOff x="2398294" y="5022138"/>
            <a:chExt cx="1844574" cy="465220"/>
          </a:xfrm>
        </p:grpSpPr>
        <p:grpSp>
          <p:nvGrpSpPr>
            <p:cNvPr id="137" name="组合 136"/>
            <p:cNvGrpSpPr/>
            <p:nvPr/>
          </p:nvGrpSpPr>
          <p:grpSpPr>
            <a:xfrm>
              <a:off x="2398294" y="5022138"/>
              <a:ext cx="465222" cy="465220"/>
              <a:chOff x="874713" y="1845846"/>
              <a:chExt cx="601161" cy="601161"/>
            </a:xfrm>
          </p:grpSpPr>
          <p:sp>
            <p:nvSpPr>
              <p:cNvPr id="144" name="椭圆 143"/>
              <p:cNvSpPr/>
              <p:nvPr/>
            </p:nvSpPr>
            <p:spPr>
              <a:xfrm>
                <a:off x="874713" y="1845846"/>
                <a:ext cx="601161" cy="6011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5" name="android-with-two-arms-up_79421"/>
              <p:cNvSpPr>
                <a:spLocks noChangeAspect="1"/>
              </p:cNvSpPr>
              <p:nvPr/>
            </p:nvSpPr>
            <p:spPr bwMode="auto">
              <a:xfrm>
                <a:off x="972236" y="1974829"/>
                <a:ext cx="406115" cy="343195"/>
              </a:xfrm>
              <a:custGeom>
                <a:avLst/>
                <a:gdLst>
                  <a:gd name="connsiteX0" fmla="*/ 223838 w 338138"/>
                  <a:gd name="connsiteY0" fmla="*/ 128588 h 285750"/>
                  <a:gd name="connsiteX1" fmla="*/ 231775 w 338138"/>
                  <a:gd name="connsiteY1" fmla="*/ 136526 h 285750"/>
                  <a:gd name="connsiteX2" fmla="*/ 161925 w 338138"/>
                  <a:gd name="connsiteY2" fmla="*/ 206376 h 285750"/>
                  <a:gd name="connsiteX3" fmla="*/ 153988 w 338138"/>
                  <a:gd name="connsiteY3" fmla="*/ 206376 h 285750"/>
                  <a:gd name="connsiteX4" fmla="*/ 117475 w 338138"/>
                  <a:gd name="connsiteY4" fmla="*/ 168276 h 285750"/>
                  <a:gd name="connsiteX5" fmla="*/ 125413 w 338138"/>
                  <a:gd name="connsiteY5" fmla="*/ 160338 h 285750"/>
                  <a:gd name="connsiteX6" fmla="*/ 158750 w 338138"/>
                  <a:gd name="connsiteY6" fmla="*/ 193676 h 285750"/>
                  <a:gd name="connsiteX7" fmla="*/ 11113 w 338138"/>
                  <a:gd name="connsiteY7" fmla="*/ 74613 h 285750"/>
                  <a:gd name="connsiteX8" fmla="*/ 11113 w 338138"/>
                  <a:gd name="connsiteY8" fmla="*/ 274638 h 285750"/>
                  <a:gd name="connsiteX9" fmla="*/ 327026 w 338138"/>
                  <a:gd name="connsiteY9" fmla="*/ 274638 h 285750"/>
                  <a:gd name="connsiteX10" fmla="*/ 327026 w 338138"/>
                  <a:gd name="connsiteY10" fmla="*/ 74613 h 285750"/>
                  <a:gd name="connsiteX11" fmla="*/ 11113 w 338138"/>
                  <a:gd name="connsiteY11" fmla="*/ 31750 h 285750"/>
                  <a:gd name="connsiteX12" fmla="*/ 11113 w 338138"/>
                  <a:gd name="connsiteY12" fmla="*/ 63500 h 285750"/>
                  <a:gd name="connsiteX13" fmla="*/ 327026 w 338138"/>
                  <a:gd name="connsiteY13" fmla="*/ 63500 h 285750"/>
                  <a:gd name="connsiteX14" fmla="*/ 327026 w 338138"/>
                  <a:gd name="connsiteY14" fmla="*/ 31750 h 285750"/>
                  <a:gd name="connsiteX15" fmla="*/ 279401 w 338138"/>
                  <a:gd name="connsiteY15" fmla="*/ 31750 h 285750"/>
                  <a:gd name="connsiteX16" fmla="*/ 279401 w 338138"/>
                  <a:gd name="connsiteY16" fmla="*/ 53975 h 285750"/>
                  <a:gd name="connsiteX17" fmla="*/ 238126 w 338138"/>
                  <a:gd name="connsiteY17" fmla="*/ 53975 h 285750"/>
                  <a:gd name="connsiteX18" fmla="*/ 238126 w 338138"/>
                  <a:gd name="connsiteY18" fmla="*/ 31750 h 285750"/>
                  <a:gd name="connsiteX19" fmla="*/ 100013 w 338138"/>
                  <a:gd name="connsiteY19" fmla="*/ 31750 h 285750"/>
                  <a:gd name="connsiteX20" fmla="*/ 100013 w 338138"/>
                  <a:gd name="connsiteY20" fmla="*/ 53975 h 285750"/>
                  <a:gd name="connsiteX21" fmla="*/ 58738 w 338138"/>
                  <a:gd name="connsiteY21" fmla="*/ 53975 h 285750"/>
                  <a:gd name="connsiteX22" fmla="*/ 58738 w 338138"/>
                  <a:gd name="connsiteY22" fmla="*/ 31750 h 285750"/>
                  <a:gd name="connsiteX23" fmla="*/ 247650 w 338138"/>
                  <a:gd name="connsiteY23" fmla="*/ 11113 h 285750"/>
                  <a:gd name="connsiteX24" fmla="*/ 247650 w 338138"/>
                  <a:gd name="connsiteY24" fmla="*/ 42863 h 285750"/>
                  <a:gd name="connsiteX25" fmla="*/ 269875 w 338138"/>
                  <a:gd name="connsiteY25" fmla="*/ 42863 h 285750"/>
                  <a:gd name="connsiteX26" fmla="*/ 269875 w 338138"/>
                  <a:gd name="connsiteY26" fmla="*/ 11113 h 285750"/>
                  <a:gd name="connsiteX27" fmla="*/ 68263 w 338138"/>
                  <a:gd name="connsiteY27" fmla="*/ 11113 h 285750"/>
                  <a:gd name="connsiteX28" fmla="*/ 68263 w 338138"/>
                  <a:gd name="connsiteY28" fmla="*/ 42863 h 285750"/>
                  <a:gd name="connsiteX29" fmla="*/ 90488 w 338138"/>
                  <a:gd name="connsiteY29" fmla="*/ 42863 h 285750"/>
                  <a:gd name="connsiteX30" fmla="*/ 90488 w 338138"/>
                  <a:gd name="connsiteY30" fmla="*/ 11113 h 285750"/>
                  <a:gd name="connsiteX31" fmla="*/ 58738 w 338138"/>
                  <a:gd name="connsiteY31" fmla="*/ 0 h 285750"/>
                  <a:gd name="connsiteX32" fmla="*/ 100013 w 338138"/>
                  <a:gd name="connsiteY32" fmla="*/ 0 h 285750"/>
                  <a:gd name="connsiteX33" fmla="*/ 100013 w 338138"/>
                  <a:gd name="connsiteY33" fmla="*/ 22225 h 285750"/>
                  <a:gd name="connsiteX34" fmla="*/ 238125 w 338138"/>
                  <a:gd name="connsiteY34" fmla="*/ 22225 h 285750"/>
                  <a:gd name="connsiteX35" fmla="*/ 238125 w 338138"/>
                  <a:gd name="connsiteY35" fmla="*/ 0 h 285750"/>
                  <a:gd name="connsiteX36" fmla="*/ 279401 w 338138"/>
                  <a:gd name="connsiteY36" fmla="*/ 0 h 285750"/>
                  <a:gd name="connsiteX37" fmla="*/ 279401 w 338138"/>
                  <a:gd name="connsiteY37" fmla="*/ 22225 h 285750"/>
                  <a:gd name="connsiteX38" fmla="*/ 338138 w 338138"/>
                  <a:gd name="connsiteY38" fmla="*/ 22225 h 285750"/>
                  <a:gd name="connsiteX39" fmla="*/ 338138 w 338138"/>
                  <a:gd name="connsiteY39" fmla="*/ 285750 h 285750"/>
                  <a:gd name="connsiteX40" fmla="*/ 0 w 338138"/>
                  <a:gd name="connsiteY40" fmla="*/ 285750 h 285750"/>
                  <a:gd name="connsiteX41" fmla="*/ 0 w 338138"/>
                  <a:gd name="connsiteY41" fmla="*/ 22225 h 285750"/>
                  <a:gd name="connsiteX42" fmla="*/ 58738 w 338138"/>
                  <a:gd name="connsiteY42" fmla="*/ 2222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138" h="285750">
                    <a:moveTo>
                      <a:pt x="223838" y="128588"/>
                    </a:moveTo>
                    <a:lnTo>
                      <a:pt x="231775" y="136526"/>
                    </a:lnTo>
                    <a:lnTo>
                      <a:pt x="161925" y="206376"/>
                    </a:lnTo>
                    <a:lnTo>
                      <a:pt x="153988" y="206376"/>
                    </a:lnTo>
                    <a:lnTo>
                      <a:pt x="117475" y="168276"/>
                    </a:lnTo>
                    <a:lnTo>
                      <a:pt x="125413" y="160338"/>
                    </a:lnTo>
                    <a:lnTo>
                      <a:pt x="158750" y="193676"/>
                    </a:lnTo>
                    <a:close/>
                    <a:moveTo>
                      <a:pt x="11113" y="74613"/>
                    </a:moveTo>
                    <a:lnTo>
                      <a:pt x="11113" y="274638"/>
                    </a:lnTo>
                    <a:lnTo>
                      <a:pt x="327026" y="274638"/>
                    </a:lnTo>
                    <a:lnTo>
                      <a:pt x="327026" y="74613"/>
                    </a:lnTo>
                    <a:close/>
                    <a:moveTo>
                      <a:pt x="11113" y="31750"/>
                    </a:moveTo>
                    <a:lnTo>
                      <a:pt x="11113" y="63500"/>
                    </a:lnTo>
                    <a:lnTo>
                      <a:pt x="327026" y="63500"/>
                    </a:lnTo>
                    <a:lnTo>
                      <a:pt x="327026" y="31750"/>
                    </a:lnTo>
                    <a:lnTo>
                      <a:pt x="279401" y="31750"/>
                    </a:lnTo>
                    <a:lnTo>
                      <a:pt x="279401" y="53975"/>
                    </a:lnTo>
                    <a:lnTo>
                      <a:pt x="238126" y="53975"/>
                    </a:lnTo>
                    <a:lnTo>
                      <a:pt x="238126" y="31750"/>
                    </a:lnTo>
                    <a:lnTo>
                      <a:pt x="100013" y="31750"/>
                    </a:lnTo>
                    <a:lnTo>
                      <a:pt x="100013" y="53975"/>
                    </a:lnTo>
                    <a:lnTo>
                      <a:pt x="58738" y="53975"/>
                    </a:lnTo>
                    <a:lnTo>
                      <a:pt x="58738" y="31750"/>
                    </a:lnTo>
                    <a:close/>
                    <a:moveTo>
                      <a:pt x="247650" y="11113"/>
                    </a:moveTo>
                    <a:lnTo>
                      <a:pt x="247650" y="42863"/>
                    </a:lnTo>
                    <a:lnTo>
                      <a:pt x="269875" y="42863"/>
                    </a:lnTo>
                    <a:lnTo>
                      <a:pt x="269875" y="11113"/>
                    </a:lnTo>
                    <a:close/>
                    <a:moveTo>
                      <a:pt x="68263" y="11113"/>
                    </a:moveTo>
                    <a:lnTo>
                      <a:pt x="68263" y="42863"/>
                    </a:lnTo>
                    <a:lnTo>
                      <a:pt x="90488" y="42863"/>
                    </a:lnTo>
                    <a:lnTo>
                      <a:pt x="90488" y="11113"/>
                    </a:lnTo>
                    <a:close/>
                    <a:moveTo>
                      <a:pt x="58738" y="0"/>
                    </a:moveTo>
                    <a:lnTo>
                      <a:pt x="100013" y="0"/>
                    </a:lnTo>
                    <a:lnTo>
                      <a:pt x="100013" y="22225"/>
                    </a:lnTo>
                    <a:lnTo>
                      <a:pt x="238125" y="22225"/>
                    </a:lnTo>
                    <a:lnTo>
                      <a:pt x="238125" y="0"/>
                    </a:lnTo>
                    <a:lnTo>
                      <a:pt x="279401" y="0"/>
                    </a:lnTo>
                    <a:lnTo>
                      <a:pt x="279401" y="22225"/>
                    </a:lnTo>
                    <a:lnTo>
                      <a:pt x="338138" y="22225"/>
                    </a:lnTo>
                    <a:lnTo>
                      <a:pt x="338138" y="285750"/>
                    </a:lnTo>
                    <a:lnTo>
                      <a:pt x="0" y="285750"/>
                    </a:lnTo>
                    <a:lnTo>
                      <a:pt x="0" y="22225"/>
                    </a:lnTo>
                    <a:lnTo>
                      <a:pt x="58738" y="22225"/>
                    </a:ln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8" name="组合 137"/>
            <p:cNvGrpSpPr/>
            <p:nvPr/>
          </p:nvGrpSpPr>
          <p:grpSpPr>
            <a:xfrm>
              <a:off x="3087970" y="5022138"/>
              <a:ext cx="465222" cy="465220"/>
              <a:chOff x="874713" y="1845846"/>
              <a:chExt cx="601161" cy="601161"/>
            </a:xfrm>
          </p:grpSpPr>
          <p:sp>
            <p:nvSpPr>
              <p:cNvPr id="142" name="椭圆 141"/>
              <p:cNvSpPr/>
              <p:nvPr/>
            </p:nvSpPr>
            <p:spPr>
              <a:xfrm>
                <a:off x="874713" y="1845846"/>
                <a:ext cx="601161" cy="6011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3" name="android-with-two-arms-up_79421"/>
              <p:cNvSpPr>
                <a:spLocks noChangeAspect="1"/>
              </p:cNvSpPr>
              <p:nvPr/>
            </p:nvSpPr>
            <p:spPr bwMode="auto">
              <a:xfrm>
                <a:off x="972236" y="1973875"/>
                <a:ext cx="406115" cy="345102"/>
              </a:xfrm>
              <a:custGeom>
                <a:avLst/>
                <a:gdLst>
                  <a:gd name="connsiteX0" fmla="*/ 272256 w 338138"/>
                  <a:gd name="connsiteY0" fmla="*/ 231775 h 287338"/>
                  <a:gd name="connsiteX1" fmla="*/ 261937 w 338138"/>
                  <a:gd name="connsiteY1" fmla="*/ 242888 h 287338"/>
                  <a:gd name="connsiteX2" fmla="*/ 272256 w 338138"/>
                  <a:gd name="connsiteY2" fmla="*/ 254001 h 287338"/>
                  <a:gd name="connsiteX3" fmla="*/ 282575 w 338138"/>
                  <a:gd name="connsiteY3" fmla="*/ 242888 h 287338"/>
                  <a:gd name="connsiteX4" fmla="*/ 272256 w 338138"/>
                  <a:gd name="connsiteY4" fmla="*/ 231775 h 287338"/>
                  <a:gd name="connsiteX5" fmla="*/ 60325 w 338138"/>
                  <a:gd name="connsiteY5" fmla="*/ 220663 h 287338"/>
                  <a:gd name="connsiteX6" fmla="*/ 60325 w 338138"/>
                  <a:gd name="connsiteY6" fmla="*/ 265113 h 287338"/>
                  <a:gd name="connsiteX7" fmla="*/ 187325 w 338138"/>
                  <a:gd name="connsiteY7" fmla="*/ 265113 h 287338"/>
                  <a:gd name="connsiteX8" fmla="*/ 187325 w 338138"/>
                  <a:gd name="connsiteY8" fmla="*/ 220663 h 287338"/>
                  <a:gd name="connsiteX9" fmla="*/ 132085 w 338138"/>
                  <a:gd name="connsiteY9" fmla="*/ 0 h 287338"/>
                  <a:gd name="connsiteX10" fmla="*/ 272096 w 338138"/>
                  <a:gd name="connsiteY10" fmla="*/ 0 h 287338"/>
                  <a:gd name="connsiteX11" fmla="*/ 282662 w 338138"/>
                  <a:gd name="connsiteY11" fmla="*/ 11862 h 287338"/>
                  <a:gd name="connsiteX12" fmla="*/ 282662 w 338138"/>
                  <a:gd name="connsiteY12" fmla="*/ 212208 h 287338"/>
                  <a:gd name="connsiteX13" fmla="*/ 303796 w 338138"/>
                  <a:gd name="connsiteY13" fmla="*/ 231980 h 287338"/>
                  <a:gd name="connsiteX14" fmla="*/ 338138 w 338138"/>
                  <a:gd name="connsiteY14" fmla="*/ 231980 h 287338"/>
                  <a:gd name="connsiteX15" fmla="*/ 338138 w 338138"/>
                  <a:gd name="connsiteY15" fmla="*/ 253069 h 287338"/>
                  <a:gd name="connsiteX16" fmla="*/ 303796 w 338138"/>
                  <a:gd name="connsiteY16" fmla="*/ 253069 h 287338"/>
                  <a:gd name="connsiteX17" fmla="*/ 272096 w 338138"/>
                  <a:gd name="connsiteY17" fmla="*/ 275476 h 287338"/>
                  <a:gd name="connsiteX18" fmla="*/ 240395 w 338138"/>
                  <a:gd name="connsiteY18" fmla="*/ 253069 h 287338"/>
                  <a:gd name="connsiteX19" fmla="*/ 210015 w 338138"/>
                  <a:gd name="connsiteY19" fmla="*/ 253069 h 287338"/>
                  <a:gd name="connsiteX20" fmla="*/ 210015 w 338138"/>
                  <a:gd name="connsiteY20" fmla="*/ 275476 h 287338"/>
                  <a:gd name="connsiteX21" fmla="*/ 198128 w 338138"/>
                  <a:gd name="connsiteY21" fmla="*/ 287338 h 287338"/>
                  <a:gd name="connsiteX22" fmla="*/ 48871 w 338138"/>
                  <a:gd name="connsiteY22" fmla="*/ 287338 h 287338"/>
                  <a:gd name="connsiteX23" fmla="*/ 36984 w 338138"/>
                  <a:gd name="connsiteY23" fmla="*/ 275476 h 287338"/>
                  <a:gd name="connsiteX24" fmla="*/ 36984 w 338138"/>
                  <a:gd name="connsiteY24" fmla="*/ 253069 h 287338"/>
                  <a:gd name="connsiteX25" fmla="*/ 0 w 338138"/>
                  <a:gd name="connsiteY25" fmla="*/ 253069 h 287338"/>
                  <a:gd name="connsiteX26" fmla="*/ 0 w 338138"/>
                  <a:gd name="connsiteY26" fmla="*/ 231980 h 287338"/>
                  <a:gd name="connsiteX27" fmla="*/ 36984 w 338138"/>
                  <a:gd name="connsiteY27" fmla="*/ 231980 h 287338"/>
                  <a:gd name="connsiteX28" fmla="*/ 36984 w 338138"/>
                  <a:gd name="connsiteY28" fmla="*/ 209572 h 287338"/>
                  <a:gd name="connsiteX29" fmla="*/ 48871 w 338138"/>
                  <a:gd name="connsiteY29" fmla="*/ 199027 h 287338"/>
                  <a:gd name="connsiteX30" fmla="*/ 198128 w 338138"/>
                  <a:gd name="connsiteY30" fmla="*/ 199027 h 287338"/>
                  <a:gd name="connsiteX31" fmla="*/ 210015 w 338138"/>
                  <a:gd name="connsiteY31" fmla="*/ 209572 h 287338"/>
                  <a:gd name="connsiteX32" fmla="*/ 210015 w 338138"/>
                  <a:gd name="connsiteY32" fmla="*/ 231980 h 287338"/>
                  <a:gd name="connsiteX33" fmla="*/ 240395 w 338138"/>
                  <a:gd name="connsiteY33" fmla="*/ 231980 h 287338"/>
                  <a:gd name="connsiteX34" fmla="*/ 261528 w 338138"/>
                  <a:gd name="connsiteY34" fmla="*/ 212208 h 287338"/>
                  <a:gd name="connsiteX35" fmla="*/ 261528 w 338138"/>
                  <a:gd name="connsiteY35" fmla="*/ 22407 h 287338"/>
                  <a:gd name="connsiteX36" fmla="*/ 142652 w 338138"/>
                  <a:gd name="connsiteY36" fmla="*/ 22407 h 287338"/>
                  <a:gd name="connsiteX37" fmla="*/ 142652 w 338138"/>
                  <a:gd name="connsiteY37" fmla="*/ 88310 h 287338"/>
                  <a:gd name="connsiteX38" fmla="*/ 154539 w 338138"/>
                  <a:gd name="connsiteY38" fmla="*/ 75129 h 287338"/>
                  <a:gd name="connsiteX39" fmla="*/ 170390 w 338138"/>
                  <a:gd name="connsiteY39" fmla="*/ 90946 h 287338"/>
                  <a:gd name="connsiteX40" fmla="*/ 138689 w 338138"/>
                  <a:gd name="connsiteY40" fmla="*/ 122580 h 287338"/>
                  <a:gd name="connsiteX41" fmla="*/ 132085 w 338138"/>
                  <a:gd name="connsiteY41" fmla="*/ 125216 h 287338"/>
                  <a:gd name="connsiteX42" fmla="*/ 124160 w 338138"/>
                  <a:gd name="connsiteY42" fmla="*/ 122580 h 287338"/>
                  <a:gd name="connsiteX43" fmla="*/ 92459 w 338138"/>
                  <a:gd name="connsiteY43" fmla="*/ 90946 h 287338"/>
                  <a:gd name="connsiteX44" fmla="*/ 108310 w 338138"/>
                  <a:gd name="connsiteY44" fmla="*/ 75129 h 287338"/>
                  <a:gd name="connsiteX45" fmla="*/ 120197 w 338138"/>
                  <a:gd name="connsiteY45" fmla="*/ 88310 h 287338"/>
                  <a:gd name="connsiteX46" fmla="*/ 120197 w 338138"/>
                  <a:gd name="connsiteY46" fmla="*/ 11862 h 287338"/>
                  <a:gd name="connsiteX47" fmla="*/ 132085 w 338138"/>
                  <a:gd name="connsiteY47" fmla="*/ 0 h 28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8138" h="287338">
                    <a:moveTo>
                      <a:pt x="272256" y="231775"/>
                    </a:moveTo>
                    <a:cubicBezTo>
                      <a:pt x="266557" y="231775"/>
                      <a:pt x="261937" y="236750"/>
                      <a:pt x="261937" y="242888"/>
                    </a:cubicBezTo>
                    <a:cubicBezTo>
                      <a:pt x="261937" y="249026"/>
                      <a:pt x="266557" y="254001"/>
                      <a:pt x="272256" y="254001"/>
                    </a:cubicBezTo>
                    <a:cubicBezTo>
                      <a:pt x="277955" y="254001"/>
                      <a:pt x="282575" y="249026"/>
                      <a:pt x="282575" y="242888"/>
                    </a:cubicBezTo>
                    <a:cubicBezTo>
                      <a:pt x="282575" y="236750"/>
                      <a:pt x="277955" y="231775"/>
                      <a:pt x="272256" y="231775"/>
                    </a:cubicBezTo>
                    <a:close/>
                    <a:moveTo>
                      <a:pt x="60325" y="220663"/>
                    </a:moveTo>
                    <a:lnTo>
                      <a:pt x="60325" y="265113"/>
                    </a:lnTo>
                    <a:lnTo>
                      <a:pt x="187325" y="265113"/>
                    </a:lnTo>
                    <a:lnTo>
                      <a:pt x="187325" y="220663"/>
                    </a:lnTo>
                    <a:close/>
                    <a:moveTo>
                      <a:pt x="132085" y="0"/>
                    </a:moveTo>
                    <a:cubicBezTo>
                      <a:pt x="132085" y="0"/>
                      <a:pt x="132085" y="0"/>
                      <a:pt x="272096" y="0"/>
                    </a:cubicBezTo>
                    <a:cubicBezTo>
                      <a:pt x="278700" y="0"/>
                      <a:pt x="282662" y="5272"/>
                      <a:pt x="282662" y="11862"/>
                    </a:cubicBezTo>
                    <a:cubicBezTo>
                      <a:pt x="282662" y="11862"/>
                      <a:pt x="282662" y="11862"/>
                      <a:pt x="282662" y="212208"/>
                    </a:cubicBezTo>
                    <a:cubicBezTo>
                      <a:pt x="291908" y="214844"/>
                      <a:pt x="299833" y="222753"/>
                      <a:pt x="303796" y="231980"/>
                    </a:cubicBezTo>
                    <a:lnTo>
                      <a:pt x="338138" y="231980"/>
                    </a:lnTo>
                    <a:cubicBezTo>
                      <a:pt x="338138" y="231980"/>
                      <a:pt x="338138" y="231980"/>
                      <a:pt x="338138" y="253069"/>
                    </a:cubicBezTo>
                    <a:cubicBezTo>
                      <a:pt x="338138" y="253069"/>
                      <a:pt x="338138" y="253069"/>
                      <a:pt x="303796" y="253069"/>
                    </a:cubicBezTo>
                    <a:cubicBezTo>
                      <a:pt x="298513" y="266249"/>
                      <a:pt x="286625" y="275476"/>
                      <a:pt x="272096" y="275476"/>
                    </a:cubicBezTo>
                    <a:cubicBezTo>
                      <a:pt x="257566" y="275476"/>
                      <a:pt x="245678" y="266249"/>
                      <a:pt x="240395" y="253069"/>
                    </a:cubicBezTo>
                    <a:cubicBezTo>
                      <a:pt x="240395" y="253069"/>
                      <a:pt x="240395" y="253069"/>
                      <a:pt x="210015" y="253069"/>
                    </a:cubicBezTo>
                    <a:cubicBezTo>
                      <a:pt x="210015" y="253069"/>
                      <a:pt x="210015" y="253069"/>
                      <a:pt x="210015" y="275476"/>
                    </a:cubicBezTo>
                    <a:cubicBezTo>
                      <a:pt x="210015" y="282066"/>
                      <a:pt x="204732" y="287338"/>
                      <a:pt x="198128" y="287338"/>
                    </a:cubicBezTo>
                    <a:cubicBezTo>
                      <a:pt x="198128" y="287338"/>
                      <a:pt x="198128" y="287338"/>
                      <a:pt x="48871" y="287338"/>
                    </a:cubicBezTo>
                    <a:cubicBezTo>
                      <a:pt x="42267" y="287338"/>
                      <a:pt x="36984" y="282066"/>
                      <a:pt x="36984" y="275476"/>
                    </a:cubicBezTo>
                    <a:cubicBezTo>
                      <a:pt x="36984" y="275476"/>
                      <a:pt x="36984" y="275476"/>
                      <a:pt x="36984" y="253069"/>
                    </a:cubicBezTo>
                    <a:cubicBezTo>
                      <a:pt x="36984" y="253069"/>
                      <a:pt x="36984" y="253069"/>
                      <a:pt x="0" y="253069"/>
                    </a:cubicBezTo>
                    <a:cubicBezTo>
                      <a:pt x="0" y="253069"/>
                      <a:pt x="0" y="253069"/>
                      <a:pt x="0" y="231980"/>
                    </a:cubicBezTo>
                    <a:cubicBezTo>
                      <a:pt x="0" y="231980"/>
                      <a:pt x="0" y="231980"/>
                      <a:pt x="36984" y="231980"/>
                    </a:cubicBezTo>
                    <a:cubicBezTo>
                      <a:pt x="36984" y="231980"/>
                      <a:pt x="36984" y="231980"/>
                      <a:pt x="36984" y="209572"/>
                    </a:cubicBezTo>
                    <a:cubicBezTo>
                      <a:pt x="36984" y="202982"/>
                      <a:pt x="42267" y="199027"/>
                      <a:pt x="48871" y="199027"/>
                    </a:cubicBezTo>
                    <a:cubicBezTo>
                      <a:pt x="48871" y="199027"/>
                      <a:pt x="48871" y="199027"/>
                      <a:pt x="198128" y="199027"/>
                    </a:cubicBezTo>
                    <a:cubicBezTo>
                      <a:pt x="204732" y="199027"/>
                      <a:pt x="210015" y="202982"/>
                      <a:pt x="210015" y="209572"/>
                    </a:cubicBezTo>
                    <a:cubicBezTo>
                      <a:pt x="210015" y="209572"/>
                      <a:pt x="210015" y="209572"/>
                      <a:pt x="210015" y="231980"/>
                    </a:cubicBezTo>
                    <a:cubicBezTo>
                      <a:pt x="210015" y="231980"/>
                      <a:pt x="210015" y="231980"/>
                      <a:pt x="240395" y="231980"/>
                    </a:cubicBezTo>
                    <a:cubicBezTo>
                      <a:pt x="244357" y="222753"/>
                      <a:pt x="250962" y="214844"/>
                      <a:pt x="261528" y="212208"/>
                    </a:cubicBezTo>
                    <a:cubicBezTo>
                      <a:pt x="261528" y="212208"/>
                      <a:pt x="261528" y="212208"/>
                      <a:pt x="261528" y="22407"/>
                    </a:cubicBezTo>
                    <a:cubicBezTo>
                      <a:pt x="261528" y="22407"/>
                      <a:pt x="261528" y="22407"/>
                      <a:pt x="142652" y="22407"/>
                    </a:cubicBezTo>
                    <a:cubicBezTo>
                      <a:pt x="142652" y="22407"/>
                      <a:pt x="142652" y="22407"/>
                      <a:pt x="142652" y="88310"/>
                    </a:cubicBezTo>
                    <a:cubicBezTo>
                      <a:pt x="142652" y="88310"/>
                      <a:pt x="142652" y="88310"/>
                      <a:pt x="154539" y="75129"/>
                    </a:cubicBezTo>
                    <a:cubicBezTo>
                      <a:pt x="154539" y="75129"/>
                      <a:pt x="154539" y="75129"/>
                      <a:pt x="170390" y="90946"/>
                    </a:cubicBezTo>
                    <a:cubicBezTo>
                      <a:pt x="170390" y="90946"/>
                      <a:pt x="170390" y="90946"/>
                      <a:pt x="138689" y="122580"/>
                    </a:cubicBezTo>
                    <a:cubicBezTo>
                      <a:pt x="137368" y="123898"/>
                      <a:pt x="134727" y="125216"/>
                      <a:pt x="132085" y="125216"/>
                    </a:cubicBezTo>
                    <a:cubicBezTo>
                      <a:pt x="128122" y="125216"/>
                      <a:pt x="125481" y="123898"/>
                      <a:pt x="124160" y="122580"/>
                    </a:cubicBezTo>
                    <a:cubicBezTo>
                      <a:pt x="124160" y="122580"/>
                      <a:pt x="124160" y="122580"/>
                      <a:pt x="92459" y="90946"/>
                    </a:cubicBezTo>
                    <a:cubicBezTo>
                      <a:pt x="92459" y="90946"/>
                      <a:pt x="92459" y="90946"/>
                      <a:pt x="108310" y="75129"/>
                    </a:cubicBezTo>
                    <a:cubicBezTo>
                      <a:pt x="108310" y="75129"/>
                      <a:pt x="108310" y="75129"/>
                      <a:pt x="120197" y="88310"/>
                    </a:cubicBezTo>
                    <a:cubicBezTo>
                      <a:pt x="120197" y="88310"/>
                      <a:pt x="120197" y="88310"/>
                      <a:pt x="120197" y="11862"/>
                    </a:cubicBezTo>
                    <a:cubicBezTo>
                      <a:pt x="120197" y="5272"/>
                      <a:pt x="125481" y="0"/>
                      <a:pt x="132085" y="0"/>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9" name="组合 138"/>
            <p:cNvGrpSpPr/>
            <p:nvPr/>
          </p:nvGrpSpPr>
          <p:grpSpPr>
            <a:xfrm>
              <a:off x="3777646" y="5022138"/>
              <a:ext cx="465222" cy="465220"/>
              <a:chOff x="874713" y="1845846"/>
              <a:chExt cx="601161" cy="601161"/>
            </a:xfrm>
          </p:grpSpPr>
          <p:sp>
            <p:nvSpPr>
              <p:cNvPr id="140" name="椭圆 139"/>
              <p:cNvSpPr/>
              <p:nvPr/>
            </p:nvSpPr>
            <p:spPr>
              <a:xfrm>
                <a:off x="874713" y="1845846"/>
                <a:ext cx="601161" cy="60116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1" name="android-with-two-arms-up_79421"/>
              <p:cNvSpPr>
                <a:spLocks noChangeAspect="1"/>
              </p:cNvSpPr>
              <p:nvPr/>
            </p:nvSpPr>
            <p:spPr bwMode="auto">
              <a:xfrm>
                <a:off x="972236" y="1943570"/>
                <a:ext cx="406115" cy="405712"/>
              </a:xfrm>
              <a:custGeom>
                <a:avLst/>
                <a:gdLst>
                  <a:gd name="connsiteX0" fmla="*/ 40194 w 338474"/>
                  <a:gd name="connsiteY0" fmla="*/ 23813 h 338138"/>
                  <a:gd name="connsiteX1" fmla="*/ 29631 w 338474"/>
                  <a:gd name="connsiteY1" fmla="*/ 29074 h 338138"/>
                  <a:gd name="connsiteX2" fmla="*/ 32272 w 338474"/>
                  <a:gd name="connsiteY2" fmla="*/ 60643 h 338138"/>
                  <a:gd name="connsiteX3" fmla="*/ 61321 w 338474"/>
                  <a:gd name="connsiteY3" fmla="*/ 96158 h 338138"/>
                  <a:gd name="connsiteX4" fmla="*/ 95653 w 338474"/>
                  <a:gd name="connsiteY4" fmla="*/ 129042 h 338138"/>
                  <a:gd name="connsiteX5" fmla="*/ 98294 w 338474"/>
                  <a:gd name="connsiteY5" fmla="*/ 140880 h 338138"/>
                  <a:gd name="connsiteX6" fmla="*/ 52078 w 338474"/>
                  <a:gd name="connsiteY6" fmla="*/ 281623 h 338138"/>
                  <a:gd name="connsiteX7" fmla="*/ 79808 w 338474"/>
                  <a:gd name="connsiteY7" fmla="*/ 300038 h 338138"/>
                  <a:gd name="connsiteX8" fmla="*/ 149791 w 338474"/>
                  <a:gd name="connsiteY8" fmla="*/ 200071 h 338138"/>
                  <a:gd name="connsiteX9" fmla="*/ 157714 w 338474"/>
                  <a:gd name="connsiteY9" fmla="*/ 194809 h 338138"/>
                  <a:gd name="connsiteX10" fmla="*/ 168277 w 338474"/>
                  <a:gd name="connsiteY10" fmla="*/ 198756 h 338138"/>
                  <a:gd name="connsiteX11" fmla="*/ 198648 w 338474"/>
                  <a:gd name="connsiteY11" fmla="*/ 227693 h 338138"/>
                  <a:gd name="connsiteX12" fmla="*/ 202609 w 338474"/>
                  <a:gd name="connsiteY12" fmla="*/ 235586 h 338138"/>
                  <a:gd name="connsiteX13" fmla="*/ 207891 w 338474"/>
                  <a:gd name="connsiteY13" fmla="*/ 297407 h 338138"/>
                  <a:gd name="connsiteX14" fmla="*/ 299001 w 338474"/>
                  <a:gd name="connsiteY14" fmla="*/ 206648 h 338138"/>
                  <a:gd name="connsiteX15" fmla="*/ 239581 w 338474"/>
                  <a:gd name="connsiteY15" fmla="*/ 202702 h 338138"/>
                  <a:gd name="connsiteX16" fmla="*/ 231659 w 338474"/>
                  <a:gd name="connsiteY16" fmla="*/ 198756 h 338138"/>
                  <a:gd name="connsiteX17" fmla="*/ 199968 w 338474"/>
                  <a:gd name="connsiteY17" fmla="*/ 165872 h 338138"/>
                  <a:gd name="connsiteX18" fmla="*/ 197327 w 338474"/>
                  <a:gd name="connsiteY18" fmla="*/ 156664 h 338138"/>
                  <a:gd name="connsiteX19" fmla="*/ 202609 w 338474"/>
                  <a:gd name="connsiteY19" fmla="*/ 148772 h 338138"/>
                  <a:gd name="connsiteX20" fmla="*/ 301642 w 338474"/>
                  <a:gd name="connsiteY20" fmla="*/ 79058 h 338138"/>
                  <a:gd name="connsiteX21" fmla="*/ 283156 w 338474"/>
                  <a:gd name="connsiteY21" fmla="*/ 51436 h 338138"/>
                  <a:gd name="connsiteX22" fmla="*/ 143189 w 338474"/>
                  <a:gd name="connsiteY22" fmla="*/ 97473 h 338138"/>
                  <a:gd name="connsiteX23" fmla="*/ 129984 w 338474"/>
                  <a:gd name="connsiteY23" fmla="*/ 94842 h 338138"/>
                  <a:gd name="connsiteX24" fmla="*/ 98294 w 338474"/>
                  <a:gd name="connsiteY24" fmla="*/ 60643 h 338138"/>
                  <a:gd name="connsiteX25" fmla="*/ 40194 w 338474"/>
                  <a:gd name="connsiteY25" fmla="*/ 23813 h 338138"/>
                  <a:gd name="connsiteX26" fmla="*/ 39669 w 338474"/>
                  <a:gd name="connsiteY26" fmla="*/ 0 h 338138"/>
                  <a:gd name="connsiteX27" fmla="*/ 115018 w 338474"/>
                  <a:gd name="connsiteY27" fmla="*/ 43588 h 338138"/>
                  <a:gd name="connsiteX28" fmla="*/ 141456 w 338474"/>
                  <a:gd name="connsiteY28" fmla="*/ 72647 h 338138"/>
                  <a:gd name="connsiteX29" fmla="*/ 284223 w 338474"/>
                  <a:gd name="connsiteY29" fmla="*/ 25096 h 338138"/>
                  <a:gd name="connsiteX30" fmla="*/ 297442 w 338474"/>
                  <a:gd name="connsiteY30" fmla="*/ 30380 h 338138"/>
                  <a:gd name="connsiteX31" fmla="*/ 327846 w 338474"/>
                  <a:gd name="connsiteY31" fmla="*/ 75289 h 338138"/>
                  <a:gd name="connsiteX32" fmla="*/ 325202 w 338474"/>
                  <a:gd name="connsiteY32" fmla="*/ 92460 h 338138"/>
                  <a:gd name="connsiteX33" fmla="*/ 227381 w 338474"/>
                  <a:gd name="connsiteY33" fmla="*/ 159823 h 338138"/>
                  <a:gd name="connsiteX34" fmla="*/ 245887 w 338474"/>
                  <a:gd name="connsiteY34" fmla="*/ 179636 h 338138"/>
                  <a:gd name="connsiteX35" fmla="*/ 327846 w 338474"/>
                  <a:gd name="connsiteY35" fmla="*/ 184919 h 338138"/>
                  <a:gd name="connsiteX36" fmla="*/ 337099 w 338474"/>
                  <a:gd name="connsiteY36" fmla="*/ 192844 h 338138"/>
                  <a:gd name="connsiteX37" fmla="*/ 334455 w 338474"/>
                  <a:gd name="connsiteY37" fmla="*/ 206053 h 338138"/>
                  <a:gd name="connsiteX38" fmla="*/ 206230 w 338474"/>
                  <a:gd name="connsiteY38" fmla="*/ 334176 h 338138"/>
                  <a:gd name="connsiteX39" fmla="*/ 198298 w 338474"/>
                  <a:gd name="connsiteY39" fmla="*/ 338138 h 338138"/>
                  <a:gd name="connsiteX40" fmla="*/ 193011 w 338474"/>
                  <a:gd name="connsiteY40" fmla="*/ 336817 h 338138"/>
                  <a:gd name="connsiteX41" fmla="*/ 185079 w 338474"/>
                  <a:gd name="connsiteY41" fmla="*/ 327571 h 338138"/>
                  <a:gd name="connsiteX42" fmla="*/ 178470 w 338474"/>
                  <a:gd name="connsiteY42" fmla="*/ 243037 h 338138"/>
                  <a:gd name="connsiteX43" fmla="*/ 161285 w 338474"/>
                  <a:gd name="connsiteY43" fmla="*/ 227187 h 338138"/>
                  <a:gd name="connsiteX44" fmla="*/ 92545 w 338474"/>
                  <a:gd name="connsiteY44" fmla="*/ 324930 h 338138"/>
                  <a:gd name="connsiteX45" fmla="*/ 75361 w 338474"/>
                  <a:gd name="connsiteY45" fmla="*/ 327571 h 338138"/>
                  <a:gd name="connsiteX46" fmla="*/ 30416 w 338474"/>
                  <a:gd name="connsiteY46" fmla="*/ 297192 h 338138"/>
                  <a:gd name="connsiteX47" fmla="*/ 26450 w 338474"/>
                  <a:gd name="connsiteY47" fmla="*/ 282662 h 338138"/>
                  <a:gd name="connsiteX48" fmla="*/ 72717 w 338474"/>
                  <a:gd name="connsiteY48" fmla="*/ 141331 h 338138"/>
                  <a:gd name="connsiteX49" fmla="*/ 44957 w 338474"/>
                  <a:gd name="connsiteY49" fmla="*/ 113593 h 338138"/>
                  <a:gd name="connsiteX50" fmla="*/ 43635 w 338474"/>
                  <a:gd name="connsiteY50" fmla="*/ 113593 h 338138"/>
                  <a:gd name="connsiteX51" fmla="*/ 10587 w 338474"/>
                  <a:gd name="connsiteY51" fmla="*/ 72647 h 338138"/>
                  <a:gd name="connsiteX52" fmla="*/ 11909 w 338474"/>
                  <a:gd name="connsiteY52" fmla="*/ 10567 h 338138"/>
                  <a:gd name="connsiteX53" fmla="*/ 39669 w 338474"/>
                  <a:gd name="connsiteY5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8474" h="338138">
                    <a:moveTo>
                      <a:pt x="40194" y="23813"/>
                    </a:moveTo>
                    <a:cubicBezTo>
                      <a:pt x="34912" y="23813"/>
                      <a:pt x="32272" y="25128"/>
                      <a:pt x="29631" y="29074"/>
                    </a:cubicBezTo>
                    <a:cubicBezTo>
                      <a:pt x="26990" y="30390"/>
                      <a:pt x="19067" y="38282"/>
                      <a:pt x="32272" y="60643"/>
                    </a:cubicBezTo>
                    <a:cubicBezTo>
                      <a:pt x="40194" y="75112"/>
                      <a:pt x="53399" y="88266"/>
                      <a:pt x="61321" y="96158"/>
                    </a:cubicBezTo>
                    <a:cubicBezTo>
                      <a:pt x="61321" y="96158"/>
                      <a:pt x="61321" y="96158"/>
                      <a:pt x="95653" y="129042"/>
                    </a:cubicBezTo>
                    <a:cubicBezTo>
                      <a:pt x="98294" y="131672"/>
                      <a:pt x="99614" y="136934"/>
                      <a:pt x="98294" y="140880"/>
                    </a:cubicBezTo>
                    <a:cubicBezTo>
                      <a:pt x="98294" y="140880"/>
                      <a:pt x="98294" y="140880"/>
                      <a:pt x="52078" y="281623"/>
                    </a:cubicBezTo>
                    <a:cubicBezTo>
                      <a:pt x="52078" y="281623"/>
                      <a:pt x="52078" y="281623"/>
                      <a:pt x="79808" y="300038"/>
                    </a:cubicBezTo>
                    <a:cubicBezTo>
                      <a:pt x="79808" y="300038"/>
                      <a:pt x="79808" y="300038"/>
                      <a:pt x="149791" y="200071"/>
                    </a:cubicBezTo>
                    <a:cubicBezTo>
                      <a:pt x="151112" y="197440"/>
                      <a:pt x="155073" y="194809"/>
                      <a:pt x="157714" y="194809"/>
                    </a:cubicBezTo>
                    <a:cubicBezTo>
                      <a:pt x="161675" y="194809"/>
                      <a:pt x="165636" y="196125"/>
                      <a:pt x="168277" y="198756"/>
                    </a:cubicBezTo>
                    <a:cubicBezTo>
                      <a:pt x="168277" y="198756"/>
                      <a:pt x="168277" y="198756"/>
                      <a:pt x="198648" y="227693"/>
                    </a:cubicBezTo>
                    <a:cubicBezTo>
                      <a:pt x="201288" y="230324"/>
                      <a:pt x="202609" y="232955"/>
                      <a:pt x="202609" y="235586"/>
                    </a:cubicBezTo>
                    <a:cubicBezTo>
                      <a:pt x="202609" y="235586"/>
                      <a:pt x="202609" y="235586"/>
                      <a:pt x="207891" y="297407"/>
                    </a:cubicBezTo>
                    <a:cubicBezTo>
                      <a:pt x="207891" y="297407"/>
                      <a:pt x="207891" y="297407"/>
                      <a:pt x="299001" y="206648"/>
                    </a:cubicBezTo>
                    <a:cubicBezTo>
                      <a:pt x="299001" y="206648"/>
                      <a:pt x="299001" y="206648"/>
                      <a:pt x="239581" y="202702"/>
                    </a:cubicBezTo>
                    <a:cubicBezTo>
                      <a:pt x="236940" y="202702"/>
                      <a:pt x="234299" y="201386"/>
                      <a:pt x="231659" y="198756"/>
                    </a:cubicBezTo>
                    <a:cubicBezTo>
                      <a:pt x="231659" y="198756"/>
                      <a:pt x="231659" y="198756"/>
                      <a:pt x="199968" y="165872"/>
                    </a:cubicBezTo>
                    <a:cubicBezTo>
                      <a:pt x="197327" y="163241"/>
                      <a:pt x="196007" y="160610"/>
                      <a:pt x="197327" y="156664"/>
                    </a:cubicBezTo>
                    <a:cubicBezTo>
                      <a:pt x="197327" y="154033"/>
                      <a:pt x="199968" y="150087"/>
                      <a:pt x="202609" y="148772"/>
                    </a:cubicBezTo>
                    <a:lnTo>
                      <a:pt x="301642" y="79058"/>
                    </a:lnTo>
                    <a:cubicBezTo>
                      <a:pt x="301642" y="79058"/>
                      <a:pt x="301642" y="79058"/>
                      <a:pt x="283156" y="51436"/>
                    </a:cubicBezTo>
                    <a:cubicBezTo>
                      <a:pt x="283156" y="51436"/>
                      <a:pt x="283156" y="51436"/>
                      <a:pt x="143189" y="97473"/>
                    </a:cubicBezTo>
                    <a:cubicBezTo>
                      <a:pt x="137907" y="98788"/>
                      <a:pt x="133946" y="97473"/>
                      <a:pt x="129984" y="94842"/>
                    </a:cubicBezTo>
                    <a:cubicBezTo>
                      <a:pt x="129984" y="94842"/>
                      <a:pt x="129984" y="94842"/>
                      <a:pt x="98294" y="60643"/>
                    </a:cubicBezTo>
                    <a:cubicBezTo>
                      <a:pt x="74526" y="38282"/>
                      <a:pt x="53399" y="23813"/>
                      <a:pt x="40194" y="23813"/>
                    </a:cubicBezTo>
                    <a:close/>
                    <a:moveTo>
                      <a:pt x="39669" y="0"/>
                    </a:moveTo>
                    <a:cubicBezTo>
                      <a:pt x="64785" y="0"/>
                      <a:pt x="95189" y="23775"/>
                      <a:pt x="115018" y="43588"/>
                    </a:cubicBezTo>
                    <a:cubicBezTo>
                      <a:pt x="115018" y="43588"/>
                      <a:pt x="115018" y="43588"/>
                      <a:pt x="141456" y="72647"/>
                    </a:cubicBezTo>
                    <a:cubicBezTo>
                      <a:pt x="141456" y="72647"/>
                      <a:pt x="141456" y="72647"/>
                      <a:pt x="284223" y="25096"/>
                    </a:cubicBezTo>
                    <a:cubicBezTo>
                      <a:pt x="288189" y="23775"/>
                      <a:pt x="294798" y="26417"/>
                      <a:pt x="297442" y="30380"/>
                    </a:cubicBezTo>
                    <a:cubicBezTo>
                      <a:pt x="297442" y="30380"/>
                      <a:pt x="297442" y="30380"/>
                      <a:pt x="327846" y="75289"/>
                    </a:cubicBezTo>
                    <a:cubicBezTo>
                      <a:pt x="331812" y="80572"/>
                      <a:pt x="330490" y="88497"/>
                      <a:pt x="325202" y="92460"/>
                    </a:cubicBezTo>
                    <a:cubicBezTo>
                      <a:pt x="325202" y="92460"/>
                      <a:pt x="325202" y="92460"/>
                      <a:pt x="227381" y="159823"/>
                    </a:cubicBezTo>
                    <a:cubicBezTo>
                      <a:pt x="227381" y="159823"/>
                      <a:pt x="227381" y="159823"/>
                      <a:pt x="245887" y="179636"/>
                    </a:cubicBezTo>
                    <a:cubicBezTo>
                      <a:pt x="245887" y="179636"/>
                      <a:pt x="245887" y="179636"/>
                      <a:pt x="327846" y="184919"/>
                    </a:cubicBezTo>
                    <a:cubicBezTo>
                      <a:pt x="331812" y="186240"/>
                      <a:pt x="335777" y="188882"/>
                      <a:pt x="337099" y="192844"/>
                    </a:cubicBezTo>
                    <a:cubicBezTo>
                      <a:pt x="339743" y="196807"/>
                      <a:pt x="338421" y="202090"/>
                      <a:pt x="334455" y="206053"/>
                    </a:cubicBezTo>
                    <a:cubicBezTo>
                      <a:pt x="334455" y="206053"/>
                      <a:pt x="334455" y="206053"/>
                      <a:pt x="206230" y="334176"/>
                    </a:cubicBezTo>
                    <a:cubicBezTo>
                      <a:pt x="203586" y="336817"/>
                      <a:pt x="200942" y="338138"/>
                      <a:pt x="198298" y="338138"/>
                    </a:cubicBezTo>
                    <a:cubicBezTo>
                      <a:pt x="195655" y="338138"/>
                      <a:pt x="194333" y="338138"/>
                      <a:pt x="193011" y="336817"/>
                    </a:cubicBezTo>
                    <a:cubicBezTo>
                      <a:pt x="189045" y="335496"/>
                      <a:pt x="186401" y="331534"/>
                      <a:pt x="185079" y="327571"/>
                    </a:cubicBezTo>
                    <a:cubicBezTo>
                      <a:pt x="185079" y="327571"/>
                      <a:pt x="185079" y="327571"/>
                      <a:pt x="178470" y="243037"/>
                    </a:cubicBezTo>
                    <a:cubicBezTo>
                      <a:pt x="178470" y="243037"/>
                      <a:pt x="178470" y="243037"/>
                      <a:pt x="161285" y="227187"/>
                    </a:cubicBezTo>
                    <a:cubicBezTo>
                      <a:pt x="161285" y="227187"/>
                      <a:pt x="161285" y="227187"/>
                      <a:pt x="92545" y="324930"/>
                    </a:cubicBezTo>
                    <a:cubicBezTo>
                      <a:pt x="88580" y="330213"/>
                      <a:pt x="80648" y="331534"/>
                      <a:pt x="75361" y="327571"/>
                    </a:cubicBezTo>
                    <a:cubicBezTo>
                      <a:pt x="75361" y="327571"/>
                      <a:pt x="75361" y="327571"/>
                      <a:pt x="30416" y="297192"/>
                    </a:cubicBezTo>
                    <a:cubicBezTo>
                      <a:pt x="26450" y="293229"/>
                      <a:pt x="23806" y="287946"/>
                      <a:pt x="26450" y="282662"/>
                    </a:cubicBezTo>
                    <a:cubicBezTo>
                      <a:pt x="26450" y="282662"/>
                      <a:pt x="26450" y="282662"/>
                      <a:pt x="72717" y="141331"/>
                    </a:cubicBezTo>
                    <a:cubicBezTo>
                      <a:pt x="72717" y="141331"/>
                      <a:pt x="72717" y="141331"/>
                      <a:pt x="44957" y="113593"/>
                    </a:cubicBezTo>
                    <a:cubicBezTo>
                      <a:pt x="44957" y="113593"/>
                      <a:pt x="44957" y="113593"/>
                      <a:pt x="43635" y="113593"/>
                    </a:cubicBezTo>
                    <a:cubicBezTo>
                      <a:pt x="34381" y="104347"/>
                      <a:pt x="21162" y="89818"/>
                      <a:pt x="10587" y="72647"/>
                    </a:cubicBezTo>
                    <a:cubicBezTo>
                      <a:pt x="-7920" y="40946"/>
                      <a:pt x="1333" y="22454"/>
                      <a:pt x="11909" y="10567"/>
                    </a:cubicBezTo>
                    <a:cubicBezTo>
                      <a:pt x="18518" y="3963"/>
                      <a:pt x="29094" y="0"/>
                      <a:pt x="39669" y="0"/>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43" name="矩形 42"/>
          <p:cNvSpPr/>
          <p:nvPr/>
        </p:nvSpPr>
        <p:spPr>
          <a:xfrm>
            <a:off x="1703725" y="4221036"/>
            <a:ext cx="2308886" cy="609398"/>
          </a:xfrm>
          <a:prstGeom prst="rect">
            <a:avLst/>
          </a:prstGeom>
        </p:spPr>
        <p:txBody>
          <a:bodyPr wrap="square">
            <a:spAutoFit/>
          </a:bodyPr>
          <a:lstStyle/>
          <a:p>
            <a:pPr algn="ctr">
              <a:lnSpc>
                <a:spcPct val="120000"/>
              </a:lnSpc>
            </a:pPr>
            <a:r>
              <a:rPr lang="zh-CN" altLang="en-US" sz="1400" dirty="0">
                <a:solidFill>
                  <a:schemeClr val="tx1">
                    <a:lumMod val="50000"/>
                    <a:lumOff val="50000"/>
                  </a:schemeClr>
                </a:solidFill>
              </a:rPr>
              <a:t>用户可以在投影仪或者计算机上进行演示</a:t>
            </a:r>
            <a:endParaRPr lang="zh-CN" altLang="en-US" sz="1400" dirty="0">
              <a:solidFill>
                <a:schemeClr val="tx1">
                  <a:lumMod val="50000"/>
                  <a:lumOff val="50000"/>
                </a:schemeClr>
              </a:solidFill>
            </a:endParaRPr>
          </a:p>
        </p:txBody>
      </p:sp>
      <p:sp>
        <p:nvSpPr>
          <p:cNvPr id="44" name="矩形 43"/>
          <p:cNvSpPr/>
          <p:nvPr/>
        </p:nvSpPr>
        <p:spPr>
          <a:xfrm>
            <a:off x="4941557" y="4221036"/>
            <a:ext cx="2308886" cy="609398"/>
          </a:xfrm>
          <a:prstGeom prst="rect">
            <a:avLst/>
          </a:prstGeom>
        </p:spPr>
        <p:txBody>
          <a:bodyPr wrap="square">
            <a:spAutoFit/>
          </a:bodyPr>
          <a:lstStyle/>
          <a:p>
            <a:pPr algn="ctr">
              <a:lnSpc>
                <a:spcPct val="120000"/>
              </a:lnSpc>
            </a:pPr>
            <a:r>
              <a:rPr lang="zh-CN" altLang="en-US" sz="1400" dirty="0">
                <a:solidFill>
                  <a:schemeClr val="tx1">
                    <a:lumMod val="50000"/>
                    <a:lumOff val="50000"/>
                  </a:schemeClr>
                </a:solidFill>
              </a:rPr>
              <a:t>用户可以在投影仪或者计算机上进行演示</a:t>
            </a:r>
            <a:endParaRPr lang="zh-CN" altLang="en-US" sz="1400" dirty="0">
              <a:solidFill>
                <a:schemeClr val="tx1">
                  <a:lumMod val="50000"/>
                  <a:lumOff val="50000"/>
                </a:schemeClr>
              </a:solidFill>
            </a:endParaRPr>
          </a:p>
        </p:txBody>
      </p:sp>
      <p:sp>
        <p:nvSpPr>
          <p:cNvPr id="45" name="矩形 44"/>
          <p:cNvSpPr/>
          <p:nvPr/>
        </p:nvSpPr>
        <p:spPr>
          <a:xfrm>
            <a:off x="8174041" y="4221036"/>
            <a:ext cx="2308886" cy="609398"/>
          </a:xfrm>
          <a:prstGeom prst="rect">
            <a:avLst/>
          </a:prstGeom>
        </p:spPr>
        <p:txBody>
          <a:bodyPr wrap="square">
            <a:spAutoFit/>
          </a:bodyPr>
          <a:lstStyle/>
          <a:p>
            <a:pPr algn="ctr">
              <a:lnSpc>
                <a:spcPct val="120000"/>
              </a:lnSpc>
            </a:pPr>
            <a:r>
              <a:rPr lang="zh-CN" altLang="en-US" sz="1400" dirty="0">
                <a:solidFill>
                  <a:schemeClr val="tx1">
                    <a:lumMod val="50000"/>
                    <a:lumOff val="50000"/>
                  </a:schemeClr>
                </a:solidFill>
              </a:rPr>
              <a:t>用户可以在投影仪或者计算机上进行演示</a:t>
            </a:r>
            <a:endParaRPr lang="zh-CN" altLang="en-US" sz="1400" dirty="0">
              <a:solidFill>
                <a:schemeClr val="tx1">
                  <a:lumMod val="50000"/>
                  <a:lumOff val="50000"/>
                </a:schemeClr>
              </a:solidFill>
            </a:endParaRPr>
          </a:p>
        </p:txBody>
      </p:sp>
      <p:pic>
        <p:nvPicPr>
          <p:cNvPr id="148" name="图片占位符 147"/>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19940" r="19940"/>
          <a:stretch>
            <a:fillRect/>
          </a:stretch>
        </p:blipFill>
        <p:spPr>
          <a:ln>
            <a:solidFill>
              <a:schemeClr val="bg1">
                <a:lumMod val="75000"/>
              </a:schemeClr>
            </a:solidFill>
          </a:ln>
        </p:spPr>
      </p:pic>
      <p:pic>
        <p:nvPicPr>
          <p:cNvPr id="152" name="图片占位符 151"/>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724" r="18724"/>
          <a:stretch>
            <a:fillRect/>
          </a:stretch>
        </p:blipFill>
        <p:spPr>
          <a:ln>
            <a:solidFill>
              <a:schemeClr val="bg1">
                <a:lumMod val="75000"/>
              </a:schemeClr>
            </a:solidFill>
          </a:ln>
        </p:spPr>
      </p:pic>
      <p:pic>
        <p:nvPicPr>
          <p:cNvPr id="156" name="图片占位符 15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750" r="18750"/>
          <a:stretch>
            <a:fillRect/>
          </a:stretch>
        </p:blipFill>
        <p:spPr>
          <a:ln>
            <a:solidFill>
              <a:schemeClr val="bg1">
                <a:lumMod val="75000"/>
              </a:schemeClr>
            </a:solidFill>
          </a:ln>
        </p:spPr>
      </p:pic>
      <p:sp>
        <p:nvSpPr>
          <p:cNvPr id="41"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42"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46" name="等腰三角形 45"/>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5000">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14:bounceEnd="55000">
                                          <p:cBhvr additive="base">
                                            <p:cTn id="7" dur="1000" fill="hold"/>
                                            <p:tgtEl>
                                              <p:spTgt spid="148"/>
                                            </p:tgtEl>
                                            <p:attrNameLst>
                                              <p:attrName>ppt_x</p:attrName>
                                            </p:attrNameLst>
                                          </p:cBhvr>
                                          <p:tavLst>
                                            <p:tav tm="0">
                                              <p:val>
                                                <p:strVal val="#ppt_x"/>
                                              </p:val>
                                            </p:tav>
                                            <p:tav tm="100000">
                                              <p:val>
                                                <p:strVal val="#ppt_x"/>
                                              </p:val>
                                            </p:tav>
                                          </p:tavLst>
                                        </p:anim>
                                        <p:anim calcmode="lin" valueType="num" p14:bounceEnd="55000">
                                          <p:cBhvr additive="base">
                                            <p:cTn id="8" dur="1000" fill="hold"/>
                                            <p:tgtEl>
                                              <p:spTgt spid="14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2" presetClass="entr" presetSubtype="4" fill="hold" nodeType="afterEffect" p14:presetBounceEnd="55000">
                                      <p:stCondLst>
                                        <p:cond delay="0"/>
                                      </p:stCondLst>
                                      <p:childTnLst>
                                        <p:set>
                                          <p:cBhvr>
                                            <p:cTn id="18" dur="1" fill="hold">
                                              <p:stCondLst>
                                                <p:cond delay="0"/>
                                              </p:stCondLst>
                                            </p:cTn>
                                            <p:tgtEl>
                                              <p:spTgt spid="156"/>
                                            </p:tgtEl>
                                            <p:attrNameLst>
                                              <p:attrName>style.visibility</p:attrName>
                                            </p:attrNameLst>
                                          </p:cBhvr>
                                          <p:to>
                                            <p:strVal val="visible"/>
                                          </p:to>
                                        </p:set>
                                        <p:anim calcmode="lin" valueType="num" p14:bounceEnd="55000">
                                          <p:cBhvr additive="base">
                                            <p:cTn id="19" dur="1000" fill="hold"/>
                                            <p:tgtEl>
                                              <p:spTgt spid="156"/>
                                            </p:tgtEl>
                                            <p:attrNameLst>
                                              <p:attrName>ppt_x</p:attrName>
                                            </p:attrNameLst>
                                          </p:cBhvr>
                                          <p:tavLst>
                                            <p:tav tm="0">
                                              <p:val>
                                                <p:strVal val="#ppt_x"/>
                                              </p:val>
                                            </p:tav>
                                            <p:tav tm="100000">
                                              <p:val>
                                                <p:strVal val="#ppt_x"/>
                                              </p:val>
                                            </p:tav>
                                          </p:tavLst>
                                        </p:anim>
                                        <p:anim calcmode="lin" valueType="num" p14:bounceEnd="55000">
                                          <p:cBhvr additive="base">
                                            <p:cTn id="20" dur="1000" fill="hold"/>
                                            <p:tgtEl>
                                              <p:spTgt spid="156"/>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500"/>
                                            <p:tgtEl>
                                              <p:spTgt spid="9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3000"/>
                                </p:stCondLst>
                                <p:childTnLst>
                                  <p:par>
                                    <p:cTn id="29" presetID="2" presetClass="entr" presetSubtype="4" fill="hold" nodeType="afterEffect" p14:presetBounceEnd="55000">
                                      <p:stCondLst>
                                        <p:cond delay="0"/>
                                      </p:stCondLst>
                                      <p:childTnLst>
                                        <p:set>
                                          <p:cBhvr>
                                            <p:cTn id="30" dur="1" fill="hold">
                                              <p:stCondLst>
                                                <p:cond delay="0"/>
                                              </p:stCondLst>
                                            </p:cTn>
                                            <p:tgtEl>
                                              <p:spTgt spid="152"/>
                                            </p:tgtEl>
                                            <p:attrNameLst>
                                              <p:attrName>style.visibility</p:attrName>
                                            </p:attrNameLst>
                                          </p:cBhvr>
                                          <p:to>
                                            <p:strVal val="visible"/>
                                          </p:to>
                                        </p:set>
                                        <p:anim calcmode="lin" valueType="num" p14:bounceEnd="55000">
                                          <p:cBhvr additive="base">
                                            <p:cTn id="31" dur="1000" fill="hold"/>
                                            <p:tgtEl>
                                              <p:spTgt spid="152"/>
                                            </p:tgtEl>
                                            <p:attrNameLst>
                                              <p:attrName>ppt_x</p:attrName>
                                            </p:attrNameLst>
                                          </p:cBhvr>
                                          <p:tavLst>
                                            <p:tav tm="0">
                                              <p:val>
                                                <p:strVal val="#ppt_x"/>
                                              </p:val>
                                            </p:tav>
                                            <p:tav tm="100000">
                                              <p:val>
                                                <p:strVal val="#ppt_x"/>
                                              </p:val>
                                            </p:tav>
                                          </p:tavLst>
                                        </p:anim>
                                        <p:anim calcmode="lin" valueType="num" p14:bounceEnd="55000">
                                          <p:cBhvr additive="base">
                                            <p:cTn id="32" dur="1000" fill="hold"/>
                                            <p:tgtEl>
                                              <p:spTgt spid="152"/>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36"/>
                                            </p:tgtEl>
                                            <p:attrNameLst>
                                              <p:attrName>style.visibility</p:attrName>
                                            </p:attrNameLst>
                                          </p:cBhvr>
                                          <p:to>
                                            <p:strVal val="visible"/>
                                          </p:to>
                                        </p:set>
                                        <p:animEffect transition="in" filter="fade">
                                          <p:cBhvr>
                                            <p:cTn id="36" dur="500"/>
                                            <p:tgtEl>
                                              <p:spTgt spid="1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1000" fill="hold"/>
                                            <p:tgtEl>
                                              <p:spTgt spid="148"/>
                                            </p:tgtEl>
                                            <p:attrNameLst>
                                              <p:attrName>ppt_x</p:attrName>
                                            </p:attrNameLst>
                                          </p:cBhvr>
                                          <p:tavLst>
                                            <p:tav tm="0">
                                              <p:val>
                                                <p:strVal val="#ppt_x"/>
                                              </p:val>
                                            </p:tav>
                                            <p:tav tm="100000">
                                              <p:val>
                                                <p:strVal val="#ppt_x"/>
                                              </p:val>
                                            </p:tav>
                                          </p:tavLst>
                                        </p:anim>
                                        <p:anim calcmode="lin" valueType="num">
                                          <p:cBhvr additive="base">
                                            <p:cTn id="8" dur="1000" fill="hold"/>
                                            <p:tgtEl>
                                              <p:spTgt spid="14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56"/>
                                            </p:tgtEl>
                                            <p:attrNameLst>
                                              <p:attrName>style.visibility</p:attrName>
                                            </p:attrNameLst>
                                          </p:cBhvr>
                                          <p:to>
                                            <p:strVal val="visible"/>
                                          </p:to>
                                        </p:set>
                                        <p:anim calcmode="lin" valueType="num">
                                          <p:cBhvr additive="base">
                                            <p:cTn id="19" dur="1000" fill="hold"/>
                                            <p:tgtEl>
                                              <p:spTgt spid="156"/>
                                            </p:tgtEl>
                                            <p:attrNameLst>
                                              <p:attrName>ppt_x</p:attrName>
                                            </p:attrNameLst>
                                          </p:cBhvr>
                                          <p:tavLst>
                                            <p:tav tm="0">
                                              <p:val>
                                                <p:strVal val="#ppt_x"/>
                                              </p:val>
                                            </p:tav>
                                            <p:tav tm="100000">
                                              <p:val>
                                                <p:strVal val="#ppt_x"/>
                                              </p:val>
                                            </p:tav>
                                          </p:tavLst>
                                        </p:anim>
                                        <p:anim calcmode="lin" valueType="num">
                                          <p:cBhvr additive="base">
                                            <p:cTn id="20" dur="1000" fill="hold"/>
                                            <p:tgtEl>
                                              <p:spTgt spid="156"/>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fade">
                                          <p:cBhvr>
                                            <p:cTn id="24" dur="500"/>
                                            <p:tgtEl>
                                              <p:spTgt spid="9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3000"/>
                                </p:stCondLst>
                                <p:childTnLst>
                                  <p:par>
                                    <p:cTn id="29" presetID="2" presetClass="entr" presetSubtype="4" fill="hold" nodeType="afterEffect">
                                      <p:stCondLst>
                                        <p:cond delay="0"/>
                                      </p:stCondLst>
                                      <p:childTnLst>
                                        <p:set>
                                          <p:cBhvr>
                                            <p:cTn id="30" dur="1" fill="hold">
                                              <p:stCondLst>
                                                <p:cond delay="0"/>
                                              </p:stCondLst>
                                            </p:cTn>
                                            <p:tgtEl>
                                              <p:spTgt spid="152"/>
                                            </p:tgtEl>
                                            <p:attrNameLst>
                                              <p:attrName>style.visibility</p:attrName>
                                            </p:attrNameLst>
                                          </p:cBhvr>
                                          <p:to>
                                            <p:strVal val="visible"/>
                                          </p:to>
                                        </p:set>
                                        <p:anim calcmode="lin" valueType="num">
                                          <p:cBhvr additive="base">
                                            <p:cTn id="31" dur="1000" fill="hold"/>
                                            <p:tgtEl>
                                              <p:spTgt spid="152"/>
                                            </p:tgtEl>
                                            <p:attrNameLst>
                                              <p:attrName>ppt_x</p:attrName>
                                            </p:attrNameLst>
                                          </p:cBhvr>
                                          <p:tavLst>
                                            <p:tav tm="0">
                                              <p:val>
                                                <p:strVal val="#ppt_x"/>
                                              </p:val>
                                            </p:tav>
                                            <p:tav tm="100000">
                                              <p:val>
                                                <p:strVal val="#ppt_x"/>
                                              </p:val>
                                            </p:tav>
                                          </p:tavLst>
                                        </p:anim>
                                        <p:anim calcmode="lin" valueType="num">
                                          <p:cBhvr additive="base">
                                            <p:cTn id="32" dur="1000" fill="hold"/>
                                            <p:tgtEl>
                                              <p:spTgt spid="152"/>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36"/>
                                            </p:tgtEl>
                                            <p:attrNameLst>
                                              <p:attrName>style.visibility</p:attrName>
                                            </p:attrNameLst>
                                          </p:cBhvr>
                                          <p:to>
                                            <p:strVal val="visible"/>
                                          </p:to>
                                        </p:set>
                                        <p:animEffect transition="in" filter="fade">
                                          <p:cBhvr>
                                            <p:cTn id="36" dur="500"/>
                                            <p:tgtEl>
                                              <p:spTgt spid="1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173560" y="1645494"/>
            <a:ext cx="1884362" cy="4127500"/>
            <a:chOff x="1173560" y="1317132"/>
            <a:chExt cx="1884362" cy="4127500"/>
          </a:xfrm>
        </p:grpSpPr>
        <p:sp>
          <p:nvSpPr>
            <p:cNvPr id="23577" name="Freeform 6"/>
            <p:cNvSpPr>
              <a:spLocks noChangeArrowheads="1"/>
            </p:cNvSpPr>
            <p:nvPr/>
          </p:nvSpPr>
          <p:spPr bwMode="auto">
            <a:xfrm>
              <a:off x="1481535" y="1317132"/>
              <a:ext cx="265112"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78" name="Freeform 7"/>
            <p:cNvSpPr>
              <a:spLocks noChangeArrowheads="1"/>
            </p:cNvSpPr>
            <p:nvPr/>
          </p:nvSpPr>
          <p:spPr bwMode="auto">
            <a:xfrm>
              <a:off x="1481535" y="2441082"/>
              <a:ext cx="265112" cy="496888"/>
            </a:xfrm>
            <a:prstGeom prst="roundRect">
              <a:avLst>
                <a:gd name="adj" fmla="val 50000"/>
              </a:avLst>
            </a:prstGeom>
            <a:solidFill>
              <a:schemeClr val="accent4"/>
            </a:solidFill>
            <a:ln>
              <a:noFill/>
            </a:ln>
          </p:spPr>
          <p:txBody>
            <a:bodyPr lIns="81887" tIns="40943" rIns="81887" bIns="40943"/>
            <a:lstStyle/>
            <a:p>
              <a:endParaRPr lang="zh-CN" altLang="en-US"/>
            </a:p>
          </p:txBody>
        </p:sp>
        <p:sp>
          <p:nvSpPr>
            <p:cNvPr id="23579" name="Freeform 8"/>
            <p:cNvSpPr>
              <a:spLocks noChangeArrowheads="1"/>
            </p:cNvSpPr>
            <p:nvPr/>
          </p:nvSpPr>
          <p:spPr bwMode="auto">
            <a:xfrm>
              <a:off x="1819672"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80" name="Freeform 9"/>
            <p:cNvSpPr>
              <a:spLocks noChangeArrowheads="1"/>
            </p:cNvSpPr>
            <p:nvPr/>
          </p:nvSpPr>
          <p:spPr bwMode="auto">
            <a:xfrm>
              <a:off x="2159397"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81" name="Freeform 10"/>
            <p:cNvSpPr>
              <a:spLocks noChangeArrowheads="1"/>
            </p:cNvSpPr>
            <p:nvPr/>
          </p:nvSpPr>
          <p:spPr bwMode="auto">
            <a:xfrm>
              <a:off x="2499122"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82" name="Freeform 11"/>
            <p:cNvSpPr>
              <a:spLocks noChangeArrowheads="1"/>
            </p:cNvSpPr>
            <p:nvPr/>
          </p:nvSpPr>
          <p:spPr bwMode="auto">
            <a:xfrm>
              <a:off x="1819672" y="2102945"/>
              <a:ext cx="266700" cy="836612"/>
            </a:xfrm>
            <a:prstGeom prst="roundRect">
              <a:avLst>
                <a:gd name="adj" fmla="val 50000"/>
              </a:avLst>
            </a:prstGeom>
            <a:solidFill>
              <a:schemeClr val="accent6"/>
            </a:solidFill>
            <a:ln>
              <a:noFill/>
            </a:ln>
          </p:spPr>
          <p:txBody>
            <a:bodyPr lIns="81887" tIns="40943" rIns="81887" bIns="40943"/>
            <a:lstStyle/>
            <a:p>
              <a:endParaRPr lang="zh-CN" altLang="en-US"/>
            </a:p>
          </p:txBody>
        </p:sp>
        <p:sp>
          <p:nvSpPr>
            <p:cNvPr id="23583" name="Freeform 12"/>
            <p:cNvSpPr>
              <a:spLocks noChangeArrowheads="1"/>
            </p:cNvSpPr>
            <p:nvPr/>
          </p:nvSpPr>
          <p:spPr bwMode="auto">
            <a:xfrm>
              <a:off x="2159397" y="1752107"/>
              <a:ext cx="266700" cy="1185863"/>
            </a:xfrm>
            <a:prstGeom prst="roundRect">
              <a:avLst>
                <a:gd name="adj" fmla="val 50000"/>
              </a:avLst>
            </a:prstGeom>
            <a:solidFill>
              <a:schemeClr val="tx2"/>
            </a:solidFill>
            <a:ln>
              <a:noFill/>
            </a:ln>
          </p:spPr>
          <p:txBody>
            <a:bodyPr lIns="81887" tIns="40943" rIns="81887" bIns="40943"/>
            <a:lstStyle/>
            <a:p>
              <a:endParaRPr lang="zh-CN" altLang="en-US"/>
            </a:p>
          </p:txBody>
        </p:sp>
        <p:sp>
          <p:nvSpPr>
            <p:cNvPr id="23584" name="Freeform 13"/>
            <p:cNvSpPr>
              <a:spLocks noChangeArrowheads="1"/>
            </p:cNvSpPr>
            <p:nvPr/>
          </p:nvSpPr>
          <p:spPr bwMode="auto">
            <a:xfrm>
              <a:off x="2499122" y="1523507"/>
              <a:ext cx="266700" cy="1414463"/>
            </a:xfrm>
            <a:prstGeom prst="roundRect">
              <a:avLst>
                <a:gd name="adj" fmla="val 50000"/>
              </a:avLst>
            </a:prstGeom>
            <a:solidFill>
              <a:schemeClr val="accent5"/>
            </a:solidFill>
            <a:ln>
              <a:noFill/>
            </a:ln>
          </p:spPr>
          <p:txBody>
            <a:bodyPr lIns="81887" tIns="40943" rIns="81887" bIns="40943"/>
            <a:lstStyle/>
            <a:p>
              <a:endParaRPr lang="zh-CN" altLang="en-US"/>
            </a:p>
          </p:txBody>
        </p:sp>
        <p:sp>
          <p:nvSpPr>
            <p:cNvPr id="23609" name="Oval 38"/>
            <p:cNvSpPr>
              <a:spLocks noChangeArrowheads="1"/>
            </p:cNvSpPr>
            <p:nvPr/>
          </p:nvSpPr>
          <p:spPr bwMode="auto">
            <a:xfrm>
              <a:off x="1778397" y="3209432"/>
              <a:ext cx="673100" cy="669925"/>
            </a:xfrm>
            <a:prstGeom prst="ellipse">
              <a:avLst/>
            </a:prstGeom>
            <a:solidFill>
              <a:schemeClr val="bg1"/>
            </a:solidFill>
            <a:ln w="12700">
              <a:solidFill>
                <a:schemeClr val="bg1">
                  <a:lumMod val="75000"/>
                </a:schemeClr>
              </a:solidFill>
              <a:round/>
            </a:ln>
          </p:spPr>
          <p:txBody>
            <a:bodyPr lIns="81887" tIns="40943" rIns="81887" bIns="40943"/>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23610" name="Freeform 39"/>
            <p:cNvSpPr>
              <a:spLocks noEditPoints="1" noChangeArrowheads="1"/>
            </p:cNvSpPr>
            <p:nvPr/>
          </p:nvSpPr>
          <p:spPr bwMode="auto">
            <a:xfrm>
              <a:off x="1938735" y="3365007"/>
              <a:ext cx="357187" cy="358775"/>
            </a:xfrm>
            <a:custGeom>
              <a:avLst/>
              <a:gdLst>
                <a:gd name="T0" fmla="*/ 269457 w 57"/>
                <a:gd name="T1" fmla="*/ 55672 h 58"/>
                <a:gd name="T2" fmla="*/ 25066 w 57"/>
                <a:gd name="T3" fmla="*/ 136087 h 58"/>
                <a:gd name="T4" fmla="*/ 31332 w 57"/>
                <a:gd name="T5" fmla="*/ 154644 h 58"/>
                <a:gd name="T6" fmla="*/ 37599 w 57"/>
                <a:gd name="T7" fmla="*/ 185573 h 58"/>
                <a:gd name="T8" fmla="*/ 43865 w 57"/>
                <a:gd name="T9" fmla="*/ 216502 h 58"/>
                <a:gd name="T10" fmla="*/ 62664 w 57"/>
                <a:gd name="T11" fmla="*/ 241245 h 58"/>
                <a:gd name="T12" fmla="*/ 75197 w 57"/>
                <a:gd name="T13" fmla="*/ 253617 h 58"/>
                <a:gd name="T14" fmla="*/ 81464 w 57"/>
                <a:gd name="T15" fmla="*/ 303103 h 58"/>
                <a:gd name="T16" fmla="*/ 100263 w 57"/>
                <a:gd name="T17" fmla="*/ 321660 h 58"/>
                <a:gd name="T18" fmla="*/ 106529 w 57"/>
                <a:gd name="T19" fmla="*/ 315475 h 58"/>
                <a:gd name="T20" fmla="*/ 112796 w 57"/>
                <a:gd name="T21" fmla="*/ 290731 h 58"/>
                <a:gd name="T22" fmla="*/ 125329 w 57"/>
                <a:gd name="T23" fmla="*/ 253617 h 58"/>
                <a:gd name="T24" fmla="*/ 150395 w 57"/>
                <a:gd name="T25" fmla="*/ 222688 h 58"/>
                <a:gd name="T26" fmla="*/ 162927 w 57"/>
                <a:gd name="T27" fmla="*/ 204131 h 58"/>
                <a:gd name="T28" fmla="*/ 137862 w 57"/>
                <a:gd name="T29" fmla="*/ 185573 h 58"/>
                <a:gd name="T30" fmla="*/ 119062 w 57"/>
                <a:gd name="T31" fmla="*/ 179388 h 58"/>
                <a:gd name="T32" fmla="*/ 100263 w 57"/>
                <a:gd name="T33" fmla="*/ 160830 h 58"/>
                <a:gd name="T34" fmla="*/ 75197 w 57"/>
                <a:gd name="T35" fmla="*/ 148459 h 58"/>
                <a:gd name="T36" fmla="*/ 50132 w 57"/>
                <a:gd name="T37" fmla="*/ 148459 h 58"/>
                <a:gd name="T38" fmla="*/ 37599 w 57"/>
                <a:gd name="T39" fmla="*/ 136087 h 58"/>
                <a:gd name="T40" fmla="*/ 37599 w 57"/>
                <a:gd name="T41" fmla="*/ 111344 h 58"/>
                <a:gd name="T42" fmla="*/ 25066 w 57"/>
                <a:gd name="T43" fmla="*/ 117530 h 58"/>
                <a:gd name="T44" fmla="*/ 37599 w 57"/>
                <a:gd name="T45" fmla="*/ 92787 h 58"/>
                <a:gd name="T46" fmla="*/ 56398 w 57"/>
                <a:gd name="T47" fmla="*/ 92787 h 58"/>
                <a:gd name="T48" fmla="*/ 68931 w 57"/>
                <a:gd name="T49" fmla="*/ 80415 h 58"/>
                <a:gd name="T50" fmla="*/ 93997 w 57"/>
                <a:gd name="T51" fmla="*/ 55672 h 58"/>
                <a:gd name="T52" fmla="*/ 100263 w 57"/>
                <a:gd name="T53" fmla="*/ 49486 h 58"/>
                <a:gd name="T54" fmla="*/ 131595 w 57"/>
                <a:gd name="T55" fmla="*/ 37115 h 58"/>
                <a:gd name="T56" fmla="*/ 106529 w 57"/>
                <a:gd name="T57" fmla="*/ 24743 h 58"/>
                <a:gd name="T58" fmla="*/ 100263 w 57"/>
                <a:gd name="T59" fmla="*/ 24743 h 58"/>
                <a:gd name="T60" fmla="*/ 150395 w 57"/>
                <a:gd name="T61" fmla="*/ 6186 h 58"/>
                <a:gd name="T62" fmla="*/ 169194 w 57"/>
                <a:gd name="T63" fmla="*/ 18557 h 58"/>
                <a:gd name="T64" fmla="*/ 256924 w 57"/>
                <a:gd name="T65" fmla="*/ 18557 h 58"/>
                <a:gd name="T66" fmla="*/ 244391 w 57"/>
                <a:gd name="T67" fmla="*/ 37115 h 58"/>
                <a:gd name="T68" fmla="*/ 263190 w 57"/>
                <a:gd name="T69" fmla="*/ 61858 h 58"/>
                <a:gd name="T70" fmla="*/ 275723 w 57"/>
                <a:gd name="T71" fmla="*/ 61858 h 58"/>
                <a:gd name="T72" fmla="*/ 288256 w 57"/>
                <a:gd name="T73" fmla="*/ 55672 h 58"/>
                <a:gd name="T74" fmla="*/ 300789 w 57"/>
                <a:gd name="T75" fmla="*/ 74229 h 58"/>
                <a:gd name="T76" fmla="*/ 313322 w 57"/>
                <a:gd name="T77" fmla="*/ 80415 h 58"/>
                <a:gd name="T78" fmla="*/ 294523 w 57"/>
                <a:gd name="T79" fmla="*/ 86601 h 58"/>
                <a:gd name="T80" fmla="*/ 275723 w 57"/>
                <a:gd name="T81" fmla="*/ 74229 h 58"/>
                <a:gd name="T82" fmla="*/ 250658 w 57"/>
                <a:gd name="T83" fmla="*/ 74229 h 58"/>
                <a:gd name="T84" fmla="*/ 225592 w 57"/>
                <a:gd name="T85" fmla="*/ 92787 h 58"/>
                <a:gd name="T86" fmla="*/ 213059 w 57"/>
                <a:gd name="T87" fmla="*/ 123716 h 58"/>
                <a:gd name="T88" fmla="*/ 225592 w 57"/>
                <a:gd name="T89" fmla="*/ 154644 h 58"/>
                <a:gd name="T90" fmla="*/ 250658 w 57"/>
                <a:gd name="T91" fmla="*/ 167016 h 58"/>
                <a:gd name="T92" fmla="*/ 281990 w 57"/>
                <a:gd name="T93" fmla="*/ 167016 h 58"/>
                <a:gd name="T94" fmla="*/ 294523 w 57"/>
                <a:gd name="T95" fmla="*/ 185573 h 58"/>
                <a:gd name="T96" fmla="*/ 294523 w 57"/>
                <a:gd name="T97" fmla="*/ 216502 h 58"/>
                <a:gd name="T98" fmla="*/ 294523 w 57"/>
                <a:gd name="T99" fmla="*/ 247431 h 58"/>
                <a:gd name="T100" fmla="*/ 313322 w 57"/>
                <a:gd name="T101" fmla="*/ 278360 h 58"/>
                <a:gd name="T102" fmla="*/ 332121 w 57"/>
                <a:gd name="T103" fmla="*/ 253617 h 58"/>
                <a:gd name="T104" fmla="*/ 350921 w 57"/>
                <a:gd name="T105" fmla="*/ 210316 h 58"/>
                <a:gd name="T106" fmla="*/ 350921 w 57"/>
                <a:gd name="T107" fmla="*/ 160830 h 58"/>
                <a:gd name="T108" fmla="*/ 338388 w 57"/>
                <a:gd name="T109" fmla="*/ 117530 h 58"/>
                <a:gd name="T110" fmla="*/ 325855 w 57"/>
                <a:gd name="T111" fmla="*/ 98972 h 58"/>
                <a:gd name="T112" fmla="*/ 344654 w 57"/>
                <a:gd name="T113" fmla="*/ 123716 h 58"/>
                <a:gd name="T114" fmla="*/ 244391 w 57"/>
                <a:gd name="T115" fmla="*/ 30929 h 58"/>
                <a:gd name="T116" fmla="*/ 231858 w 57"/>
                <a:gd name="T117" fmla="*/ 18557 h 58"/>
                <a:gd name="T118" fmla="*/ 238125 w 57"/>
                <a:gd name="T119" fmla="*/ 30929 h 58"/>
                <a:gd name="T120" fmla="*/ 225592 w 57"/>
                <a:gd name="T121" fmla="*/ 12372 h 58"/>
                <a:gd name="T122" fmla="*/ 338388 w 57"/>
                <a:gd name="T123" fmla="*/ 253617 h 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
                <a:gd name="T187" fmla="*/ 0 h 58"/>
                <a:gd name="T188" fmla="*/ 57 w 57"/>
                <a:gd name="T189" fmla="*/ 58 h 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5"/>
            </a:solidFill>
            <a:ln>
              <a:noFill/>
            </a:ln>
          </p:spPr>
          <p:txBody>
            <a:bodyPr lIns="81887" tIns="40943" rIns="81887" bIns="40943"/>
            <a:lstStyle/>
            <a:p>
              <a:endParaRPr lang="zh-CN" altLang="en-US"/>
            </a:p>
          </p:txBody>
        </p:sp>
        <p:sp>
          <p:nvSpPr>
            <p:cNvPr id="23617" name="TextBox 96"/>
            <p:cNvSpPr>
              <a:spLocks noChangeArrowheads="1"/>
            </p:cNvSpPr>
            <p:nvPr/>
          </p:nvSpPr>
          <p:spPr bwMode="auto">
            <a:xfrm>
              <a:off x="1173560" y="4428969"/>
              <a:ext cx="18843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您的内容打在这里，或者通过复制您的文本后。您的内容打在这里，或者通过复制您的文本后</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618" name="TextBox 97"/>
            <p:cNvSpPr>
              <a:spLocks noChangeArrowheads="1"/>
            </p:cNvSpPr>
            <p:nvPr/>
          </p:nvSpPr>
          <p:spPr bwMode="auto">
            <a:xfrm>
              <a:off x="1510110" y="3974607"/>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rgbClr val="3F3F3F"/>
                  </a:solidFill>
                  <a:latin typeface="微软雅黑" panose="020B0503020204020204" pitchFamily="34" charset="-122"/>
                  <a:ea typeface="微软雅黑" panose="020B0503020204020204" pitchFamily="34" charset="-122"/>
                </a:rPr>
                <a:t>添加标题</a:t>
              </a:r>
              <a:endParaRPr lang="zh-CN" altLang="en-US"/>
            </a:p>
          </p:txBody>
        </p:sp>
      </p:grpSp>
      <p:grpSp>
        <p:nvGrpSpPr>
          <p:cNvPr id="9" name="组合 8"/>
          <p:cNvGrpSpPr/>
          <p:nvPr/>
        </p:nvGrpSpPr>
        <p:grpSpPr>
          <a:xfrm>
            <a:off x="3827066" y="1645494"/>
            <a:ext cx="1884362" cy="4127500"/>
            <a:chOff x="3827066" y="1317132"/>
            <a:chExt cx="1884362" cy="4127500"/>
          </a:xfrm>
        </p:grpSpPr>
        <p:sp>
          <p:nvSpPr>
            <p:cNvPr id="23585" name="Freeform 14"/>
            <p:cNvSpPr>
              <a:spLocks noChangeArrowheads="1"/>
            </p:cNvSpPr>
            <p:nvPr/>
          </p:nvSpPr>
          <p:spPr bwMode="auto">
            <a:xfrm>
              <a:off x="4119166" y="1317132"/>
              <a:ext cx="265112"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86" name="Freeform 15"/>
            <p:cNvSpPr>
              <a:spLocks noChangeArrowheads="1"/>
            </p:cNvSpPr>
            <p:nvPr/>
          </p:nvSpPr>
          <p:spPr bwMode="auto">
            <a:xfrm>
              <a:off x="4457303"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87" name="Freeform 16"/>
            <p:cNvSpPr>
              <a:spLocks noChangeArrowheads="1"/>
            </p:cNvSpPr>
            <p:nvPr/>
          </p:nvSpPr>
          <p:spPr bwMode="auto">
            <a:xfrm>
              <a:off x="4797028"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88" name="Freeform 17"/>
            <p:cNvSpPr>
              <a:spLocks noChangeArrowheads="1"/>
            </p:cNvSpPr>
            <p:nvPr/>
          </p:nvSpPr>
          <p:spPr bwMode="auto">
            <a:xfrm>
              <a:off x="5136753"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89" name="Freeform 18"/>
            <p:cNvSpPr>
              <a:spLocks noChangeArrowheads="1"/>
            </p:cNvSpPr>
            <p:nvPr/>
          </p:nvSpPr>
          <p:spPr bwMode="auto">
            <a:xfrm>
              <a:off x="4119166" y="2698257"/>
              <a:ext cx="265112" cy="239713"/>
            </a:xfrm>
            <a:prstGeom prst="roundRect">
              <a:avLst>
                <a:gd name="adj" fmla="val 50000"/>
              </a:avLst>
            </a:prstGeom>
            <a:solidFill>
              <a:schemeClr val="accent4"/>
            </a:solidFill>
            <a:ln>
              <a:noFill/>
            </a:ln>
          </p:spPr>
          <p:txBody>
            <a:bodyPr lIns="81887" tIns="40943" rIns="81887" bIns="40943"/>
            <a:lstStyle/>
            <a:p>
              <a:endParaRPr lang="zh-CN" altLang="en-US"/>
            </a:p>
          </p:txBody>
        </p:sp>
        <p:sp>
          <p:nvSpPr>
            <p:cNvPr id="23590" name="Freeform 19"/>
            <p:cNvSpPr>
              <a:spLocks noChangeArrowheads="1"/>
            </p:cNvSpPr>
            <p:nvPr/>
          </p:nvSpPr>
          <p:spPr bwMode="auto">
            <a:xfrm>
              <a:off x="4457303" y="2109295"/>
              <a:ext cx="266700" cy="828675"/>
            </a:xfrm>
            <a:prstGeom prst="roundRect">
              <a:avLst>
                <a:gd name="adj" fmla="val 50000"/>
              </a:avLst>
            </a:prstGeom>
            <a:solidFill>
              <a:schemeClr val="accent6"/>
            </a:solidFill>
            <a:ln>
              <a:noFill/>
            </a:ln>
          </p:spPr>
          <p:txBody>
            <a:bodyPr lIns="81887" tIns="40943" rIns="81887" bIns="40943"/>
            <a:lstStyle/>
            <a:p>
              <a:endParaRPr lang="zh-CN" altLang="en-US"/>
            </a:p>
          </p:txBody>
        </p:sp>
        <p:sp>
          <p:nvSpPr>
            <p:cNvPr id="23591" name="Freeform 20"/>
            <p:cNvSpPr>
              <a:spLocks noChangeArrowheads="1"/>
            </p:cNvSpPr>
            <p:nvPr/>
          </p:nvSpPr>
          <p:spPr bwMode="auto">
            <a:xfrm>
              <a:off x="4797028" y="1523507"/>
              <a:ext cx="266700" cy="1414463"/>
            </a:xfrm>
            <a:prstGeom prst="roundRect">
              <a:avLst>
                <a:gd name="adj" fmla="val 50000"/>
              </a:avLst>
            </a:prstGeom>
            <a:solidFill>
              <a:schemeClr val="tx2"/>
            </a:solidFill>
            <a:ln>
              <a:noFill/>
            </a:ln>
          </p:spPr>
          <p:txBody>
            <a:bodyPr lIns="81887" tIns="40943" rIns="81887" bIns="40943"/>
            <a:lstStyle/>
            <a:p>
              <a:endParaRPr lang="zh-CN" altLang="en-US"/>
            </a:p>
          </p:txBody>
        </p:sp>
        <p:sp>
          <p:nvSpPr>
            <p:cNvPr id="23592" name="Freeform 21"/>
            <p:cNvSpPr>
              <a:spLocks noChangeArrowheads="1"/>
            </p:cNvSpPr>
            <p:nvPr/>
          </p:nvSpPr>
          <p:spPr bwMode="auto">
            <a:xfrm>
              <a:off x="5136753" y="2317257"/>
              <a:ext cx="266700" cy="622300"/>
            </a:xfrm>
            <a:prstGeom prst="roundRect">
              <a:avLst>
                <a:gd name="adj" fmla="val 50000"/>
              </a:avLst>
            </a:prstGeom>
            <a:solidFill>
              <a:schemeClr val="accent5"/>
            </a:solidFill>
            <a:ln>
              <a:noFill/>
            </a:ln>
          </p:spPr>
          <p:txBody>
            <a:bodyPr lIns="81887" tIns="40943" rIns="81887" bIns="40943"/>
            <a:lstStyle/>
            <a:p>
              <a:endParaRPr lang="zh-CN" altLang="en-US"/>
            </a:p>
          </p:txBody>
        </p:sp>
        <p:sp>
          <p:nvSpPr>
            <p:cNvPr id="23611" name="Oval 40"/>
            <p:cNvSpPr>
              <a:spLocks noChangeArrowheads="1"/>
            </p:cNvSpPr>
            <p:nvPr/>
          </p:nvSpPr>
          <p:spPr bwMode="auto">
            <a:xfrm>
              <a:off x="4412853" y="3209432"/>
              <a:ext cx="674688" cy="669925"/>
            </a:xfrm>
            <a:prstGeom prst="ellipse">
              <a:avLst/>
            </a:prstGeom>
            <a:solidFill>
              <a:schemeClr val="bg1"/>
            </a:solidFill>
            <a:ln w="12700">
              <a:solidFill>
                <a:schemeClr val="bg1">
                  <a:lumMod val="75000"/>
                </a:schemeClr>
              </a:solidFill>
              <a:round/>
            </a:ln>
          </p:spPr>
          <p:txBody>
            <a:bodyPr lIns="81887" tIns="40943" rIns="81887" bIns="40943"/>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23615" name="Freeform 44"/>
            <p:cNvSpPr>
              <a:spLocks noEditPoints="1" noChangeArrowheads="1"/>
            </p:cNvSpPr>
            <p:nvPr/>
          </p:nvSpPr>
          <p:spPr bwMode="auto">
            <a:xfrm>
              <a:off x="4555728" y="3377707"/>
              <a:ext cx="387350" cy="334963"/>
            </a:xfrm>
            <a:custGeom>
              <a:avLst/>
              <a:gdLst>
                <a:gd name="T0" fmla="*/ 256151 w 62"/>
                <a:gd name="T1" fmla="*/ 192294 h 54"/>
                <a:gd name="T2" fmla="*/ 212418 w 62"/>
                <a:gd name="T3" fmla="*/ 142669 h 54"/>
                <a:gd name="T4" fmla="*/ 206170 w 62"/>
                <a:gd name="T5" fmla="*/ 105451 h 54"/>
                <a:gd name="T6" fmla="*/ 187427 w 62"/>
                <a:gd name="T7" fmla="*/ 124060 h 54"/>
                <a:gd name="T8" fmla="*/ 143694 w 62"/>
                <a:gd name="T9" fmla="*/ 80639 h 54"/>
                <a:gd name="T10" fmla="*/ 112456 w 62"/>
                <a:gd name="T11" fmla="*/ 105451 h 54"/>
                <a:gd name="T12" fmla="*/ 43733 w 62"/>
                <a:gd name="T13" fmla="*/ 105451 h 54"/>
                <a:gd name="T14" fmla="*/ 43733 w 62"/>
                <a:gd name="T15" fmla="*/ 142669 h 54"/>
                <a:gd name="T16" fmla="*/ 0 w 62"/>
                <a:gd name="T17" fmla="*/ 192294 h 54"/>
                <a:gd name="T18" fmla="*/ 24990 w 62"/>
                <a:gd name="T19" fmla="*/ 223309 h 54"/>
                <a:gd name="T20" fmla="*/ 24990 w 62"/>
                <a:gd name="T21" fmla="*/ 285339 h 54"/>
                <a:gd name="T22" fmla="*/ 62476 w 62"/>
                <a:gd name="T23" fmla="*/ 291542 h 54"/>
                <a:gd name="T24" fmla="*/ 112456 w 62"/>
                <a:gd name="T25" fmla="*/ 334963 h 54"/>
                <a:gd name="T26" fmla="*/ 143694 w 62"/>
                <a:gd name="T27" fmla="*/ 310151 h 54"/>
                <a:gd name="T28" fmla="*/ 199923 w 62"/>
                <a:gd name="T29" fmla="*/ 297745 h 54"/>
                <a:gd name="T30" fmla="*/ 231160 w 62"/>
                <a:gd name="T31" fmla="*/ 285339 h 54"/>
                <a:gd name="T32" fmla="*/ 231160 w 62"/>
                <a:gd name="T33" fmla="*/ 223309 h 54"/>
                <a:gd name="T34" fmla="*/ 199923 w 62"/>
                <a:gd name="T35" fmla="*/ 235715 h 54"/>
                <a:gd name="T36" fmla="*/ 124952 w 62"/>
                <a:gd name="T37" fmla="*/ 285339 h 54"/>
                <a:gd name="T38" fmla="*/ 124952 w 62"/>
                <a:gd name="T39" fmla="*/ 130263 h 54"/>
                <a:gd name="T40" fmla="*/ 206170 w 62"/>
                <a:gd name="T41" fmla="*/ 204700 h 54"/>
                <a:gd name="T42" fmla="*/ 362360 w 62"/>
                <a:gd name="T43" fmla="*/ 217106 h 54"/>
                <a:gd name="T44" fmla="*/ 387350 w 62"/>
                <a:gd name="T45" fmla="*/ 235715 h 54"/>
                <a:gd name="T46" fmla="*/ 374855 w 62"/>
                <a:gd name="T47" fmla="*/ 254324 h 54"/>
                <a:gd name="T48" fmla="*/ 368607 w 62"/>
                <a:gd name="T49" fmla="*/ 285339 h 54"/>
                <a:gd name="T50" fmla="*/ 349865 w 62"/>
                <a:gd name="T51" fmla="*/ 291542 h 54"/>
                <a:gd name="T52" fmla="*/ 324874 w 62"/>
                <a:gd name="T53" fmla="*/ 310151 h 54"/>
                <a:gd name="T54" fmla="*/ 312379 w 62"/>
                <a:gd name="T55" fmla="*/ 297745 h 54"/>
                <a:gd name="T56" fmla="*/ 281141 w 62"/>
                <a:gd name="T57" fmla="*/ 297745 h 54"/>
                <a:gd name="T58" fmla="*/ 274894 w 62"/>
                <a:gd name="T59" fmla="*/ 279136 h 54"/>
                <a:gd name="T60" fmla="*/ 256151 w 62"/>
                <a:gd name="T61" fmla="*/ 254324 h 54"/>
                <a:gd name="T62" fmla="*/ 268646 w 62"/>
                <a:gd name="T63" fmla="*/ 241918 h 54"/>
                <a:gd name="T64" fmla="*/ 268646 w 62"/>
                <a:gd name="T65" fmla="*/ 204700 h 54"/>
                <a:gd name="T66" fmla="*/ 287389 w 62"/>
                <a:gd name="T67" fmla="*/ 204700 h 54"/>
                <a:gd name="T68" fmla="*/ 312379 w 62"/>
                <a:gd name="T69" fmla="*/ 179888 h 54"/>
                <a:gd name="T70" fmla="*/ 324874 w 62"/>
                <a:gd name="T71" fmla="*/ 192294 h 54"/>
                <a:gd name="T72" fmla="*/ 362360 w 62"/>
                <a:gd name="T73" fmla="*/ 192294 h 54"/>
                <a:gd name="T74" fmla="*/ 362360 w 62"/>
                <a:gd name="T75" fmla="*/ 217106 h 54"/>
                <a:gd name="T76" fmla="*/ 356112 w 62"/>
                <a:gd name="T77" fmla="*/ 248121 h 54"/>
                <a:gd name="T78" fmla="*/ 281141 w 62"/>
                <a:gd name="T79" fmla="*/ 248121 h 54"/>
                <a:gd name="T80" fmla="*/ 318627 w 62"/>
                <a:gd name="T81" fmla="*/ 285339 h 54"/>
                <a:gd name="T82" fmla="*/ 387350 w 62"/>
                <a:gd name="T83" fmla="*/ 74436 h 54"/>
                <a:gd name="T84" fmla="*/ 368607 w 62"/>
                <a:gd name="T85" fmla="*/ 93045 h 54"/>
                <a:gd name="T86" fmla="*/ 368607 w 62"/>
                <a:gd name="T87" fmla="*/ 136466 h 54"/>
                <a:gd name="T88" fmla="*/ 343617 w 62"/>
                <a:gd name="T89" fmla="*/ 142669 h 54"/>
                <a:gd name="T90" fmla="*/ 312379 w 62"/>
                <a:gd name="T91" fmla="*/ 173685 h 54"/>
                <a:gd name="T92" fmla="*/ 287389 w 62"/>
                <a:gd name="T93" fmla="*/ 155075 h 54"/>
                <a:gd name="T94" fmla="*/ 243656 w 62"/>
                <a:gd name="T95" fmla="*/ 155075 h 54"/>
                <a:gd name="T96" fmla="*/ 243656 w 62"/>
                <a:gd name="T97" fmla="*/ 124060 h 54"/>
                <a:gd name="T98" fmla="*/ 212418 w 62"/>
                <a:gd name="T99" fmla="*/ 93045 h 54"/>
                <a:gd name="T100" fmla="*/ 231160 w 62"/>
                <a:gd name="T101" fmla="*/ 74436 h 54"/>
                <a:gd name="T102" fmla="*/ 231160 w 62"/>
                <a:gd name="T103" fmla="*/ 31015 h 54"/>
                <a:gd name="T104" fmla="*/ 256151 w 62"/>
                <a:gd name="T105" fmla="*/ 31015 h 54"/>
                <a:gd name="T106" fmla="*/ 287389 w 62"/>
                <a:gd name="T107" fmla="*/ 0 h 54"/>
                <a:gd name="T108" fmla="*/ 306131 w 62"/>
                <a:gd name="T109" fmla="*/ 18609 h 54"/>
                <a:gd name="T110" fmla="*/ 349865 w 62"/>
                <a:gd name="T111" fmla="*/ 18609 h 54"/>
                <a:gd name="T112" fmla="*/ 356112 w 62"/>
                <a:gd name="T113" fmla="*/ 43421 h 54"/>
                <a:gd name="T114" fmla="*/ 299884 w 62"/>
                <a:gd name="T115" fmla="*/ 136466 h 54"/>
                <a:gd name="T116" fmla="*/ 249903 w 62"/>
                <a:gd name="T117" fmla="*/ 86842 h 54"/>
                <a:gd name="T118" fmla="*/ 349865 w 62"/>
                <a:gd name="T119" fmla="*/ 86842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2"/>
                <a:gd name="T181" fmla="*/ 0 h 54"/>
                <a:gd name="T182" fmla="*/ 62 w 62"/>
                <a:gd name="T183" fmla="*/ 54 h 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4"/>
            </a:solidFill>
            <a:ln w="9525">
              <a:noFill/>
              <a:miter lim="800000"/>
            </a:ln>
          </p:spPr>
          <p:txBody>
            <a:bodyPr lIns="81887" tIns="40943" rIns="81887" bIns="40943"/>
            <a:lstStyle/>
            <a:p>
              <a:endParaRPr lang="zh-CN" altLang="en-US"/>
            </a:p>
          </p:txBody>
        </p:sp>
        <p:sp>
          <p:nvSpPr>
            <p:cNvPr id="23619" name="TextBox 98"/>
            <p:cNvSpPr>
              <a:spLocks noChangeArrowheads="1"/>
            </p:cNvSpPr>
            <p:nvPr/>
          </p:nvSpPr>
          <p:spPr bwMode="auto">
            <a:xfrm>
              <a:off x="3827066" y="4428969"/>
              <a:ext cx="18843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您的内容打在这里，或者通过复制您的文本后。您的内容打在这里，或者通过复制您的文本后</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620" name="TextBox 99"/>
            <p:cNvSpPr>
              <a:spLocks noChangeArrowheads="1"/>
            </p:cNvSpPr>
            <p:nvPr/>
          </p:nvSpPr>
          <p:spPr bwMode="auto">
            <a:xfrm>
              <a:off x="4163616" y="4009532"/>
              <a:ext cx="1211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rgbClr val="3F3F3F"/>
                  </a:solidFill>
                  <a:latin typeface="微软雅黑" panose="020B0503020204020204" pitchFamily="34" charset="-122"/>
                  <a:ea typeface="微软雅黑" panose="020B0503020204020204" pitchFamily="34" charset="-122"/>
                </a:rPr>
                <a:t>添加标题</a:t>
              </a:r>
              <a:endParaRPr lang="zh-CN" altLang="en-US"/>
            </a:p>
          </p:txBody>
        </p:sp>
      </p:grpSp>
      <p:grpSp>
        <p:nvGrpSpPr>
          <p:cNvPr id="10" name="组合 9"/>
          <p:cNvGrpSpPr/>
          <p:nvPr/>
        </p:nvGrpSpPr>
        <p:grpSpPr>
          <a:xfrm>
            <a:off x="6480572" y="1645494"/>
            <a:ext cx="1884362" cy="4127500"/>
            <a:chOff x="6480572" y="1317132"/>
            <a:chExt cx="1884362" cy="4127500"/>
          </a:xfrm>
        </p:grpSpPr>
        <p:sp>
          <p:nvSpPr>
            <p:cNvPr id="23593" name="Freeform 22"/>
            <p:cNvSpPr>
              <a:spLocks noChangeArrowheads="1"/>
            </p:cNvSpPr>
            <p:nvPr/>
          </p:nvSpPr>
          <p:spPr bwMode="auto">
            <a:xfrm>
              <a:off x="6755209"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94" name="Freeform 23"/>
            <p:cNvSpPr>
              <a:spLocks noChangeArrowheads="1"/>
            </p:cNvSpPr>
            <p:nvPr/>
          </p:nvSpPr>
          <p:spPr bwMode="auto">
            <a:xfrm>
              <a:off x="7094934"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95" name="Freeform 24"/>
            <p:cNvSpPr>
              <a:spLocks noChangeArrowheads="1"/>
            </p:cNvSpPr>
            <p:nvPr/>
          </p:nvSpPr>
          <p:spPr bwMode="auto">
            <a:xfrm>
              <a:off x="7434659" y="1317132"/>
              <a:ext cx="265113"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96" name="Freeform 25"/>
            <p:cNvSpPr>
              <a:spLocks noChangeArrowheads="1"/>
            </p:cNvSpPr>
            <p:nvPr/>
          </p:nvSpPr>
          <p:spPr bwMode="auto">
            <a:xfrm>
              <a:off x="7772797"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597" name="Freeform 26"/>
            <p:cNvSpPr>
              <a:spLocks noChangeArrowheads="1"/>
            </p:cNvSpPr>
            <p:nvPr/>
          </p:nvSpPr>
          <p:spPr bwMode="auto">
            <a:xfrm>
              <a:off x="7772797" y="1515570"/>
              <a:ext cx="266700" cy="1422400"/>
            </a:xfrm>
            <a:prstGeom prst="roundRect">
              <a:avLst>
                <a:gd name="adj" fmla="val 50000"/>
              </a:avLst>
            </a:prstGeom>
            <a:solidFill>
              <a:schemeClr val="accent5"/>
            </a:solidFill>
            <a:ln>
              <a:noFill/>
            </a:ln>
          </p:spPr>
          <p:txBody>
            <a:bodyPr lIns="81887" tIns="40943" rIns="81887" bIns="40943"/>
            <a:lstStyle/>
            <a:p>
              <a:endParaRPr lang="zh-CN" altLang="en-US"/>
            </a:p>
          </p:txBody>
        </p:sp>
        <p:sp>
          <p:nvSpPr>
            <p:cNvPr id="23598" name="Freeform 27"/>
            <p:cNvSpPr>
              <a:spLocks noChangeArrowheads="1"/>
            </p:cNvSpPr>
            <p:nvPr/>
          </p:nvSpPr>
          <p:spPr bwMode="auto">
            <a:xfrm>
              <a:off x="7434659" y="1779095"/>
              <a:ext cx="265113" cy="1158875"/>
            </a:xfrm>
            <a:prstGeom prst="roundRect">
              <a:avLst>
                <a:gd name="adj" fmla="val 50000"/>
              </a:avLst>
            </a:prstGeom>
            <a:solidFill>
              <a:schemeClr val="tx2"/>
            </a:solidFill>
            <a:ln>
              <a:noFill/>
            </a:ln>
          </p:spPr>
          <p:txBody>
            <a:bodyPr lIns="81887" tIns="40943" rIns="81887" bIns="40943"/>
            <a:lstStyle/>
            <a:p>
              <a:endParaRPr lang="zh-CN" altLang="en-US"/>
            </a:p>
          </p:txBody>
        </p:sp>
        <p:sp>
          <p:nvSpPr>
            <p:cNvPr id="23599" name="Freeform 28"/>
            <p:cNvSpPr>
              <a:spLocks noChangeArrowheads="1"/>
            </p:cNvSpPr>
            <p:nvPr/>
          </p:nvSpPr>
          <p:spPr bwMode="auto">
            <a:xfrm>
              <a:off x="7094934" y="2109295"/>
              <a:ext cx="266700" cy="828675"/>
            </a:xfrm>
            <a:prstGeom prst="roundRect">
              <a:avLst>
                <a:gd name="adj" fmla="val 50000"/>
              </a:avLst>
            </a:prstGeom>
            <a:solidFill>
              <a:schemeClr val="accent6"/>
            </a:solidFill>
            <a:ln>
              <a:noFill/>
            </a:ln>
          </p:spPr>
          <p:txBody>
            <a:bodyPr lIns="81887" tIns="40943" rIns="81887" bIns="40943"/>
            <a:lstStyle/>
            <a:p>
              <a:endParaRPr lang="zh-CN" altLang="en-US"/>
            </a:p>
          </p:txBody>
        </p:sp>
        <p:sp>
          <p:nvSpPr>
            <p:cNvPr id="23600" name="Freeform 29"/>
            <p:cNvSpPr>
              <a:spLocks noChangeArrowheads="1"/>
            </p:cNvSpPr>
            <p:nvPr/>
          </p:nvSpPr>
          <p:spPr bwMode="auto">
            <a:xfrm>
              <a:off x="6755209" y="2452195"/>
              <a:ext cx="266700" cy="485775"/>
            </a:xfrm>
            <a:prstGeom prst="roundRect">
              <a:avLst>
                <a:gd name="adj" fmla="val 50000"/>
              </a:avLst>
            </a:prstGeom>
            <a:solidFill>
              <a:schemeClr val="accent4"/>
            </a:solidFill>
            <a:ln>
              <a:noFill/>
            </a:ln>
          </p:spPr>
          <p:txBody>
            <a:bodyPr lIns="81887" tIns="40943" rIns="81887" bIns="40943"/>
            <a:lstStyle/>
            <a:p>
              <a:endParaRPr lang="zh-CN" altLang="en-US"/>
            </a:p>
          </p:txBody>
        </p:sp>
        <p:sp>
          <p:nvSpPr>
            <p:cNvPr id="23612" name="Oval 41"/>
            <p:cNvSpPr>
              <a:spLocks noChangeArrowheads="1"/>
            </p:cNvSpPr>
            <p:nvPr/>
          </p:nvSpPr>
          <p:spPr bwMode="auto">
            <a:xfrm>
              <a:off x="7053659" y="3209432"/>
              <a:ext cx="673100" cy="669925"/>
            </a:xfrm>
            <a:prstGeom prst="ellipse">
              <a:avLst/>
            </a:prstGeom>
            <a:solidFill>
              <a:schemeClr val="bg1"/>
            </a:solidFill>
            <a:ln w="12700">
              <a:solidFill>
                <a:schemeClr val="bg1">
                  <a:lumMod val="75000"/>
                </a:schemeClr>
              </a:solidFill>
              <a:round/>
            </a:ln>
          </p:spPr>
          <p:txBody>
            <a:bodyPr lIns="81887" tIns="40943" rIns="81887" bIns="40943"/>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23614" name="Freeform 43"/>
            <p:cNvSpPr>
              <a:spLocks noEditPoints="1" noChangeArrowheads="1"/>
            </p:cNvSpPr>
            <p:nvPr/>
          </p:nvSpPr>
          <p:spPr bwMode="auto">
            <a:xfrm>
              <a:off x="7250509" y="3431682"/>
              <a:ext cx="279400" cy="223838"/>
            </a:xfrm>
            <a:custGeom>
              <a:avLst/>
              <a:gdLst>
                <a:gd name="T0" fmla="*/ 155222 w 45"/>
                <a:gd name="T1" fmla="*/ 143008 h 36"/>
                <a:gd name="T2" fmla="*/ 155222 w 45"/>
                <a:gd name="T3" fmla="*/ 149225 h 36"/>
                <a:gd name="T4" fmla="*/ 149013 w 45"/>
                <a:gd name="T5" fmla="*/ 149225 h 36"/>
                <a:gd name="T6" fmla="*/ 142804 w 45"/>
                <a:gd name="T7" fmla="*/ 149225 h 36"/>
                <a:gd name="T8" fmla="*/ 130387 w 45"/>
                <a:gd name="T9" fmla="*/ 149225 h 36"/>
                <a:gd name="T10" fmla="*/ 130387 w 45"/>
                <a:gd name="T11" fmla="*/ 149225 h 36"/>
                <a:gd name="T12" fmla="*/ 130387 w 45"/>
                <a:gd name="T13" fmla="*/ 143008 h 36"/>
                <a:gd name="T14" fmla="*/ 0 w 45"/>
                <a:gd name="T15" fmla="*/ 99484 h 36"/>
                <a:gd name="T16" fmla="*/ 0 w 45"/>
                <a:gd name="T17" fmla="*/ 180314 h 36"/>
                <a:gd name="T18" fmla="*/ 43462 w 45"/>
                <a:gd name="T19" fmla="*/ 223838 h 36"/>
                <a:gd name="T20" fmla="*/ 142804 w 45"/>
                <a:gd name="T21" fmla="*/ 223838 h 36"/>
                <a:gd name="T22" fmla="*/ 235938 w 45"/>
                <a:gd name="T23" fmla="*/ 223838 h 36"/>
                <a:gd name="T24" fmla="*/ 279400 w 45"/>
                <a:gd name="T25" fmla="*/ 180314 h 36"/>
                <a:gd name="T26" fmla="*/ 279400 w 45"/>
                <a:gd name="T27" fmla="*/ 99484 h 36"/>
                <a:gd name="T28" fmla="*/ 155222 w 45"/>
                <a:gd name="T29" fmla="*/ 143008 h 36"/>
                <a:gd name="T30" fmla="*/ 142804 w 45"/>
                <a:gd name="T31" fmla="*/ 130572 h 36"/>
                <a:gd name="T32" fmla="*/ 142804 w 45"/>
                <a:gd name="T33" fmla="*/ 130572 h 36"/>
                <a:gd name="T34" fmla="*/ 149013 w 45"/>
                <a:gd name="T35" fmla="*/ 130572 h 36"/>
                <a:gd name="T36" fmla="*/ 149013 w 45"/>
                <a:gd name="T37" fmla="*/ 143008 h 36"/>
                <a:gd name="T38" fmla="*/ 142804 w 45"/>
                <a:gd name="T39" fmla="*/ 149225 h 36"/>
                <a:gd name="T40" fmla="*/ 142804 w 45"/>
                <a:gd name="T41" fmla="*/ 149225 h 36"/>
                <a:gd name="T42" fmla="*/ 136596 w 45"/>
                <a:gd name="T43" fmla="*/ 149225 h 36"/>
                <a:gd name="T44" fmla="*/ 130387 w 45"/>
                <a:gd name="T45" fmla="*/ 143008 h 36"/>
                <a:gd name="T46" fmla="*/ 130387 w 45"/>
                <a:gd name="T47" fmla="*/ 130572 h 36"/>
                <a:gd name="T48" fmla="*/ 136596 w 45"/>
                <a:gd name="T49" fmla="*/ 130572 h 36"/>
                <a:gd name="T50" fmla="*/ 142804 w 45"/>
                <a:gd name="T51" fmla="*/ 130572 h 36"/>
                <a:gd name="T52" fmla="*/ 130387 w 45"/>
                <a:gd name="T53" fmla="*/ 130572 h 36"/>
                <a:gd name="T54" fmla="*/ 130387 w 45"/>
                <a:gd name="T55" fmla="*/ 136790 h 36"/>
                <a:gd name="T56" fmla="*/ 0 w 45"/>
                <a:gd name="T57" fmla="*/ 93266 h 36"/>
                <a:gd name="T58" fmla="*/ 43462 w 45"/>
                <a:gd name="T59" fmla="*/ 55960 h 36"/>
                <a:gd name="T60" fmla="*/ 142804 w 45"/>
                <a:gd name="T61" fmla="*/ 55960 h 36"/>
                <a:gd name="T62" fmla="*/ 235938 w 45"/>
                <a:gd name="T63" fmla="*/ 55960 h 36"/>
                <a:gd name="T64" fmla="*/ 279400 w 45"/>
                <a:gd name="T65" fmla="*/ 93266 h 36"/>
                <a:gd name="T66" fmla="*/ 155222 w 45"/>
                <a:gd name="T67" fmla="*/ 136790 h 36"/>
                <a:gd name="T68" fmla="*/ 155222 w 45"/>
                <a:gd name="T69" fmla="*/ 130572 h 36"/>
                <a:gd name="T70" fmla="*/ 149013 w 45"/>
                <a:gd name="T71" fmla="*/ 124354 h 36"/>
                <a:gd name="T72" fmla="*/ 142804 w 45"/>
                <a:gd name="T73" fmla="*/ 124354 h 36"/>
                <a:gd name="T74" fmla="*/ 130387 w 45"/>
                <a:gd name="T75" fmla="*/ 124354 h 36"/>
                <a:gd name="T76" fmla="*/ 130387 w 45"/>
                <a:gd name="T77" fmla="*/ 130572 h 36"/>
                <a:gd name="T78" fmla="*/ 142804 w 45"/>
                <a:gd name="T79" fmla="*/ 6218 h 36"/>
                <a:gd name="T80" fmla="*/ 142804 w 45"/>
                <a:gd name="T81" fmla="*/ 6218 h 36"/>
                <a:gd name="T82" fmla="*/ 186267 w 45"/>
                <a:gd name="T83" fmla="*/ 49742 h 36"/>
                <a:gd name="T84" fmla="*/ 192476 w 45"/>
                <a:gd name="T85" fmla="*/ 49742 h 36"/>
                <a:gd name="T86" fmla="*/ 142804 w 45"/>
                <a:gd name="T87" fmla="*/ 0 h 36"/>
                <a:gd name="T88" fmla="*/ 142804 w 45"/>
                <a:gd name="T89" fmla="*/ 0 h 36"/>
                <a:gd name="T90" fmla="*/ 86924 w 45"/>
                <a:gd name="T91" fmla="*/ 49742 h 36"/>
                <a:gd name="T92" fmla="*/ 99342 w 45"/>
                <a:gd name="T93" fmla="*/ 49742 h 36"/>
                <a:gd name="T94" fmla="*/ 142804 w 45"/>
                <a:gd name="T95" fmla="*/ 6218 h 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
                <a:gd name="T145" fmla="*/ 0 h 36"/>
                <a:gd name="T146" fmla="*/ 45 w 45"/>
                <a:gd name="T147" fmla="*/ 36 h 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5"/>
            </a:solidFill>
            <a:ln>
              <a:noFill/>
            </a:ln>
          </p:spPr>
          <p:txBody>
            <a:bodyPr lIns="81887" tIns="40943" rIns="81887" bIns="40943"/>
            <a:lstStyle/>
            <a:p>
              <a:endParaRPr lang="zh-CN" altLang="en-US"/>
            </a:p>
          </p:txBody>
        </p:sp>
        <p:sp>
          <p:nvSpPr>
            <p:cNvPr id="23621" name="TextBox 100"/>
            <p:cNvSpPr>
              <a:spLocks noChangeArrowheads="1"/>
            </p:cNvSpPr>
            <p:nvPr/>
          </p:nvSpPr>
          <p:spPr bwMode="auto">
            <a:xfrm>
              <a:off x="6480572" y="4428969"/>
              <a:ext cx="18843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您的内容打在这里，或者通过复制您的文本后。您的内容打在这里，或者通过复制您的文本后</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622" name="TextBox 101"/>
            <p:cNvSpPr>
              <a:spLocks noChangeArrowheads="1"/>
            </p:cNvSpPr>
            <p:nvPr/>
          </p:nvSpPr>
          <p:spPr bwMode="auto">
            <a:xfrm>
              <a:off x="6817122" y="4009532"/>
              <a:ext cx="1211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rgbClr val="3F3F3F"/>
                  </a:solidFill>
                  <a:latin typeface="微软雅黑" panose="020B0503020204020204" pitchFamily="34" charset="-122"/>
                  <a:ea typeface="微软雅黑" panose="020B0503020204020204" pitchFamily="34" charset="-122"/>
                </a:rPr>
                <a:t>添加标题</a:t>
              </a:r>
              <a:endParaRPr lang="zh-CN" altLang="en-US"/>
            </a:p>
          </p:txBody>
        </p:sp>
      </p:grpSp>
      <p:grpSp>
        <p:nvGrpSpPr>
          <p:cNvPr id="11" name="组合 10"/>
          <p:cNvGrpSpPr/>
          <p:nvPr/>
        </p:nvGrpSpPr>
        <p:grpSpPr>
          <a:xfrm>
            <a:off x="9134079" y="1645494"/>
            <a:ext cx="1884362" cy="4127500"/>
            <a:chOff x="9134079" y="1317132"/>
            <a:chExt cx="1884362" cy="4127500"/>
          </a:xfrm>
        </p:grpSpPr>
        <p:sp>
          <p:nvSpPr>
            <p:cNvPr id="23601" name="Freeform 30"/>
            <p:cNvSpPr>
              <a:spLocks noChangeArrowheads="1"/>
            </p:cNvSpPr>
            <p:nvPr/>
          </p:nvSpPr>
          <p:spPr bwMode="auto">
            <a:xfrm>
              <a:off x="9424591"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602" name="Freeform 31"/>
            <p:cNvSpPr>
              <a:spLocks noChangeArrowheads="1"/>
            </p:cNvSpPr>
            <p:nvPr/>
          </p:nvSpPr>
          <p:spPr bwMode="auto">
            <a:xfrm>
              <a:off x="9764316" y="1317132"/>
              <a:ext cx="266700"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603" name="Freeform 32"/>
            <p:cNvSpPr>
              <a:spLocks noChangeArrowheads="1"/>
            </p:cNvSpPr>
            <p:nvPr/>
          </p:nvSpPr>
          <p:spPr bwMode="auto">
            <a:xfrm>
              <a:off x="10104041" y="1317132"/>
              <a:ext cx="265113"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604" name="Freeform 33"/>
            <p:cNvSpPr>
              <a:spLocks noChangeArrowheads="1"/>
            </p:cNvSpPr>
            <p:nvPr/>
          </p:nvSpPr>
          <p:spPr bwMode="auto">
            <a:xfrm>
              <a:off x="10442179" y="1317132"/>
              <a:ext cx="265112" cy="1620838"/>
            </a:xfrm>
            <a:prstGeom prst="roundRect">
              <a:avLst>
                <a:gd name="adj" fmla="val 50000"/>
              </a:avLst>
            </a:prstGeom>
            <a:solidFill>
              <a:schemeClr val="bg1">
                <a:lumMod val="95000"/>
              </a:schemeClr>
            </a:solidFill>
            <a:ln>
              <a:noFill/>
            </a:ln>
          </p:spPr>
          <p:txBody>
            <a:bodyPr lIns="81887" tIns="40943" rIns="81887" bIns="40943"/>
            <a:lstStyle/>
            <a:p>
              <a:endParaRPr lang="zh-CN" altLang="en-US"/>
            </a:p>
          </p:txBody>
        </p:sp>
        <p:sp>
          <p:nvSpPr>
            <p:cNvPr id="23605" name="Freeform 34"/>
            <p:cNvSpPr>
              <a:spLocks noChangeArrowheads="1"/>
            </p:cNvSpPr>
            <p:nvPr/>
          </p:nvSpPr>
          <p:spPr bwMode="auto">
            <a:xfrm>
              <a:off x="10442179" y="1531445"/>
              <a:ext cx="265112" cy="1406525"/>
            </a:xfrm>
            <a:prstGeom prst="roundRect">
              <a:avLst>
                <a:gd name="adj" fmla="val 50000"/>
              </a:avLst>
            </a:prstGeom>
            <a:solidFill>
              <a:schemeClr val="accent5"/>
            </a:solidFill>
            <a:ln>
              <a:noFill/>
            </a:ln>
          </p:spPr>
          <p:txBody>
            <a:bodyPr lIns="81887" tIns="40943" rIns="81887" bIns="40943"/>
            <a:lstStyle/>
            <a:p>
              <a:endParaRPr lang="zh-CN" altLang="en-US"/>
            </a:p>
          </p:txBody>
        </p:sp>
        <p:sp>
          <p:nvSpPr>
            <p:cNvPr id="23606" name="Freeform 35"/>
            <p:cNvSpPr>
              <a:spLocks noChangeArrowheads="1"/>
            </p:cNvSpPr>
            <p:nvPr/>
          </p:nvSpPr>
          <p:spPr bwMode="auto">
            <a:xfrm>
              <a:off x="10104041" y="1655270"/>
              <a:ext cx="265113" cy="1284287"/>
            </a:xfrm>
            <a:prstGeom prst="roundRect">
              <a:avLst>
                <a:gd name="adj" fmla="val 50000"/>
              </a:avLst>
            </a:prstGeom>
            <a:solidFill>
              <a:schemeClr val="tx2"/>
            </a:solidFill>
            <a:ln>
              <a:noFill/>
            </a:ln>
          </p:spPr>
          <p:txBody>
            <a:bodyPr lIns="81887" tIns="40943" rIns="81887" bIns="40943"/>
            <a:lstStyle/>
            <a:p>
              <a:endParaRPr lang="zh-CN" altLang="en-US"/>
            </a:p>
          </p:txBody>
        </p:sp>
        <p:sp>
          <p:nvSpPr>
            <p:cNvPr id="23607" name="Freeform 36"/>
            <p:cNvSpPr>
              <a:spLocks noChangeArrowheads="1"/>
            </p:cNvSpPr>
            <p:nvPr/>
          </p:nvSpPr>
          <p:spPr bwMode="auto">
            <a:xfrm>
              <a:off x="9764316" y="2593482"/>
              <a:ext cx="266700" cy="344488"/>
            </a:xfrm>
            <a:prstGeom prst="roundRect">
              <a:avLst>
                <a:gd name="adj" fmla="val 50000"/>
              </a:avLst>
            </a:prstGeom>
            <a:solidFill>
              <a:schemeClr val="accent6"/>
            </a:solidFill>
            <a:ln>
              <a:noFill/>
            </a:ln>
          </p:spPr>
          <p:txBody>
            <a:bodyPr lIns="81887" tIns="40943" rIns="81887" bIns="40943"/>
            <a:lstStyle/>
            <a:p>
              <a:endParaRPr lang="zh-CN" altLang="en-US"/>
            </a:p>
          </p:txBody>
        </p:sp>
        <p:sp>
          <p:nvSpPr>
            <p:cNvPr id="23608" name="Freeform 37"/>
            <p:cNvSpPr>
              <a:spLocks noChangeArrowheads="1"/>
            </p:cNvSpPr>
            <p:nvPr/>
          </p:nvSpPr>
          <p:spPr bwMode="auto">
            <a:xfrm>
              <a:off x="9424591" y="1950545"/>
              <a:ext cx="266700" cy="987425"/>
            </a:xfrm>
            <a:prstGeom prst="roundRect">
              <a:avLst>
                <a:gd name="adj" fmla="val 50000"/>
              </a:avLst>
            </a:prstGeom>
            <a:solidFill>
              <a:schemeClr val="accent4"/>
            </a:solidFill>
            <a:ln>
              <a:noFill/>
            </a:ln>
          </p:spPr>
          <p:txBody>
            <a:bodyPr lIns="81887" tIns="40943" rIns="81887" bIns="40943"/>
            <a:lstStyle/>
            <a:p>
              <a:endParaRPr lang="zh-CN" altLang="en-US"/>
            </a:p>
          </p:txBody>
        </p:sp>
        <p:sp>
          <p:nvSpPr>
            <p:cNvPr id="23613" name="Oval 42"/>
            <p:cNvSpPr>
              <a:spLocks noChangeArrowheads="1"/>
            </p:cNvSpPr>
            <p:nvPr/>
          </p:nvSpPr>
          <p:spPr bwMode="auto">
            <a:xfrm>
              <a:off x="9730979" y="3209432"/>
              <a:ext cx="673100" cy="669925"/>
            </a:xfrm>
            <a:prstGeom prst="ellipse">
              <a:avLst/>
            </a:prstGeom>
            <a:solidFill>
              <a:schemeClr val="bg1"/>
            </a:solidFill>
            <a:ln w="12700">
              <a:solidFill>
                <a:schemeClr val="bg1">
                  <a:lumMod val="75000"/>
                </a:schemeClr>
              </a:solidFill>
              <a:round/>
            </a:ln>
          </p:spPr>
          <p:txBody>
            <a:bodyPr lIns="81887" tIns="40943" rIns="81887" bIns="40943"/>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宋体" panose="02010600030101010101" pitchFamily="2" charset="-122"/>
              </a:endParaRPr>
            </a:p>
          </p:txBody>
        </p:sp>
        <p:sp>
          <p:nvSpPr>
            <p:cNvPr id="23616" name="Freeform 45"/>
            <p:cNvSpPr>
              <a:spLocks noEditPoints="1" noChangeArrowheads="1"/>
            </p:cNvSpPr>
            <p:nvPr/>
          </p:nvSpPr>
          <p:spPr bwMode="auto">
            <a:xfrm>
              <a:off x="9908779" y="3384057"/>
              <a:ext cx="285750" cy="315913"/>
            </a:xfrm>
            <a:custGeom>
              <a:avLst/>
              <a:gdLst>
                <a:gd name="T0" fmla="*/ 248478 w 46"/>
                <a:gd name="T1" fmla="*/ 173442 h 51"/>
                <a:gd name="T2" fmla="*/ 217418 w 46"/>
                <a:gd name="T3" fmla="*/ 253969 h 51"/>
                <a:gd name="T4" fmla="*/ 211207 w 46"/>
                <a:gd name="T5" fmla="*/ 210609 h 51"/>
                <a:gd name="T6" fmla="*/ 180147 w 46"/>
                <a:gd name="T7" fmla="*/ 185831 h 51"/>
                <a:gd name="T8" fmla="*/ 180147 w 46"/>
                <a:gd name="T9" fmla="*/ 185831 h 51"/>
                <a:gd name="T10" fmla="*/ 167723 w 46"/>
                <a:gd name="T11" fmla="*/ 185831 h 51"/>
                <a:gd name="T12" fmla="*/ 155299 w 46"/>
                <a:gd name="T13" fmla="*/ 216803 h 51"/>
                <a:gd name="T14" fmla="*/ 149087 w 46"/>
                <a:gd name="T15" fmla="*/ 235386 h 51"/>
                <a:gd name="T16" fmla="*/ 149087 w 46"/>
                <a:gd name="T17" fmla="*/ 198220 h 51"/>
                <a:gd name="T18" fmla="*/ 149087 w 46"/>
                <a:gd name="T19" fmla="*/ 192026 h 51"/>
                <a:gd name="T20" fmla="*/ 142875 w 46"/>
                <a:gd name="T21" fmla="*/ 185831 h 51"/>
                <a:gd name="T22" fmla="*/ 136663 w 46"/>
                <a:gd name="T23" fmla="*/ 192026 h 51"/>
                <a:gd name="T24" fmla="*/ 136663 w 46"/>
                <a:gd name="T25" fmla="*/ 198220 h 51"/>
                <a:gd name="T26" fmla="*/ 130451 w 46"/>
                <a:gd name="T27" fmla="*/ 235386 h 51"/>
                <a:gd name="T28" fmla="*/ 124239 w 46"/>
                <a:gd name="T29" fmla="*/ 216803 h 51"/>
                <a:gd name="T30" fmla="*/ 118027 w 46"/>
                <a:gd name="T31" fmla="*/ 185831 h 51"/>
                <a:gd name="T32" fmla="*/ 93179 w 46"/>
                <a:gd name="T33" fmla="*/ 185831 h 51"/>
                <a:gd name="T34" fmla="*/ 93179 w 46"/>
                <a:gd name="T35" fmla="*/ 185831 h 51"/>
                <a:gd name="T36" fmla="*/ 68332 w 46"/>
                <a:gd name="T37" fmla="*/ 210609 h 51"/>
                <a:gd name="T38" fmla="*/ 62120 w 46"/>
                <a:gd name="T39" fmla="*/ 253969 h 51"/>
                <a:gd name="T40" fmla="*/ 31060 w 46"/>
                <a:gd name="T41" fmla="*/ 173442 h 51"/>
                <a:gd name="T42" fmla="*/ 142875 w 46"/>
                <a:gd name="T43" fmla="*/ 68138 h 51"/>
                <a:gd name="T44" fmla="*/ 142875 w 46"/>
                <a:gd name="T45" fmla="*/ 86721 h 51"/>
                <a:gd name="T46" fmla="*/ 155299 w 46"/>
                <a:gd name="T47" fmla="*/ 92916 h 51"/>
                <a:gd name="T48" fmla="*/ 173935 w 46"/>
                <a:gd name="T49" fmla="*/ 80527 h 51"/>
                <a:gd name="T50" fmla="*/ 198783 w 46"/>
                <a:gd name="T51" fmla="*/ 68138 h 51"/>
                <a:gd name="T52" fmla="*/ 211207 w 46"/>
                <a:gd name="T53" fmla="*/ 55749 h 51"/>
                <a:gd name="T54" fmla="*/ 211207 w 46"/>
                <a:gd name="T55" fmla="*/ 43361 h 51"/>
                <a:gd name="T56" fmla="*/ 198783 w 46"/>
                <a:gd name="T57" fmla="*/ 30972 h 51"/>
                <a:gd name="T58" fmla="*/ 173935 w 46"/>
                <a:gd name="T59" fmla="*/ 18583 h 51"/>
                <a:gd name="T60" fmla="*/ 155299 w 46"/>
                <a:gd name="T61" fmla="*/ 6194 h 51"/>
                <a:gd name="T62" fmla="*/ 142875 w 46"/>
                <a:gd name="T63" fmla="*/ 12389 h 51"/>
                <a:gd name="T64" fmla="*/ 142875 w 46"/>
                <a:gd name="T65" fmla="*/ 30972 h 51"/>
                <a:gd name="T66" fmla="*/ 0 w 46"/>
                <a:gd name="T67" fmla="*/ 173442 h 51"/>
                <a:gd name="T68" fmla="*/ 142875 w 46"/>
                <a:gd name="T69" fmla="*/ 315913 h 51"/>
                <a:gd name="T70" fmla="*/ 285750 w 46"/>
                <a:gd name="T71" fmla="*/ 173442 h 51"/>
                <a:gd name="T72" fmla="*/ 248478 w 46"/>
                <a:gd name="T73" fmla="*/ 173442 h 51"/>
                <a:gd name="T74" fmla="*/ 142875 w 46"/>
                <a:gd name="T75" fmla="*/ 117693 h 51"/>
                <a:gd name="T76" fmla="*/ 173935 w 46"/>
                <a:gd name="T77" fmla="*/ 148665 h 51"/>
                <a:gd name="T78" fmla="*/ 142875 w 46"/>
                <a:gd name="T79" fmla="*/ 179637 h 51"/>
                <a:gd name="T80" fmla="*/ 105603 w 46"/>
                <a:gd name="T81" fmla="*/ 148665 h 51"/>
                <a:gd name="T82" fmla="*/ 142875 w 46"/>
                <a:gd name="T83" fmla="*/ 117693 h 51"/>
                <a:gd name="T84" fmla="*/ 186359 w 46"/>
                <a:gd name="T85" fmla="*/ 229192 h 51"/>
                <a:gd name="T86" fmla="*/ 186359 w 46"/>
                <a:gd name="T87" fmla="*/ 229192 h 51"/>
                <a:gd name="T88" fmla="*/ 186359 w 46"/>
                <a:gd name="T89" fmla="*/ 229192 h 51"/>
                <a:gd name="T90" fmla="*/ 186359 w 46"/>
                <a:gd name="T91" fmla="*/ 272552 h 51"/>
                <a:gd name="T92" fmla="*/ 186359 w 46"/>
                <a:gd name="T93" fmla="*/ 272552 h 51"/>
                <a:gd name="T94" fmla="*/ 180147 w 46"/>
                <a:gd name="T95" fmla="*/ 229192 h 51"/>
                <a:gd name="T96" fmla="*/ 186359 w 46"/>
                <a:gd name="T97" fmla="*/ 229192 h 51"/>
                <a:gd name="T98" fmla="*/ 93179 w 46"/>
                <a:gd name="T99" fmla="*/ 229192 h 51"/>
                <a:gd name="T100" fmla="*/ 93179 w 46"/>
                <a:gd name="T101" fmla="*/ 229192 h 51"/>
                <a:gd name="T102" fmla="*/ 93179 w 46"/>
                <a:gd name="T103" fmla="*/ 272552 h 51"/>
                <a:gd name="T104" fmla="*/ 86967 w 46"/>
                <a:gd name="T105" fmla="*/ 272552 h 51"/>
                <a:gd name="T106" fmla="*/ 86967 w 46"/>
                <a:gd name="T107" fmla="*/ 229192 h 51"/>
                <a:gd name="T108" fmla="*/ 93179 w 46"/>
                <a:gd name="T109" fmla="*/ 229192 h 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6"/>
                <a:gd name="T166" fmla="*/ 0 h 51"/>
                <a:gd name="T167" fmla="*/ 46 w 46"/>
                <a:gd name="T168" fmla="*/ 51 h 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4"/>
            </a:solidFill>
            <a:ln w="9525">
              <a:noFill/>
              <a:miter lim="800000"/>
            </a:ln>
          </p:spPr>
          <p:txBody>
            <a:bodyPr lIns="81887" tIns="40943" rIns="81887" bIns="40943"/>
            <a:lstStyle/>
            <a:p>
              <a:endParaRPr lang="zh-CN" altLang="en-US"/>
            </a:p>
          </p:txBody>
        </p:sp>
        <p:sp>
          <p:nvSpPr>
            <p:cNvPr id="23623" name="TextBox 102"/>
            <p:cNvSpPr>
              <a:spLocks noChangeArrowheads="1"/>
            </p:cNvSpPr>
            <p:nvPr/>
          </p:nvSpPr>
          <p:spPr bwMode="auto">
            <a:xfrm>
              <a:off x="9134079" y="4428969"/>
              <a:ext cx="18843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您的内容打在这里，或者通过复制您的文本后。您的内容打在这里，或者通过复制您的文本后</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624" name="TextBox 103"/>
            <p:cNvSpPr>
              <a:spLocks noChangeArrowheads="1"/>
            </p:cNvSpPr>
            <p:nvPr/>
          </p:nvSpPr>
          <p:spPr bwMode="auto">
            <a:xfrm>
              <a:off x="9470629" y="4009532"/>
              <a:ext cx="1211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rgbClr val="3F3F3F"/>
                  </a:solidFill>
                  <a:latin typeface="微软雅黑" panose="020B0503020204020204" pitchFamily="34" charset="-122"/>
                  <a:ea typeface="微软雅黑" panose="020B0503020204020204" pitchFamily="34" charset="-122"/>
                </a:rPr>
                <a:t>添加标题</a:t>
              </a:r>
              <a:endParaRPr lang="zh-CN" altLang="en-US"/>
            </a:p>
          </p:txBody>
        </p:sp>
      </p:grpSp>
      <p:sp>
        <p:nvSpPr>
          <p:cNvPr id="63"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64"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65" name="等腰三角形 64"/>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65"/>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584200" y="1511300"/>
            <a:ext cx="11020425" cy="0"/>
          </a:xfrm>
          <a:prstGeom prst="line">
            <a:avLst/>
          </a:prstGeom>
          <a:ln w="47625" cmpd="thickThi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84200" y="2241550"/>
            <a:ext cx="11020425" cy="0"/>
          </a:xfrm>
          <a:prstGeom prst="line">
            <a:avLst/>
          </a:prstGeom>
          <a:ln w="47625" cmpd="dbl"/>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84200" y="2971800"/>
            <a:ext cx="11020425" cy="0"/>
          </a:xfrm>
          <a:prstGeom prst="line">
            <a:avLst/>
          </a:prstGeom>
          <a:ln w="12700"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84200" y="3702050"/>
            <a:ext cx="11020425" cy="0"/>
          </a:xfrm>
          <a:prstGeom prst="line">
            <a:avLst/>
          </a:prstGeom>
          <a:ln w="12700"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84200" y="4432300"/>
            <a:ext cx="11020425" cy="0"/>
          </a:xfrm>
          <a:prstGeom prst="line">
            <a:avLst/>
          </a:prstGeom>
          <a:ln w="12700"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84200" y="5162550"/>
            <a:ext cx="11020425" cy="0"/>
          </a:xfrm>
          <a:prstGeom prst="line">
            <a:avLst/>
          </a:prstGeom>
          <a:ln w="12700"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84200" y="5892800"/>
            <a:ext cx="11020425" cy="0"/>
          </a:xfrm>
          <a:prstGeom prst="line">
            <a:avLst/>
          </a:prstGeom>
          <a:ln w="47625" cmpd="thinThick"/>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917700" y="1511300"/>
            <a:ext cx="0" cy="4381500"/>
          </a:xfrm>
          <a:prstGeom prst="line">
            <a:avLst/>
          </a:prstGeom>
          <a:ln w="12700"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511491" y="1511300"/>
            <a:ext cx="0" cy="4381500"/>
          </a:xfrm>
          <a:prstGeom prst="line">
            <a:avLst/>
          </a:prstGeom>
          <a:ln w="12700" cmpd="thickThi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87375" y="1621919"/>
            <a:ext cx="1330325" cy="461665"/>
          </a:xfrm>
          <a:prstGeom prst="rect">
            <a:avLst/>
          </a:prstGeom>
        </p:spPr>
        <p:txBody>
          <a:bodyPr wrap="square">
            <a:spAutoFit/>
          </a:bodyPr>
          <a:lstStyle/>
          <a:p>
            <a:pPr algn="just">
              <a:lnSpc>
                <a:spcPct val="120000"/>
              </a:lnSpc>
            </a:pPr>
            <a:r>
              <a:rPr lang="zh-CN" altLang="en-US" sz="2000" dirty="0">
                <a:solidFill>
                  <a:schemeClr val="accent1"/>
                </a:solidFill>
              </a:rPr>
              <a:t>文字添加</a:t>
            </a:r>
            <a:endParaRPr lang="zh-CN" altLang="en-US" sz="2000" dirty="0">
              <a:solidFill>
                <a:schemeClr val="accent1"/>
              </a:solidFill>
            </a:endParaRPr>
          </a:p>
        </p:txBody>
      </p:sp>
      <p:sp>
        <p:nvSpPr>
          <p:cNvPr id="22" name="矩形 21"/>
          <p:cNvSpPr/>
          <p:nvPr/>
        </p:nvSpPr>
        <p:spPr>
          <a:xfrm>
            <a:off x="2549432" y="1621919"/>
            <a:ext cx="1330325" cy="429861"/>
          </a:xfrm>
          <a:prstGeom prst="rect">
            <a:avLst/>
          </a:prstGeom>
        </p:spPr>
        <p:txBody>
          <a:bodyPr wrap="square">
            <a:spAutoFit/>
          </a:bodyPr>
          <a:lstStyle/>
          <a:p>
            <a:pPr algn="just">
              <a:lnSpc>
                <a:spcPct val="120000"/>
              </a:lnSpc>
            </a:pPr>
            <a:r>
              <a:rPr lang="zh-CN" altLang="en-US" sz="2000">
                <a:solidFill>
                  <a:schemeClr val="accent1"/>
                </a:solidFill>
              </a:rPr>
              <a:t>内容添加</a:t>
            </a:r>
            <a:endParaRPr lang="zh-CN" altLang="en-US" sz="2000" dirty="0">
              <a:solidFill>
                <a:schemeClr val="accent1"/>
              </a:solidFill>
            </a:endParaRPr>
          </a:p>
        </p:txBody>
      </p:sp>
      <p:sp>
        <p:nvSpPr>
          <p:cNvPr id="23" name="矩形 22"/>
          <p:cNvSpPr/>
          <p:nvPr/>
        </p:nvSpPr>
        <p:spPr>
          <a:xfrm>
            <a:off x="5143221" y="1621919"/>
            <a:ext cx="1330325" cy="461665"/>
          </a:xfrm>
          <a:prstGeom prst="rect">
            <a:avLst/>
          </a:prstGeom>
        </p:spPr>
        <p:txBody>
          <a:bodyPr wrap="square">
            <a:spAutoFit/>
          </a:bodyPr>
          <a:lstStyle/>
          <a:p>
            <a:pPr algn="just">
              <a:lnSpc>
                <a:spcPct val="120000"/>
              </a:lnSpc>
            </a:pPr>
            <a:r>
              <a:rPr lang="zh-CN" altLang="en-US" sz="2000" dirty="0">
                <a:solidFill>
                  <a:schemeClr val="accent1"/>
                </a:solidFill>
              </a:rPr>
              <a:t>文字添加</a:t>
            </a:r>
            <a:endParaRPr lang="zh-CN" altLang="en-US" sz="2000" dirty="0">
              <a:solidFill>
                <a:schemeClr val="accent1"/>
              </a:solidFill>
            </a:endParaRPr>
          </a:p>
        </p:txBody>
      </p:sp>
      <p:grpSp>
        <p:nvGrpSpPr>
          <p:cNvPr id="17" name="组合 16"/>
          <p:cNvGrpSpPr/>
          <p:nvPr/>
        </p:nvGrpSpPr>
        <p:grpSpPr>
          <a:xfrm>
            <a:off x="587375" y="2375843"/>
            <a:ext cx="1330325" cy="3382665"/>
            <a:chOff x="587375" y="2375843"/>
            <a:chExt cx="1330325" cy="3382665"/>
          </a:xfrm>
        </p:grpSpPr>
        <p:sp>
          <p:nvSpPr>
            <p:cNvPr id="25" name="矩形 24"/>
            <p:cNvSpPr/>
            <p:nvPr/>
          </p:nvSpPr>
          <p:spPr>
            <a:xfrm>
              <a:off x="587375" y="2375843"/>
              <a:ext cx="1330325" cy="461665"/>
            </a:xfrm>
            <a:prstGeom prst="rect">
              <a:avLst/>
            </a:prstGeom>
          </p:spPr>
          <p:txBody>
            <a:bodyPr wrap="square">
              <a:spAutoFit/>
            </a:bodyPr>
            <a:lstStyle/>
            <a:p>
              <a:pPr algn="ctr">
                <a:lnSpc>
                  <a:spcPct val="120000"/>
                </a:lnSpc>
              </a:pPr>
              <a:r>
                <a:rPr lang="en-US" altLang="zh-CN" sz="2000" dirty="0">
                  <a:solidFill>
                    <a:schemeClr val="accent1"/>
                  </a:solidFill>
                  <a:latin typeface="Agency FB" panose="020B0503020202020204" pitchFamily="34" charset="0"/>
                </a:rPr>
                <a:t>01</a:t>
              </a:r>
              <a:endParaRPr lang="zh-CN" altLang="en-US" sz="2000" dirty="0">
                <a:solidFill>
                  <a:schemeClr val="accent1"/>
                </a:solidFill>
                <a:latin typeface="Agency FB" panose="020B0503020202020204" pitchFamily="34" charset="0"/>
              </a:endParaRPr>
            </a:p>
          </p:txBody>
        </p:sp>
        <p:sp>
          <p:nvSpPr>
            <p:cNvPr id="26" name="矩形 25"/>
            <p:cNvSpPr/>
            <p:nvPr/>
          </p:nvSpPr>
          <p:spPr>
            <a:xfrm>
              <a:off x="587375" y="3106093"/>
              <a:ext cx="1330325" cy="461665"/>
            </a:xfrm>
            <a:prstGeom prst="rect">
              <a:avLst/>
            </a:prstGeom>
          </p:spPr>
          <p:txBody>
            <a:bodyPr wrap="square">
              <a:spAutoFit/>
            </a:bodyPr>
            <a:lstStyle/>
            <a:p>
              <a:pPr algn="ctr">
                <a:lnSpc>
                  <a:spcPct val="120000"/>
                </a:lnSpc>
              </a:pPr>
              <a:r>
                <a:rPr lang="en-US" altLang="zh-CN" sz="2000" dirty="0">
                  <a:solidFill>
                    <a:schemeClr val="accent1"/>
                  </a:solidFill>
                  <a:latin typeface="Agency FB" panose="020B0503020202020204" pitchFamily="34" charset="0"/>
                </a:rPr>
                <a:t>02</a:t>
              </a:r>
              <a:endParaRPr lang="zh-CN" altLang="en-US" sz="2000" dirty="0">
                <a:solidFill>
                  <a:schemeClr val="accent1"/>
                </a:solidFill>
                <a:latin typeface="Agency FB" panose="020B0503020202020204" pitchFamily="34" charset="0"/>
              </a:endParaRPr>
            </a:p>
          </p:txBody>
        </p:sp>
        <p:sp>
          <p:nvSpPr>
            <p:cNvPr id="27" name="矩形 26"/>
            <p:cNvSpPr/>
            <p:nvPr/>
          </p:nvSpPr>
          <p:spPr>
            <a:xfrm>
              <a:off x="587375" y="3836343"/>
              <a:ext cx="1330325" cy="461665"/>
            </a:xfrm>
            <a:prstGeom prst="rect">
              <a:avLst/>
            </a:prstGeom>
          </p:spPr>
          <p:txBody>
            <a:bodyPr wrap="square">
              <a:spAutoFit/>
            </a:bodyPr>
            <a:lstStyle/>
            <a:p>
              <a:pPr algn="ctr">
                <a:lnSpc>
                  <a:spcPct val="120000"/>
                </a:lnSpc>
              </a:pPr>
              <a:r>
                <a:rPr lang="en-US" altLang="zh-CN" sz="2000" dirty="0">
                  <a:solidFill>
                    <a:schemeClr val="accent1"/>
                  </a:solidFill>
                  <a:latin typeface="Agency FB" panose="020B0503020202020204" pitchFamily="34" charset="0"/>
                </a:rPr>
                <a:t>03</a:t>
              </a:r>
              <a:endParaRPr lang="zh-CN" altLang="en-US" sz="2000" dirty="0">
                <a:solidFill>
                  <a:schemeClr val="accent1"/>
                </a:solidFill>
                <a:latin typeface="Agency FB" panose="020B0503020202020204" pitchFamily="34" charset="0"/>
              </a:endParaRPr>
            </a:p>
          </p:txBody>
        </p:sp>
        <p:sp>
          <p:nvSpPr>
            <p:cNvPr id="28" name="矩形 27"/>
            <p:cNvSpPr/>
            <p:nvPr/>
          </p:nvSpPr>
          <p:spPr>
            <a:xfrm>
              <a:off x="587375" y="4566593"/>
              <a:ext cx="1330325" cy="461665"/>
            </a:xfrm>
            <a:prstGeom prst="rect">
              <a:avLst/>
            </a:prstGeom>
          </p:spPr>
          <p:txBody>
            <a:bodyPr wrap="square">
              <a:spAutoFit/>
            </a:bodyPr>
            <a:lstStyle/>
            <a:p>
              <a:pPr algn="ctr">
                <a:lnSpc>
                  <a:spcPct val="120000"/>
                </a:lnSpc>
              </a:pPr>
              <a:r>
                <a:rPr lang="en-US" altLang="zh-CN" sz="2000" dirty="0">
                  <a:solidFill>
                    <a:schemeClr val="accent1"/>
                  </a:solidFill>
                  <a:latin typeface="Agency FB" panose="020B0503020202020204" pitchFamily="34" charset="0"/>
                </a:rPr>
                <a:t>04</a:t>
              </a:r>
              <a:endParaRPr lang="zh-CN" altLang="en-US" sz="2000" dirty="0">
                <a:solidFill>
                  <a:schemeClr val="accent1"/>
                </a:solidFill>
                <a:latin typeface="Agency FB" panose="020B0503020202020204" pitchFamily="34" charset="0"/>
              </a:endParaRPr>
            </a:p>
          </p:txBody>
        </p:sp>
        <p:sp>
          <p:nvSpPr>
            <p:cNvPr id="29" name="矩形 28"/>
            <p:cNvSpPr/>
            <p:nvPr/>
          </p:nvSpPr>
          <p:spPr>
            <a:xfrm>
              <a:off x="587375" y="5296843"/>
              <a:ext cx="1330325" cy="461665"/>
            </a:xfrm>
            <a:prstGeom prst="rect">
              <a:avLst/>
            </a:prstGeom>
          </p:spPr>
          <p:txBody>
            <a:bodyPr wrap="square">
              <a:spAutoFit/>
            </a:bodyPr>
            <a:lstStyle/>
            <a:p>
              <a:pPr algn="ctr">
                <a:lnSpc>
                  <a:spcPct val="120000"/>
                </a:lnSpc>
              </a:pPr>
              <a:r>
                <a:rPr lang="en-US" altLang="zh-CN" sz="2000" dirty="0">
                  <a:solidFill>
                    <a:schemeClr val="accent1"/>
                  </a:solidFill>
                  <a:latin typeface="Agency FB" panose="020B0503020202020204" pitchFamily="34" charset="0"/>
                </a:rPr>
                <a:t>05</a:t>
              </a:r>
              <a:endParaRPr lang="zh-CN" altLang="en-US" sz="2000" dirty="0">
                <a:solidFill>
                  <a:schemeClr val="accent1"/>
                </a:solidFill>
                <a:latin typeface="Agency FB" panose="020B0503020202020204" pitchFamily="34" charset="0"/>
              </a:endParaRPr>
            </a:p>
          </p:txBody>
        </p:sp>
      </p:grpSp>
      <p:sp>
        <p:nvSpPr>
          <p:cNvPr id="30" name="矩形 29"/>
          <p:cNvSpPr/>
          <p:nvPr/>
        </p:nvSpPr>
        <p:spPr>
          <a:xfrm>
            <a:off x="4692281" y="2311602"/>
            <a:ext cx="6572619" cy="609398"/>
          </a:xfrm>
          <a:prstGeom prst="rect">
            <a:avLst/>
          </a:prstGeom>
        </p:spPr>
        <p:txBody>
          <a:bodyPr wrap="square">
            <a:spAutoFit/>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用户可以在投影仪或者计算机上进行演示，也可以将演示文稿打印出来制作成胶片以便应用到更广泛的领域中利用</a:t>
            </a:r>
            <a:r>
              <a:rPr lang="en-US" altLang="zh-CN" sz="1400" dirty="0">
                <a:solidFill>
                  <a:schemeClr val="tx1">
                    <a:lumMod val="50000"/>
                    <a:lumOff val="50000"/>
                  </a:schemeClr>
                </a:solidFill>
              </a:rPr>
              <a:t>Microsoft Office PowerPoint</a:t>
            </a:r>
            <a:endParaRPr lang="zh-CN" altLang="en-US" sz="1400" dirty="0">
              <a:solidFill>
                <a:schemeClr val="tx1">
                  <a:lumMod val="50000"/>
                  <a:lumOff val="50000"/>
                </a:schemeClr>
              </a:solidFill>
            </a:endParaRPr>
          </a:p>
        </p:txBody>
      </p:sp>
      <p:sp>
        <p:nvSpPr>
          <p:cNvPr id="31" name="矩形 30"/>
          <p:cNvSpPr/>
          <p:nvPr/>
        </p:nvSpPr>
        <p:spPr>
          <a:xfrm>
            <a:off x="4692281" y="3035301"/>
            <a:ext cx="6572619" cy="609398"/>
          </a:xfrm>
          <a:prstGeom prst="rect">
            <a:avLst/>
          </a:prstGeom>
        </p:spPr>
        <p:txBody>
          <a:bodyPr wrap="square">
            <a:spAutoFit/>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用户可以在投影仪或者计算机上进行演示，也可以将演示文稿打印出来制作成胶片以便应用到更广泛的领域中利用</a:t>
            </a:r>
            <a:r>
              <a:rPr lang="en-US" altLang="zh-CN" sz="1400" dirty="0">
                <a:solidFill>
                  <a:schemeClr val="tx1">
                    <a:lumMod val="50000"/>
                    <a:lumOff val="50000"/>
                  </a:schemeClr>
                </a:solidFill>
              </a:rPr>
              <a:t>Microsoft Office PowerPoint</a:t>
            </a:r>
            <a:endParaRPr lang="zh-CN" altLang="en-US" sz="1400" dirty="0">
              <a:solidFill>
                <a:schemeClr val="tx1">
                  <a:lumMod val="50000"/>
                  <a:lumOff val="50000"/>
                </a:schemeClr>
              </a:solidFill>
            </a:endParaRPr>
          </a:p>
        </p:txBody>
      </p:sp>
      <p:sp>
        <p:nvSpPr>
          <p:cNvPr id="32" name="矩形 31"/>
          <p:cNvSpPr/>
          <p:nvPr/>
        </p:nvSpPr>
        <p:spPr>
          <a:xfrm>
            <a:off x="4692281" y="3759000"/>
            <a:ext cx="6572619" cy="609398"/>
          </a:xfrm>
          <a:prstGeom prst="rect">
            <a:avLst/>
          </a:prstGeom>
        </p:spPr>
        <p:txBody>
          <a:bodyPr wrap="square">
            <a:spAutoFit/>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用户可以在投影仪或者计算机上进行演示，也可以将演示文稿打印出来制作成胶片以便应用到更广泛的领域中利用</a:t>
            </a:r>
            <a:r>
              <a:rPr lang="en-US" altLang="zh-CN" sz="1400" dirty="0">
                <a:solidFill>
                  <a:schemeClr val="tx1">
                    <a:lumMod val="50000"/>
                    <a:lumOff val="50000"/>
                  </a:schemeClr>
                </a:solidFill>
              </a:rPr>
              <a:t>Microsoft Office PowerPoint</a:t>
            </a:r>
            <a:endParaRPr lang="zh-CN" altLang="en-US" sz="1400" dirty="0">
              <a:solidFill>
                <a:schemeClr val="tx1">
                  <a:lumMod val="50000"/>
                  <a:lumOff val="50000"/>
                </a:schemeClr>
              </a:solidFill>
            </a:endParaRPr>
          </a:p>
        </p:txBody>
      </p:sp>
      <p:sp>
        <p:nvSpPr>
          <p:cNvPr id="33" name="矩形 32"/>
          <p:cNvSpPr/>
          <p:nvPr/>
        </p:nvSpPr>
        <p:spPr>
          <a:xfrm>
            <a:off x="4692281" y="4482699"/>
            <a:ext cx="6572619" cy="609398"/>
          </a:xfrm>
          <a:prstGeom prst="rect">
            <a:avLst/>
          </a:prstGeom>
        </p:spPr>
        <p:txBody>
          <a:bodyPr wrap="square">
            <a:spAutoFit/>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用户可以在投影仪或者计算机上进行演示，也可以将演示文稿打印出来制作成胶片以便应用到更广泛的领域中利用</a:t>
            </a:r>
            <a:r>
              <a:rPr lang="en-US" altLang="zh-CN" sz="1400" dirty="0">
                <a:solidFill>
                  <a:schemeClr val="tx1">
                    <a:lumMod val="50000"/>
                    <a:lumOff val="50000"/>
                  </a:schemeClr>
                </a:solidFill>
              </a:rPr>
              <a:t>Microsoft Office PowerPoint</a:t>
            </a:r>
            <a:endParaRPr lang="zh-CN" altLang="en-US" sz="1400" dirty="0">
              <a:solidFill>
                <a:schemeClr val="tx1">
                  <a:lumMod val="50000"/>
                  <a:lumOff val="50000"/>
                </a:schemeClr>
              </a:solidFill>
            </a:endParaRPr>
          </a:p>
        </p:txBody>
      </p:sp>
      <p:sp>
        <p:nvSpPr>
          <p:cNvPr id="34" name="矩形 33"/>
          <p:cNvSpPr/>
          <p:nvPr/>
        </p:nvSpPr>
        <p:spPr>
          <a:xfrm>
            <a:off x="4692281" y="5219098"/>
            <a:ext cx="6572619" cy="609398"/>
          </a:xfrm>
          <a:prstGeom prst="rect">
            <a:avLst/>
          </a:prstGeom>
        </p:spPr>
        <p:txBody>
          <a:bodyPr wrap="square">
            <a:spAutoFit/>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用户可以在投影仪或者计算机上进行演示，也可以将演示文稿打印出来制作成胶片以便应用到更广泛的领域中利用</a:t>
            </a:r>
            <a:r>
              <a:rPr lang="en-US" altLang="zh-CN" sz="1400" dirty="0">
                <a:solidFill>
                  <a:schemeClr val="tx1">
                    <a:lumMod val="50000"/>
                    <a:lumOff val="50000"/>
                  </a:schemeClr>
                </a:solidFill>
              </a:rPr>
              <a:t>Microsoft Office PowerPoint</a:t>
            </a:r>
            <a:endParaRPr lang="zh-CN" altLang="en-US" sz="1400" dirty="0">
              <a:solidFill>
                <a:schemeClr val="tx1">
                  <a:lumMod val="50000"/>
                  <a:lumOff val="50000"/>
                </a:schemeClr>
              </a:solidFill>
            </a:endParaRPr>
          </a:p>
        </p:txBody>
      </p:sp>
      <p:grpSp>
        <p:nvGrpSpPr>
          <p:cNvPr id="18" name="组合 17"/>
          <p:cNvGrpSpPr/>
          <p:nvPr/>
        </p:nvGrpSpPr>
        <p:grpSpPr>
          <a:xfrm>
            <a:off x="2160816" y="2440847"/>
            <a:ext cx="1925228" cy="272822"/>
            <a:chOff x="2160816" y="2440847"/>
            <a:chExt cx="1925228" cy="272822"/>
          </a:xfrm>
        </p:grpSpPr>
        <p:sp>
          <p:nvSpPr>
            <p:cNvPr id="13" name="星形: 五角 12"/>
            <p:cNvSpPr/>
            <p:nvPr/>
          </p:nvSpPr>
          <p:spPr>
            <a:xfrm>
              <a:off x="2160816" y="2440847"/>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星形: 五角 34"/>
            <p:cNvSpPr/>
            <p:nvPr/>
          </p:nvSpPr>
          <p:spPr>
            <a:xfrm>
              <a:off x="2573918" y="2440847"/>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星形: 五角 35"/>
            <p:cNvSpPr/>
            <p:nvPr/>
          </p:nvSpPr>
          <p:spPr>
            <a:xfrm>
              <a:off x="2987020" y="2440847"/>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星形: 五角 36"/>
            <p:cNvSpPr/>
            <p:nvPr/>
          </p:nvSpPr>
          <p:spPr>
            <a:xfrm>
              <a:off x="3400122" y="2440847"/>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星形: 五角 37"/>
            <p:cNvSpPr/>
            <p:nvPr/>
          </p:nvSpPr>
          <p:spPr>
            <a:xfrm>
              <a:off x="3813222" y="2440847"/>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2160816" y="3156178"/>
            <a:ext cx="1925228" cy="272822"/>
            <a:chOff x="2160816" y="3156178"/>
            <a:chExt cx="1925228" cy="272822"/>
          </a:xfrm>
        </p:grpSpPr>
        <p:sp>
          <p:nvSpPr>
            <p:cNvPr id="39" name="星形: 五角 38"/>
            <p:cNvSpPr/>
            <p:nvPr/>
          </p:nvSpPr>
          <p:spPr>
            <a:xfrm>
              <a:off x="2160816" y="3156178"/>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星形: 五角 39"/>
            <p:cNvSpPr/>
            <p:nvPr/>
          </p:nvSpPr>
          <p:spPr>
            <a:xfrm>
              <a:off x="2573918" y="3156178"/>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星形: 五角 40"/>
            <p:cNvSpPr/>
            <p:nvPr/>
          </p:nvSpPr>
          <p:spPr>
            <a:xfrm>
              <a:off x="2987020" y="3156178"/>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星形: 五角 41"/>
            <p:cNvSpPr/>
            <p:nvPr/>
          </p:nvSpPr>
          <p:spPr>
            <a:xfrm>
              <a:off x="3400122" y="3156178"/>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星形: 五角 42"/>
            <p:cNvSpPr/>
            <p:nvPr/>
          </p:nvSpPr>
          <p:spPr>
            <a:xfrm>
              <a:off x="3813222" y="3156178"/>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2160816" y="3909609"/>
            <a:ext cx="1925228" cy="272822"/>
            <a:chOff x="2160816" y="3909609"/>
            <a:chExt cx="1925228" cy="272822"/>
          </a:xfrm>
        </p:grpSpPr>
        <p:sp>
          <p:nvSpPr>
            <p:cNvPr id="44" name="星形: 五角 43"/>
            <p:cNvSpPr/>
            <p:nvPr/>
          </p:nvSpPr>
          <p:spPr>
            <a:xfrm>
              <a:off x="2160816" y="3909609"/>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星形: 五角 44"/>
            <p:cNvSpPr/>
            <p:nvPr/>
          </p:nvSpPr>
          <p:spPr>
            <a:xfrm>
              <a:off x="2573918" y="3909609"/>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星形: 五角 45"/>
            <p:cNvSpPr/>
            <p:nvPr/>
          </p:nvSpPr>
          <p:spPr>
            <a:xfrm>
              <a:off x="2987020" y="3909609"/>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星形: 五角 46"/>
            <p:cNvSpPr/>
            <p:nvPr/>
          </p:nvSpPr>
          <p:spPr>
            <a:xfrm>
              <a:off x="3400122" y="3909609"/>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星形: 五角 47"/>
            <p:cNvSpPr/>
            <p:nvPr/>
          </p:nvSpPr>
          <p:spPr>
            <a:xfrm>
              <a:off x="3813222" y="3909609"/>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2160816" y="4634465"/>
            <a:ext cx="1925228" cy="272822"/>
            <a:chOff x="2160816" y="4634465"/>
            <a:chExt cx="1925228" cy="272822"/>
          </a:xfrm>
        </p:grpSpPr>
        <p:sp>
          <p:nvSpPr>
            <p:cNvPr id="49" name="星形: 五角 48"/>
            <p:cNvSpPr/>
            <p:nvPr/>
          </p:nvSpPr>
          <p:spPr>
            <a:xfrm>
              <a:off x="2160816" y="4634465"/>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星形: 五角 49"/>
            <p:cNvSpPr/>
            <p:nvPr/>
          </p:nvSpPr>
          <p:spPr>
            <a:xfrm>
              <a:off x="2573918" y="4634465"/>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星形: 五角 50"/>
            <p:cNvSpPr/>
            <p:nvPr/>
          </p:nvSpPr>
          <p:spPr>
            <a:xfrm>
              <a:off x="2987020" y="4634465"/>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星形: 五角 51"/>
            <p:cNvSpPr/>
            <p:nvPr/>
          </p:nvSpPr>
          <p:spPr>
            <a:xfrm>
              <a:off x="3400122" y="4634465"/>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星形: 五角 52"/>
            <p:cNvSpPr/>
            <p:nvPr/>
          </p:nvSpPr>
          <p:spPr>
            <a:xfrm>
              <a:off x="3813222" y="4634465"/>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2160816" y="5368846"/>
            <a:ext cx="1925228" cy="272822"/>
            <a:chOff x="2160816" y="5368846"/>
            <a:chExt cx="1925228" cy="272822"/>
          </a:xfrm>
        </p:grpSpPr>
        <p:sp>
          <p:nvSpPr>
            <p:cNvPr id="54" name="星形: 五角 53"/>
            <p:cNvSpPr/>
            <p:nvPr/>
          </p:nvSpPr>
          <p:spPr>
            <a:xfrm>
              <a:off x="2160816" y="5368846"/>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星形: 五角 54"/>
            <p:cNvSpPr/>
            <p:nvPr/>
          </p:nvSpPr>
          <p:spPr>
            <a:xfrm>
              <a:off x="2573918" y="5368846"/>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星形: 五角 55"/>
            <p:cNvSpPr/>
            <p:nvPr/>
          </p:nvSpPr>
          <p:spPr>
            <a:xfrm>
              <a:off x="2987020" y="5368846"/>
              <a:ext cx="272822" cy="272822"/>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星形: 五角 56"/>
            <p:cNvSpPr/>
            <p:nvPr/>
          </p:nvSpPr>
          <p:spPr>
            <a:xfrm>
              <a:off x="3400122" y="5368846"/>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星形: 五角 57"/>
            <p:cNvSpPr/>
            <p:nvPr/>
          </p:nvSpPr>
          <p:spPr>
            <a:xfrm>
              <a:off x="3813222" y="5368846"/>
              <a:ext cx="272822" cy="272822"/>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61"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62" name="等腰三角形 61"/>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62"/>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par>
                                <p:cTn id="53" presetID="22" presetClass="entr" presetSubtype="8"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2" presetClass="entr" presetSubtype="8"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par>
                                <p:cTn id="59" presetID="22" presetClass="entr" presetSubtype="8"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left)">
                                      <p:cBhvr>
                                        <p:cTn id="61" dur="500"/>
                                        <p:tgtEl>
                                          <p:spTgt spid="59"/>
                                        </p:tgtEl>
                                      </p:cBhvr>
                                    </p:animEffect>
                                  </p:childTnLst>
                                </p:cTn>
                              </p:par>
                            </p:childTnLst>
                          </p:cTn>
                        </p:par>
                        <p:par>
                          <p:cTn id="62" fill="hold">
                            <p:stCondLst>
                              <p:cond delay="2000"/>
                            </p:stCondLst>
                            <p:childTnLst>
                              <p:par>
                                <p:cTn id="63" presetID="2" presetClass="entr" presetSubtype="2"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1+#ppt_w/2"/>
                                          </p:val>
                                        </p:tav>
                                        <p:tav tm="100000">
                                          <p:val>
                                            <p:strVal val="#ppt_x"/>
                                          </p:val>
                                        </p:tav>
                                      </p:tavLst>
                                    </p:anim>
                                    <p:anim calcmode="lin" valueType="num">
                                      <p:cBhvr additive="base">
                                        <p:cTn id="66" dur="500" fill="hold"/>
                                        <p:tgtEl>
                                          <p:spTgt spid="30"/>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1+#ppt_w/2"/>
                                          </p:val>
                                        </p:tav>
                                        <p:tav tm="100000">
                                          <p:val>
                                            <p:strVal val="#ppt_x"/>
                                          </p:val>
                                        </p:tav>
                                      </p:tavLst>
                                    </p:anim>
                                    <p:anim calcmode="lin" valueType="num">
                                      <p:cBhvr additive="base">
                                        <p:cTn id="70" dur="500" fill="hold"/>
                                        <p:tgtEl>
                                          <p:spTgt spid="31"/>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1+#ppt_w/2"/>
                                          </p:val>
                                        </p:tav>
                                        <p:tav tm="100000">
                                          <p:val>
                                            <p:strVal val="#ppt_x"/>
                                          </p:val>
                                        </p:tav>
                                      </p:tavLst>
                                    </p:anim>
                                    <p:anim calcmode="lin" valueType="num">
                                      <p:cBhvr additive="base">
                                        <p:cTn id="74" dur="500" fill="hold"/>
                                        <p:tgtEl>
                                          <p:spTgt spid="3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1+#ppt_w/2"/>
                                          </p:val>
                                        </p:tav>
                                        <p:tav tm="100000">
                                          <p:val>
                                            <p:strVal val="#ppt_x"/>
                                          </p:val>
                                        </p:tav>
                                      </p:tavLst>
                                    </p:anim>
                                    <p:anim calcmode="lin" valueType="num">
                                      <p:cBhvr additive="base">
                                        <p:cTn id="78" dur="500" fill="hold"/>
                                        <p:tgtEl>
                                          <p:spTgt spid="33"/>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1+#ppt_w/2"/>
                                          </p:val>
                                        </p:tav>
                                        <p:tav tm="100000">
                                          <p:val>
                                            <p:strVal val="#ppt_x"/>
                                          </p:val>
                                        </p:tav>
                                      </p:tavLst>
                                    </p:anim>
                                    <p:anim calcmode="lin" valueType="num">
                                      <p:cBhvr additive="base">
                                        <p:cTn id="82"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0" grpId="0"/>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812111" y="2082665"/>
            <a:ext cx="2377090" cy="3120688"/>
            <a:chOff x="867496" y="2082665"/>
            <a:chExt cx="2377090" cy="3120688"/>
          </a:xfrm>
        </p:grpSpPr>
        <p:grpSp>
          <p:nvGrpSpPr>
            <p:cNvPr id="6" name="Group 9"/>
            <p:cNvGrpSpPr/>
            <p:nvPr/>
          </p:nvGrpSpPr>
          <p:grpSpPr>
            <a:xfrm>
              <a:off x="867496" y="2082665"/>
              <a:ext cx="2377090" cy="3120688"/>
              <a:chOff x="888555" y="1518341"/>
              <a:chExt cx="1645276" cy="2159949"/>
            </a:xfrm>
          </p:grpSpPr>
          <p:sp>
            <p:nvSpPr>
              <p:cNvPr id="7" name="Rounded Rectangle 2"/>
              <p:cNvSpPr/>
              <p:nvPr/>
            </p:nvSpPr>
            <p:spPr>
              <a:xfrm>
                <a:off x="888555" y="1518341"/>
                <a:ext cx="1645276" cy="2159949"/>
              </a:xfrm>
              <a:prstGeom prst="roundRect">
                <a:avLst>
                  <a:gd name="adj" fmla="val 4218"/>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3"/>
              <p:cNvSpPr/>
              <p:nvPr/>
            </p:nvSpPr>
            <p:spPr>
              <a:xfrm>
                <a:off x="1099125" y="3219822"/>
                <a:ext cx="1224136" cy="28803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标题文字添加</a:t>
                </a:r>
                <a:endParaRPr lang="zh-CN" altLang="en-US" sz="1400" dirty="0">
                  <a:solidFill>
                    <a:schemeClr val="bg1"/>
                  </a:solidFill>
                </a:endParaRPr>
              </a:p>
            </p:txBody>
          </p:sp>
          <p:cxnSp>
            <p:nvCxnSpPr>
              <p:cNvPr id="11" name="Straight Connector 8"/>
              <p:cNvCxnSpPr/>
              <p:nvPr/>
            </p:nvCxnSpPr>
            <p:spPr>
              <a:xfrm>
                <a:off x="888555" y="2005630"/>
                <a:ext cx="16452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9"/>
              <p:cNvCxnSpPr/>
              <p:nvPr/>
            </p:nvCxnSpPr>
            <p:spPr>
              <a:xfrm>
                <a:off x="888555" y="2034890"/>
                <a:ext cx="16452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1816233" y="2119231"/>
              <a:ext cx="479619" cy="646331"/>
            </a:xfrm>
            <a:prstGeom prst="rect">
              <a:avLst/>
            </a:prstGeom>
            <a:noFill/>
          </p:spPr>
          <p:txBody>
            <a:bodyPr wrap="none" rtlCol="0">
              <a:spAutoFit/>
            </a:bodyPr>
            <a:lstStyle/>
            <a:p>
              <a:pPr algn="ctr"/>
              <a:r>
                <a:rPr lang="en-US" altLang="zh-CN" sz="3600" dirty="0">
                  <a:solidFill>
                    <a:schemeClr val="accent1"/>
                  </a:solidFill>
                  <a:latin typeface="Agency FB" panose="020B0503020202020204" pitchFamily="34" charset="0"/>
                </a:rPr>
                <a:t>01</a:t>
              </a:r>
              <a:endParaRPr lang="zh-CN" altLang="en-US" sz="3600" dirty="0">
                <a:solidFill>
                  <a:schemeClr val="accent1"/>
                </a:solidFill>
                <a:latin typeface="Agency FB" panose="020B0503020202020204" pitchFamily="34" charset="0"/>
              </a:endParaRPr>
            </a:p>
          </p:txBody>
        </p:sp>
        <p:sp>
          <p:nvSpPr>
            <p:cNvPr id="14" name="矩形 13"/>
            <p:cNvSpPr/>
            <p:nvPr/>
          </p:nvSpPr>
          <p:spPr>
            <a:xfrm>
              <a:off x="886952" y="3233666"/>
              <a:ext cx="2345314" cy="1126462"/>
            </a:xfrm>
            <a:prstGeom prst="rect">
              <a:avLst/>
            </a:prstGeom>
          </p:spPr>
          <p:txBody>
            <a:bodyPr wrap="square">
              <a:spAutoFit/>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grpSp>
      <p:grpSp>
        <p:nvGrpSpPr>
          <p:cNvPr id="16" name="组合 15"/>
          <p:cNvGrpSpPr/>
          <p:nvPr/>
        </p:nvGrpSpPr>
        <p:grpSpPr>
          <a:xfrm>
            <a:off x="3542341" y="2082665"/>
            <a:ext cx="2377090" cy="3120688"/>
            <a:chOff x="867496" y="2082665"/>
            <a:chExt cx="2377090" cy="3120688"/>
          </a:xfrm>
        </p:grpSpPr>
        <p:grpSp>
          <p:nvGrpSpPr>
            <p:cNvPr id="17" name="Group 9"/>
            <p:cNvGrpSpPr/>
            <p:nvPr/>
          </p:nvGrpSpPr>
          <p:grpSpPr>
            <a:xfrm>
              <a:off x="867496" y="2082665"/>
              <a:ext cx="2377090" cy="3120688"/>
              <a:chOff x="888555" y="1518341"/>
              <a:chExt cx="1645276" cy="2159949"/>
            </a:xfrm>
          </p:grpSpPr>
          <p:sp>
            <p:nvSpPr>
              <p:cNvPr id="20" name="Rounded Rectangle 2"/>
              <p:cNvSpPr/>
              <p:nvPr/>
            </p:nvSpPr>
            <p:spPr>
              <a:xfrm>
                <a:off x="888555" y="1518341"/>
                <a:ext cx="1645276" cy="2159949"/>
              </a:xfrm>
              <a:prstGeom prst="roundRect">
                <a:avLst>
                  <a:gd name="adj" fmla="val 4218"/>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ounded Rectangle 3"/>
              <p:cNvSpPr/>
              <p:nvPr/>
            </p:nvSpPr>
            <p:spPr>
              <a:xfrm>
                <a:off x="1099125" y="3219822"/>
                <a:ext cx="1224136" cy="28803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标题文字添加</a:t>
                </a:r>
                <a:endParaRPr lang="zh-CN" altLang="en-US" sz="1400" dirty="0">
                  <a:solidFill>
                    <a:schemeClr val="bg1"/>
                  </a:solidFill>
                </a:endParaRPr>
              </a:p>
            </p:txBody>
          </p:sp>
          <p:cxnSp>
            <p:nvCxnSpPr>
              <p:cNvPr id="22" name="Straight Connector 8"/>
              <p:cNvCxnSpPr/>
              <p:nvPr/>
            </p:nvCxnSpPr>
            <p:spPr>
              <a:xfrm>
                <a:off x="888555" y="2005630"/>
                <a:ext cx="16452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9"/>
              <p:cNvCxnSpPr/>
              <p:nvPr/>
            </p:nvCxnSpPr>
            <p:spPr>
              <a:xfrm>
                <a:off x="888555" y="2034890"/>
                <a:ext cx="16452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1773753" y="2119231"/>
              <a:ext cx="564578" cy="646331"/>
            </a:xfrm>
            <a:prstGeom prst="rect">
              <a:avLst/>
            </a:prstGeom>
            <a:noFill/>
          </p:spPr>
          <p:txBody>
            <a:bodyPr wrap="none" rtlCol="0">
              <a:spAutoFit/>
            </a:bodyPr>
            <a:lstStyle/>
            <a:p>
              <a:pPr algn="ctr"/>
              <a:r>
                <a:rPr lang="en-US" altLang="zh-CN" sz="3600" dirty="0">
                  <a:solidFill>
                    <a:schemeClr val="accent4"/>
                  </a:solidFill>
                  <a:latin typeface="Agency FB" panose="020B0503020202020204" pitchFamily="34" charset="0"/>
                </a:rPr>
                <a:t>02</a:t>
              </a:r>
              <a:endParaRPr lang="zh-CN" altLang="en-US" sz="3600" dirty="0">
                <a:solidFill>
                  <a:schemeClr val="accent4"/>
                </a:solidFill>
                <a:latin typeface="Agency FB" panose="020B0503020202020204" pitchFamily="34" charset="0"/>
              </a:endParaRPr>
            </a:p>
          </p:txBody>
        </p:sp>
        <p:sp>
          <p:nvSpPr>
            <p:cNvPr id="19" name="矩形 18"/>
            <p:cNvSpPr/>
            <p:nvPr/>
          </p:nvSpPr>
          <p:spPr>
            <a:xfrm>
              <a:off x="886952" y="3233666"/>
              <a:ext cx="2345314" cy="1126462"/>
            </a:xfrm>
            <a:prstGeom prst="rect">
              <a:avLst/>
            </a:prstGeom>
          </p:spPr>
          <p:txBody>
            <a:bodyPr wrap="square">
              <a:spAutoFit/>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grpSp>
      <p:grpSp>
        <p:nvGrpSpPr>
          <p:cNvPr id="24" name="组合 23"/>
          <p:cNvGrpSpPr/>
          <p:nvPr/>
        </p:nvGrpSpPr>
        <p:grpSpPr>
          <a:xfrm>
            <a:off x="6272571" y="2082665"/>
            <a:ext cx="2377090" cy="3120688"/>
            <a:chOff x="867496" y="2082665"/>
            <a:chExt cx="2377090" cy="3120688"/>
          </a:xfrm>
        </p:grpSpPr>
        <p:grpSp>
          <p:nvGrpSpPr>
            <p:cNvPr id="25" name="Group 9"/>
            <p:cNvGrpSpPr/>
            <p:nvPr/>
          </p:nvGrpSpPr>
          <p:grpSpPr>
            <a:xfrm>
              <a:off x="867496" y="2082665"/>
              <a:ext cx="2377090" cy="3120688"/>
              <a:chOff x="888555" y="1518341"/>
              <a:chExt cx="1645276" cy="2159949"/>
            </a:xfrm>
          </p:grpSpPr>
          <p:sp>
            <p:nvSpPr>
              <p:cNvPr id="28" name="Rounded Rectangle 2"/>
              <p:cNvSpPr/>
              <p:nvPr/>
            </p:nvSpPr>
            <p:spPr>
              <a:xfrm>
                <a:off x="888555" y="1518341"/>
                <a:ext cx="1645276" cy="2159949"/>
              </a:xfrm>
              <a:prstGeom prst="roundRect">
                <a:avLst>
                  <a:gd name="adj" fmla="val 4218"/>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ounded Rectangle 3"/>
              <p:cNvSpPr/>
              <p:nvPr/>
            </p:nvSpPr>
            <p:spPr>
              <a:xfrm>
                <a:off x="1099125" y="3219822"/>
                <a:ext cx="1224136" cy="28803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标题文字添加</a:t>
                </a:r>
                <a:endParaRPr lang="zh-CN" altLang="en-US" sz="1400" dirty="0">
                  <a:solidFill>
                    <a:schemeClr val="bg1"/>
                  </a:solidFill>
                </a:endParaRPr>
              </a:p>
            </p:txBody>
          </p:sp>
          <p:cxnSp>
            <p:nvCxnSpPr>
              <p:cNvPr id="30" name="Straight Connector 8"/>
              <p:cNvCxnSpPr/>
              <p:nvPr/>
            </p:nvCxnSpPr>
            <p:spPr>
              <a:xfrm>
                <a:off x="888555" y="2005630"/>
                <a:ext cx="16452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19"/>
              <p:cNvCxnSpPr/>
              <p:nvPr/>
            </p:nvCxnSpPr>
            <p:spPr>
              <a:xfrm>
                <a:off x="888555" y="2034890"/>
                <a:ext cx="16452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6" name="文本框 25"/>
            <p:cNvSpPr txBox="1"/>
            <p:nvPr/>
          </p:nvSpPr>
          <p:spPr>
            <a:xfrm>
              <a:off x="1765738" y="2119231"/>
              <a:ext cx="580608" cy="646331"/>
            </a:xfrm>
            <a:prstGeom prst="rect">
              <a:avLst/>
            </a:prstGeom>
            <a:noFill/>
          </p:spPr>
          <p:txBody>
            <a:bodyPr wrap="none" rtlCol="0">
              <a:spAutoFit/>
            </a:bodyPr>
            <a:lstStyle/>
            <a:p>
              <a:pPr algn="ctr"/>
              <a:r>
                <a:rPr lang="en-US" altLang="zh-CN" sz="3600" dirty="0">
                  <a:solidFill>
                    <a:schemeClr val="accent1"/>
                  </a:solidFill>
                  <a:latin typeface="Agency FB" panose="020B0503020202020204" pitchFamily="34" charset="0"/>
                </a:rPr>
                <a:t>03</a:t>
              </a:r>
              <a:endParaRPr lang="zh-CN" altLang="en-US" sz="3600" dirty="0">
                <a:solidFill>
                  <a:schemeClr val="accent1"/>
                </a:solidFill>
                <a:latin typeface="Agency FB" panose="020B0503020202020204" pitchFamily="34" charset="0"/>
              </a:endParaRPr>
            </a:p>
          </p:txBody>
        </p:sp>
        <p:sp>
          <p:nvSpPr>
            <p:cNvPr id="27" name="矩形 26"/>
            <p:cNvSpPr/>
            <p:nvPr/>
          </p:nvSpPr>
          <p:spPr>
            <a:xfrm>
              <a:off x="886952" y="3233666"/>
              <a:ext cx="2345314" cy="1126462"/>
            </a:xfrm>
            <a:prstGeom prst="rect">
              <a:avLst/>
            </a:prstGeom>
          </p:spPr>
          <p:txBody>
            <a:bodyPr wrap="square">
              <a:spAutoFit/>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grpSp>
      <p:grpSp>
        <p:nvGrpSpPr>
          <p:cNvPr id="32" name="组合 31"/>
          <p:cNvGrpSpPr/>
          <p:nvPr/>
        </p:nvGrpSpPr>
        <p:grpSpPr>
          <a:xfrm>
            <a:off x="9002800" y="2082665"/>
            <a:ext cx="2377090" cy="3120688"/>
            <a:chOff x="867496" y="2082665"/>
            <a:chExt cx="2377090" cy="3120688"/>
          </a:xfrm>
        </p:grpSpPr>
        <p:grpSp>
          <p:nvGrpSpPr>
            <p:cNvPr id="33" name="Group 9"/>
            <p:cNvGrpSpPr/>
            <p:nvPr/>
          </p:nvGrpSpPr>
          <p:grpSpPr>
            <a:xfrm>
              <a:off x="867496" y="2082665"/>
              <a:ext cx="2377090" cy="3120688"/>
              <a:chOff x="888555" y="1518341"/>
              <a:chExt cx="1645276" cy="2159949"/>
            </a:xfrm>
          </p:grpSpPr>
          <p:sp>
            <p:nvSpPr>
              <p:cNvPr id="36" name="Rounded Rectangle 2"/>
              <p:cNvSpPr/>
              <p:nvPr/>
            </p:nvSpPr>
            <p:spPr>
              <a:xfrm>
                <a:off x="888555" y="1518341"/>
                <a:ext cx="1645276" cy="2159949"/>
              </a:xfrm>
              <a:prstGeom prst="roundRect">
                <a:avLst>
                  <a:gd name="adj" fmla="val 4218"/>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ounded Rectangle 3"/>
              <p:cNvSpPr/>
              <p:nvPr/>
            </p:nvSpPr>
            <p:spPr>
              <a:xfrm>
                <a:off x="1099125" y="3219822"/>
                <a:ext cx="1224136" cy="28803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标题文字添加</a:t>
                </a:r>
                <a:endParaRPr lang="zh-CN" altLang="en-US" sz="1400" dirty="0">
                  <a:solidFill>
                    <a:schemeClr val="bg1"/>
                  </a:solidFill>
                </a:endParaRPr>
              </a:p>
            </p:txBody>
          </p:sp>
          <p:cxnSp>
            <p:nvCxnSpPr>
              <p:cNvPr id="38" name="Straight Connector 8"/>
              <p:cNvCxnSpPr/>
              <p:nvPr/>
            </p:nvCxnSpPr>
            <p:spPr>
              <a:xfrm>
                <a:off x="888555" y="2005630"/>
                <a:ext cx="16452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9"/>
              <p:cNvCxnSpPr/>
              <p:nvPr/>
            </p:nvCxnSpPr>
            <p:spPr>
              <a:xfrm>
                <a:off x="888555" y="2034890"/>
                <a:ext cx="16452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4" name="文本框 33"/>
            <p:cNvSpPr txBox="1"/>
            <p:nvPr/>
          </p:nvSpPr>
          <p:spPr>
            <a:xfrm>
              <a:off x="1775356" y="2119231"/>
              <a:ext cx="561372" cy="646331"/>
            </a:xfrm>
            <a:prstGeom prst="rect">
              <a:avLst/>
            </a:prstGeom>
            <a:noFill/>
          </p:spPr>
          <p:txBody>
            <a:bodyPr wrap="none" rtlCol="0">
              <a:spAutoFit/>
            </a:bodyPr>
            <a:lstStyle/>
            <a:p>
              <a:pPr algn="ctr"/>
              <a:r>
                <a:rPr lang="en-US" altLang="zh-CN" sz="3600" dirty="0">
                  <a:solidFill>
                    <a:schemeClr val="accent4"/>
                  </a:solidFill>
                  <a:latin typeface="Agency FB" panose="020B0503020202020204" pitchFamily="34" charset="0"/>
                </a:rPr>
                <a:t>04</a:t>
              </a:r>
              <a:endParaRPr lang="zh-CN" altLang="en-US" sz="3600" dirty="0">
                <a:solidFill>
                  <a:schemeClr val="accent4"/>
                </a:solidFill>
                <a:latin typeface="Agency FB" panose="020B0503020202020204" pitchFamily="34" charset="0"/>
              </a:endParaRPr>
            </a:p>
          </p:txBody>
        </p:sp>
        <p:sp>
          <p:nvSpPr>
            <p:cNvPr id="35" name="矩形 34"/>
            <p:cNvSpPr/>
            <p:nvPr/>
          </p:nvSpPr>
          <p:spPr>
            <a:xfrm>
              <a:off x="886952" y="3233666"/>
              <a:ext cx="2345314" cy="1126462"/>
            </a:xfrm>
            <a:prstGeom prst="rect">
              <a:avLst/>
            </a:prstGeom>
          </p:spPr>
          <p:txBody>
            <a:bodyPr wrap="square">
              <a:spAutoFit/>
            </a:bodyPr>
            <a:lstStyle/>
            <a:p>
              <a:pPr algn="ctr">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endParaRPr lang="zh-CN" altLang="en-US" sz="1400" dirty="0">
                <a:solidFill>
                  <a:schemeClr val="tx1">
                    <a:lumMod val="50000"/>
                    <a:lumOff val="50000"/>
                  </a:schemeClr>
                </a:solidFill>
              </a:endParaRPr>
            </a:p>
          </p:txBody>
        </p:sp>
      </p:grpSp>
      <p:sp>
        <p:nvSpPr>
          <p:cNvPr id="40"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41"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42" name="等腰三角形 41"/>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1"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down)">
                                      <p:cBhvr>
                                        <p:cTn id="12" dur="500"/>
                                        <p:tgtEl>
                                          <p:spTgt spid="16"/>
                                        </p:tgtEl>
                                      </p:cBhvr>
                                    </p:animEffect>
                                  </p:childTnLst>
                                </p:cTn>
                              </p:par>
                              <p:par>
                                <p:cTn id="13" presetID="12" presetClass="entr" presetSubtype="4" fill="hold" nodeType="withEffect">
                                  <p:stCondLst>
                                    <p:cond delay="5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p:tgtEl>
                                          <p:spTgt spid="24"/>
                                        </p:tgtEl>
                                        <p:attrNameLst>
                                          <p:attrName>ppt_y</p:attrName>
                                        </p:attrNameLst>
                                      </p:cBhvr>
                                      <p:tavLst>
                                        <p:tav tm="0">
                                          <p:val>
                                            <p:strVal val="#ppt_y+#ppt_h*1.125000"/>
                                          </p:val>
                                        </p:tav>
                                        <p:tav tm="100000">
                                          <p:val>
                                            <p:strVal val="#ppt_y"/>
                                          </p:val>
                                        </p:tav>
                                      </p:tavLst>
                                    </p:anim>
                                    <p:animEffect transition="in" filter="wipe(up)">
                                      <p:cBhvr>
                                        <p:cTn id="16" dur="500"/>
                                        <p:tgtEl>
                                          <p:spTgt spid="24"/>
                                        </p:tgtEl>
                                      </p:cBhvr>
                                    </p:animEffect>
                                  </p:childTnLst>
                                </p:cTn>
                              </p:par>
                              <p:par>
                                <p:cTn id="17" presetID="12" presetClass="entr" presetSubtype="1" fill="hold" nodeType="withEffect">
                                  <p:stCondLst>
                                    <p:cond delay="7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ppt_y</p:attrName>
                                        </p:attrNameLst>
                                      </p:cBhvr>
                                      <p:tavLst>
                                        <p:tav tm="0">
                                          <p:val>
                                            <p:strVal val="#ppt_y-#ppt_h*1.125000"/>
                                          </p:val>
                                        </p:tav>
                                        <p:tav tm="100000">
                                          <p:val>
                                            <p:strVal val="#ppt_y"/>
                                          </p:val>
                                        </p:tav>
                                      </p:tavLst>
                                    </p:anim>
                                    <p:animEffect transition="in" filter="wipe(down)">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27869" t="6619" r="31385" b="9542"/>
          <a:stretch>
            <a:fillRect/>
          </a:stretch>
        </p:blipFill>
        <p:spPr>
          <a:xfrm>
            <a:off x="0" y="0"/>
            <a:ext cx="10131528" cy="6858000"/>
          </a:xfrm>
          <a:prstGeom prst="rect">
            <a:avLst/>
          </a:prstGeom>
        </p:spPr>
      </p:pic>
      <p:grpSp>
        <p:nvGrpSpPr>
          <p:cNvPr id="3" name="组合 2"/>
          <p:cNvGrpSpPr/>
          <p:nvPr/>
        </p:nvGrpSpPr>
        <p:grpSpPr>
          <a:xfrm>
            <a:off x="7265098" y="842718"/>
            <a:ext cx="3866451" cy="638664"/>
            <a:chOff x="6915848" y="1685854"/>
            <a:chExt cx="3866451" cy="638664"/>
          </a:xfrm>
        </p:grpSpPr>
        <p:sp>
          <p:nvSpPr>
            <p:cNvPr id="4" name="文本框 3"/>
            <p:cNvSpPr txBox="1"/>
            <p:nvPr/>
          </p:nvSpPr>
          <p:spPr>
            <a:xfrm>
              <a:off x="6915849" y="1685854"/>
              <a:ext cx="2646878" cy="46166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rPr>
                <a:t>标题文字添加</a:t>
              </a:r>
              <a:r>
                <a:rPr lang="zh-CN" altLang="en-US" sz="2400" b="1" dirty="0">
                  <a:solidFill>
                    <a:schemeClr val="tx1">
                      <a:lumMod val="65000"/>
                      <a:lumOff val="35000"/>
                    </a:schemeClr>
                  </a:solidFill>
                  <a:latin typeface="Arial" panose="020B0604020202020204"/>
                  <a:ea typeface="微软雅黑" panose="020B0503020204020204" pitchFamily="34" charset="-122"/>
                </a:rPr>
                <a:t>此处</a:t>
              </a:r>
              <a:endParaRPr kumimoji="0" lang="zh-CN" altLang="en-US" sz="2400" b="1"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endParaRPr>
            </a:p>
          </p:txBody>
        </p:sp>
        <p:sp>
          <p:nvSpPr>
            <p:cNvPr id="5" name="文本框 4"/>
            <p:cNvSpPr txBox="1"/>
            <p:nvPr/>
          </p:nvSpPr>
          <p:spPr>
            <a:xfrm>
              <a:off x="6915848" y="2070089"/>
              <a:ext cx="3866451" cy="254429"/>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rPr>
                <a:t>presentation and make it into a film to used wider field</a:t>
              </a:r>
              <a:endParaRPr kumimoji="0" lang="en-US" altLang="zh-CN" sz="10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6" name="组合 5"/>
          <p:cNvGrpSpPr/>
          <p:nvPr/>
        </p:nvGrpSpPr>
        <p:grpSpPr>
          <a:xfrm>
            <a:off x="7265098" y="1896818"/>
            <a:ext cx="3866451" cy="638664"/>
            <a:chOff x="6915848" y="1685854"/>
            <a:chExt cx="3866451" cy="638664"/>
          </a:xfrm>
        </p:grpSpPr>
        <p:sp>
          <p:nvSpPr>
            <p:cNvPr id="7" name="文本框 6"/>
            <p:cNvSpPr txBox="1"/>
            <p:nvPr/>
          </p:nvSpPr>
          <p:spPr>
            <a:xfrm>
              <a:off x="6915849" y="1685854"/>
              <a:ext cx="2646878" cy="46166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rPr>
                <a:t>标题文字添加</a:t>
              </a:r>
              <a:r>
                <a:rPr lang="zh-CN" altLang="en-US" sz="2400" b="1" dirty="0">
                  <a:solidFill>
                    <a:schemeClr val="tx1">
                      <a:lumMod val="65000"/>
                      <a:lumOff val="35000"/>
                    </a:schemeClr>
                  </a:solidFill>
                  <a:latin typeface="Arial" panose="020B0604020202020204"/>
                  <a:ea typeface="微软雅黑" panose="020B0503020204020204" pitchFamily="34" charset="-122"/>
                </a:rPr>
                <a:t>此处</a:t>
              </a:r>
              <a:endParaRPr kumimoji="0" lang="zh-CN" altLang="en-US" sz="2400" b="1"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endParaRPr>
            </a:p>
          </p:txBody>
        </p:sp>
        <p:sp>
          <p:nvSpPr>
            <p:cNvPr id="8" name="文本框 7"/>
            <p:cNvSpPr txBox="1"/>
            <p:nvPr/>
          </p:nvSpPr>
          <p:spPr>
            <a:xfrm>
              <a:off x="6915848" y="2070089"/>
              <a:ext cx="3866451" cy="254429"/>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rPr>
                <a:t>presentation and make it into a film to used wider field</a:t>
              </a:r>
              <a:endParaRPr kumimoji="0" lang="en-US" altLang="zh-CN" sz="10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9" name="组合 8"/>
          <p:cNvGrpSpPr/>
          <p:nvPr/>
        </p:nvGrpSpPr>
        <p:grpSpPr>
          <a:xfrm>
            <a:off x="7265098" y="2950918"/>
            <a:ext cx="3866451" cy="638664"/>
            <a:chOff x="6915848" y="1685854"/>
            <a:chExt cx="3866451" cy="638664"/>
          </a:xfrm>
        </p:grpSpPr>
        <p:sp>
          <p:nvSpPr>
            <p:cNvPr id="10" name="文本框 9"/>
            <p:cNvSpPr txBox="1"/>
            <p:nvPr/>
          </p:nvSpPr>
          <p:spPr>
            <a:xfrm>
              <a:off x="6915849" y="1685854"/>
              <a:ext cx="2646878" cy="46166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rPr>
                <a:t>标题文字添加</a:t>
              </a:r>
              <a:r>
                <a:rPr lang="zh-CN" altLang="en-US" sz="2400" b="1" dirty="0">
                  <a:solidFill>
                    <a:schemeClr val="tx1">
                      <a:lumMod val="65000"/>
                      <a:lumOff val="35000"/>
                    </a:schemeClr>
                  </a:solidFill>
                  <a:latin typeface="Arial" panose="020B0604020202020204"/>
                  <a:ea typeface="微软雅黑" panose="020B0503020204020204" pitchFamily="34" charset="-122"/>
                </a:rPr>
                <a:t>此处</a:t>
              </a:r>
              <a:endParaRPr kumimoji="0" lang="zh-CN" altLang="en-US" sz="2400" b="1"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endParaRPr>
            </a:p>
          </p:txBody>
        </p:sp>
        <p:sp>
          <p:nvSpPr>
            <p:cNvPr id="11" name="文本框 10"/>
            <p:cNvSpPr txBox="1"/>
            <p:nvPr/>
          </p:nvSpPr>
          <p:spPr>
            <a:xfrm>
              <a:off x="6915848" y="2070089"/>
              <a:ext cx="3866451" cy="254429"/>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rPr>
                <a:t>presentation and make it into a film to used wider field</a:t>
              </a:r>
              <a:endParaRPr kumimoji="0" lang="en-US" altLang="zh-CN" sz="10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2" name="组合 11"/>
          <p:cNvGrpSpPr/>
          <p:nvPr/>
        </p:nvGrpSpPr>
        <p:grpSpPr>
          <a:xfrm>
            <a:off x="7265098" y="4005018"/>
            <a:ext cx="3866451" cy="638664"/>
            <a:chOff x="6915848" y="1685854"/>
            <a:chExt cx="3866451" cy="638664"/>
          </a:xfrm>
        </p:grpSpPr>
        <p:sp>
          <p:nvSpPr>
            <p:cNvPr id="13" name="文本框 12"/>
            <p:cNvSpPr txBox="1"/>
            <p:nvPr/>
          </p:nvSpPr>
          <p:spPr>
            <a:xfrm>
              <a:off x="6915849" y="1685854"/>
              <a:ext cx="2646878" cy="46166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rPr>
                <a:t>标题文字添加</a:t>
              </a:r>
              <a:r>
                <a:rPr lang="zh-CN" altLang="en-US" sz="2400" b="1" dirty="0">
                  <a:solidFill>
                    <a:schemeClr val="tx1">
                      <a:lumMod val="65000"/>
                      <a:lumOff val="35000"/>
                    </a:schemeClr>
                  </a:solidFill>
                  <a:latin typeface="Arial" panose="020B0604020202020204"/>
                  <a:ea typeface="微软雅黑" panose="020B0503020204020204" pitchFamily="34" charset="-122"/>
                </a:rPr>
                <a:t>此处</a:t>
              </a:r>
              <a:endParaRPr kumimoji="0" lang="zh-CN" altLang="en-US" sz="2400" b="1"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pitchFamily="34" charset="-122"/>
              </a:endParaRPr>
            </a:p>
          </p:txBody>
        </p:sp>
        <p:sp>
          <p:nvSpPr>
            <p:cNvPr id="14" name="文本框 13"/>
            <p:cNvSpPr txBox="1"/>
            <p:nvPr/>
          </p:nvSpPr>
          <p:spPr>
            <a:xfrm>
              <a:off x="6915848" y="2070089"/>
              <a:ext cx="3866451" cy="254429"/>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rPr>
                <a:t>presentation and make it into a film to used wider field</a:t>
              </a:r>
              <a:endParaRPr kumimoji="0" lang="en-US" altLang="zh-CN" sz="10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15" name="矩形 14"/>
          <p:cNvSpPr/>
          <p:nvPr/>
        </p:nvSpPr>
        <p:spPr>
          <a:xfrm>
            <a:off x="6501810" y="880818"/>
            <a:ext cx="573761" cy="573761"/>
          </a:xfrm>
          <a:prstGeom prst="rect">
            <a:avLst/>
          </a:prstGeom>
          <a:solidFill>
            <a:schemeClr val="accent1"/>
          </a:solidFill>
          <a:ln w="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501810" y="1934918"/>
            <a:ext cx="573761" cy="573761"/>
          </a:xfrm>
          <a:prstGeom prst="rect">
            <a:avLst/>
          </a:prstGeom>
          <a:solidFill>
            <a:schemeClr val="accent1"/>
          </a:solidFill>
          <a:ln w="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501810" y="2989018"/>
            <a:ext cx="573761" cy="573761"/>
          </a:xfrm>
          <a:prstGeom prst="rect">
            <a:avLst/>
          </a:prstGeom>
          <a:solidFill>
            <a:schemeClr val="accent1"/>
          </a:solidFill>
          <a:ln w="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501810" y="4043118"/>
            <a:ext cx="573761" cy="573761"/>
          </a:xfrm>
          <a:prstGeom prst="rect">
            <a:avLst/>
          </a:prstGeom>
          <a:solidFill>
            <a:schemeClr val="accent1"/>
          </a:solidFill>
          <a:ln w="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29"/>
          <p:cNvSpPr/>
          <p:nvPr/>
        </p:nvSpPr>
        <p:spPr>
          <a:xfrm>
            <a:off x="6659057" y="1071539"/>
            <a:ext cx="259268" cy="192320"/>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矩形 30"/>
          <p:cNvSpPr/>
          <p:nvPr/>
        </p:nvSpPr>
        <p:spPr>
          <a:xfrm>
            <a:off x="6659057" y="2102795"/>
            <a:ext cx="259268" cy="238009"/>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矩形 31"/>
          <p:cNvSpPr/>
          <p:nvPr/>
        </p:nvSpPr>
        <p:spPr>
          <a:xfrm>
            <a:off x="6659057" y="3146266"/>
            <a:ext cx="259268" cy="259267"/>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矩形 32"/>
          <p:cNvSpPr/>
          <p:nvPr/>
        </p:nvSpPr>
        <p:spPr>
          <a:xfrm>
            <a:off x="6681070" y="4200365"/>
            <a:ext cx="215241" cy="259268"/>
          </a:xfrm>
          <a:custGeom>
            <a:avLst/>
            <a:gdLst>
              <a:gd name="T0" fmla="*/ 212 w 212"/>
              <a:gd name="T1" fmla="*/ 160 h 256"/>
              <a:gd name="T2" fmla="*/ 210 w 212"/>
              <a:gd name="T3" fmla="*/ 171 h 256"/>
              <a:gd name="T4" fmla="*/ 203 w 212"/>
              <a:gd name="T5" fmla="*/ 180 h 256"/>
              <a:gd name="T6" fmla="*/ 208 w 212"/>
              <a:gd name="T7" fmla="*/ 188 h 256"/>
              <a:gd name="T8" fmla="*/ 209 w 212"/>
              <a:gd name="T9" fmla="*/ 200 h 256"/>
              <a:gd name="T10" fmla="*/ 205 w 212"/>
              <a:gd name="T11" fmla="*/ 212 h 256"/>
              <a:gd name="T12" fmla="*/ 200 w 212"/>
              <a:gd name="T13" fmla="*/ 218 h 256"/>
              <a:gd name="T14" fmla="*/ 193 w 212"/>
              <a:gd name="T15" fmla="*/ 222 h 256"/>
              <a:gd name="T16" fmla="*/ 194 w 212"/>
              <a:gd name="T17" fmla="*/ 235 h 256"/>
              <a:gd name="T18" fmla="*/ 186 w 212"/>
              <a:gd name="T19" fmla="*/ 245 h 256"/>
              <a:gd name="T20" fmla="*/ 176 w 212"/>
              <a:gd name="T21" fmla="*/ 251 h 256"/>
              <a:gd name="T22" fmla="*/ 169 w 212"/>
              <a:gd name="T23" fmla="*/ 254 h 256"/>
              <a:gd name="T24" fmla="*/ 131 w 212"/>
              <a:gd name="T25" fmla="*/ 256 h 256"/>
              <a:gd name="T26" fmla="*/ 91 w 212"/>
              <a:gd name="T27" fmla="*/ 254 h 256"/>
              <a:gd name="T28" fmla="*/ 60 w 212"/>
              <a:gd name="T29" fmla="*/ 247 h 256"/>
              <a:gd name="T30" fmla="*/ 55 w 212"/>
              <a:gd name="T31" fmla="*/ 245 h 256"/>
              <a:gd name="T32" fmla="*/ 50 w 212"/>
              <a:gd name="T33" fmla="*/ 242 h 256"/>
              <a:gd name="T34" fmla="*/ 46 w 212"/>
              <a:gd name="T35" fmla="*/ 239 h 256"/>
              <a:gd name="T36" fmla="*/ 42 w 212"/>
              <a:gd name="T37" fmla="*/ 234 h 256"/>
              <a:gd name="T38" fmla="*/ 0 w 212"/>
              <a:gd name="T39" fmla="*/ 230 h 256"/>
              <a:gd name="T40" fmla="*/ 0 w 212"/>
              <a:gd name="T41" fmla="*/ 136 h 256"/>
              <a:gd name="T42" fmla="*/ 15 w 212"/>
              <a:gd name="T43" fmla="*/ 136 h 256"/>
              <a:gd name="T44" fmla="*/ 30 w 212"/>
              <a:gd name="T45" fmla="*/ 136 h 256"/>
              <a:gd name="T46" fmla="*/ 37 w 212"/>
              <a:gd name="T47" fmla="*/ 131 h 256"/>
              <a:gd name="T48" fmla="*/ 41 w 212"/>
              <a:gd name="T49" fmla="*/ 127 h 256"/>
              <a:gd name="T50" fmla="*/ 43 w 212"/>
              <a:gd name="T51" fmla="*/ 116 h 256"/>
              <a:gd name="T52" fmla="*/ 46 w 212"/>
              <a:gd name="T53" fmla="*/ 104 h 256"/>
              <a:gd name="T54" fmla="*/ 50 w 212"/>
              <a:gd name="T55" fmla="*/ 95 h 256"/>
              <a:gd name="T56" fmla="*/ 56 w 212"/>
              <a:gd name="T57" fmla="*/ 84 h 256"/>
              <a:gd name="T58" fmla="*/ 73 w 212"/>
              <a:gd name="T59" fmla="*/ 68 h 256"/>
              <a:gd name="T60" fmla="*/ 89 w 212"/>
              <a:gd name="T61" fmla="*/ 18 h 256"/>
              <a:gd name="T62" fmla="*/ 89 w 212"/>
              <a:gd name="T63" fmla="*/ 2 h 256"/>
              <a:gd name="T64" fmla="*/ 97 w 212"/>
              <a:gd name="T65" fmla="*/ 0 h 256"/>
              <a:gd name="T66" fmla="*/ 117 w 212"/>
              <a:gd name="T67" fmla="*/ 18 h 256"/>
              <a:gd name="T68" fmla="*/ 121 w 212"/>
              <a:gd name="T69" fmla="*/ 39 h 256"/>
              <a:gd name="T70" fmla="*/ 114 w 212"/>
              <a:gd name="T71" fmla="*/ 59 h 256"/>
              <a:gd name="T72" fmla="*/ 109 w 212"/>
              <a:gd name="T73" fmla="*/ 89 h 256"/>
              <a:gd name="T74" fmla="*/ 113 w 212"/>
              <a:gd name="T75" fmla="*/ 100 h 256"/>
              <a:gd name="T76" fmla="*/ 122 w 212"/>
              <a:gd name="T77" fmla="*/ 107 h 256"/>
              <a:gd name="T78" fmla="*/ 126 w 212"/>
              <a:gd name="T79" fmla="*/ 107 h 256"/>
              <a:gd name="T80" fmla="*/ 131 w 212"/>
              <a:gd name="T81" fmla="*/ 107 h 256"/>
              <a:gd name="T82" fmla="*/ 136 w 212"/>
              <a:gd name="T83" fmla="*/ 107 h 256"/>
              <a:gd name="T84" fmla="*/ 141 w 212"/>
              <a:gd name="T85" fmla="*/ 106 h 256"/>
              <a:gd name="T86" fmla="*/ 152 w 212"/>
              <a:gd name="T87" fmla="*/ 103 h 256"/>
              <a:gd name="T88" fmla="*/ 164 w 212"/>
              <a:gd name="T89" fmla="*/ 99 h 256"/>
              <a:gd name="T90" fmla="*/ 188 w 212"/>
              <a:gd name="T91" fmla="*/ 98 h 256"/>
              <a:gd name="T92" fmla="*/ 198 w 212"/>
              <a:gd name="T93" fmla="*/ 101 h 256"/>
              <a:gd name="T94" fmla="*/ 205 w 212"/>
              <a:gd name="T95" fmla="*/ 106 h 256"/>
              <a:gd name="T96" fmla="*/ 206 w 212"/>
              <a:gd name="T97" fmla="*/ 109 h 256"/>
              <a:gd name="T98" fmla="*/ 207 w 212"/>
              <a:gd name="T99" fmla="*/ 112 h 256"/>
              <a:gd name="T100" fmla="*/ 208 w 212"/>
              <a:gd name="T101" fmla="*/ 115 h 256"/>
              <a:gd name="T102" fmla="*/ 208 w 212"/>
              <a:gd name="T103" fmla="*/ 118 h 256"/>
              <a:gd name="T104" fmla="*/ 208 w 212"/>
              <a:gd name="T105" fmla="*/ 123 h 256"/>
              <a:gd name="T106" fmla="*/ 203 w 212"/>
              <a:gd name="T107" fmla="*/ 136 h 256"/>
              <a:gd name="T108" fmla="*/ 205 w 212"/>
              <a:gd name="T109" fmla="*/ 139 h 256"/>
              <a:gd name="T110" fmla="*/ 207 w 212"/>
              <a:gd name="T111" fmla="*/ 141 h 256"/>
              <a:gd name="T112" fmla="*/ 209 w 212"/>
              <a:gd name="T113" fmla="*/ 144 h 256"/>
              <a:gd name="T114" fmla="*/ 210 w 212"/>
              <a:gd name="T115" fmla="*/ 147 h 256"/>
              <a:gd name="T116" fmla="*/ 211 w 212"/>
              <a:gd name="T117" fmla="*/ 150 h 256"/>
              <a:gd name="T118" fmla="*/ 212 w 212"/>
              <a:gd name="T119" fmla="*/ 155 h 256"/>
              <a:gd name="T120" fmla="*/ 212 w 212"/>
              <a:gd name="T121" fmla="*/ 1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256">
                <a:moveTo>
                  <a:pt x="212" y="160"/>
                </a:moveTo>
                <a:cubicBezTo>
                  <a:pt x="212" y="165"/>
                  <a:pt x="211" y="169"/>
                  <a:pt x="210" y="171"/>
                </a:cubicBezTo>
                <a:cubicBezTo>
                  <a:pt x="209" y="174"/>
                  <a:pt x="206" y="177"/>
                  <a:pt x="203" y="180"/>
                </a:cubicBezTo>
                <a:cubicBezTo>
                  <a:pt x="205" y="182"/>
                  <a:pt x="207" y="185"/>
                  <a:pt x="208" y="188"/>
                </a:cubicBezTo>
                <a:cubicBezTo>
                  <a:pt x="208" y="191"/>
                  <a:pt x="209" y="195"/>
                  <a:pt x="209" y="200"/>
                </a:cubicBezTo>
                <a:cubicBezTo>
                  <a:pt x="208" y="205"/>
                  <a:pt x="207" y="209"/>
                  <a:pt x="205" y="212"/>
                </a:cubicBezTo>
                <a:cubicBezTo>
                  <a:pt x="203" y="215"/>
                  <a:pt x="201" y="217"/>
                  <a:pt x="200" y="218"/>
                </a:cubicBezTo>
                <a:cubicBezTo>
                  <a:pt x="199" y="219"/>
                  <a:pt x="196" y="220"/>
                  <a:pt x="193" y="222"/>
                </a:cubicBezTo>
                <a:cubicBezTo>
                  <a:pt x="195" y="227"/>
                  <a:pt x="195" y="231"/>
                  <a:pt x="194" y="235"/>
                </a:cubicBezTo>
                <a:cubicBezTo>
                  <a:pt x="192" y="239"/>
                  <a:pt x="190" y="242"/>
                  <a:pt x="186" y="245"/>
                </a:cubicBezTo>
                <a:cubicBezTo>
                  <a:pt x="183" y="248"/>
                  <a:pt x="180" y="250"/>
                  <a:pt x="176" y="251"/>
                </a:cubicBezTo>
                <a:cubicBezTo>
                  <a:pt x="173" y="253"/>
                  <a:pt x="171" y="254"/>
                  <a:pt x="169" y="254"/>
                </a:cubicBezTo>
                <a:cubicBezTo>
                  <a:pt x="157" y="255"/>
                  <a:pt x="144" y="256"/>
                  <a:pt x="131" y="256"/>
                </a:cubicBezTo>
                <a:cubicBezTo>
                  <a:pt x="118" y="256"/>
                  <a:pt x="104" y="256"/>
                  <a:pt x="91" y="254"/>
                </a:cubicBezTo>
                <a:cubicBezTo>
                  <a:pt x="77" y="253"/>
                  <a:pt x="67" y="250"/>
                  <a:pt x="60" y="247"/>
                </a:cubicBezTo>
                <a:cubicBezTo>
                  <a:pt x="60" y="247"/>
                  <a:pt x="58" y="246"/>
                  <a:pt x="55" y="245"/>
                </a:cubicBezTo>
                <a:cubicBezTo>
                  <a:pt x="53" y="243"/>
                  <a:pt x="51" y="243"/>
                  <a:pt x="50" y="242"/>
                </a:cubicBezTo>
                <a:cubicBezTo>
                  <a:pt x="49" y="241"/>
                  <a:pt x="47" y="240"/>
                  <a:pt x="46" y="239"/>
                </a:cubicBezTo>
                <a:cubicBezTo>
                  <a:pt x="44" y="237"/>
                  <a:pt x="43" y="236"/>
                  <a:pt x="42" y="234"/>
                </a:cubicBezTo>
                <a:cubicBezTo>
                  <a:pt x="37" y="231"/>
                  <a:pt x="24" y="230"/>
                  <a:pt x="0" y="230"/>
                </a:cubicBezTo>
                <a:cubicBezTo>
                  <a:pt x="0" y="136"/>
                  <a:pt x="0" y="136"/>
                  <a:pt x="0" y="136"/>
                </a:cubicBezTo>
                <a:cubicBezTo>
                  <a:pt x="5" y="136"/>
                  <a:pt x="10" y="136"/>
                  <a:pt x="15" y="136"/>
                </a:cubicBezTo>
                <a:cubicBezTo>
                  <a:pt x="21" y="136"/>
                  <a:pt x="26" y="136"/>
                  <a:pt x="30" y="136"/>
                </a:cubicBezTo>
                <a:cubicBezTo>
                  <a:pt x="35" y="135"/>
                  <a:pt x="37" y="134"/>
                  <a:pt x="37" y="131"/>
                </a:cubicBezTo>
                <a:cubicBezTo>
                  <a:pt x="38" y="130"/>
                  <a:pt x="40" y="128"/>
                  <a:pt x="41" y="127"/>
                </a:cubicBezTo>
                <a:cubicBezTo>
                  <a:pt x="41" y="126"/>
                  <a:pt x="42" y="122"/>
                  <a:pt x="43" y="116"/>
                </a:cubicBezTo>
                <a:cubicBezTo>
                  <a:pt x="45" y="111"/>
                  <a:pt x="46" y="107"/>
                  <a:pt x="46" y="104"/>
                </a:cubicBezTo>
                <a:cubicBezTo>
                  <a:pt x="47" y="102"/>
                  <a:pt x="48" y="99"/>
                  <a:pt x="50" y="95"/>
                </a:cubicBezTo>
                <a:cubicBezTo>
                  <a:pt x="52" y="91"/>
                  <a:pt x="54" y="87"/>
                  <a:pt x="56" y="84"/>
                </a:cubicBezTo>
                <a:cubicBezTo>
                  <a:pt x="73" y="68"/>
                  <a:pt x="73" y="68"/>
                  <a:pt x="73" y="68"/>
                </a:cubicBezTo>
                <a:cubicBezTo>
                  <a:pt x="84" y="48"/>
                  <a:pt x="89" y="32"/>
                  <a:pt x="89" y="18"/>
                </a:cubicBezTo>
                <a:cubicBezTo>
                  <a:pt x="89" y="2"/>
                  <a:pt x="89" y="2"/>
                  <a:pt x="89" y="2"/>
                </a:cubicBezTo>
                <a:cubicBezTo>
                  <a:pt x="90" y="1"/>
                  <a:pt x="92" y="0"/>
                  <a:pt x="97" y="0"/>
                </a:cubicBezTo>
                <a:cubicBezTo>
                  <a:pt x="107" y="0"/>
                  <a:pt x="114" y="6"/>
                  <a:pt x="117" y="18"/>
                </a:cubicBezTo>
                <a:cubicBezTo>
                  <a:pt x="121" y="39"/>
                  <a:pt x="121" y="39"/>
                  <a:pt x="121" y="39"/>
                </a:cubicBezTo>
                <a:cubicBezTo>
                  <a:pt x="120" y="49"/>
                  <a:pt x="118" y="56"/>
                  <a:pt x="114" y="59"/>
                </a:cubicBezTo>
                <a:cubicBezTo>
                  <a:pt x="112" y="75"/>
                  <a:pt x="111" y="85"/>
                  <a:pt x="109" y="89"/>
                </a:cubicBezTo>
                <a:cubicBezTo>
                  <a:pt x="108" y="93"/>
                  <a:pt x="110" y="97"/>
                  <a:pt x="113" y="100"/>
                </a:cubicBezTo>
                <a:cubicBezTo>
                  <a:pt x="116" y="104"/>
                  <a:pt x="119" y="106"/>
                  <a:pt x="122" y="107"/>
                </a:cubicBezTo>
                <a:cubicBezTo>
                  <a:pt x="124" y="107"/>
                  <a:pt x="126" y="107"/>
                  <a:pt x="126" y="107"/>
                </a:cubicBezTo>
                <a:cubicBezTo>
                  <a:pt x="127" y="107"/>
                  <a:pt x="129" y="107"/>
                  <a:pt x="131" y="107"/>
                </a:cubicBezTo>
                <a:cubicBezTo>
                  <a:pt x="133" y="107"/>
                  <a:pt x="134" y="107"/>
                  <a:pt x="136" y="107"/>
                </a:cubicBezTo>
                <a:cubicBezTo>
                  <a:pt x="138" y="107"/>
                  <a:pt x="139" y="106"/>
                  <a:pt x="141" y="106"/>
                </a:cubicBezTo>
                <a:cubicBezTo>
                  <a:pt x="143" y="105"/>
                  <a:pt x="147" y="104"/>
                  <a:pt x="152" y="103"/>
                </a:cubicBezTo>
                <a:cubicBezTo>
                  <a:pt x="158" y="101"/>
                  <a:pt x="162" y="100"/>
                  <a:pt x="164" y="99"/>
                </a:cubicBezTo>
                <a:cubicBezTo>
                  <a:pt x="173" y="97"/>
                  <a:pt x="181" y="97"/>
                  <a:pt x="188" y="98"/>
                </a:cubicBezTo>
                <a:cubicBezTo>
                  <a:pt x="191" y="99"/>
                  <a:pt x="195" y="100"/>
                  <a:pt x="198" y="101"/>
                </a:cubicBezTo>
                <a:cubicBezTo>
                  <a:pt x="202" y="103"/>
                  <a:pt x="204" y="104"/>
                  <a:pt x="205" y="106"/>
                </a:cubicBezTo>
                <a:cubicBezTo>
                  <a:pt x="205" y="106"/>
                  <a:pt x="205" y="107"/>
                  <a:pt x="206" y="109"/>
                </a:cubicBezTo>
                <a:cubicBezTo>
                  <a:pt x="207" y="111"/>
                  <a:pt x="207" y="112"/>
                  <a:pt x="207" y="112"/>
                </a:cubicBezTo>
                <a:cubicBezTo>
                  <a:pt x="207" y="112"/>
                  <a:pt x="207" y="113"/>
                  <a:pt x="208" y="115"/>
                </a:cubicBezTo>
                <a:cubicBezTo>
                  <a:pt x="208" y="116"/>
                  <a:pt x="209" y="118"/>
                  <a:pt x="208" y="118"/>
                </a:cubicBezTo>
                <a:cubicBezTo>
                  <a:pt x="208" y="119"/>
                  <a:pt x="208" y="120"/>
                  <a:pt x="208" y="123"/>
                </a:cubicBezTo>
                <a:cubicBezTo>
                  <a:pt x="208" y="125"/>
                  <a:pt x="206" y="129"/>
                  <a:pt x="203" y="136"/>
                </a:cubicBezTo>
                <a:cubicBezTo>
                  <a:pt x="203" y="136"/>
                  <a:pt x="204" y="137"/>
                  <a:pt x="205" y="139"/>
                </a:cubicBezTo>
                <a:cubicBezTo>
                  <a:pt x="206" y="140"/>
                  <a:pt x="207" y="141"/>
                  <a:pt x="207" y="141"/>
                </a:cubicBezTo>
                <a:cubicBezTo>
                  <a:pt x="207" y="142"/>
                  <a:pt x="208" y="143"/>
                  <a:pt x="209" y="144"/>
                </a:cubicBezTo>
                <a:cubicBezTo>
                  <a:pt x="209" y="145"/>
                  <a:pt x="210" y="146"/>
                  <a:pt x="210" y="147"/>
                </a:cubicBezTo>
                <a:cubicBezTo>
                  <a:pt x="210" y="148"/>
                  <a:pt x="211" y="149"/>
                  <a:pt x="211" y="150"/>
                </a:cubicBezTo>
                <a:cubicBezTo>
                  <a:pt x="211" y="152"/>
                  <a:pt x="212" y="153"/>
                  <a:pt x="212" y="155"/>
                </a:cubicBezTo>
                <a:cubicBezTo>
                  <a:pt x="212" y="156"/>
                  <a:pt x="212" y="158"/>
                  <a:pt x="212" y="16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 22"/>
          <p:cNvSpPr txBox="1"/>
          <p:nvPr/>
        </p:nvSpPr>
        <p:spPr>
          <a:xfrm rot="2742455">
            <a:off x="2329048" y="3927588"/>
            <a:ext cx="3531736" cy="92333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rPr>
              <a:t>CONTENT</a:t>
            </a:r>
            <a:endParaRPr kumimoji="0" lang="zh-CN" altLang="en-US" sz="54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par>
                          <p:cTn id="50" fill="hold">
                            <p:stCondLst>
                              <p:cond delay="1000"/>
                            </p:stCondLst>
                            <p:childTnLst>
                              <p:par>
                                <p:cTn id="51" presetID="1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p:tgtEl>
                                          <p:spTgt spid="3"/>
                                        </p:tgtEl>
                                        <p:attrNameLst>
                                          <p:attrName>ppt_x</p:attrName>
                                        </p:attrNameLst>
                                      </p:cBhvr>
                                      <p:tavLst>
                                        <p:tav tm="0">
                                          <p:val>
                                            <p:strVal val="#ppt_x-#ppt_w*1.125000"/>
                                          </p:val>
                                        </p:tav>
                                        <p:tav tm="100000">
                                          <p:val>
                                            <p:strVal val="#ppt_x"/>
                                          </p:val>
                                        </p:tav>
                                      </p:tavLst>
                                    </p:anim>
                                    <p:animEffect transition="in" filter="wipe(right)">
                                      <p:cBhvr>
                                        <p:cTn id="54" dur="500"/>
                                        <p:tgtEl>
                                          <p:spTgt spid="3"/>
                                        </p:tgtEl>
                                      </p:cBhvr>
                                    </p:animEffect>
                                  </p:childTnLst>
                                </p:cTn>
                              </p:par>
                            </p:childTnLst>
                          </p:cTn>
                        </p:par>
                        <p:par>
                          <p:cTn id="55" fill="hold">
                            <p:stCondLst>
                              <p:cond delay="1500"/>
                            </p:stCondLst>
                            <p:childTnLst>
                              <p:par>
                                <p:cTn id="56" presetID="12" presetClass="entr" presetSubtype="8"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p:tgtEl>
                                          <p:spTgt spid="6"/>
                                        </p:tgtEl>
                                        <p:attrNameLst>
                                          <p:attrName>ppt_x</p:attrName>
                                        </p:attrNameLst>
                                      </p:cBhvr>
                                      <p:tavLst>
                                        <p:tav tm="0">
                                          <p:val>
                                            <p:strVal val="#ppt_x-#ppt_w*1.125000"/>
                                          </p:val>
                                        </p:tav>
                                        <p:tav tm="100000">
                                          <p:val>
                                            <p:strVal val="#ppt_x"/>
                                          </p:val>
                                        </p:tav>
                                      </p:tavLst>
                                    </p:anim>
                                    <p:animEffect transition="in" filter="wipe(right)">
                                      <p:cBhvr>
                                        <p:cTn id="59" dur="500"/>
                                        <p:tgtEl>
                                          <p:spTgt spid="6"/>
                                        </p:tgtEl>
                                      </p:cBhvr>
                                    </p:animEffect>
                                  </p:childTnLst>
                                </p:cTn>
                              </p:par>
                            </p:childTnLst>
                          </p:cTn>
                        </p:par>
                        <p:par>
                          <p:cTn id="60" fill="hold">
                            <p:stCondLst>
                              <p:cond delay="2000"/>
                            </p:stCondLst>
                            <p:childTnLst>
                              <p:par>
                                <p:cTn id="61" presetID="12" presetClass="entr" presetSubtype="8"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p:tgtEl>
                                          <p:spTgt spid="9"/>
                                        </p:tgtEl>
                                        <p:attrNameLst>
                                          <p:attrName>ppt_x</p:attrName>
                                        </p:attrNameLst>
                                      </p:cBhvr>
                                      <p:tavLst>
                                        <p:tav tm="0">
                                          <p:val>
                                            <p:strVal val="#ppt_x-#ppt_w*1.125000"/>
                                          </p:val>
                                        </p:tav>
                                        <p:tav tm="100000">
                                          <p:val>
                                            <p:strVal val="#ppt_x"/>
                                          </p:val>
                                        </p:tav>
                                      </p:tavLst>
                                    </p:anim>
                                    <p:animEffect transition="in" filter="wipe(right)">
                                      <p:cBhvr>
                                        <p:cTn id="64" dur="500"/>
                                        <p:tgtEl>
                                          <p:spTgt spid="9"/>
                                        </p:tgtEl>
                                      </p:cBhvr>
                                    </p:animEffect>
                                  </p:childTnLst>
                                </p:cTn>
                              </p:par>
                            </p:childTnLst>
                          </p:cTn>
                        </p:par>
                        <p:par>
                          <p:cTn id="65" fill="hold">
                            <p:stCondLst>
                              <p:cond delay="2500"/>
                            </p:stCondLst>
                            <p:childTnLst>
                              <p:par>
                                <p:cTn id="66" presetID="12" presetClass="entr" presetSubtype="8"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p:tgtEl>
                                          <p:spTgt spid="12"/>
                                        </p:tgtEl>
                                        <p:attrNameLst>
                                          <p:attrName>ppt_x</p:attrName>
                                        </p:attrNameLst>
                                      </p:cBhvr>
                                      <p:tavLst>
                                        <p:tav tm="0">
                                          <p:val>
                                            <p:strVal val="#ppt_x-#ppt_w*1.125000"/>
                                          </p:val>
                                        </p:tav>
                                        <p:tav tm="100000">
                                          <p:val>
                                            <p:strVal val="#ppt_x"/>
                                          </p:val>
                                        </p:tav>
                                      </p:tavLst>
                                    </p:anim>
                                    <p:animEffect transition="in" filter="wipe(right)">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146" t="4051" r="32084" b="8387"/>
          <a:stretch>
            <a:fillRect/>
          </a:stretch>
        </p:blipFill>
        <p:spPr>
          <a:xfrm>
            <a:off x="0" y="0"/>
            <a:ext cx="12191999" cy="6858000"/>
          </a:xfrm>
          <a:prstGeom prst="rect">
            <a:avLst/>
          </a:prstGeom>
        </p:spPr>
      </p:pic>
      <p:grpSp>
        <p:nvGrpSpPr>
          <p:cNvPr id="6" name="组合 5"/>
          <p:cNvGrpSpPr/>
          <p:nvPr/>
        </p:nvGrpSpPr>
        <p:grpSpPr>
          <a:xfrm>
            <a:off x="3541939" y="1539403"/>
            <a:ext cx="1549174" cy="1549175"/>
            <a:chOff x="963679" y="393766"/>
            <a:chExt cx="539244" cy="539244"/>
          </a:xfrm>
        </p:grpSpPr>
        <p:sp>
          <p:nvSpPr>
            <p:cNvPr id="8" name="椭圆 7"/>
            <p:cNvSpPr/>
            <p:nvPr/>
          </p:nvSpPr>
          <p:spPr>
            <a:xfrm>
              <a:off x="963679" y="393766"/>
              <a:ext cx="539244" cy="539244"/>
            </a:xfrm>
            <a:prstGeom prst="ellipse">
              <a:avLst/>
            </a:prstGeom>
            <a:gradFill>
              <a:gsLst>
                <a:gs pos="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052181" y="486619"/>
              <a:ext cx="362241" cy="353537"/>
            </a:xfrm>
            <a:prstGeom prst="rect">
              <a:avLst/>
            </a:prstGeom>
            <a:noFill/>
          </p:spPr>
          <p:txBody>
            <a:bodyPr wrap="none" rtlCol="0">
              <a:spAutoFit/>
              <a:scene3d>
                <a:camera prst="orthographicFront"/>
                <a:lightRig rig="threePt" dir="t"/>
              </a:scene3d>
              <a:sp3d contourW="12700"/>
            </a:bodyPr>
            <a:lstStyle/>
            <a:p>
              <a:pPr algn="ctr"/>
              <a:r>
                <a:rPr lang="en-US" altLang="zh-CN" sz="6000" dirty="0">
                  <a:solidFill>
                    <a:schemeClr val="tx1">
                      <a:lumMod val="75000"/>
                      <a:lumOff val="25000"/>
                    </a:schemeClr>
                  </a:solidFill>
                </a:rPr>
                <a:t>04</a:t>
              </a:r>
              <a:endParaRPr lang="zh-CN" altLang="en-US" sz="6000" dirty="0">
                <a:solidFill>
                  <a:schemeClr val="tx1">
                    <a:lumMod val="75000"/>
                    <a:lumOff val="25000"/>
                  </a:schemeClr>
                </a:solidFill>
              </a:endParaRPr>
            </a:p>
          </p:txBody>
        </p:sp>
      </p:grpSp>
      <p:grpSp>
        <p:nvGrpSpPr>
          <p:cNvPr id="10" name="组合 9"/>
          <p:cNvGrpSpPr/>
          <p:nvPr/>
        </p:nvGrpSpPr>
        <p:grpSpPr>
          <a:xfrm>
            <a:off x="1607940" y="3286518"/>
            <a:ext cx="5572519" cy="833515"/>
            <a:chOff x="1686622" y="37172"/>
            <a:chExt cx="5572519" cy="833515"/>
          </a:xfrm>
        </p:grpSpPr>
        <p:sp>
          <p:nvSpPr>
            <p:cNvPr id="11" name="文本框 10"/>
            <p:cNvSpPr txBox="1"/>
            <p:nvPr/>
          </p:nvSpPr>
          <p:spPr>
            <a:xfrm>
              <a:off x="2739073" y="37172"/>
              <a:ext cx="3467616"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rPr>
                <a:t>标题文字添加此处</a:t>
              </a:r>
              <a:endParaRPr kumimoji="0" lang="zh-CN" altLang="en-US" sz="32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endParaRPr>
            </a:p>
          </p:txBody>
        </p:sp>
        <p:sp>
          <p:nvSpPr>
            <p:cNvPr id="12" name="文本框 11"/>
            <p:cNvSpPr txBox="1"/>
            <p:nvPr/>
          </p:nvSpPr>
          <p:spPr>
            <a:xfrm>
              <a:off x="1686622" y="616258"/>
              <a:ext cx="5572519" cy="2544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cs typeface="+mn-cs"/>
                </a:rPr>
                <a:t>print the presentation and make it into a film to be used in a wider field</a:t>
              </a:r>
              <a:endParaRPr kumimoji="0" lang="en-US" altLang="zh-CN" sz="1000" b="0" i="0" u="none" strike="noStrike" kern="120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8494094" y="2059060"/>
            <a:ext cx="62578" cy="615386"/>
          </a:xfrm>
          <a:prstGeom prst="round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 name="矩形: 圆角 4"/>
          <p:cNvSpPr/>
          <p:nvPr/>
        </p:nvSpPr>
        <p:spPr>
          <a:xfrm>
            <a:off x="8494094" y="3543947"/>
            <a:ext cx="62578" cy="615386"/>
          </a:xfrm>
          <a:prstGeom prst="round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矩形: 圆角 5"/>
          <p:cNvSpPr/>
          <p:nvPr/>
        </p:nvSpPr>
        <p:spPr>
          <a:xfrm>
            <a:off x="8494094" y="5028835"/>
            <a:ext cx="62578" cy="615386"/>
          </a:xfrm>
          <a:prstGeom prst="round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矩形: 圆角 6"/>
          <p:cNvSpPr/>
          <p:nvPr/>
        </p:nvSpPr>
        <p:spPr>
          <a:xfrm flipH="1">
            <a:off x="3635495" y="2059060"/>
            <a:ext cx="62583" cy="615386"/>
          </a:xfrm>
          <a:prstGeom prst="round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矩形: 圆角 7"/>
          <p:cNvSpPr/>
          <p:nvPr/>
        </p:nvSpPr>
        <p:spPr>
          <a:xfrm flipH="1">
            <a:off x="3635495" y="3543947"/>
            <a:ext cx="62583" cy="615386"/>
          </a:xfrm>
          <a:prstGeom prst="round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矩形: 圆角 8"/>
          <p:cNvSpPr/>
          <p:nvPr/>
        </p:nvSpPr>
        <p:spPr>
          <a:xfrm flipH="1">
            <a:off x="3635495" y="5028835"/>
            <a:ext cx="62583" cy="615386"/>
          </a:xfrm>
          <a:prstGeom prst="round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 name="文本框 13"/>
          <p:cNvSpPr txBox="1"/>
          <p:nvPr/>
        </p:nvSpPr>
        <p:spPr>
          <a:xfrm>
            <a:off x="8678000" y="2233895"/>
            <a:ext cx="2494564" cy="503006"/>
          </a:xfrm>
          <a:prstGeom prst="rect">
            <a:avLst/>
          </a:prstGeom>
        </p:spPr>
        <p:txBody>
          <a:bodyPr vert="horz" wrap="square" lIns="91440" tIns="45720" rIns="91440" bIns="45720">
            <a:normAutofit/>
          </a:bodyPr>
          <a:lstStyle/>
          <a:p>
            <a:pPr algn="l">
              <a:lnSpc>
                <a:spcPct val="120000"/>
              </a:lnSpc>
              <a:spcBef>
                <a:spcPct val="0"/>
              </a:spcBef>
            </a:pPr>
            <a:r>
              <a:rPr lang="zh-CN" altLang="en-US" sz="1100">
                <a:solidFill>
                  <a:schemeClr val="tx1">
                    <a:lumMod val="50000"/>
                    <a:lumOff val="50000"/>
                  </a:schemeClr>
                </a:solidFill>
              </a:rPr>
              <a:t>此部分内容作为文字排版占位显示</a:t>
            </a:r>
            <a:br>
              <a:rPr lang="zh-CN" altLang="en-US" sz="1100">
                <a:solidFill>
                  <a:schemeClr val="tx1">
                    <a:lumMod val="50000"/>
                    <a:lumOff val="50000"/>
                  </a:schemeClr>
                </a:solidFill>
              </a:rPr>
            </a:br>
            <a:r>
              <a:rPr lang="zh-CN" altLang="en-US" sz="1100">
                <a:solidFill>
                  <a:schemeClr val="tx1">
                    <a:lumMod val="50000"/>
                    <a:lumOff val="50000"/>
                  </a:schemeClr>
                </a:solidFill>
              </a:rPr>
              <a:t>（建议使用主题字体）</a:t>
            </a:r>
            <a:endParaRPr lang="zh-CN" altLang="en-US" sz="1100">
              <a:solidFill>
                <a:schemeClr val="tx1">
                  <a:lumMod val="50000"/>
                  <a:lumOff val="50000"/>
                </a:schemeClr>
              </a:solidFill>
            </a:endParaRPr>
          </a:p>
        </p:txBody>
      </p:sp>
      <p:sp>
        <p:nvSpPr>
          <p:cNvPr id="11" name="文本框 14"/>
          <p:cNvSpPr txBox="1"/>
          <p:nvPr/>
        </p:nvSpPr>
        <p:spPr>
          <a:xfrm>
            <a:off x="8678000" y="2022183"/>
            <a:ext cx="2494564" cy="312327"/>
          </a:xfrm>
          <a:prstGeom prst="rect">
            <a:avLst/>
          </a:prstGeom>
        </p:spPr>
        <p:txBody>
          <a:bodyPr vert="horz" wrap="none" lIns="91440" tIns="45720" rIns="91440" bIns="45720">
            <a:normAutofit/>
          </a:bodyPr>
          <a:lstStyle/>
          <a:p>
            <a:pPr algn="l"/>
            <a:r>
              <a:rPr lang="zh-CN" altLang="en-US" sz="1335" b="1">
                <a:solidFill>
                  <a:schemeClr val="accent4">
                    <a:lumMod val="100000"/>
                  </a:schemeClr>
                </a:solidFill>
              </a:rPr>
              <a:t>标题文本预设</a:t>
            </a:r>
            <a:endParaRPr lang="zh-CN" altLang="en-US" sz="1335" b="1">
              <a:solidFill>
                <a:schemeClr val="accent4">
                  <a:lumMod val="100000"/>
                </a:schemeClr>
              </a:solidFill>
            </a:endParaRPr>
          </a:p>
        </p:txBody>
      </p:sp>
      <p:sp>
        <p:nvSpPr>
          <p:cNvPr id="12" name="文本框 17"/>
          <p:cNvSpPr txBox="1"/>
          <p:nvPr/>
        </p:nvSpPr>
        <p:spPr>
          <a:xfrm>
            <a:off x="8678000" y="3718782"/>
            <a:ext cx="2494564" cy="503006"/>
          </a:xfrm>
          <a:prstGeom prst="rect">
            <a:avLst/>
          </a:prstGeom>
        </p:spPr>
        <p:txBody>
          <a:bodyPr vert="horz" wrap="square" lIns="91440" tIns="45720" rIns="91440" bIns="45720">
            <a:normAutofit/>
          </a:bodyPr>
          <a:lstStyle/>
          <a:p>
            <a:pPr algn="l">
              <a:lnSpc>
                <a:spcPct val="120000"/>
              </a:lnSpc>
              <a:spcBef>
                <a:spcPct val="0"/>
              </a:spcBef>
            </a:pPr>
            <a:r>
              <a:rPr lang="zh-CN" altLang="en-US" sz="1100">
                <a:solidFill>
                  <a:schemeClr val="tx1">
                    <a:lumMod val="50000"/>
                    <a:lumOff val="50000"/>
                  </a:schemeClr>
                </a:solidFill>
              </a:rPr>
              <a:t>此部分内容作为文字排版占位显示</a:t>
            </a:r>
            <a:br>
              <a:rPr lang="zh-CN" altLang="en-US" sz="1100">
                <a:solidFill>
                  <a:schemeClr val="tx1">
                    <a:lumMod val="50000"/>
                    <a:lumOff val="50000"/>
                  </a:schemeClr>
                </a:solidFill>
              </a:rPr>
            </a:br>
            <a:r>
              <a:rPr lang="zh-CN" altLang="en-US" sz="1100">
                <a:solidFill>
                  <a:schemeClr val="tx1">
                    <a:lumMod val="50000"/>
                    <a:lumOff val="50000"/>
                  </a:schemeClr>
                </a:solidFill>
              </a:rPr>
              <a:t>（建议使用主题字体）</a:t>
            </a:r>
            <a:endParaRPr lang="zh-CN" altLang="en-US" sz="1100">
              <a:solidFill>
                <a:schemeClr val="tx1">
                  <a:lumMod val="50000"/>
                  <a:lumOff val="50000"/>
                </a:schemeClr>
              </a:solidFill>
            </a:endParaRPr>
          </a:p>
        </p:txBody>
      </p:sp>
      <p:sp>
        <p:nvSpPr>
          <p:cNvPr id="13" name="文本框 18"/>
          <p:cNvSpPr txBox="1"/>
          <p:nvPr/>
        </p:nvSpPr>
        <p:spPr>
          <a:xfrm>
            <a:off x="8678000" y="3507070"/>
            <a:ext cx="2494564" cy="312327"/>
          </a:xfrm>
          <a:prstGeom prst="rect">
            <a:avLst/>
          </a:prstGeom>
        </p:spPr>
        <p:txBody>
          <a:bodyPr vert="horz" wrap="none" lIns="91440" tIns="45720" rIns="91440" bIns="45720">
            <a:normAutofit/>
          </a:bodyPr>
          <a:lstStyle/>
          <a:p>
            <a:pPr algn="l"/>
            <a:r>
              <a:rPr lang="zh-CN" altLang="en-US" sz="1335" b="1">
                <a:solidFill>
                  <a:schemeClr val="accent5">
                    <a:lumMod val="100000"/>
                  </a:schemeClr>
                </a:solidFill>
              </a:rPr>
              <a:t>标题文本预设</a:t>
            </a:r>
            <a:endParaRPr lang="zh-CN" altLang="en-US" sz="1335" b="1">
              <a:solidFill>
                <a:schemeClr val="accent5">
                  <a:lumMod val="100000"/>
                </a:schemeClr>
              </a:solidFill>
            </a:endParaRPr>
          </a:p>
        </p:txBody>
      </p:sp>
      <p:sp>
        <p:nvSpPr>
          <p:cNvPr id="14" name="文本框 21"/>
          <p:cNvSpPr txBox="1"/>
          <p:nvPr/>
        </p:nvSpPr>
        <p:spPr>
          <a:xfrm>
            <a:off x="8678000" y="5203670"/>
            <a:ext cx="2494564" cy="503006"/>
          </a:xfrm>
          <a:prstGeom prst="rect">
            <a:avLst/>
          </a:prstGeom>
        </p:spPr>
        <p:txBody>
          <a:bodyPr vert="horz" wrap="square" lIns="91440" tIns="45720" rIns="91440" bIns="45720">
            <a:normAutofit/>
          </a:bodyPr>
          <a:lstStyle/>
          <a:p>
            <a:pPr algn="l">
              <a:lnSpc>
                <a:spcPct val="120000"/>
              </a:lnSpc>
              <a:spcBef>
                <a:spcPct val="0"/>
              </a:spcBef>
            </a:pPr>
            <a:r>
              <a:rPr lang="zh-CN" altLang="en-US" sz="1100">
                <a:solidFill>
                  <a:schemeClr val="tx1">
                    <a:lumMod val="50000"/>
                    <a:lumOff val="50000"/>
                  </a:schemeClr>
                </a:solidFill>
              </a:rPr>
              <a:t>此部分内容作为文字排版占位显示</a:t>
            </a:r>
            <a:br>
              <a:rPr lang="zh-CN" altLang="en-US" sz="1100">
                <a:solidFill>
                  <a:schemeClr val="tx1">
                    <a:lumMod val="50000"/>
                    <a:lumOff val="50000"/>
                  </a:schemeClr>
                </a:solidFill>
              </a:rPr>
            </a:br>
            <a:r>
              <a:rPr lang="zh-CN" altLang="en-US" sz="1100">
                <a:solidFill>
                  <a:schemeClr val="tx1">
                    <a:lumMod val="50000"/>
                    <a:lumOff val="50000"/>
                  </a:schemeClr>
                </a:solidFill>
              </a:rPr>
              <a:t>（建议使用主题字体）</a:t>
            </a:r>
            <a:endParaRPr lang="zh-CN" altLang="en-US" sz="1100">
              <a:solidFill>
                <a:schemeClr val="tx1">
                  <a:lumMod val="50000"/>
                  <a:lumOff val="50000"/>
                </a:schemeClr>
              </a:solidFill>
            </a:endParaRPr>
          </a:p>
        </p:txBody>
      </p:sp>
      <p:sp>
        <p:nvSpPr>
          <p:cNvPr id="15" name="文本框 22"/>
          <p:cNvSpPr txBox="1"/>
          <p:nvPr/>
        </p:nvSpPr>
        <p:spPr>
          <a:xfrm>
            <a:off x="8678000" y="4991958"/>
            <a:ext cx="2494564" cy="312327"/>
          </a:xfrm>
          <a:prstGeom prst="rect">
            <a:avLst/>
          </a:prstGeom>
        </p:spPr>
        <p:txBody>
          <a:bodyPr vert="horz" wrap="none" lIns="91440" tIns="45720" rIns="91440" bIns="45720">
            <a:normAutofit/>
          </a:bodyPr>
          <a:lstStyle/>
          <a:p>
            <a:pPr algn="l"/>
            <a:r>
              <a:rPr lang="zh-CN" altLang="en-US" sz="1335" b="1">
                <a:solidFill>
                  <a:schemeClr val="accent6">
                    <a:lumMod val="100000"/>
                  </a:schemeClr>
                </a:solidFill>
              </a:rPr>
              <a:t>标题文本预设</a:t>
            </a:r>
            <a:endParaRPr lang="zh-CN" altLang="en-US" sz="1335" b="1">
              <a:solidFill>
                <a:schemeClr val="accent6">
                  <a:lumMod val="100000"/>
                </a:schemeClr>
              </a:solidFill>
            </a:endParaRPr>
          </a:p>
        </p:txBody>
      </p:sp>
      <p:sp>
        <p:nvSpPr>
          <p:cNvPr id="16" name="文本框 25"/>
          <p:cNvSpPr txBox="1"/>
          <p:nvPr/>
        </p:nvSpPr>
        <p:spPr>
          <a:xfrm flipH="1">
            <a:off x="1019436" y="2233895"/>
            <a:ext cx="2494564" cy="503006"/>
          </a:xfrm>
          <a:prstGeom prst="rect">
            <a:avLst/>
          </a:prstGeom>
        </p:spPr>
        <p:txBody>
          <a:bodyPr vert="horz" wrap="square" lIns="91440" tIns="45720" rIns="91440" bIns="45720">
            <a:normAutofit/>
          </a:bodyPr>
          <a:lstStyle/>
          <a:p>
            <a:pPr algn="r">
              <a:lnSpc>
                <a:spcPct val="120000"/>
              </a:lnSpc>
              <a:spcBef>
                <a:spcPct val="0"/>
              </a:spcBef>
            </a:pPr>
            <a:r>
              <a:rPr lang="zh-CN" altLang="en-US" sz="1100" dirty="0">
                <a:solidFill>
                  <a:schemeClr val="tx1">
                    <a:lumMod val="50000"/>
                    <a:lumOff val="50000"/>
                  </a:schemeClr>
                </a:solidFill>
              </a:rPr>
              <a:t>此部分内容作为文字排版占位显示</a:t>
            </a:r>
            <a:br>
              <a:rPr lang="zh-CN" altLang="en-US" sz="1100" dirty="0">
                <a:solidFill>
                  <a:schemeClr val="tx1">
                    <a:lumMod val="50000"/>
                    <a:lumOff val="50000"/>
                  </a:schemeClr>
                </a:solidFill>
              </a:rPr>
            </a:br>
            <a:r>
              <a:rPr lang="zh-CN" altLang="en-US" sz="1100" dirty="0">
                <a:solidFill>
                  <a:schemeClr val="tx1">
                    <a:lumMod val="50000"/>
                    <a:lumOff val="50000"/>
                  </a:schemeClr>
                </a:solidFill>
              </a:rPr>
              <a:t>（建议使用主题字体）</a:t>
            </a:r>
            <a:endParaRPr lang="zh-CN" altLang="en-US" sz="1100" dirty="0">
              <a:solidFill>
                <a:schemeClr val="tx1">
                  <a:lumMod val="50000"/>
                  <a:lumOff val="50000"/>
                </a:schemeClr>
              </a:solidFill>
            </a:endParaRPr>
          </a:p>
        </p:txBody>
      </p:sp>
      <p:sp>
        <p:nvSpPr>
          <p:cNvPr id="17" name="文本框 26"/>
          <p:cNvSpPr txBox="1"/>
          <p:nvPr/>
        </p:nvSpPr>
        <p:spPr>
          <a:xfrm flipH="1">
            <a:off x="1019436" y="2022183"/>
            <a:ext cx="2494564" cy="312327"/>
          </a:xfrm>
          <a:prstGeom prst="rect">
            <a:avLst/>
          </a:prstGeom>
        </p:spPr>
        <p:txBody>
          <a:bodyPr vert="horz" wrap="none" lIns="91440" tIns="45720" rIns="91440" bIns="45720">
            <a:normAutofit/>
          </a:bodyPr>
          <a:lstStyle/>
          <a:p>
            <a:pPr algn="r"/>
            <a:r>
              <a:rPr lang="zh-CN" altLang="en-US" sz="1335" b="1">
                <a:solidFill>
                  <a:schemeClr val="accent1">
                    <a:lumMod val="100000"/>
                  </a:schemeClr>
                </a:solidFill>
              </a:rPr>
              <a:t>标题文本预设</a:t>
            </a:r>
            <a:endParaRPr lang="zh-CN" altLang="en-US" sz="1335" b="1">
              <a:solidFill>
                <a:schemeClr val="accent1">
                  <a:lumMod val="100000"/>
                </a:schemeClr>
              </a:solidFill>
            </a:endParaRPr>
          </a:p>
        </p:txBody>
      </p:sp>
      <p:sp>
        <p:nvSpPr>
          <p:cNvPr id="18" name="文本框 29"/>
          <p:cNvSpPr txBox="1"/>
          <p:nvPr/>
        </p:nvSpPr>
        <p:spPr>
          <a:xfrm flipH="1">
            <a:off x="1019436" y="3718782"/>
            <a:ext cx="2494564" cy="503006"/>
          </a:xfrm>
          <a:prstGeom prst="rect">
            <a:avLst/>
          </a:prstGeom>
        </p:spPr>
        <p:txBody>
          <a:bodyPr vert="horz" wrap="square" lIns="91440" tIns="45720" rIns="91440" bIns="45720">
            <a:normAutofit/>
          </a:bodyPr>
          <a:lstStyle/>
          <a:p>
            <a:pPr algn="r">
              <a:lnSpc>
                <a:spcPct val="120000"/>
              </a:lnSpc>
              <a:spcBef>
                <a:spcPct val="0"/>
              </a:spcBef>
            </a:pPr>
            <a:r>
              <a:rPr lang="zh-CN" altLang="en-US" sz="1100">
                <a:solidFill>
                  <a:schemeClr val="tx1">
                    <a:lumMod val="50000"/>
                    <a:lumOff val="50000"/>
                  </a:schemeClr>
                </a:solidFill>
              </a:rPr>
              <a:t>此部分内容作为文字排版占位显示</a:t>
            </a:r>
            <a:br>
              <a:rPr lang="zh-CN" altLang="en-US" sz="1100">
                <a:solidFill>
                  <a:schemeClr val="tx1">
                    <a:lumMod val="50000"/>
                    <a:lumOff val="50000"/>
                  </a:schemeClr>
                </a:solidFill>
              </a:rPr>
            </a:br>
            <a:r>
              <a:rPr lang="zh-CN" altLang="en-US" sz="1100">
                <a:solidFill>
                  <a:schemeClr val="tx1">
                    <a:lumMod val="50000"/>
                    <a:lumOff val="50000"/>
                  </a:schemeClr>
                </a:solidFill>
              </a:rPr>
              <a:t>（建议使用主题字体）</a:t>
            </a:r>
            <a:endParaRPr lang="zh-CN" altLang="en-US" sz="1100">
              <a:solidFill>
                <a:schemeClr val="tx1">
                  <a:lumMod val="50000"/>
                  <a:lumOff val="50000"/>
                </a:schemeClr>
              </a:solidFill>
            </a:endParaRPr>
          </a:p>
        </p:txBody>
      </p:sp>
      <p:sp>
        <p:nvSpPr>
          <p:cNvPr id="19" name="文本框 30"/>
          <p:cNvSpPr txBox="1"/>
          <p:nvPr/>
        </p:nvSpPr>
        <p:spPr>
          <a:xfrm flipH="1">
            <a:off x="1019436" y="3507070"/>
            <a:ext cx="2494564" cy="312327"/>
          </a:xfrm>
          <a:prstGeom prst="rect">
            <a:avLst/>
          </a:prstGeom>
        </p:spPr>
        <p:txBody>
          <a:bodyPr vert="horz" wrap="none" lIns="91440" tIns="45720" rIns="91440" bIns="45720">
            <a:normAutofit/>
          </a:bodyPr>
          <a:lstStyle/>
          <a:p>
            <a:pPr algn="r"/>
            <a:r>
              <a:rPr lang="zh-CN" altLang="en-US" sz="1335" b="1">
                <a:solidFill>
                  <a:schemeClr val="accent2">
                    <a:lumMod val="100000"/>
                  </a:schemeClr>
                </a:solidFill>
              </a:rPr>
              <a:t>标题文本预设</a:t>
            </a:r>
            <a:endParaRPr lang="zh-CN" altLang="en-US" sz="1335" b="1">
              <a:solidFill>
                <a:schemeClr val="accent2">
                  <a:lumMod val="100000"/>
                </a:schemeClr>
              </a:solidFill>
            </a:endParaRPr>
          </a:p>
        </p:txBody>
      </p:sp>
      <p:sp>
        <p:nvSpPr>
          <p:cNvPr id="20" name="文本框 33"/>
          <p:cNvSpPr txBox="1"/>
          <p:nvPr/>
        </p:nvSpPr>
        <p:spPr>
          <a:xfrm flipH="1">
            <a:off x="1019436" y="5203670"/>
            <a:ext cx="2494564" cy="503006"/>
          </a:xfrm>
          <a:prstGeom prst="rect">
            <a:avLst/>
          </a:prstGeom>
        </p:spPr>
        <p:txBody>
          <a:bodyPr vert="horz" wrap="square" lIns="91440" tIns="45720" rIns="91440" bIns="45720">
            <a:normAutofit/>
          </a:bodyPr>
          <a:lstStyle/>
          <a:p>
            <a:pPr algn="r">
              <a:lnSpc>
                <a:spcPct val="120000"/>
              </a:lnSpc>
              <a:spcBef>
                <a:spcPct val="0"/>
              </a:spcBef>
            </a:pPr>
            <a:r>
              <a:rPr lang="zh-CN" altLang="en-US" sz="1100">
                <a:solidFill>
                  <a:schemeClr val="tx1">
                    <a:lumMod val="50000"/>
                    <a:lumOff val="50000"/>
                  </a:schemeClr>
                </a:solidFill>
              </a:rPr>
              <a:t>此部分内容作为文字排版占位显示</a:t>
            </a:r>
            <a:br>
              <a:rPr lang="zh-CN" altLang="en-US" sz="1100">
                <a:solidFill>
                  <a:schemeClr val="tx1">
                    <a:lumMod val="50000"/>
                    <a:lumOff val="50000"/>
                  </a:schemeClr>
                </a:solidFill>
              </a:rPr>
            </a:br>
            <a:r>
              <a:rPr lang="zh-CN" altLang="en-US" sz="1100">
                <a:solidFill>
                  <a:schemeClr val="tx1">
                    <a:lumMod val="50000"/>
                    <a:lumOff val="50000"/>
                  </a:schemeClr>
                </a:solidFill>
              </a:rPr>
              <a:t>（建议使用主题字体）</a:t>
            </a:r>
            <a:endParaRPr lang="zh-CN" altLang="en-US" sz="1100">
              <a:solidFill>
                <a:schemeClr val="tx1">
                  <a:lumMod val="50000"/>
                  <a:lumOff val="50000"/>
                </a:schemeClr>
              </a:solidFill>
            </a:endParaRPr>
          </a:p>
        </p:txBody>
      </p:sp>
      <p:sp>
        <p:nvSpPr>
          <p:cNvPr id="21" name="文本框 34"/>
          <p:cNvSpPr txBox="1"/>
          <p:nvPr/>
        </p:nvSpPr>
        <p:spPr>
          <a:xfrm flipH="1">
            <a:off x="1019436" y="4991958"/>
            <a:ext cx="2494564" cy="312327"/>
          </a:xfrm>
          <a:prstGeom prst="rect">
            <a:avLst/>
          </a:prstGeom>
        </p:spPr>
        <p:txBody>
          <a:bodyPr vert="horz" wrap="none" lIns="91440" tIns="45720" rIns="91440" bIns="45720">
            <a:normAutofit/>
          </a:bodyPr>
          <a:lstStyle/>
          <a:p>
            <a:pPr algn="r"/>
            <a:r>
              <a:rPr lang="zh-CN" altLang="en-US" sz="1335" b="1">
                <a:solidFill>
                  <a:schemeClr val="accent3">
                    <a:lumMod val="100000"/>
                  </a:schemeClr>
                </a:solidFill>
              </a:rPr>
              <a:t>标题文本预设</a:t>
            </a:r>
            <a:endParaRPr lang="zh-CN" altLang="en-US" sz="1335" b="1">
              <a:solidFill>
                <a:schemeClr val="accent3">
                  <a:lumMod val="100000"/>
                </a:schemeClr>
              </a:solidFill>
            </a:endParaRPr>
          </a:p>
        </p:txBody>
      </p:sp>
      <p:grpSp>
        <p:nvGrpSpPr>
          <p:cNvPr id="22" name="组合 21"/>
          <p:cNvGrpSpPr/>
          <p:nvPr/>
        </p:nvGrpSpPr>
        <p:grpSpPr>
          <a:xfrm>
            <a:off x="4797232" y="2476488"/>
            <a:ext cx="2597533" cy="2774118"/>
            <a:chOff x="4797232" y="2041059"/>
            <a:chExt cx="2597533" cy="2774118"/>
          </a:xfrm>
        </p:grpSpPr>
        <p:grpSp>
          <p:nvGrpSpPr>
            <p:cNvPr id="23" name="组合 22"/>
            <p:cNvGrpSpPr/>
            <p:nvPr/>
          </p:nvGrpSpPr>
          <p:grpSpPr>
            <a:xfrm>
              <a:off x="4913983" y="2167156"/>
              <a:ext cx="2365203" cy="2521924"/>
              <a:chOff x="9431770" y="3260605"/>
              <a:chExt cx="5530930" cy="5897421"/>
            </a:xfrm>
          </p:grpSpPr>
          <p:sp>
            <p:nvSpPr>
              <p:cNvPr id="32" name="任意多边形: 形状 31"/>
              <p:cNvSpPr/>
              <p:nvPr/>
            </p:nvSpPr>
            <p:spPr>
              <a:xfrm>
                <a:off x="12195868" y="3260605"/>
                <a:ext cx="2766832" cy="2501033"/>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3" name="任意多边形: 形状 32"/>
              <p:cNvSpPr/>
              <p:nvPr/>
            </p:nvSpPr>
            <p:spPr>
              <a:xfrm flipH="1">
                <a:off x="9431770" y="3260605"/>
                <a:ext cx="2764098" cy="2501033"/>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4" name="任意多边形: 形状 33"/>
              <p:cNvSpPr/>
              <p:nvPr/>
            </p:nvSpPr>
            <p:spPr>
              <a:xfrm flipV="1">
                <a:off x="12195868" y="6656987"/>
                <a:ext cx="2766832" cy="2501039"/>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5" name="任意多边形: 形状 34"/>
              <p:cNvSpPr/>
              <p:nvPr/>
            </p:nvSpPr>
            <p:spPr>
              <a:xfrm flipH="1" flipV="1">
                <a:off x="9431770" y="6656987"/>
                <a:ext cx="2764098" cy="2501039"/>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6" name="任意多边形: 形状 35"/>
              <p:cNvSpPr/>
              <p:nvPr/>
            </p:nvSpPr>
            <p:spPr>
              <a:xfrm>
                <a:off x="13482532" y="4648393"/>
                <a:ext cx="1472982" cy="3121846"/>
              </a:xfrm>
              <a:custGeom>
                <a:avLst/>
                <a:gdLst>
                  <a:gd name="connsiteX0" fmla="*/ 1472982 w 1472982"/>
                  <a:gd name="connsiteY0" fmla="*/ 0 h 3121846"/>
                  <a:gd name="connsiteX1" fmla="*/ 1472982 w 1472982"/>
                  <a:gd name="connsiteY1" fmla="*/ 3121846 h 3121846"/>
                  <a:gd name="connsiteX2" fmla="*/ 1 w 1472982"/>
                  <a:gd name="connsiteY2" fmla="*/ 2297431 h 3121846"/>
                  <a:gd name="connsiteX3" fmla="*/ 1 w 1472982"/>
                  <a:gd name="connsiteY3" fmla="*/ 2008596 h 3121846"/>
                  <a:gd name="connsiteX4" fmla="*/ 0 w 1472982"/>
                  <a:gd name="connsiteY4" fmla="*/ 2008596 h 3121846"/>
                  <a:gd name="connsiteX5" fmla="*/ 0 w 1472982"/>
                  <a:gd name="connsiteY5" fmla="*/ 1113247 h 3121846"/>
                  <a:gd name="connsiteX6" fmla="*/ 1 w 1472982"/>
                  <a:gd name="connsiteY6" fmla="*/ 1113247 h 3121846"/>
                  <a:gd name="connsiteX7" fmla="*/ 1 w 1472982"/>
                  <a:gd name="connsiteY7" fmla="*/ 824413 h 3121846"/>
                  <a:gd name="connsiteX8" fmla="*/ 1472982 w 1472982"/>
                  <a:gd name="connsiteY8" fmla="*/ 0 h 312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982" h="3121846">
                    <a:moveTo>
                      <a:pt x="1472982" y="0"/>
                    </a:moveTo>
                    <a:lnTo>
                      <a:pt x="1472982" y="3121846"/>
                    </a:lnTo>
                    <a:lnTo>
                      <a:pt x="1" y="2297431"/>
                    </a:lnTo>
                    <a:lnTo>
                      <a:pt x="1" y="2008596"/>
                    </a:lnTo>
                    <a:lnTo>
                      <a:pt x="0" y="2008596"/>
                    </a:lnTo>
                    <a:lnTo>
                      <a:pt x="0" y="1113247"/>
                    </a:lnTo>
                    <a:lnTo>
                      <a:pt x="1" y="1113247"/>
                    </a:lnTo>
                    <a:lnTo>
                      <a:pt x="1" y="824413"/>
                    </a:lnTo>
                    <a:lnTo>
                      <a:pt x="147298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7" name="任意多边形: 形状 36"/>
              <p:cNvSpPr/>
              <p:nvPr/>
            </p:nvSpPr>
            <p:spPr>
              <a:xfrm flipH="1">
                <a:off x="9436221" y="4651327"/>
                <a:ext cx="1468530" cy="3121846"/>
              </a:xfrm>
              <a:custGeom>
                <a:avLst/>
                <a:gdLst>
                  <a:gd name="connsiteX0" fmla="*/ 1472982 w 1472982"/>
                  <a:gd name="connsiteY0" fmla="*/ 0 h 3121846"/>
                  <a:gd name="connsiteX1" fmla="*/ 1472982 w 1472982"/>
                  <a:gd name="connsiteY1" fmla="*/ 3121846 h 3121846"/>
                  <a:gd name="connsiteX2" fmla="*/ 1 w 1472982"/>
                  <a:gd name="connsiteY2" fmla="*/ 2297431 h 3121846"/>
                  <a:gd name="connsiteX3" fmla="*/ 1 w 1472982"/>
                  <a:gd name="connsiteY3" fmla="*/ 2008596 h 3121846"/>
                  <a:gd name="connsiteX4" fmla="*/ 0 w 1472982"/>
                  <a:gd name="connsiteY4" fmla="*/ 2008596 h 3121846"/>
                  <a:gd name="connsiteX5" fmla="*/ 0 w 1472982"/>
                  <a:gd name="connsiteY5" fmla="*/ 1113247 h 3121846"/>
                  <a:gd name="connsiteX6" fmla="*/ 1 w 1472982"/>
                  <a:gd name="connsiteY6" fmla="*/ 1113247 h 3121846"/>
                  <a:gd name="connsiteX7" fmla="*/ 1 w 1472982"/>
                  <a:gd name="connsiteY7" fmla="*/ 824413 h 3121846"/>
                  <a:gd name="connsiteX8" fmla="*/ 1472982 w 1472982"/>
                  <a:gd name="connsiteY8" fmla="*/ 0 h 312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982" h="3121846">
                    <a:moveTo>
                      <a:pt x="1472982" y="0"/>
                    </a:moveTo>
                    <a:lnTo>
                      <a:pt x="1472982" y="3121846"/>
                    </a:lnTo>
                    <a:lnTo>
                      <a:pt x="1" y="2297431"/>
                    </a:lnTo>
                    <a:lnTo>
                      <a:pt x="1" y="2008596"/>
                    </a:lnTo>
                    <a:lnTo>
                      <a:pt x="0" y="2008596"/>
                    </a:lnTo>
                    <a:lnTo>
                      <a:pt x="0" y="1113247"/>
                    </a:lnTo>
                    <a:lnTo>
                      <a:pt x="1" y="1113247"/>
                    </a:lnTo>
                    <a:lnTo>
                      <a:pt x="1" y="824413"/>
                    </a:lnTo>
                    <a:lnTo>
                      <a:pt x="147298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24" name="六边形 23"/>
            <p:cNvSpPr/>
            <p:nvPr/>
          </p:nvSpPr>
          <p:spPr>
            <a:xfrm rot="16200000">
              <a:off x="4708940" y="2129351"/>
              <a:ext cx="2774118" cy="2597533"/>
            </a:xfrm>
            <a:prstGeom prst="hexagon">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5" name="六边形 24"/>
            <p:cNvSpPr/>
            <p:nvPr/>
          </p:nvSpPr>
          <p:spPr>
            <a:xfrm rot="16200000">
              <a:off x="5609843" y="2972909"/>
              <a:ext cx="972311" cy="910419"/>
            </a:xfrm>
            <a:prstGeom prst="hexagon">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6" name="任意多边形: 形状 25"/>
            <p:cNvSpPr/>
            <p:nvPr/>
          </p:nvSpPr>
          <p:spPr bwMode="auto">
            <a:xfrm>
              <a:off x="6408837" y="3990421"/>
              <a:ext cx="250720" cy="277070"/>
            </a:xfrm>
            <a:custGeom>
              <a:avLst/>
              <a:gdLst>
                <a:gd name="T0" fmla="*/ 3327 w 3824"/>
                <a:gd name="T1" fmla="*/ 2813 h 4229"/>
                <a:gd name="T2" fmla="*/ 3231 w 3824"/>
                <a:gd name="T3" fmla="*/ 3431 h 4229"/>
                <a:gd name="T4" fmla="*/ 3493 w 3824"/>
                <a:gd name="T5" fmla="*/ 3271 h 4229"/>
                <a:gd name="T6" fmla="*/ 3560 w 3824"/>
                <a:gd name="T7" fmla="*/ 2717 h 4229"/>
                <a:gd name="T8" fmla="*/ 3518 w 3824"/>
                <a:gd name="T9" fmla="*/ 2343 h 4229"/>
                <a:gd name="T10" fmla="*/ 3231 w 3824"/>
                <a:gd name="T11" fmla="*/ 2171 h 4229"/>
                <a:gd name="T12" fmla="*/ 1371 w 3824"/>
                <a:gd name="T13" fmla="*/ 417 h 4229"/>
                <a:gd name="T14" fmla="*/ 1274 w 3824"/>
                <a:gd name="T15" fmla="*/ 948 h 4229"/>
                <a:gd name="T16" fmla="*/ 1427 w 3824"/>
                <a:gd name="T17" fmla="*/ 1532 h 4229"/>
                <a:gd name="T18" fmla="*/ 1176 w 3824"/>
                <a:gd name="T19" fmla="*/ 1985 h 4229"/>
                <a:gd name="T20" fmla="*/ 583 w 3824"/>
                <a:gd name="T21" fmla="*/ 2141 h 4229"/>
                <a:gd name="T22" fmla="*/ 266 w 3824"/>
                <a:gd name="T23" fmla="*/ 2353 h 4229"/>
                <a:gd name="T24" fmla="*/ 347 w 3824"/>
                <a:gd name="T25" fmla="*/ 2554 h 4229"/>
                <a:gd name="T26" fmla="*/ 463 w 3824"/>
                <a:gd name="T27" fmla="*/ 2756 h 4229"/>
                <a:gd name="T28" fmla="*/ 467 w 3824"/>
                <a:gd name="T29" fmla="*/ 3033 h 4229"/>
                <a:gd name="T30" fmla="*/ 702 w 3824"/>
                <a:gd name="T31" fmla="*/ 3222 h 4229"/>
                <a:gd name="T32" fmla="*/ 672 w 3824"/>
                <a:gd name="T33" fmla="*/ 3446 h 4229"/>
                <a:gd name="T34" fmla="*/ 815 w 3824"/>
                <a:gd name="T35" fmla="*/ 3587 h 4229"/>
                <a:gd name="T36" fmla="*/ 975 w 3824"/>
                <a:gd name="T37" fmla="*/ 3674 h 4229"/>
                <a:gd name="T38" fmla="*/ 991 w 3824"/>
                <a:gd name="T39" fmla="*/ 3914 h 4229"/>
                <a:gd name="T40" fmla="*/ 1525 w 3824"/>
                <a:gd name="T41" fmla="*/ 3933 h 4229"/>
                <a:gd name="T42" fmla="*/ 2201 w 3824"/>
                <a:gd name="T43" fmla="*/ 3732 h 4229"/>
                <a:gd name="T44" fmla="*/ 2537 w 3824"/>
                <a:gd name="T45" fmla="*/ 3486 h 4229"/>
                <a:gd name="T46" fmla="*/ 2903 w 3824"/>
                <a:gd name="T47" fmla="*/ 3395 h 4229"/>
                <a:gd name="T48" fmla="*/ 3060 w 3824"/>
                <a:gd name="T49" fmla="*/ 2896 h 4229"/>
                <a:gd name="T50" fmla="*/ 3035 w 3824"/>
                <a:gd name="T51" fmla="*/ 2398 h 4229"/>
                <a:gd name="T52" fmla="*/ 2824 w 3824"/>
                <a:gd name="T53" fmla="*/ 2171 h 4229"/>
                <a:gd name="T54" fmla="*/ 2460 w 3824"/>
                <a:gd name="T55" fmla="*/ 2012 h 4229"/>
                <a:gd name="T56" fmla="*/ 2004 w 3824"/>
                <a:gd name="T57" fmla="*/ 1474 h 4229"/>
                <a:gd name="T58" fmla="*/ 1671 w 3824"/>
                <a:gd name="T59" fmla="*/ 875 h 4229"/>
                <a:gd name="T60" fmla="*/ 1652 w 3824"/>
                <a:gd name="T61" fmla="*/ 385 h 4229"/>
                <a:gd name="T62" fmla="*/ 1594 w 3824"/>
                <a:gd name="T63" fmla="*/ 253 h 4229"/>
                <a:gd name="T64" fmla="*/ 1875 w 3824"/>
                <a:gd name="T65" fmla="*/ 169 h 4229"/>
                <a:gd name="T66" fmla="*/ 1907 w 3824"/>
                <a:gd name="T67" fmla="*/ 630 h 4229"/>
                <a:gd name="T68" fmla="*/ 2186 w 3824"/>
                <a:gd name="T69" fmla="*/ 1290 h 4229"/>
                <a:gd name="T70" fmla="*/ 2683 w 3824"/>
                <a:gd name="T71" fmla="*/ 1851 h 4229"/>
                <a:gd name="T72" fmla="*/ 2970 w 3824"/>
                <a:gd name="T73" fmla="*/ 1907 h 4229"/>
                <a:gd name="T74" fmla="*/ 3453 w 3824"/>
                <a:gd name="T75" fmla="*/ 1952 h 4229"/>
                <a:gd name="T76" fmla="*/ 3777 w 3824"/>
                <a:gd name="T77" fmla="*/ 2290 h 4229"/>
                <a:gd name="T78" fmla="*/ 3824 w 3824"/>
                <a:gd name="T79" fmla="*/ 2761 h 4229"/>
                <a:gd name="T80" fmla="*/ 3758 w 3824"/>
                <a:gd name="T81" fmla="*/ 3323 h 4229"/>
                <a:gd name="T82" fmla="*/ 3436 w 3824"/>
                <a:gd name="T83" fmla="*/ 3670 h 4229"/>
                <a:gd name="T84" fmla="*/ 2918 w 3824"/>
                <a:gd name="T85" fmla="*/ 3684 h 4229"/>
                <a:gd name="T86" fmla="*/ 2551 w 3824"/>
                <a:gd name="T87" fmla="*/ 3785 h 4229"/>
                <a:gd name="T88" fmla="*/ 2049 w 3824"/>
                <a:gd name="T89" fmla="*/ 4114 h 4229"/>
                <a:gd name="T90" fmla="*/ 1386 w 3824"/>
                <a:gd name="T91" fmla="*/ 4216 h 4229"/>
                <a:gd name="T92" fmla="*/ 814 w 3824"/>
                <a:gd name="T93" fmla="*/ 4103 h 4229"/>
                <a:gd name="T94" fmla="*/ 554 w 3824"/>
                <a:gd name="T95" fmla="*/ 3732 h 4229"/>
                <a:gd name="T96" fmla="*/ 400 w 3824"/>
                <a:gd name="T97" fmla="*/ 3312 h 4229"/>
                <a:gd name="T98" fmla="*/ 153 w 3824"/>
                <a:gd name="T99" fmla="*/ 2875 h 4229"/>
                <a:gd name="T100" fmla="*/ 1 w 3824"/>
                <a:gd name="T101" fmla="*/ 2444 h 4229"/>
                <a:gd name="T102" fmla="*/ 177 w 3824"/>
                <a:gd name="T103" fmla="*/ 2030 h 4229"/>
                <a:gd name="T104" fmla="*/ 632 w 3824"/>
                <a:gd name="T105" fmla="*/ 1875 h 4229"/>
                <a:gd name="T106" fmla="*/ 1038 w 3824"/>
                <a:gd name="T107" fmla="*/ 1762 h 4229"/>
                <a:gd name="T108" fmla="*/ 1150 w 3824"/>
                <a:gd name="T109" fmla="*/ 1443 h 4229"/>
                <a:gd name="T110" fmla="*/ 996 w 3824"/>
                <a:gd name="T111" fmla="*/ 908 h 4229"/>
                <a:gd name="T112" fmla="*/ 1142 w 3824"/>
                <a:gd name="T113" fmla="*/ 286 h 4229"/>
                <a:gd name="T114" fmla="*/ 1549 w 3824"/>
                <a:gd name="T115" fmla="*/ 2 h 4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4" h="4229">
                  <a:moveTo>
                    <a:pt x="3231" y="2171"/>
                  </a:moveTo>
                  <a:lnTo>
                    <a:pt x="3254" y="2223"/>
                  </a:lnTo>
                  <a:lnTo>
                    <a:pt x="3272" y="2278"/>
                  </a:lnTo>
                  <a:lnTo>
                    <a:pt x="3286" y="2332"/>
                  </a:lnTo>
                  <a:lnTo>
                    <a:pt x="3296" y="2387"/>
                  </a:lnTo>
                  <a:lnTo>
                    <a:pt x="3304" y="2440"/>
                  </a:lnTo>
                  <a:lnTo>
                    <a:pt x="3318" y="2562"/>
                  </a:lnTo>
                  <a:lnTo>
                    <a:pt x="3326" y="2687"/>
                  </a:lnTo>
                  <a:lnTo>
                    <a:pt x="3327" y="2813"/>
                  </a:lnTo>
                  <a:lnTo>
                    <a:pt x="3322" y="2940"/>
                  </a:lnTo>
                  <a:lnTo>
                    <a:pt x="3312" y="3068"/>
                  </a:lnTo>
                  <a:lnTo>
                    <a:pt x="3304" y="3129"/>
                  </a:lnTo>
                  <a:lnTo>
                    <a:pt x="3294" y="3190"/>
                  </a:lnTo>
                  <a:lnTo>
                    <a:pt x="3282" y="3252"/>
                  </a:lnTo>
                  <a:lnTo>
                    <a:pt x="3265" y="3313"/>
                  </a:lnTo>
                  <a:lnTo>
                    <a:pt x="3246" y="3373"/>
                  </a:lnTo>
                  <a:lnTo>
                    <a:pt x="3221" y="3431"/>
                  </a:lnTo>
                  <a:lnTo>
                    <a:pt x="3231" y="3431"/>
                  </a:lnTo>
                  <a:lnTo>
                    <a:pt x="3272" y="3431"/>
                  </a:lnTo>
                  <a:lnTo>
                    <a:pt x="3309" y="3430"/>
                  </a:lnTo>
                  <a:lnTo>
                    <a:pt x="3342" y="3425"/>
                  </a:lnTo>
                  <a:lnTo>
                    <a:pt x="3373" y="3419"/>
                  </a:lnTo>
                  <a:lnTo>
                    <a:pt x="3399" y="3408"/>
                  </a:lnTo>
                  <a:lnTo>
                    <a:pt x="3421" y="3393"/>
                  </a:lnTo>
                  <a:lnTo>
                    <a:pt x="3439" y="3372"/>
                  </a:lnTo>
                  <a:lnTo>
                    <a:pt x="3469" y="3323"/>
                  </a:lnTo>
                  <a:lnTo>
                    <a:pt x="3493" y="3271"/>
                  </a:lnTo>
                  <a:lnTo>
                    <a:pt x="3513" y="3215"/>
                  </a:lnTo>
                  <a:lnTo>
                    <a:pt x="3529" y="3157"/>
                  </a:lnTo>
                  <a:lnTo>
                    <a:pt x="3540" y="3096"/>
                  </a:lnTo>
                  <a:lnTo>
                    <a:pt x="3548" y="3033"/>
                  </a:lnTo>
                  <a:lnTo>
                    <a:pt x="3555" y="2970"/>
                  </a:lnTo>
                  <a:lnTo>
                    <a:pt x="3558" y="2904"/>
                  </a:lnTo>
                  <a:lnTo>
                    <a:pt x="3559" y="2839"/>
                  </a:lnTo>
                  <a:lnTo>
                    <a:pt x="3559" y="2773"/>
                  </a:lnTo>
                  <a:lnTo>
                    <a:pt x="3560" y="2717"/>
                  </a:lnTo>
                  <a:lnTo>
                    <a:pt x="3560" y="2678"/>
                  </a:lnTo>
                  <a:lnTo>
                    <a:pt x="3560" y="2636"/>
                  </a:lnTo>
                  <a:lnTo>
                    <a:pt x="3559" y="2594"/>
                  </a:lnTo>
                  <a:lnTo>
                    <a:pt x="3558" y="2550"/>
                  </a:lnTo>
                  <a:lnTo>
                    <a:pt x="3553" y="2506"/>
                  </a:lnTo>
                  <a:lnTo>
                    <a:pt x="3548" y="2462"/>
                  </a:lnTo>
                  <a:lnTo>
                    <a:pt x="3541" y="2420"/>
                  </a:lnTo>
                  <a:lnTo>
                    <a:pt x="3531" y="2380"/>
                  </a:lnTo>
                  <a:lnTo>
                    <a:pt x="3518" y="2343"/>
                  </a:lnTo>
                  <a:lnTo>
                    <a:pt x="3501" y="2309"/>
                  </a:lnTo>
                  <a:lnTo>
                    <a:pt x="3480" y="2279"/>
                  </a:lnTo>
                  <a:lnTo>
                    <a:pt x="3457" y="2254"/>
                  </a:lnTo>
                  <a:lnTo>
                    <a:pt x="3424" y="2230"/>
                  </a:lnTo>
                  <a:lnTo>
                    <a:pt x="3388" y="2211"/>
                  </a:lnTo>
                  <a:lnTo>
                    <a:pt x="3351" y="2195"/>
                  </a:lnTo>
                  <a:lnTo>
                    <a:pt x="3311" y="2185"/>
                  </a:lnTo>
                  <a:lnTo>
                    <a:pt x="3271" y="2176"/>
                  </a:lnTo>
                  <a:lnTo>
                    <a:pt x="3231" y="2171"/>
                  </a:lnTo>
                  <a:close/>
                  <a:moveTo>
                    <a:pt x="1594" y="253"/>
                  </a:moveTo>
                  <a:lnTo>
                    <a:pt x="1566" y="255"/>
                  </a:lnTo>
                  <a:lnTo>
                    <a:pt x="1537" y="266"/>
                  </a:lnTo>
                  <a:lnTo>
                    <a:pt x="1507" y="283"/>
                  </a:lnTo>
                  <a:lnTo>
                    <a:pt x="1478" y="303"/>
                  </a:lnTo>
                  <a:lnTo>
                    <a:pt x="1449" y="328"/>
                  </a:lnTo>
                  <a:lnTo>
                    <a:pt x="1422" y="355"/>
                  </a:lnTo>
                  <a:lnTo>
                    <a:pt x="1395" y="385"/>
                  </a:lnTo>
                  <a:lnTo>
                    <a:pt x="1371" y="417"/>
                  </a:lnTo>
                  <a:lnTo>
                    <a:pt x="1349" y="448"/>
                  </a:lnTo>
                  <a:lnTo>
                    <a:pt x="1320" y="509"/>
                  </a:lnTo>
                  <a:lnTo>
                    <a:pt x="1295" y="570"/>
                  </a:lnTo>
                  <a:lnTo>
                    <a:pt x="1277" y="630"/>
                  </a:lnTo>
                  <a:lnTo>
                    <a:pt x="1263" y="690"/>
                  </a:lnTo>
                  <a:lnTo>
                    <a:pt x="1256" y="751"/>
                  </a:lnTo>
                  <a:lnTo>
                    <a:pt x="1255" y="808"/>
                  </a:lnTo>
                  <a:lnTo>
                    <a:pt x="1262" y="878"/>
                  </a:lnTo>
                  <a:lnTo>
                    <a:pt x="1274" y="948"/>
                  </a:lnTo>
                  <a:lnTo>
                    <a:pt x="1292" y="1016"/>
                  </a:lnTo>
                  <a:lnTo>
                    <a:pt x="1314" y="1086"/>
                  </a:lnTo>
                  <a:lnTo>
                    <a:pt x="1338" y="1157"/>
                  </a:lnTo>
                  <a:lnTo>
                    <a:pt x="1358" y="1217"/>
                  </a:lnTo>
                  <a:lnTo>
                    <a:pt x="1379" y="1277"/>
                  </a:lnTo>
                  <a:lnTo>
                    <a:pt x="1397" y="1340"/>
                  </a:lnTo>
                  <a:lnTo>
                    <a:pt x="1411" y="1403"/>
                  </a:lnTo>
                  <a:lnTo>
                    <a:pt x="1422" y="1466"/>
                  </a:lnTo>
                  <a:lnTo>
                    <a:pt x="1427" y="1532"/>
                  </a:lnTo>
                  <a:lnTo>
                    <a:pt x="1426" y="1599"/>
                  </a:lnTo>
                  <a:lnTo>
                    <a:pt x="1418" y="1656"/>
                  </a:lnTo>
                  <a:lnTo>
                    <a:pt x="1401" y="1713"/>
                  </a:lnTo>
                  <a:lnTo>
                    <a:pt x="1379" y="1766"/>
                  </a:lnTo>
                  <a:lnTo>
                    <a:pt x="1350" y="1818"/>
                  </a:lnTo>
                  <a:lnTo>
                    <a:pt x="1315" y="1864"/>
                  </a:lnTo>
                  <a:lnTo>
                    <a:pt x="1274" y="1910"/>
                  </a:lnTo>
                  <a:lnTo>
                    <a:pt x="1227" y="1949"/>
                  </a:lnTo>
                  <a:lnTo>
                    <a:pt x="1176" y="1985"/>
                  </a:lnTo>
                  <a:lnTo>
                    <a:pt x="1121" y="2016"/>
                  </a:lnTo>
                  <a:lnTo>
                    <a:pt x="1062" y="2041"/>
                  </a:lnTo>
                  <a:lnTo>
                    <a:pt x="997" y="2061"/>
                  </a:lnTo>
                  <a:lnTo>
                    <a:pt x="927" y="2076"/>
                  </a:lnTo>
                  <a:lnTo>
                    <a:pt x="855" y="2090"/>
                  </a:lnTo>
                  <a:lnTo>
                    <a:pt x="783" y="2102"/>
                  </a:lnTo>
                  <a:lnTo>
                    <a:pt x="716" y="2113"/>
                  </a:lnTo>
                  <a:lnTo>
                    <a:pt x="648" y="2126"/>
                  </a:lnTo>
                  <a:lnTo>
                    <a:pt x="583" y="2141"/>
                  </a:lnTo>
                  <a:lnTo>
                    <a:pt x="518" y="2159"/>
                  </a:lnTo>
                  <a:lnTo>
                    <a:pt x="456" y="2180"/>
                  </a:lnTo>
                  <a:lnTo>
                    <a:pt x="399" y="2209"/>
                  </a:lnTo>
                  <a:lnTo>
                    <a:pt x="371" y="2224"/>
                  </a:lnTo>
                  <a:lnTo>
                    <a:pt x="343" y="2243"/>
                  </a:lnTo>
                  <a:lnTo>
                    <a:pt x="319" y="2267"/>
                  </a:lnTo>
                  <a:lnTo>
                    <a:pt x="296" y="2293"/>
                  </a:lnTo>
                  <a:lnTo>
                    <a:pt x="279" y="2321"/>
                  </a:lnTo>
                  <a:lnTo>
                    <a:pt x="266" y="2353"/>
                  </a:lnTo>
                  <a:lnTo>
                    <a:pt x="259" y="2387"/>
                  </a:lnTo>
                  <a:lnTo>
                    <a:pt x="261" y="2424"/>
                  </a:lnTo>
                  <a:lnTo>
                    <a:pt x="263" y="2444"/>
                  </a:lnTo>
                  <a:lnTo>
                    <a:pt x="270" y="2466"/>
                  </a:lnTo>
                  <a:lnTo>
                    <a:pt x="279" y="2487"/>
                  </a:lnTo>
                  <a:lnTo>
                    <a:pt x="290" y="2507"/>
                  </a:lnTo>
                  <a:lnTo>
                    <a:pt x="305" y="2525"/>
                  </a:lnTo>
                  <a:lnTo>
                    <a:pt x="324" y="2542"/>
                  </a:lnTo>
                  <a:lnTo>
                    <a:pt x="347" y="2554"/>
                  </a:lnTo>
                  <a:lnTo>
                    <a:pt x="376" y="2562"/>
                  </a:lnTo>
                  <a:lnTo>
                    <a:pt x="408" y="2573"/>
                  </a:lnTo>
                  <a:lnTo>
                    <a:pt x="433" y="2591"/>
                  </a:lnTo>
                  <a:lnTo>
                    <a:pt x="454" y="2611"/>
                  </a:lnTo>
                  <a:lnTo>
                    <a:pt x="467" y="2637"/>
                  </a:lnTo>
                  <a:lnTo>
                    <a:pt x="474" y="2666"/>
                  </a:lnTo>
                  <a:lnTo>
                    <a:pt x="477" y="2695"/>
                  </a:lnTo>
                  <a:lnTo>
                    <a:pt x="473" y="2726"/>
                  </a:lnTo>
                  <a:lnTo>
                    <a:pt x="463" y="2756"/>
                  </a:lnTo>
                  <a:lnTo>
                    <a:pt x="450" y="2787"/>
                  </a:lnTo>
                  <a:lnTo>
                    <a:pt x="436" y="2807"/>
                  </a:lnTo>
                  <a:lnTo>
                    <a:pt x="427" y="2833"/>
                  </a:lnTo>
                  <a:lnTo>
                    <a:pt x="422" y="2863"/>
                  </a:lnTo>
                  <a:lnTo>
                    <a:pt x="422" y="2896"/>
                  </a:lnTo>
                  <a:lnTo>
                    <a:pt x="425" y="2929"/>
                  </a:lnTo>
                  <a:lnTo>
                    <a:pt x="432" y="2962"/>
                  </a:lnTo>
                  <a:lnTo>
                    <a:pt x="447" y="2999"/>
                  </a:lnTo>
                  <a:lnTo>
                    <a:pt x="467" y="3033"/>
                  </a:lnTo>
                  <a:lnTo>
                    <a:pt x="492" y="3062"/>
                  </a:lnTo>
                  <a:lnTo>
                    <a:pt x="524" y="3086"/>
                  </a:lnTo>
                  <a:lnTo>
                    <a:pt x="561" y="3108"/>
                  </a:lnTo>
                  <a:lnTo>
                    <a:pt x="603" y="3124"/>
                  </a:lnTo>
                  <a:lnTo>
                    <a:pt x="630" y="3133"/>
                  </a:lnTo>
                  <a:lnTo>
                    <a:pt x="655" y="3146"/>
                  </a:lnTo>
                  <a:lnTo>
                    <a:pt x="676" y="3168"/>
                  </a:lnTo>
                  <a:lnTo>
                    <a:pt x="692" y="3194"/>
                  </a:lnTo>
                  <a:lnTo>
                    <a:pt x="702" y="3222"/>
                  </a:lnTo>
                  <a:lnTo>
                    <a:pt x="705" y="3249"/>
                  </a:lnTo>
                  <a:lnTo>
                    <a:pt x="703" y="3276"/>
                  </a:lnTo>
                  <a:lnTo>
                    <a:pt x="694" y="3301"/>
                  </a:lnTo>
                  <a:lnTo>
                    <a:pt x="680" y="3323"/>
                  </a:lnTo>
                  <a:lnTo>
                    <a:pt x="672" y="3341"/>
                  </a:lnTo>
                  <a:lnTo>
                    <a:pt x="666" y="3363"/>
                  </a:lnTo>
                  <a:lnTo>
                    <a:pt x="663" y="3389"/>
                  </a:lnTo>
                  <a:lnTo>
                    <a:pt x="666" y="3416"/>
                  </a:lnTo>
                  <a:lnTo>
                    <a:pt x="672" y="3446"/>
                  </a:lnTo>
                  <a:lnTo>
                    <a:pt x="681" y="3476"/>
                  </a:lnTo>
                  <a:lnTo>
                    <a:pt x="694" y="3505"/>
                  </a:lnTo>
                  <a:lnTo>
                    <a:pt x="712" y="3534"/>
                  </a:lnTo>
                  <a:lnTo>
                    <a:pt x="731" y="3557"/>
                  </a:lnTo>
                  <a:lnTo>
                    <a:pt x="753" y="3573"/>
                  </a:lnTo>
                  <a:lnTo>
                    <a:pt x="775" y="3584"/>
                  </a:lnTo>
                  <a:lnTo>
                    <a:pt x="798" y="3588"/>
                  </a:lnTo>
                  <a:lnTo>
                    <a:pt x="807" y="3587"/>
                  </a:lnTo>
                  <a:lnTo>
                    <a:pt x="815" y="3587"/>
                  </a:lnTo>
                  <a:lnTo>
                    <a:pt x="820" y="3584"/>
                  </a:lnTo>
                  <a:lnTo>
                    <a:pt x="827" y="3584"/>
                  </a:lnTo>
                  <a:lnTo>
                    <a:pt x="851" y="3587"/>
                  </a:lnTo>
                  <a:lnTo>
                    <a:pt x="876" y="3591"/>
                  </a:lnTo>
                  <a:lnTo>
                    <a:pt x="902" y="3601"/>
                  </a:lnTo>
                  <a:lnTo>
                    <a:pt x="925" y="3613"/>
                  </a:lnTo>
                  <a:lnTo>
                    <a:pt x="946" y="3631"/>
                  </a:lnTo>
                  <a:lnTo>
                    <a:pt x="964" y="3651"/>
                  </a:lnTo>
                  <a:lnTo>
                    <a:pt x="975" y="3674"/>
                  </a:lnTo>
                  <a:lnTo>
                    <a:pt x="980" y="3700"/>
                  </a:lnTo>
                  <a:lnTo>
                    <a:pt x="979" y="3726"/>
                  </a:lnTo>
                  <a:lnTo>
                    <a:pt x="971" y="3752"/>
                  </a:lnTo>
                  <a:lnTo>
                    <a:pt x="962" y="3783"/>
                  </a:lnTo>
                  <a:lnTo>
                    <a:pt x="958" y="3813"/>
                  </a:lnTo>
                  <a:lnTo>
                    <a:pt x="960" y="3843"/>
                  </a:lnTo>
                  <a:lnTo>
                    <a:pt x="967" y="3870"/>
                  </a:lnTo>
                  <a:lnTo>
                    <a:pt x="978" y="3895"/>
                  </a:lnTo>
                  <a:lnTo>
                    <a:pt x="991" y="3914"/>
                  </a:lnTo>
                  <a:lnTo>
                    <a:pt x="1009" y="3928"/>
                  </a:lnTo>
                  <a:lnTo>
                    <a:pt x="1031" y="3939"/>
                  </a:lnTo>
                  <a:lnTo>
                    <a:pt x="1056" y="3944"/>
                  </a:lnTo>
                  <a:lnTo>
                    <a:pt x="1105" y="3954"/>
                  </a:lnTo>
                  <a:lnTo>
                    <a:pt x="1151" y="3958"/>
                  </a:lnTo>
                  <a:lnTo>
                    <a:pt x="1198" y="3960"/>
                  </a:lnTo>
                  <a:lnTo>
                    <a:pt x="1245" y="3960"/>
                  </a:lnTo>
                  <a:lnTo>
                    <a:pt x="1384" y="3948"/>
                  </a:lnTo>
                  <a:lnTo>
                    <a:pt x="1525" y="3933"/>
                  </a:lnTo>
                  <a:lnTo>
                    <a:pt x="1667" y="3915"/>
                  </a:lnTo>
                  <a:lnTo>
                    <a:pt x="1808" y="3893"/>
                  </a:lnTo>
                  <a:lnTo>
                    <a:pt x="1897" y="3873"/>
                  </a:lnTo>
                  <a:lnTo>
                    <a:pt x="1966" y="3858"/>
                  </a:lnTo>
                  <a:lnTo>
                    <a:pt x="2031" y="3843"/>
                  </a:lnTo>
                  <a:lnTo>
                    <a:pt x="2071" y="3821"/>
                  </a:lnTo>
                  <a:lnTo>
                    <a:pt x="2114" y="3794"/>
                  </a:lnTo>
                  <a:lnTo>
                    <a:pt x="2158" y="3763"/>
                  </a:lnTo>
                  <a:lnTo>
                    <a:pt x="2201" y="3732"/>
                  </a:lnTo>
                  <a:lnTo>
                    <a:pt x="2245" y="3699"/>
                  </a:lnTo>
                  <a:lnTo>
                    <a:pt x="2315" y="3647"/>
                  </a:lnTo>
                  <a:lnTo>
                    <a:pt x="2341" y="3624"/>
                  </a:lnTo>
                  <a:lnTo>
                    <a:pt x="2369" y="3599"/>
                  </a:lnTo>
                  <a:lnTo>
                    <a:pt x="2399" y="3572"/>
                  </a:lnTo>
                  <a:lnTo>
                    <a:pt x="2430" y="3546"/>
                  </a:lnTo>
                  <a:lnTo>
                    <a:pt x="2463" y="3521"/>
                  </a:lnTo>
                  <a:lnTo>
                    <a:pt x="2499" y="3501"/>
                  </a:lnTo>
                  <a:lnTo>
                    <a:pt x="2537" y="3486"/>
                  </a:lnTo>
                  <a:lnTo>
                    <a:pt x="2574" y="3468"/>
                  </a:lnTo>
                  <a:lnTo>
                    <a:pt x="2613" y="3457"/>
                  </a:lnTo>
                  <a:lnTo>
                    <a:pt x="2650" y="3450"/>
                  </a:lnTo>
                  <a:lnTo>
                    <a:pt x="2686" y="3449"/>
                  </a:lnTo>
                  <a:lnTo>
                    <a:pt x="2721" y="3449"/>
                  </a:lnTo>
                  <a:lnTo>
                    <a:pt x="2776" y="3441"/>
                  </a:lnTo>
                  <a:lnTo>
                    <a:pt x="2824" y="3430"/>
                  </a:lnTo>
                  <a:lnTo>
                    <a:pt x="2867" y="3415"/>
                  </a:lnTo>
                  <a:lnTo>
                    <a:pt x="2903" y="3395"/>
                  </a:lnTo>
                  <a:lnTo>
                    <a:pt x="2934" y="3371"/>
                  </a:lnTo>
                  <a:lnTo>
                    <a:pt x="2962" y="3342"/>
                  </a:lnTo>
                  <a:lnTo>
                    <a:pt x="2985" y="3306"/>
                  </a:lnTo>
                  <a:lnTo>
                    <a:pt x="3003" y="3265"/>
                  </a:lnTo>
                  <a:lnTo>
                    <a:pt x="3020" y="3218"/>
                  </a:lnTo>
                  <a:lnTo>
                    <a:pt x="3038" y="3140"/>
                  </a:lnTo>
                  <a:lnTo>
                    <a:pt x="3049" y="3059"/>
                  </a:lnTo>
                  <a:lnTo>
                    <a:pt x="3057" y="2978"/>
                  </a:lnTo>
                  <a:lnTo>
                    <a:pt x="3060" y="2896"/>
                  </a:lnTo>
                  <a:lnTo>
                    <a:pt x="3061" y="2817"/>
                  </a:lnTo>
                  <a:lnTo>
                    <a:pt x="3061" y="2739"/>
                  </a:lnTo>
                  <a:lnTo>
                    <a:pt x="3060" y="2706"/>
                  </a:lnTo>
                  <a:lnTo>
                    <a:pt x="3060" y="2657"/>
                  </a:lnTo>
                  <a:lnTo>
                    <a:pt x="3058" y="2606"/>
                  </a:lnTo>
                  <a:lnTo>
                    <a:pt x="3056" y="2554"/>
                  </a:lnTo>
                  <a:lnTo>
                    <a:pt x="3052" y="2502"/>
                  </a:lnTo>
                  <a:lnTo>
                    <a:pt x="3045" y="2450"/>
                  </a:lnTo>
                  <a:lnTo>
                    <a:pt x="3035" y="2398"/>
                  </a:lnTo>
                  <a:lnTo>
                    <a:pt x="3023" y="2349"/>
                  </a:lnTo>
                  <a:lnTo>
                    <a:pt x="3005" y="2301"/>
                  </a:lnTo>
                  <a:lnTo>
                    <a:pt x="2983" y="2256"/>
                  </a:lnTo>
                  <a:lnTo>
                    <a:pt x="2965" y="2232"/>
                  </a:lnTo>
                  <a:lnTo>
                    <a:pt x="2943" y="2213"/>
                  </a:lnTo>
                  <a:lnTo>
                    <a:pt x="2918" y="2198"/>
                  </a:lnTo>
                  <a:lnTo>
                    <a:pt x="2889" y="2187"/>
                  </a:lnTo>
                  <a:lnTo>
                    <a:pt x="2857" y="2179"/>
                  </a:lnTo>
                  <a:lnTo>
                    <a:pt x="2824" y="2171"/>
                  </a:lnTo>
                  <a:lnTo>
                    <a:pt x="2788" y="2164"/>
                  </a:lnTo>
                  <a:lnTo>
                    <a:pt x="2721" y="2150"/>
                  </a:lnTo>
                  <a:lnTo>
                    <a:pt x="2659" y="2133"/>
                  </a:lnTo>
                  <a:lnTo>
                    <a:pt x="2601" y="2108"/>
                  </a:lnTo>
                  <a:lnTo>
                    <a:pt x="2545" y="2078"/>
                  </a:lnTo>
                  <a:lnTo>
                    <a:pt x="2493" y="2042"/>
                  </a:lnTo>
                  <a:lnTo>
                    <a:pt x="2482" y="2037"/>
                  </a:lnTo>
                  <a:lnTo>
                    <a:pt x="2470" y="2026"/>
                  </a:lnTo>
                  <a:lnTo>
                    <a:pt x="2460" y="2012"/>
                  </a:lnTo>
                  <a:lnTo>
                    <a:pt x="2435" y="1992"/>
                  </a:lnTo>
                  <a:lnTo>
                    <a:pt x="2412" y="1970"/>
                  </a:lnTo>
                  <a:lnTo>
                    <a:pt x="2390" y="1946"/>
                  </a:lnTo>
                  <a:lnTo>
                    <a:pt x="2370" y="1922"/>
                  </a:lnTo>
                  <a:lnTo>
                    <a:pt x="2288" y="1832"/>
                  </a:lnTo>
                  <a:lnTo>
                    <a:pt x="2210" y="1741"/>
                  </a:lnTo>
                  <a:lnTo>
                    <a:pt x="2136" y="1651"/>
                  </a:lnTo>
                  <a:lnTo>
                    <a:pt x="2067" y="1562"/>
                  </a:lnTo>
                  <a:lnTo>
                    <a:pt x="2004" y="1474"/>
                  </a:lnTo>
                  <a:lnTo>
                    <a:pt x="1935" y="1375"/>
                  </a:lnTo>
                  <a:lnTo>
                    <a:pt x="1895" y="1317"/>
                  </a:lnTo>
                  <a:lnTo>
                    <a:pt x="1855" y="1260"/>
                  </a:lnTo>
                  <a:lnTo>
                    <a:pt x="1816" y="1201"/>
                  </a:lnTo>
                  <a:lnTo>
                    <a:pt x="1780" y="1141"/>
                  </a:lnTo>
                  <a:lnTo>
                    <a:pt x="1747" y="1078"/>
                  </a:lnTo>
                  <a:lnTo>
                    <a:pt x="1717" y="1013"/>
                  </a:lnTo>
                  <a:lnTo>
                    <a:pt x="1691" y="945"/>
                  </a:lnTo>
                  <a:lnTo>
                    <a:pt x="1671" y="875"/>
                  </a:lnTo>
                  <a:lnTo>
                    <a:pt x="1657" y="805"/>
                  </a:lnTo>
                  <a:lnTo>
                    <a:pt x="1648" y="738"/>
                  </a:lnTo>
                  <a:lnTo>
                    <a:pt x="1644" y="671"/>
                  </a:lnTo>
                  <a:lnTo>
                    <a:pt x="1644" y="604"/>
                  </a:lnTo>
                  <a:lnTo>
                    <a:pt x="1645" y="537"/>
                  </a:lnTo>
                  <a:lnTo>
                    <a:pt x="1648" y="466"/>
                  </a:lnTo>
                  <a:lnTo>
                    <a:pt x="1649" y="444"/>
                  </a:lnTo>
                  <a:lnTo>
                    <a:pt x="1651" y="414"/>
                  </a:lnTo>
                  <a:lnTo>
                    <a:pt x="1652" y="385"/>
                  </a:lnTo>
                  <a:lnTo>
                    <a:pt x="1652" y="357"/>
                  </a:lnTo>
                  <a:lnTo>
                    <a:pt x="1651" y="331"/>
                  </a:lnTo>
                  <a:lnTo>
                    <a:pt x="1646" y="306"/>
                  </a:lnTo>
                  <a:lnTo>
                    <a:pt x="1641" y="286"/>
                  </a:lnTo>
                  <a:lnTo>
                    <a:pt x="1633" y="270"/>
                  </a:lnTo>
                  <a:lnTo>
                    <a:pt x="1620" y="258"/>
                  </a:lnTo>
                  <a:lnTo>
                    <a:pt x="1606" y="253"/>
                  </a:lnTo>
                  <a:lnTo>
                    <a:pt x="1601" y="253"/>
                  </a:lnTo>
                  <a:lnTo>
                    <a:pt x="1594" y="253"/>
                  </a:lnTo>
                  <a:close/>
                  <a:moveTo>
                    <a:pt x="1597" y="0"/>
                  </a:moveTo>
                  <a:lnTo>
                    <a:pt x="1644" y="2"/>
                  </a:lnTo>
                  <a:lnTo>
                    <a:pt x="1688" y="11"/>
                  </a:lnTo>
                  <a:lnTo>
                    <a:pt x="1728" y="26"/>
                  </a:lnTo>
                  <a:lnTo>
                    <a:pt x="1765" y="43"/>
                  </a:lnTo>
                  <a:lnTo>
                    <a:pt x="1798" y="68"/>
                  </a:lnTo>
                  <a:lnTo>
                    <a:pt x="1827" y="97"/>
                  </a:lnTo>
                  <a:lnTo>
                    <a:pt x="1853" y="131"/>
                  </a:lnTo>
                  <a:lnTo>
                    <a:pt x="1875" y="169"/>
                  </a:lnTo>
                  <a:lnTo>
                    <a:pt x="1892" y="212"/>
                  </a:lnTo>
                  <a:lnTo>
                    <a:pt x="1906" y="266"/>
                  </a:lnTo>
                  <a:lnTo>
                    <a:pt x="1914" y="321"/>
                  </a:lnTo>
                  <a:lnTo>
                    <a:pt x="1915" y="374"/>
                  </a:lnTo>
                  <a:lnTo>
                    <a:pt x="1914" y="429"/>
                  </a:lnTo>
                  <a:lnTo>
                    <a:pt x="1911" y="485"/>
                  </a:lnTo>
                  <a:lnTo>
                    <a:pt x="1910" y="519"/>
                  </a:lnTo>
                  <a:lnTo>
                    <a:pt x="1908" y="556"/>
                  </a:lnTo>
                  <a:lnTo>
                    <a:pt x="1907" y="630"/>
                  </a:lnTo>
                  <a:lnTo>
                    <a:pt x="1913" y="701"/>
                  </a:lnTo>
                  <a:lnTo>
                    <a:pt x="1921" y="767"/>
                  </a:lnTo>
                  <a:lnTo>
                    <a:pt x="1936" y="830"/>
                  </a:lnTo>
                  <a:lnTo>
                    <a:pt x="1957" y="892"/>
                  </a:lnTo>
                  <a:lnTo>
                    <a:pt x="1991" y="978"/>
                  </a:lnTo>
                  <a:lnTo>
                    <a:pt x="2033" y="1060"/>
                  </a:lnTo>
                  <a:lnTo>
                    <a:pt x="2081" y="1141"/>
                  </a:lnTo>
                  <a:lnTo>
                    <a:pt x="2132" y="1217"/>
                  </a:lnTo>
                  <a:lnTo>
                    <a:pt x="2186" y="1290"/>
                  </a:lnTo>
                  <a:lnTo>
                    <a:pt x="2238" y="1358"/>
                  </a:lnTo>
                  <a:lnTo>
                    <a:pt x="2290" y="1421"/>
                  </a:lnTo>
                  <a:lnTo>
                    <a:pt x="2355" y="1502"/>
                  </a:lnTo>
                  <a:lnTo>
                    <a:pt x="2409" y="1570"/>
                  </a:lnTo>
                  <a:lnTo>
                    <a:pt x="2464" y="1637"/>
                  </a:lnTo>
                  <a:lnTo>
                    <a:pt x="2522" y="1703"/>
                  </a:lnTo>
                  <a:lnTo>
                    <a:pt x="2581" y="1766"/>
                  </a:lnTo>
                  <a:lnTo>
                    <a:pt x="2643" y="1825"/>
                  </a:lnTo>
                  <a:lnTo>
                    <a:pt x="2683" y="1851"/>
                  </a:lnTo>
                  <a:lnTo>
                    <a:pt x="2725" y="1870"/>
                  </a:lnTo>
                  <a:lnTo>
                    <a:pt x="2772" y="1884"/>
                  </a:lnTo>
                  <a:lnTo>
                    <a:pt x="2823" y="1894"/>
                  </a:lnTo>
                  <a:lnTo>
                    <a:pt x="2850" y="1900"/>
                  </a:lnTo>
                  <a:lnTo>
                    <a:pt x="2874" y="1907"/>
                  </a:lnTo>
                  <a:lnTo>
                    <a:pt x="2883" y="1910"/>
                  </a:lnTo>
                  <a:lnTo>
                    <a:pt x="2893" y="1911"/>
                  </a:lnTo>
                  <a:lnTo>
                    <a:pt x="2900" y="1912"/>
                  </a:lnTo>
                  <a:lnTo>
                    <a:pt x="2970" y="1907"/>
                  </a:lnTo>
                  <a:lnTo>
                    <a:pt x="3045" y="1903"/>
                  </a:lnTo>
                  <a:lnTo>
                    <a:pt x="3120" y="1901"/>
                  </a:lnTo>
                  <a:lnTo>
                    <a:pt x="3163" y="1903"/>
                  </a:lnTo>
                  <a:lnTo>
                    <a:pt x="3207" y="1904"/>
                  </a:lnTo>
                  <a:lnTo>
                    <a:pt x="3254" y="1908"/>
                  </a:lnTo>
                  <a:lnTo>
                    <a:pt x="3304" y="1914"/>
                  </a:lnTo>
                  <a:lnTo>
                    <a:pt x="3354" y="1923"/>
                  </a:lnTo>
                  <a:lnTo>
                    <a:pt x="3403" y="1936"/>
                  </a:lnTo>
                  <a:lnTo>
                    <a:pt x="3453" y="1952"/>
                  </a:lnTo>
                  <a:lnTo>
                    <a:pt x="3502" y="1972"/>
                  </a:lnTo>
                  <a:lnTo>
                    <a:pt x="3551" y="1997"/>
                  </a:lnTo>
                  <a:lnTo>
                    <a:pt x="3596" y="2029"/>
                  </a:lnTo>
                  <a:lnTo>
                    <a:pt x="3639" y="2066"/>
                  </a:lnTo>
                  <a:lnTo>
                    <a:pt x="3676" y="2102"/>
                  </a:lnTo>
                  <a:lnTo>
                    <a:pt x="3709" y="2145"/>
                  </a:lnTo>
                  <a:lnTo>
                    <a:pt x="3735" y="2190"/>
                  </a:lnTo>
                  <a:lnTo>
                    <a:pt x="3759" y="2239"/>
                  </a:lnTo>
                  <a:lnTo>
                    <a:pt x="3777" y="2290"/>
                  </a:lnTo>
                  <a:lnTo>
                    <a:pt x="3792" y="2342"/>
                  </a:lnTo>
                  <a:lnTo>
                    <a:pt x="3803" y="2397"/>
                  </a:lnTo>
                  <a:lnTo>
                    <a:pt x="3811" y="2450"/>
                  </a:lnTo>
                  <a:lnTo>
                    <a:pt x="3817" y="2505"/>
                  </a:lnTo>
                  <a:lnTo>
                    <a:pt x="3821" y="2559"/>
                  </a:lnTo>
                  <a:lnTo>
                    <a:pt x="3824" y="2613"/>
                  </a:lnTo>
                  <a:lnTo>
                    <a:pt x="3824" y="2665"/>
                  </a:lnTo>
                  <a:lnTo>
                    <a:pt x="3824" y="2714"/>
                  </a:lnTo>
                  <a:lnTo>
                    <a:pt x="3824" y="2761"/>
                  </a:lnTo>
                  <a:lnTo>
                    <a:pt x="3824" y="2773"/>
                  </a:lnTo>
                  <a:lnTo>
                    <a:pt x="3822" y="2844"/>
                  </a:lnTo>
                  <a:lnTo>
                    <a:pt x="3821" y="2917"/>
                  </a:lnTo>
                  <a:lnTo>
                    <a:pt x="3817" y="2988"/>
                  </a:lnTo>
                  <a:lnTo>
                    <a:pt x="3811" y="3057"/>
                  </a:lnTo>
                  <a:lnTo>
                    <a:pt x="3802" y="3126"/>
                  </a:lnTo>
                  <a:lnTo>
                    <a:pt x="3791" y="3194"/>
                  </a:lnTo>
                  <a:lnTo>
                    <a:pt x="3775" y="3260"/>
                  </a:lnTo>
                  <a:lnTo>
                    <a:pt x="3758" y="3323"/>
                  </a:lnTo>
                  <a:lnTo>
                    <a:pt x="3734" y="3383"/>
                  </a:lnTo>
                  <a:lnTo>
                    <a:pt x="3707" y="3441"/>
                  </a:lnTo>
                  <a:lnTo>
                    <a:pt x="3675" y="3494"/>
                  </a:lnTo>
                  <a:lnTo>
                    <a:pt x="3636" y="3543"/>
                  </a:lnTo>
                  <a:lnTo>
                    <a:pt x="3602" y="3580"/>
                  </a:lnTo>
                  <a:lnTo>
                    <a:pt x="3563" y="3612"/>
                  </a:lnTo>
                  <a:lnTo>
                    <a:pt x="3523" y="3636"/>
                  </a:lnTo>
                  <a:lnTo>
                    <a:pt x="3480" y="3655"/>
                  </a:lnTo>
                  <a:lnTo>
                    <a:pt x="3436" y="3670"/>
                  </a:lnTo>
                  <a:lnTo>
                    <a:pt x="3392" y="3681"/>
                  </a:lnTo>
                  <a:lnTo>
                    <a:pt x="3348" y="3688"/>
                  </a:lnTo>
                  <a:lnTo>
                    <a:pt x="3303" y="3694"/>
                  </a:lnTo>
                  <a:lnTo>
                    <a:pt x="3260" y="3695"/>
                  </a:lnTo>
                  <a:lnTo>
                    <a:pt x="3218" y="3696"/>
                  </a:lnTo>
                  <a:lnTo>
                    <a:pt x="3134" y="3694"/>
                  </a:lnTo>
                  <a:lnTo>
                    <a:pt x="3052" y="3690"/>
                  </a:lnTo>
                  <a:lnTo>
                    <a:pt x="2983" y="3685"/>
                  </a:lnTo>
                  <a:lnTo>
                    <a:pt x="2918" y="3684"/>
                  </a:lnTo>
                  <a:lnTo>
                    <a:pt x="2897" y="3684"/>
                  </a:lnTo>
                  <a:lnTo>
                    <a:pt x="2838" y="3694"/>
                  </a:lnTo>
                  <a:lnTo>
                    <a:pt x="2777" y="3700"/>
                  </a:lnTo>
                  <a:lnTo>
                    <a:pt x="2721" y="3707"/>
                  </a:lnTo>
                  <a:lnTo>
                    <a:pt x="2661" y="3717"/>
                  </a:lnTo>
                  <a:lnTo>
                    <a:pt x="2634" y="3725"/>
                  </a:lnTo>
                  <a:lnTo>
                    <a:pt x="2606" y="3742"/>
                  </a:lnTo>
                  <a:lnTo>
                    <a:pt x="2579" y="3762"/>
                  </a:lnTo>
                  <a:lnTo>
                    <a:pt x="2551" y="3785"/>
                  </a:lnTo>
                  <a:lnTo>
                    <a:pt x="2523" y="3811"/>
                  </a:lnTo>
                  <a:lnTo>
                    <a:pt x="2485" y="3847"/>
                  </a:lnTo>
                  <a:lnTo>
                    <a:pt x="2446" y="3878"/>
                  </a:lnTo>
                  <a:lnTo>
                    <a:pt x="2370" y="3932"/>
                  </a:lnTo>
                  <a:lnTo>
                    <a:pt x="2311" y="3975"/>
                  </a:lnTo>
                  <a:lnTo>
                    <a:pt x="2249" y="4017"/>
                  </a:lnTo>
                  <a:lnTo>
                    <a:pt x="2186" y="4055"/>
                  </a:lnTo>
                  <a:lnTo>
                    <a:pt x="2118" y="4089"/>
                  </a:lnTo>
                  <a:lnTo>
                    <a:pt x="2049" y="4114"/>
                  </a:lnTo>
                  <a:lnTo>
                    <a:pt x="1977" y="4133"/>
                  </a:lnTo>
                  <a:lnTo>
                    <a:pt x="1904" y="4148"/>
                  </a:lnTo>
                  <a:lnTo>
                    <a:pt x="1830" y="4159"/>
                  </a:lnTo>
                  <a:lnTo>
                    <a:pt x="1757" y="4168"/>
                  </a:lnTo>
                  <a:lnTo>
                    <a:pt x="1668" y="4181"/>
                  </a:lnTo>
                  <a:lnTo>
                    <a:pt x="1583" y="4194"/>
                  </a:lnTo>
                  <a:lnTo>
                    <a:pt x="1531" y="4201"/>
                  </a:lnTo>
                  <a:lnTo>
                    <a:pt x="1482" y="4205"/>
                  </a:lnTo>
                  <a:lnTo>
                    <a:pt x="1386" y="4216"/>
                  </a:lnTo>
                  <a:lnTo>
                    <a:pt x="1288" y="4225"/>
                  </a:lnTo>
                  <a:lnTo>
                    <a:pt x="1190" y="4229"/>
                  </a:lnTo>
                  <a:lnTo>
                    <a:pt x="1125" y="4226"/>
                  </a:lnTo>
                  <a:lnTo>
                    <a:pt x="1066" y="4222"/>
                  </a:lnTo>
                  <a:lnTo>
                    <a:pt x="1011" y="4212"/>
                  </a:lnTo>
                  <a:lnTo>
                    <a:pt x="954" y="4193"/>
                  </a:lnTo>
                  <a:lnTo>
                    <a:pt x="902" y="4167"/>
                  </a:lnTo>
                  <a:lnTo>
                    <a:pt x="856" y="4137"/>
                  </a:lnTo>
                  <a:lnTo>
                    <a:pt x="814" y="4103"/>
                  </a:lnTo>
                  <a:lnTo>
                    <a:pt x="778" y="4063"/>
                  </a:lnTo>
                  <a:lnTo>
                    <a:pt x="747" y="4021"/>
                  </a:lnTo>
                  <a:lnTo>
                    <a:pt x="724" y="3974"/>
                  </a:lnTo>
                  <a:lnTo>
                    <a:pt x="706" y="3925"/>
                  </a:lnTo>
                  <a:lnTo>
                    <a:pt x="695" y="3874"/>
                  </a:lnTo>
                  <a:lnTo>
                    <a:pt x="692" y="3821"/>
                  </a:lnTo>
                  <a:lnTo>
                    <a:pt x="644" y="3798"/>
                  </a:lnTo>
                  <a:lnTo>
                    <a:pt x="597" y="3769"/>
                  </a:lnTo>
                  <a:lnTo>
                    <a:pt x="554" y="3732"/>
                  </a:lnTo>
                  <a:lnTo>
                    <a:pt x="514" y="3691"/>
                  </a:lnTo>
                  <a:lnTo>
                    <a:pt x="480" y="3646"/>
                  </a:lnTo>
                  <a:lnTo>
                    <a:pt x="450" y="3595"/>
                  </a:lnTo>
                  <a:lnTo>
                    <a:pt x="426" y="3547"/>
                  </a:lnTo>
                  <a:lnTo>
                    <a:pt x="410" y="3499"/>
                  </a:lnTo>
                  <a:lnTo>
                    <a:pt x="399" y="3451"/>
                  </a:lnTo>
                  <a:lnTo>
                    <a:pt x="393" y="3404"/>
                  </a:lnTo>
                  <a:lnTo>
                    <a:pt x="394" y="3357"/>
                  </a:lnTo>
                  <a:lnTo>
                    <a:pt x="400" y="3312"/>
                  </a:lnTo>
                  <a:lnTo>
                    <a:pt x="352" y="3276"/>
                  </a:lnTo>
                  <a:lnTo>
                    <a:pt x="307" y="3235"/>
                  </a:lnTo>
                  <a:lnTo>
                    <a:pt x="268" y="3192"/>
                  </a:lnTo>
                  <a:lnTo>
                    <a:pt x="234" y="3144"/>
                  </a:lnTo>
                  <a:lnTo>
                    <a:pt x="205" y="3093"/>
                  </a:lnTo>
                  <a:lnTo>
                    <a:pt x="183" y="3040"/>
                  </a:lnTo>
                  <a:lnTo>
                    <a:pt x="167" y="2985"/>
                  </a:lnTo>
                  <a:lnTo>
                    <a:pt x="157" y="2930"/>
                  </a:lnTo>
                  <a:lnTo>
                    <a:pt x="153" y="2875"/>
                  </a:lnTo>
                  <a:lnTo>
                    <a:pt x="157" y="2819"/>
                  </a:lnTo>
                  <a:lnTo>
                    <a:pt x="167" y="2766"/>
                  </a:lnTo>
                  <a:lnTo>
                    <a:pt x="128" y="2735"/>
                  </a:lnTo>
                  <a:lnTo>
                    <a:pt x="94" y="2696"/>
                  </a:lnTo>
                  <a:lnTo>
                    <a:pt x="63" y="2654"/>
                  </a:lnTo>
                  <a:lnTo>
                    <a:pt x="40" y="2606"/>
                  </a:lnTo>
                  <a:lnTo>
                    <a:pt x="21" y="2554"/>
                  </a:lnTo>
                  <a:lnTo>
                    <a:pt x="7" y="2499"/>
                  </a:lnTo>
                  <a:lnTo>
                    <a:pt x="1" y="2444"/>
                  </a:lnTo>
                  <a:lnTo>
                    <a:pt x="0" y="2391"/>
                  </a:lnTo>
                  <a:lnTo>
                    <a:pt x="4" y="2338"/>
                  </a:lnTo>
                  <a:lnTo>
                    <a:pt x="14" y="2286"/>
                  </a:lnTo>
                  <a:lnTo>
                    <a:pt x="29" y="2237"/>
                  </a:lnTo>
                  <a:lnTo>
                    <a:pt x="48" y="2189"/>
                  </a:lnTo>
                  <a:lnTo>
                    <a:pt x="73" y="2143"/>
                  </a:lnTo>
                  <a:lnTo>
                    <a:pt x="101" y="2102"/>
                  </a:lnTo>
                  <a:lnTo>
                    <a:pt x="134" y="2066"/>
                  </a:lnTo>
                  <a:lnTo>
                    <a:pt x="177" y="2030"/>
                  </a:lnTo>
                  <a:lnTo>
                    <a:pt x="222" y="1998"/>
                  </a:lnTo>
                  <a:lnTo>
                    <a:pt x="270" y="1972"/>
                  </a:lnTo>
                  <a:lnTo>
                    <a:pt x="320" y="1951"/>
                  </a:lnTo>
                  <a:lnTo>
                    <a:pt x="371" y="1933"/>
                  </a:lnTo>
                  <a:lnTo>
                    <a:pt x="423" y="1918"/>
                  </a:lnTo>
                  <a:lnTo>
                    <a:pt x="476" y="1904"/>
                  </a:lnTo>
                  <a:lnTo>
                    <a:pt x="528" y="1893"/>
                  </a:lnTo>
                  <a:lnTo>
                    <a:pt x="581" y="1885"/>
                  </a:lnTo>
                  <a:lnTo>
                    <a:pt x="632" y="1875"/>
                  </a:lnTo>
                  <a:lnTo>
                    <a:pt x="710" y="1863"/>
                  </a:lnTo>
                  <a:lnTo>
                    <a:pt x="742" y="1855"/>
                  </a:lnTo>
                  <a:lnTo>
                    <a:pt x="778" y="1847"/>
                  </a:lnTo>
                  <a:lnTo>
                    <a:pt x="829" y="1834"/>
                  </a:lnTo>
                  <a:lnTo>
                    <a:pt x="877" y="1822"/>
                  </a:lnTo>
                  <a:lnTo>
                    <a:pt x="922" y="1808"/>
                  </a:lnTo>
                  <a:lnTo>
                    <a:pt x="964" y="1795"/>
                  </a:lnTo>
                  <a:lnTo>
                    <a:pt x="1002" y="1780"/>
                  </a:lnTo>
                  <a:lnTo>
                    <a:pt x="1038" y="1762"/>
                  </a:lnTo>
                  <a:lnTo>
                    <a:pt x="1069" y="1743"/>
                  </a:lnTo>
                  <a:lnTo>
                    <a:pt x="1096" y="1721"/>
                  </a:lnTo>
                  <a:lnTo>
                    <a:pt x="1120" y="1696"/>
                  </a:lnTo>
                  <a:lnTo>
                    <a:pt x="1138" y="1667"/>
                  </a:lnTo>
                  <a:lnTo>
                    <a:pt x="1151" y="1636"/>
                  </a:lnTo>
                  <a:lnTo>
                    <a:pt x="1160" y="1600"/>
                  </a:lnTo>
                  <a:lnTo>
                    <a:pt x="1162" y="1561"/>
                  </a:lnTo>
                  <a:lnTo>
                    <a:pt x="1160" y="1502"/>
                  </a:lnTo>
                  <a:lnTo>
                    <a:pt x="1150" y="1443"/>
                  </a:lnTo>
                  <a:lnTo>
                    <a:pt x="1138" y="1386"/>
                  </a:lnTo>
                  <a:lnTo>
                    <a:pt x="1121" y="1328"/>
                  </a:lnTo>
                  <a:lnTo>
                    <a:pt x="1102" y="1271"/>
                  </a:lnTo>
                  <a:lnTo>
                    <a:pt x="1081" y="1212"/>
                  </a:lnTo>
                  <a:lnTo>
                    <a:pt x="1060" y="1153"/>
                  </a:lnTo>
                  <a:lnTo>
                    <a:pt x="1040" y="1094"/>
                  </a:lnTo>
                  <a:lnTo>
                    <a:pt x="1022" y="1034"/>
                  </a:lnTo>
                  <a:lnTo>
                    <a:pt x="1007" y="971"/>
                  </a:lnTo>
                  <a:lnTo>
                    <a:pt x="996" y="908"/>
                  </a:lnTo>
                  <a:lnTo>
                    <a:pt x="990" y="841"/>
                  </a:lnTo>
                  <a:lnTo>
                    <a:pt x="990" y="773"/>
                  </a:lnTo>
                  <a:lnTo>
                    <a:pt x="997" y="695"/>
                  </a:lnTo>
                  <a:lnTo>
                    <a:pt x="1009" y="619"/>
                  </a:lnTo>
                  <a:lnTo>
                    <a:pt x="1026" y="545"/>
                  </a:lnTo>
                  <a:lnTo>
                    <a:pt x="1048" y="476"/>
                  </a:lnTo>
                  <a:lnTo>
                    <a:pt x="1074" y="409"/>
                  </a:lnTo>
                  <a:lnTo>
                    <a:pt x="1106" y="346"/>
                  </a:lnTo>
                  <a:lnTo>
                    <a:pt x="1142" y="286"/>
                  </a:lnTo>
                  <a:lnTo>
                    <a:pt x="1180" y="231"/>
                  </a:lnTo>
                  <a:lnTo>
                    <a:pt x="1224" y="182"/>
                  </a:lnTo>
                  <a:lnTo>
                    <a:pt x="1271" y="136"/>
                  </a:lnTo>
                  <a:lnTo>
                    <a:pt x="1322" y="97"/>
                  </a:lnTo>
                  <a:lnTo>
                    <a:pt x="1362" y="69"/>
                  </a:lnTo>
                  <a:lnTo>
                    <a:pt x="1406" y="45"/>
                  </a:lnTo>
                  <a:lnTo>
                    <a:pt x="1453" y="26"/>
                  </a:lnTo>
                  <a:lnTo>
                    <a:pt x="1500" y="12"/>
                  </a:lnTo>
                  <a:lnTo>
                    <a:pt x="1549" y="2"/>
                  </a:lnTo>
                  <a:lnTo>
                    <a:pt x="1597" y="0"/>
                  </a:lnTo>
                  <a:close/>
                </a:path>
              </a:pathLst>
            </a:custGeom>
            <a:solidFill>
              <a:schemeClr val="bg1"/>
            </a:solidFill>
            <a:ln w="0">
              <a:noFill/>
              <a:prstDash val="solid"/>
              <a:round/>
            </a:ln>
          </p:spPr>
          <p:txBody>
            <a:bodyPr anchor="ctr"/>
            <a:lstStyle/>
            <a:p>
              <a:pPr algn="ctr"/>
            </a:p>
          </p:txBody>
        </p:sp>
        <p:sp>
          <p:nvSpPr>
            <p:cNvPr id="27" name="任意多边形: 形状 26"/>
            <p:cNvSpPr/>
            <p:nvPr/>
          </p:nvSpPr>
          <p:spPr bwMode="auto">
            <a:xfrm>
              <a:off x="5546450" y="2588178"/>
              <a:ext cx="236554" cy="238543"/>
            </a:xfrm>
            <a:custGeom>
              <a:avLst/>
              <a:gdLst>
                <a:gd name="T0" fmla="*/ 100 w 101"/>
                <a:gd name="T1" fmla="*/ 50 h 101"/>
                <a:gd name="T2" fmla="*/ 51 w 101"/>
                <a:gd name="T3" fmla="*/ 100 h 101"/>
                <a:gd name="T4" fmla="*/ 1 w 101"/>
                <a:gd name="T5" fmla="*/ 51 h 101"/>
                <a:gd name="T6" fmla="*/ 50 w 101"/>
                <a:gd name="T7" fmla="*/ 1 h 101"/>
                <a:gd name="T8" fmla="*/ 100 w 101"/>
                <a:gd name="T9" fmla="*/ 50 h 101"/>
                <a:gd name="T10" fmla="*/ 20 w 101"/>
                <a:gd name="T11" fmla="*/ 51 h 101"/>
                <a:gd name="T12" fmla="*/ 23 w 101"/>
                <a:gd name="T13" fmla="*/ 37 h 101"/>
                <a:gd name="T14" fmla="*/ 12 w 101"/>
                <a:gd name="T15" fmla="*/ 31 h 101"/>
                <a:gd name="T16" fmla="*/ 7 w 101"/>
                <a:gd name="T17" fmla="*/ 51 h 101"/>
                <a:gd name="T18" fmla="*/ 12 w 101"/>
                <a:gd name="T19" fmla="*/ 70 h 101"/>
                <a:gd name="T20" fmla="*/ 23 w 101"/>
                <a:gd name="T21" fmla="*/ 64 h 101"/>
                <a:gd name="T22" fmla="*/ 20 w 101"/>
                <a:gd name="T23" fmla="*/ 51 h 101"/>
                <a:gd name="T24" fmla="*/ 74 w 101"/>
                <a:gd name="T25" fmla="*/ 51 h 101"/>
                <a:gd name="T26" fmla="*/ 51 w 101"/>
                <a:gd name="T27" fmla="*/ 27 h 101"/>
                <a:gd name="T28" fmla="*/ 27 w 101"/>
                <a:gd name="T29" fmla="*/ 51 h 101"/>
                <a:gd name="T30" fmla="*/ 51 w 101"/>
                <a:gd name="T31" fmla="*/ 74 h 101"/>
                <a:gd name="T32" fmla="*/ 74 w 101"/>
                <a:gd name="T33" fmla="*/ 51 h 101"/>
                <a:gd name="T34" fmla="*/ 31 w 101"/>
                <a:gd name="T35" fmla="*/ 12 h 101"/>
                <a:gd name="T36" fmla="*/ 37 w 101"/>
                <a:gd name="T37" fmla="*/ 23 h 101"/>
                <a:gd name="T38" fmla="*/ 51 w 101"/>
                <a:gd name="T39" fmla="*/ 20 h 101"/>
                <a:gd name="T40" fmla="*/ 64 w 101"/>
                <a:gd name="T41" fmla="*/ 23 h 101"/>
                <a:gd name="T42" fmla="*/ 70 w 101"/>
                <a:gd name="T43" fmla="*/ 12 h 101"/>
                <a:gd name="T44" fmla="*/ 50 w 101"/>
                <a:gd name="T45" fmla="*/ 7 h 101"/>
                <a:gd name="T46" fmla="*/ 31 w 101"/>
                <a:gd name="T47" fmla="*/ 12 h 101"/>
                <a:gd name="T48" fmla="*/ 70 w 101"/>
                <a:gd name="T49" fmla="*/ 89 h 101"/>
                <a:gd name="T50" fmla="*/ 64 w 101"/>
                <a:gd name="T51" fmla="*/ 78 h 101"/>
                <a:gd name="T52" fmla="*/ 51 w 101"/>
                <a:gd name="T53" fmla="*/ 81 h 101"/>
                <a:gd name="T54" fmla="*/ 37 w 101"/>
                <a:gd name="T55" fmla="*/ 78 h 101"/>
                <a:gd name="T56" fmla="*/ 31 w 101"/>
                <a:gd name="T57" fmla="*/ 89 h 101"/>
                <a:gd name="T58" fmla="*/ 51 w 101"/>
                <a:gd name="T59" fmla="*/ 94 h 101"/>
                <a:gd name="T60" fmla="*/ 70 w 101"/>
                <a:gd name="T61" fmla="*/ 89 h 101"/>
                <a:gd name="T62" fmla="*/ 89 w 101"/>
                <a:gd name="T63" fmla="*/ 70 h 101"/>
                <a:gd name="T64" fmla="*/ 94 w 101"/>
                <a:gd name="T65" fmla="*/ 50 h 101"/>
                <a:gd name="T66" fmla="*/ 89 w 101"/>
                <a:gd name="T67" fmla="*/ 31 h 101"/>
                <a:gd name="T68" fmla="*/ 78 w 101"/>
                <a:gd name="T69" fmla="*/ 37 h 101"/>
                <a:gd name="T70" fmla="*/ 81 w 101"/>
                <a:gd name="T71" fmla="*/ 51 h 101"/>
                <a:gd name="T72" fmla="*/ 78 w 101"/>
                <a:gd name="T73" fmla="*/ 64 h 101"/>
                <a:gd name="T74" fmla="*/ 89 w 101"/>
                <a:gd name="T75" fmla="*/ 7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00" y="50"/>
                  </a:moveTo>
                  <a:cubicBezTo>
                    <a:pt x="101" y="77"/>
                    <a:pt x="79" y="100"/>
                    <a:pt x="51" y="100"/>
                  </a:cubicBezTo>
                  <a:cubicBezTo>
                    <a:pt x="24" y="101"/>
                    <a:pt x="1" y="79"/>
                    <a:pt x="1" y="51"/>
                  </a:cubicBezTo>
                  <a:cubicBezTo>
                    <a:pt x="0" y="24"/>
                    <a:pt x="22" y="1"/>
                    <a:pt x="50" y="1"/>
                  </a:cubicBezTo>
                  <a:cubicBezTo>
                    <a:pt x="77" y="0"/>
                    <a:pt x="100" y="22"/>
                    <a:pt x="100" y="50"/>
                  </a:cubicBezTo>
                  <a:close/>
                  <a:moveTo>
                    <a:pt x="20" y="51"/>
                  </a:moveTo>
                  <a:cubicBezTo>
                    <a:pt x="20" y="46"/>
                    <a:pt x="21" y="41"/>
                    <a:pt x="23" y="37"/>
                  </a:cubicBezTo>
                  <a:cubicBezTo>
                    <a:pt x="12" y="31"/>
                    <a:pt x="12" y="31"/>
                    <a:pt x="12" y="31"/>
                  </a:cubicBezTo>
                  <a:cubicBezTo>
                    <a:pt x="9" y="37"/>
                    <a:pt x="7" y="44"/>
                    <a:pt x="7" y="51"/>
                  </a:cubicBezTo>
                  <a:cubicBezTo>
                    <a:pt x="7" y="58"/>
                    <a:pt x="9" y="65"/>
                    <a:pt x="12" y="70"/>
                  </a:cubicBezTo>
                  <a:cubicBezTo>
                    <a:pt x="23" y="64"/>
                    <a:pt x="23" y="64"/>
                    <a:pt x="23" y="64"/>
                  </a:cubicBezTo>
                  <a:cubicBezTo>
                    <a:pt x="21" y="60"/>
                    <a:pt x="20" y="55"/>
                    <a:pt x="20" y="51"/>
                  </a:cubicBezTo>
                  <a:close/>
                  <a:moveTo>
                    <a:pt x="74" y="51"/>
                  </a:moveTo>
                  <a:cubicBezTo>
                    <a:pt x="74" y="37"/>
                    <a:pt x="64" y="27"/>
                    <a:pt x="51" y="27"/>
                  </a:cubicBezTo>
                  <a:cubicBezTo>
                    <a:pt x="37" y="27"/>
                    <a:pt x="27" y="37"/>
                    <a:pt x="27" y="51"/>
                  </a:cubicBezTo>
                  <a:cubicBezTo>
                    <a:pt x="27" y="64"/>
                    <a:pt x="37" y="74"/>
                    <a:pt x="51" y="74"/>
                  </a:cubicBezTo>
                  <a:cubicBezTo>
                    <a:pt x="64" y="74"/>
                    <a:pt x="74" y="64"/>
                    <a:pt x="74" y="51"/>
                  </a:cubicBezTo>
                  <a:close/>
                  <a:moveTo>
                    <a:pt x="31" y="12"/>
                  </a:moveTo>
                  <a:cubicBezTo>
                    <a:pt x="37" y="23"/>
                    <a:pt x="37" y="23"/>
                    <a:pt x="37" y="23"/>
                  </a:cubicBezTo>
                  <a:cubicBezTo>
                    <a:pt x="41" y="21"/>
                    <a:pt x="46" y="20"/>
                    <a:pt x="51" y="20"/>
                  </a:cubicBezTo>
                  <a:cubicBezTo>
                    <a:pt x="55" y="20"/>
                    <a:pt x="60" y="21"/>
                    <a:pt x="64" y="23"/>
                  </a:cubicBezTo>
                  <a:cubicBezTo>
                    <a:pt x="70" y="12"/>
                    <a:pt x="70" y="12"/>
                    <a:pt x="70" y="12"/>
                  </a:cubicBezTo>
                  <a:cubicBezTo>
                    <a:pt x="64" y="9"/>
                    <a:pt x="57" y="7"/>
                    <a:pt x="50" y="7"/>
                  </a:cubicBezTo>
                  <a:cubicBezTo>
                    <a:pt x="43" y="8"/>
                    <a:pt x="36" y="9"/>
                    <a:pt x="31" y="12"/>
                  </a:cubicBezTo>
                  <a:close/>
                  <a:moveTo>
                    <a:pt x="70" y="89"/>
                  </a:moveTo>
                  <a:cubicBezTo>
                    <a:pt x="64" y="78"/>
                    <a:pt x="64" y="78"/>
                    <a:pt x="64" y="78"/>
                  </a:cubicBezTo>
                  <a:cubicBezTo>
                    <a:pt x="60" y="80"/>
                    <a:pt x="55" y="81"/>
                    <a:pt x="51" y="81"/>
                  </a:cubicBezTo>
                  <a:cubicBezTo>
                    <a:pt x="46" y="81"/>
                    <a:pt x="41" y="80"/>
                    <a:pt x="37" y="78"/>
                  </a:cubicBezTo>
                  <a:cubicBezTo>
                    <a:pt x="31" y="89"/>
                    <a:pt x="31" y="89"/>
                    <a:pt x="31" y="89"/>
                  </a:cubicBezTo>
                  <a:cubicBezTo>
                    <a:pt x="37" y="92"/>
                    <a:pt x="44" y="94"/>
                    <a:pt x="51" y="94"/>
                  </a:cubicBezTo>
                  <a:cubicBezTo>
                    <a:pt x="58" y="94"/>
                    <a:pt x="65" y="92"/>
                    <a:pt x="70" y="89"/>
                  </a:cubicBezTo>
                  <a:close/>
                  <a:moveTo>
                    <a:pt x="89" y="70"/>
                  </a:moveTo>
                  <a:cubicBezTo>
                    <a:pt x="92" y="64"/>
                    <a:pt x="94" y="57"/>
                    <a:pt x="94" y="50"/>
                  </a:cubicBezTo>
                  <a:cubicBezTo>
                    <a:pt x="94" y="43"/>
                    <a:pt x="92" y="36"/>
                    <a:pt x="89" y="31"/>
                  </a:cubicBezTo>
                  <a:cubicBezTo>
                    <a:pt x="78" y="37"/>
                    <a:pt x="78" y="37"/>
                    <a:pt x="78" y="37"/>
                  </a:cubicBezTo>
                  <a:cubicBezTo>
                    <a:pt x="80" y="41"/>
                    <a:pt x="81" y="46"/>
                    <a:pt x="81" y="51"/>
                  </a:cubicBezTo>
                  <a:cubicBezTo>
                    <a:pt x="81" y="55"/>
                    <a:pt x="80" y="60"/>
                    <a:pt x="78" y="64"/>
                  </a:cubicBezTo>
                  <a:lnTo>
                    <a:pt x="89" y="70"/>
                  </a:lnTo>
                  <a:close/>
                </a:path>
              </a:pathLst>
            </a:custGeom>
            <a:solidFill>
              <a:schemeClr val="bg2"/>
            </a:solidFill>
            <a:ln>
              <a:noFill/>
            </a:ln>
          </p:spPr>
          <p:txBody>
            <a:bodyPr anchor="ctr"/>
            <a:lstStyle/>
            <a:p>
              <a:pPr algn="ctr"/>
            </a:p>
          </p:txBody>
        </p:sp>
        <p:sp>
          <p:nvSpPr>
            <p:cNvPr id="28" name="任意多边形: 形状 27"/>
            <p:cNvSpPr/>
            <p:nvPr/>
          </p:nvSpPr>
          <p:spPr bwMode="auto">
            <a:xfrm>
              <a:off x="6884573" y="3319766"/>
              <a:ext cx="258023" cy="255838"/>
            </a:xfrm>
            <a:custGeom>
              <a:avLst/>
              <a:gdLst>
                <a:gd name="T0" fmla="*/ 100 w 100"/>
                <a:gd name="T1" fmla="*/ 39 h 99"/>
                <a:gd name="T2" fmla="*/ 63 w 100"/>
                <a:gd name="T3" fmla="*/ 78 h 99"/>
                <a:gd name="T4" fmla="*/ 33 w 100"/>
                <a:gd name="T5" fmla="*/ 99 h 99"/>
                <a:gd name="T6" fmla="*/ 0 w 100"/>
                <a:gd name="T7" fmla="*/ 66 h 99"/>
                <a:gd name="T8" fmla="*/ 21 w 100"/>
                <a:gd name="T9" fmla="*/ 36 h 99"/>
                <a:gd name="T10" fmla="*/ 60 w 100"/>
                <a:gd name="T11" fmla="*/ 0 h 99"/>
                <a:gd name="T12" fmla="*/ 100 w 100"/>
                <a:gd name="T13" fmla="*/ 39 h 99"/>
                <a:gd name="T14" fmla="*/ 0 w 100"/>
                <a:gd name="T15" fmla="*/ 12 h 99"/>
                <a:gd name="T16" fmla="*/ 11 w 100"/>
                <a:gd name="T17" fmla="*/ 1 h 99"/>
                <a:gd name="T18" fmla="*/ 22 w 100"/>
                <a:gd name="T19" fmla="*/ 12 h 99"/>
                <a:gd name="T20" fmla="*/ 11 w 100"/>
                <a:gd name="T21" fmla="*/ 23 h 99"/>
                <a:gd name="T22" fmla="*/ 0 w 100"/>
                <a:gd name="T23" fmla="*/ 12 h 99"/>
                <a:gd name="T24" fmla="*/ 5 w 100"/>
                <a:gd name="T25" fmla="*/ 12 h 99"/>
                <a:gd name="T26" fmla="*/ 11 w 100"/>
                <a:gd name="T27" fmla="*/ 18 h 99"/>
                <a:gd name="T28" fmla="*/ 17 w 100"/>
                <a:gd name="T29" fmla="*/ 12 h 99"/>
                <a:gd name="T30" fmla="*/ 11 w 100"/>
                <a:gd name="T31" fmla="*/ 6 h 99"/>
                <a:gd name="T32" fmla="*/ 5 w 100"/>
                <a:gd name="T33" fmla="*/ 12 h 99"/>
                <a:gd name="T34" fmla="*/ 52 w 100"/>
                <a:gd name="T35" fmla="*/ 77 h 99"/>
                <a:gd name="T36" fmla="*/ 22 w 100"/>
                <a:gd name="T37" fmla="*/ 48 h 99"/>
                <a:gd name="T38" fmla="*/ 11 w 100"/>
                <a:gd name="T39" fmla="*/ 66 h 99"/>
                <a:gd name="T40" fmla="*/ 33 w 100"/>
                <a:gd name="T41" fmla="*/ 88 h 99"/>
                <a:gd name="T42" fmla="*/ 52 w 100"/>
                <a:gd name="T43" fmla="*/ 77 h 99"/>
                <a:gd name="T44" fmla="*/ 88 w 100"/>
                <a:gd name="T45" fmla="*/ 39 h 99"/>
                <a:gd name="T46" fmla="*/ 60 w 100"/>
                <a:gd name="T47" fmla="*/ 12 h 99"/>
                <a:gd name="T48" fmla="*/ 33 w 100"/>
                <a:gd name="T49" fmla="*/ 34 h 99"/>
                <a:gd name="T50" fmla="*/ 66 w 100"/>
                <a:gd name="T51" fmla="*/ 66 h 99"/>
                <a:gd name="T52" fmla="*/ 88 w 100"/>
                <a:gd name="T53" fmla="*/ 39 h 99"/>
                <a:gd name="T54" fmla="*/ 55 w 100"/>
                <a:gd name="T55" fmla="*/ 66 h 99"/>
                <a:gd name="T56" fmla="*/ 33 w 100"/>
                <a:gd name="T57" fmla="*/ 45 h 99"/>
                <a:gd name="T58" fmla="*/ 55 w 100"/>
                <a:gd name="T59"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 h="99">
                  <a:moveTo>
                    <a:pt x="100" y="39"/>
                  </a:moveTo>
                  <a:cubicBezTo>
                    <a:pt x="100" y="60"/>
                    <a:pt x="84" y="77"/>
                    <a:pt x="63" y="78"/>
                  </a:cubicBezTo>
                  <a:cubicBezTo>
                    <a:pt x="59" y="91"/>
                    <a:pt x="47" y="99"/>
                    <a:pt x="33" y="99"/>
                  </a:cubicBezTo>
                  <a:cubicBezTo>
                    <a:pt x="15" y="99"/>
                    <a:pt x="0" y="84"/>
                    <a:pt x="0" y="66"/>
                  </a:cubicBezTo>
                  <a:cubicBezTo>
                    <a:pt x="0" y="53"/>
                    <a:pt x="9" y="41"/>
                    <a:pt x="21" y="36"/>
                  </a:cubicBezTo>
                  <a:cubicBezTo>
                    <a:pt x="23" y="16"/>
                    <a:pt x="40" y="0"/>
                    <a:pt x="60" y="0"/>
                  </a:cubicBezTo>
                  <a:cubicBezTo>
                    <a:pt x="82" y="0"/>
                    <a:pt x="100" y="18"/>
                    <a:pt x="100" y="39"/>
                  </a:cubicBezTo>
                  <a:close/>
                  <a:moveTo>
                    <a:pt x="0" y="12"/>
                  </a:moveTo>
                  <a:cubicBezTo>
                    <a:pt x="0" y="6"/>
                    <a:pt x="5" y="1"/>
                    <a:pt x="11" y="1"/>
                  </a:cubicBezTo>
                  <a:cubicBezTo>
                    <a:pt x="17" y="1"/>
                    <a:pt x="22" y="6"/>
                    <a:pt x="22" y="12"/>
                  </a:cubicBezTo>
                  <a:cubicBezTo>
                    <a:pt x="22" y="18"/>
                    <a:pt x="17" y="23"/>
                    <a:pt x="11" y="23"/>
                  </a:cubicBezTo>
                  <a:cubicBezTo>
                    <a:pt x="5" y="23"/>
                    <a:pt x="0" y="18"/>
                    <a:pt x="0" y="12"/>
                  </a:cubicBezTo>
                  <a:close/>
                  <a:moveTo>
                    <a:pt x="5" y="12"/>
                  </a:moveTo>
                  <a:cubicBezTo>
                    <a:pt x="5" y="15"/>
                    <a:pt x="8" y="18"/>
                    <a:pt x="11" y="18"/>
                  </a:cubicBezTo>
                  <a:cubicBezTo>
                    <a:pt x="15" y="18"/>
                    <a:pt x="17" y="15"/>
                    <a:pt x="17" y="12"/>
                  </a:cubicBezTo>
                  <a:cubicBezTo>
                    <a:pt x="17" y="8"/>
                    <a:pt x="15" y="6"/>
                    <a:pt x="11" y="6"/>
                  </a:cubicBezTo>
                  <a:cubicBezTo>
                    <a:pt x="8" y="6"/>
                    <a:pt x="5" y="8"/>
                    <a:pt x="5" y="12"/>
                  </a:cubicBezTo>
                  <a:close/>
                  <a:moveTo>
                    <a:pt x="52" y="77"/>
                  </a:moveTo>
                  <a:cubicBezTo>
                    <a:pt x="37" y="74"/>
                    <a:pt x="25" y="62"/>
                    <a:pt x="22" y="48"/>
                  </a:cubicBezTo>
                  <a:cubicBezTo>
                    <a:pt x="15" y="51"/>
                    <a:pt x="11" y="58"/>
                    <a:pt x="11" y="66"/>
                  </a:cubicBezTo>
                  <a:cubicBezTo>
                    <a:pt x="11" y="78"/>
                    <a:pt x="21" y="88"/>
                    <a:pt x="33" y="88"/>
                  </a:cubicBezTo>
                  <a:cubicBezTo>
                    <a:pt x="41" y="88"/>
                    <a:pt x="48" y="84"/>
                    <a:pt x="52" y="77"/>
                  </a:cubicBezTo>
                  <a:close/>
                  <a:moveTo>
                    <a:pt x="88" y="39"/>
                  </a:moveTo>
                  <a:cubicBezTo>
                    <a:pt x="88" y="24"/>
                    <a:pt x="75" y="12"/>
                    <a:pt x="60" y="12"/>
                  </a:cubicBezTo>
                  <a:cubicBezTo>
                    <a:pt x="47" y="12"/>
                    <a:pt x="36" y="21"/>
                    <a:pt x="33" y="34"/>
                  </a:cubicBezTo>
                  <a:cubicBezTo>
                    <a:pt x="51" y="34"/>
                    <a:pt x="65" y="48"/>
                    <a:pt x="66" y="66"/>
                  </a:cubicBezTo>
                  <a:cubicBezTo>
                    <a:pt x="78" y="64"/>
                    <a:pt x="88" y="52"/>
                    <a:pt x="88" y="39"/>
                  </a:cubicBezTo>
                  <a:close/>
                  <a:moveTo>
                    <a:pt x="55" y="66"/>
                  </a:moveTo>
                  <a:cubicBezTo>
                    <a:pt x="55" y="54"/>
                    <a:pt x="45" y="45"/>
                    <a:pt x="33" y="45"/>
                  </a:cubicBezTo>
                  <a:cubicBezTo>
                    <a:pt x="35" y="55"/>
                    <a:pt x="44" y="64"/>
                    <a:pt x="55" y="66"/>
                  </a:cubicBezTo>
                  <a:close/>
                </a:path>
              </a:pathLst>
            </a:custGeom>
            <a:solidFill>
              <a:schemeClr val="bg2"/>
            </a:solidFill>
            <a:ln>
              <a:noFill/>
            </a:ln>
          </p:spPr>
          <p:txBody>
            <a:bodyPr anchor="ctr"/>
            <a:lstStyle/>
            <a:p>
              <a:pPr algn="ctr"/>
            </a:p>
          </p:txBody>
        </p:sp>
        <p:sp>
          <p:nvSpPr>
            <p:cNvPr id="29" name="任意多边形: 形状 28"/>
            <p:cNvSpPr/>
            <p:nvPr/>
          </p:nvSpPr>
          <p:spPr bwMode="auto">
            <a:xfrm>
              <a:off x="6414783" y="2559342"/>
              <a:ext cx="258898" cy="286638"/>
            </a:xfrm>
            <a:custGeom>
              <a:avLst/>
              <a:gdLst>
                <a:gd name="T0" fmla="*/ 7 w 71"/>
                <a:gd name="T1" fmla="*/ 53 h 76"/>
                <a:gd name="T2" fmla="*/ 6 w 71"/>
                <a:gd name="T3" fmla="*/ 50 h 76"/>
                <a:gd name="T4" fmla="*/ 21 w 71"/>
                <a:gd name="T5" fmla="*/ 13 h 76"/>
                <a:gd name="T6" fmla="*/ 24 w 71"/>
                <a:gd name="T7" fmla="*/ 11 h 76"/>
                <a:gd name="T8" fmla="*/ 17 w 71"/>
                <a:gd name="T9" fmla="*/ 7 h 76"/>
                <a:gd name="T10" fmla="*/ 9 w 71"/>
                <a:gd name="T11" fmla="*/ 33 h 76"/>
                <a:gd name="T12" fmla="*/ 2 w 71"/>
                <a:gd name="T13" fmla="*/ 36 h 76"/>
                <a:gd name="T14" fmla="*/ 35 w 71"/>
                <a:gd name="T15" fmla="*/ 10 h 76"/>
                <a:gd name="T16" fmla="*/ 35 w 71"/>
                <a:gd name="T17" fmla="*/ 0 h 76"/>
                <a:gd name="T18" fmla="*/ 35 w 71"/>
                <a:gd name="T19" fmla="*/ 10 h 76"/>
                <a:gd name="T20" fmla="*/ 50 w 71"/>
                <a:gd name="T21" fmla="*/ 13 h 76"/>
                <a:gd name="T22" fmla="*/ 51 w 71"/>
                <a:gd name="T23" fmla="*/ 5 h 76"/>
                <a:gd name="T24" fmla="*/ 58 w 71"/>
                <a:gd name="T25" fmla="*/ 23 h 76"/>
                <a:gd name="T26" fmla="*/ 66 w 71"/>
                <a:gd name="T27" fmla="*/ 17 h 76"/>
                <a:gd name="T28" fmla="*/ 57 w 71"/>
                <a:gd name="T29" fmla="*/ 22 h 76"/>
                <a:gd name="T30" fmla="*/ 62 w 71"/>
                <a:gd name="T31" fmla="*/ 33 h 76"/>
                <a:gd name="T32" fmla="*/ 69 w 71"/>
                <a:gd name="T33" fmla="*/ 36 h 76"/>
                <a:gd name="T34" fmla="*/ 13 w 71"/>
                <a:gd name="T35" fmla="*/ 20 h 76"/>
                <a:gd name="T36" fmla="*/ 6 w 71"/>
                <a:gd name="T37" fmla="*/ 19 h 76"/>
                <a:gd name="T38" fmla="*/ 14 w 71"/>
                <a:gd name="T39" fmla="*/ 22 h 76"/>
                <a:gd name="T40" fmla="*/ 49 w 71"/>
                <a:gd name="T41" fmla="*/ 49 h 76"/>
                <a:gd name="T42" fmla="*/ 45 w 71"/>
                <a:gd name="T43" fmla="*/ 61 h 76"/>
                <a:gd name="T44" fmla="*/ 46 w 71"/>
                <a:gd name="T45" fmla="*/ 66 h 76"/>
                <a:gd name="T46" fmla="*/ 42 w 71"/>
                <a:gd name="T47" fmla="*/ 73 h 76"/>
                <a:gd name="T48" fmla="*/ 33 w 71"/>
                <a:gd name="T49" fmla="*/ 76 h 76"/>
                <a:gd name="T50" fmla="*/ 25 w 71"/>
                <a:gd name="T51" fmla="*/ 70 h 76"/>
                <a:gd name="T52" fmla="*/ 26 w 71"/>
                <a:gd name="T53" fmla="*/ 65 h 76"/>
                <a:gd name="T54" fmla="*/ 25 w 71"/>
                <a:gd name="T55" fmla="*/ 59 h 76"/>
                <a:gd name="T56" fmla="*/ 16 w 71"/>
                <a:gd name="T57" fmla="*/ 35 h 76"/>
                <a:gd name="T58" fmla="*/ 41 w 71"/>
                <a:gd name="T59" fmla="*/ 73 h 76"/>
                <a:gd name="T60" fmla="*/ 30 w 71"/>
                <a:gd name="T61" fmla="*/ 73 h 76"/>
                <a:gd name="T62" fmla="*/ 41 w 71"/>
                <a:gd name="T63" fmla="*/ 73 h 76"/>
                <a:gd name="T64" fmla="*/ 30 w 71"/>
                <a:gd name="T65" fmla="*/ 69 h 76"/>
                <a:gd name="T66" fmla="*/ 33 w 71"/>
                <a:gd name="T67" fmla="*/ 71 h 76"/>
                <a:gd name="T68" fmla="*/ 44 w 71"/>
                <a:gd name="T69" fmla="*/ 70 h 76"/>
                <a:gd name="T70" fmla="*/ 30 w 71"/>
                <a:gd name="T71" fmla="*/ 66 h 76"/>
                <a:gd name="T72" fmla="*/ 41 w 71"/>
                <a:gd name="T73" fmla="*/ 67 h 76"/>
                <a:gd name="T74" fmla="*/ 41 w 71"/>
                <a:gd name="T75" fmla="*/ 62 h 76"/>
                <a:gd name="T76" fmla="*/ 30 w 71"/>
                <a:gd name="T77" fmla="*/ 64 h 76"/>
                <a:gd name="T78" fmla="*/ 44 w 71"/>
                <a:gd name="T79" fmla="*/ 59 h 76"/>
                <a:gd name="T80" fmla="*/ 28 w 71"/>
                <a:gd name="T81" fmla="*/ 59 h 76"/>
                <a:gd name="T82" fmla="*/ 30 w 71"/>
                <a:gd name="T83" fmla="*/ 60 h 76"/>
                <a:gd name="T84" fmla="*/ 52 w 71"/>
                <a:gd name="T85" fmla="*/ 35 h 76"/>
                <a:gd name="T86" fmla="*/ 24 w 71"/>
                <a:gd name="T87" fmla="*/ 47 h 76"/>
                <a:gd name="T88" fmla="*/ 28 w 71"/>
                <a:gd name="T89" fmla="*/ 39 h 76"/>
                <a:gd name="T90" fmla="*/ 33 w 71"/>
                <a:gd name="T91" fmla="*/ 56 h 76"/>
                <a:gd name="T92" fmla="*/ 42 w 71"/>
                <a:gd name="T93" fmla="*/ 38 h 76"/>
                <a:gd name="T94" fmla="*/ 42 w 71"/>
                <a:gd name="T95" fmla="*/ 56 h 76"/>
                <a:gd name="T96" fmla="*/ 65 w 71"/>
                <a:gd name="T97" fmla="*/ 50 h 76"/>
                <a:gd name="T98" fmla="*/ 58 w 71"/>
                <a:gd name="T99" fmla="*/ 50 h 76"/>
                <a:gd name="T100" fmla="*/ 66 w 71"/>
                <a:gd name="T101" fmla="*/ 53 h 76"/>
                <a:gd name="T102" fmla="*/ 21 w 71"/>
                <a:gd name="T103" fmla="*/ 57 h 76"/>
                <a:gd name="T104" fmla="*/ 19 w 71"/>
                <a:gd name="T105" fmla="*/ 66 h 76"/>
                <a:gd name="T106" fmla="*/ 23 w 71"/>
                <a:gd name="T107" fmla="*/ 57 h 76"/>
                <a:gd name="T108" fmla="*/ 47 w 71"/>
                <a:gd name="T109" fmla="*/ 59 h 76"/>
                <a:gd name="T110" fmla="*/ 53 w 71"/>
                <a:gd name="T111" fmla="*/ 6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76">
                  <a:moveTo>
                    <a:pt x="14" y="47"/>
                  </a:moveTo>
                  <a:cubicBezTo>
                    <a:pt x="14" y="48"/>
                    <a:pt x="14" y="49"/>
                    <a:pt x="13" y="50"/>
                  </a:cubicBezTo>
                  <a:cubicBezTo>
                    <a:pt x="7" y="53"/>
                    <a:pt x="7" y="53"/>
                    <a:pt x="7" y="53"/>
                  </a:cubicBezTo>
                  <a:cubicBezTo>
                    <a:pt x="7" y="53"/>
                    <a:pt x="7" y="53"/>
                    <a:pt x="6" y="53"/>
                  </a:cubicBezTo>
                  <a:cubicBezTo>
                    <a:pt x="6" y="53"/>
                    <a:pt x="5" y="53"/>
                    <a:pt x="5" y="53"/>
                  </a:cubicBezTo>
                  <a:cubicBezTo>
                    <a:pt x="5" y="52"/>
                    <a:pt x="5" y="51"/>
                    <a:pt x="6" y="50"/>
                  </a:cubicBezTo>
                  <a:cubicBezTo>
                    <a:pt x="12" y="47"/>
                    <a:pt x="12" y="47"/>
                    <a:pt x="12" y="47"/>
                  </a:cubicBezTo>
                  <a:cubicBezTo>
                    <a:pt x="12" y="47"/>
                    <a:pt x="13" y="47"/>
                    <a:pt x="14" y="47"/>
                  </a:cubicBezTo>
                  <a:close/>
                  <a:moveTo>
                    <a:pt x="21" y="13"/>
                  </a:moveTo>
                  <a:cubicBezTo>
                    <a:pt x="21" y="13"/>
                    <a:pt x="22" y="14"/>
                    <a:pt x="22" y="14"/>
                  </a:cubicBezTo>
                  <a:cubicBezTo>
                    <a:pt x="22" y="14"/>
                    <a:pt x="23" y="13"/>
                    <a:pt x="23" y="13"/>
                  </a:cubicBezTo>
                  <a:cubicBezTo>
                    <a:pt x="24" y="13"/>
                    <a:pt x="24" y="12"/>
                    <a:pt x="24" y="11"/>
                  </a:cubicBezTo>
                  <a:cubicBezTo>
                    <a:pt x="20" y="5"/>
                    <a:pt x="20" y="5"/>
                    <a:pt x="20" y="5"/>
                  </a:cubicBezTo>
                  <a:cubicBezTo>
                    <a:pt x="20" y="4"/>
                    <a:pt x="19" y="4"/>
                    <a:pt x="18" y="5"/>
                  </a:cubicBezTo>
                  <a:cubicBezTo>
                    <a:pt x="17" y="5"/>
                    <a:pt x="17" y="6"/>
                    <a:pt x="17" y="7"/>
                  </a:cubicBezTo>
                  <a:lnTo>
                    <a:pt x="21" y="13"/>
                  </a:lnTo>
                  <a:close/>
                  <a:moveTo>
                    <a:pt x="10" y="35"/>
                  </a:moveTo>
                  <a:cubicBezTo>
                    <a:pt x="10" y="34"/>
                    <a:pt x="10" y="33"/>
                    <a:pt x="9" y="33"/>
                  </a:cubicBezTo>
                  <a:cubicBezTo>
                    <a:pt x="2" y="33"/>
                    <a:pt x="2" y="33"/>
                    <a:pt x="2" y="33"/>
                  </a:cubicBezTo>
                  <a:cubicBezTo>
                    <a:pt x="1" y="33"/>
                    <a:pt x="0" y="34"/>
                    <a:pt x="0" y="35"/>
                  </a:cubicBezTo>
                  <a:cubicBezTo>
                    <a:pt x="0" y="36"/>
                    <a:pt x="1" y="36"/>
                    <a:pt x="2" y="36"/>
                  </a:cubicBezTo>
                  <a:cubicBezTo>
                    <a:pt x="9" y="36"/>
                    <a:pt x="9" y="36"/>
                    <a:pt x="9" y="36"/>
                  </a:cubicBezTo>
                  <a:cubicBezTo>
                    <a:pt x="10" y="36"/>
                    <a:pt x="10" y="36"/>
                    <a:pt x="10" y="35"/>
                  </a:cubicBezTo>
                  <a:close/>
                  <a:moveTo>
                    <a:pt x="35" y="10"/>
                  </a:moveTo>
                  <a:cubicBezTo>
                    <a:pt x="36" y="10"/>
                    <a:pt x="37" y="9"/>
                    <a:pt x="37" y="8"/>
                  </a:cubicBezTo>
                  <a:cubicBezTo>
                    <a:pt x="37" y="1"/>
                    <a:pt x="37" y="1"/>
                    <a:pt x="37" y="1"/>
                  </a:cubicBezTo>
                  <a:cubicBezTo>
                    <a:pt x="37" y="1"/>
                    <a:pt x="36" y="0"/>
                    <a:pt x="35" y="0"/>
                  </a:cubicBezTo>
                  <a:cubicBezTo>
                    <a:pt x="35" y="0"/>
                    <a:pt x="34" y="1"/>
                    <a:pt x="34" y="1"/>
                  </a:cubicBezTo>
                  <a:cubicBezTo>
                    <a:pt x="34" y="8"/>
                    <a:pt x="34" y="8"/>
                    <a:pt x="34" y="8"/>
                  </a:cubicBezTo>
                  <a:cubicBezTo>
                    <a:pt x="34" y="9"/>
                    <a:pt x="35" y="10"/>
                    <a:pt x="35" y="10"/>
                  </a:cubicBezTo>
                  <a:close/>
                  <a:moveTo>
                    <a:pt x="48" y="13"/>
                  </a:moveTo>
                  <a:cubicBezTo>
                    <a:pt x="48" y="13"/>
                    <a:pt x="48" y="14"/>
                    <a:pt x="49" y="14"/>
                  </a:cubicBezTo>
                  <a:cubicBezTo>
                    <a:pt x="49" y="14"/>
                    <a:pt x="50" y="13"/>
                    <a:pt x="50" y="13"/>
                  </a:cubicBezTo>
                  <a:cubicBezTo>
                    <a:pt x="54" y="7"/>
                    <a:pt x="54" y="7"/>
                    <a:pt x="54" y="7"/>
                  </a:cubicBezTo>
                  <a:cubicBezTo>
                    <a:pt x="54" y="6"/>
                    <a:pt x="54" y="5"/>
                    <a:pt x="53" y="5"/>
                  </a:cubicBezTo>
                  <a:cubicBezTo>
                    <a:pt x="52" y="4"/>
                    <a:pt x="51" y="4"/>
                    <a:pt x="51" y="5"/>
                  </a:cubicBezTo>
                  <a:cubicBezTo>
                    <a:pt x="47" y="11"/>
                    <a:pt x="47" y="11"/>
                    <a:pt x="47" y="11"/>
                  </a:cubicBezTo>
                  <a:cubicBezTo>
                    <a:pt x="47" y="12"/>
                    <a:pt x="47" y="13"/>
                    <a:pt x="48" y="13"/>
                  </a:cubicBezTo>
                  <a:close/>
                  <a:moveTo>
                    <a:pt x="58" y="23"/>
                  </a:moveTo>
                  <a:cubicBezTo>
                    <a:pt x="59" y="23"/>
                    <a:pt x="59" y="23"/>
                    <a:pt x="59" y="23"/>
                  </a:cubicBezTo>
                  <a:cubicBezTo>
                    <a:pt x="65" y="19"/>
                    <a:pt x="65" y="19"/>
                    <a:pt x="65" y="19"/>
                  </a:cubicBezTo>
                  <a:cubicBezTo>
                    <a:pt x="66" y="19"/>
                    <a:pt x="66" y="18"/>
                    <a:pt x="66" y="17"/>
                  </a:cubicBezTo>
                  <a:cubicBezTo>
                    <a:pt x="65" y="17"/>
                    <a:pt x="65" y="16"/>
                    <a:pt x="64" y="17"/>
                  </a:cubicBezTo>
                  <a:cubicBezTo>
                    <a:pt x="58" y="20"/>
                    <a:pt x="58" y="20"/>
                    <a:pt x="58" y="20"/>
                  </a:cubicBezTo>
                  <a:cubicBezTo>
                    <a:pt x="57" y="21"/>
                    <a:pt x="57" y="22"/>
                    <a:pt x="57" y="22"/>
                  </a:cubicBezTo>
                  <a:cubicBezTo>
                    <a:pt x="57" y="23"/>
                    <a:pt x="58" y="23"/>
                    <a:pt x="58" y="23"/>
                  </a:cubicBezTo>
                  <a:close/>
                  <a:moveTo>
                    <a:pt x="69" y="33"/>
                  </a:moveTo>
                  <a:cubicBezTo>
                    <a:pt x="62" y="33"/>
                    <a:pt x="62" y="33"/>
                    <a:pt x="62" y="33"/>
                  </a:cubicBezTo>
                  <a:cubicBezTo>
                    <a:pt x="61" y="33"/>
                    <a:pt x="60" y="34"/>
                    <a:pt x="60" y="35"/>
                  </a:cubicBezTo>
                  <a:cubicBezTo>
                    <a:pt x="60" y="36"/>
                    <a:pt x="61" y="36"/>
                    <a:pt x="62" y="36"/>
                  </a:cubicBezTo>
                  <a:cubicBezTo>
                    <a:pt x="69" y="36"/>
                    <a:pt x="69" y="36"/>
                    <a:pt x="69" y="36"/>
                  </a:cubicBezTo>
                  <a:cubicBezTo>
                    <a:pt x="70" y="36"/>
                    <a:pt x="71" y="36"/>
                    <a:pt x="71" y="35"/>
                  </a:cubicBezTo>
                  <a:cubicBezTo>
                    <a:pt x="71" y="34"/>
                    <a:pt x="70" y="33"/>
                    <a:pt x="69" y="33"/>
                  </a:cubicBezTo>
                  <a:close/>
                  <a:moveTo>
                    <a:pt x="13" y="20"/>
                  </a:moveTo>
                  <a:cubicBezTo>
                    <a:pt x="7" y="17"/>
                    <a:pt x="7" y="17"/>
                    <a:pt x="7" y="17"/>
                  </a:cubicBezTo>
                  <a:cubicBezTo>
                    <a:pt x="6" y="16"/>
                    <a:pt x="5" y="17"/>
                    <a:pt x="5" y="17"/>
                  </a:cubicBezTo>
                  <a:cubicBezTo>
                    <a:pt x="5" y="18"/>
                    <a:pt x="5" y="19"/>
                    <a:pt x="6" y="19"/>
                  </a:cubicBezTo>
                  <a:cubicBezTo>
                    <a:pt x="12" y="23"/>
                    <a:pt x="12" y="23"/>
                    <a:pt x="12" y="23"/>
                  </a:cubicBezTo>
                  <a:cubicBezTo>
                    <a:pt x="12" y="23"/>
                    <a:pt x="12" y="23"/>
                    <a:pt x="13" y="23"/>
                  </a:cubicBezTo>
                  <a:cubicBezTo>
                    <a:pt x="13" y="23"/>
                    <a:pt x="14" y="23"/>
                    <a:pt x="14" y="22"/>
                  </a:cubicBezTo>
                  <a:cubicBezTo>
                    <a:pt x="14" y="22"/>
                    <a:pt x="14" y="21"/>
                    <a:pt x="13" y="20"/>
                  </a:cubicBezTo>
                  <a:close/>
                  <a:moveTo>
                    <a:pt x="55" y="35"/>
                  </a:moveTo>
                  <a:cubicBezTo>
                    <a:pt x="55" y="41"/>
                    <a:pt x="53" y="46"/>
                    <a:pt x="49" y="49"/>
                  </a:cubicBezTo>
                  <a:cubicBezTo>
                    <a:pt x="46" y="53"/>
                    <a:pt x="45" y="56"/>
                    <a:pt x="45" y="58"/>
                  </a:cubicBezTo>
                  <a:cubicBezTo>
                    <a:pt x="45" y="58"/>
                    <a:pt x="46" y="59"/>
                    <a:pt x="46" y="59"/>
                  </a:cubicBezTo>
                  <a:cubicBezTo>
                    <a:pt x="46" y="60"/>
                    <a:pt x="45" y="61"/>
                    <a:pt x="45" y="61"/>
                  </a:cubicBezTo>
                  <a:cubicBezTo>
                    <a:pt x="45" y="62"/>
                    <a:pt x="46" y="62"/>
                    <a:pt x="46" y="63"/>
                  </a:cubicBezTo>
                  <a:cubicBezTo>
                    <a:pt x="46" y="64"/>
                    <a:pt x="45" y="64"/>
                    <a:pt x="45" y="65"/>
                  </a:cubicBezTo>
                  <a:cubicBezTo>
                    <a:pt x="45" y="65"/>
                    <a:pt x="46" y="66"/>
                    <a:pt x="46" y="66"/>
                  </a:cubicBezTo>
                  <a:cubicBezTo>
                    <a:pt x="46" y="67"/>
                    <a:pt x="45" y="68"/>
                    <a:pt x="45" y="68"/>
                  </a:cubicBezTo>
                  <a:cubicBezTo>
                    <a:pt x="45" y="69"/>
                    <a:pt x="46" y="69"/>
                    <a:pt x="46" y="70"/>
                  </a:cubicBezTo>
                  <a:cubicBezTo>
                    <a:pt x="46" y="71"/>
                    <a:pt x="44" y="72"/>
                    <a:pt x="42" y="73"/>
                  </a:cubicBezTo>
                  <a:cubicBezTo>
                    <a:pt x="42" y="73"/>
                    <a:pt x="43" y="73"/>
                    <a:pt x="43" y="73"/>
                  </a:cubicBezTo>
                  <a:cubicBezTo>
                    <a:pt x="43" y="75"/>
                    <a:pt x="41" y="76"/>
                    <a:pt x="38" y="76"/>
                  </a:cubicBezTo>
                  <a:cubicBezTo>
                    <a:pt x="33" y="76"/>
                    <a:pt x="33" y="76"/>
                    <a:pt x="33" y="76"/>
                  </a:cubicBezTo>
                  <a:cubicBezTo>
                    <a:pt x="30" y="76"/>
                    <a:pt x="28" y="75"/>
                    <a:pt x="28" y="73"/>
                  </a:cubicBezTo>
                  <a:cubicBezTo>
                    <a:pt x="28" y="73"/>
                    <a:pt x="29" y="73"/>
                    <a:pt x="29" y="73"/>
                  </a:cubicBezTo>
                  <a:cubicBezTo>
                    <a:pt x="27" y="72"/>
                    <a:pt x="25" y="71"/>
                    <a:pt x="25" y="70"/>
                  </a:cubicBezTo>
                  <a:cubicBezTo>
                    <a:pt x="25" y="69"/>
                    <a:pt x="26" y="69"/>
                    <a:pt x="26" y="68"/>
                  </a:cubicBezTo>
                  <a:cubicBezTo>
                    <a:pt x="26" y="68"/>
                    <a:pt x="25" y="67"/>
                    <a:pt x="25" y="66"/>
                  </a:cubicBezTo>
                  <a:cubicBezTo>
                    <a:pt x="25" y="66"/>
                    <a:pt x="26" y="65"/>
                    <a:pt x="26" y="65"/>
                  </a:cubicBezTo>
                  <a:cubicBezTo>
                    <a:pt x="26" y="64"/>
                    <a:pt x="25" y="64"/>
                    <a:pt x="25" y="63"/>
                  </a:cubicBezTo>
                  <a:cubicBezTo>
                    <a:pt x="25" y="62"/>
                    <a:pt x="26" y="62"/>
                    <a:pt x="26" y="61"/>
                  </a:cubicBezTo>
                  <a:cubicBezTo>
                    <a:pt x="26" y="61"/>
                    <a:pt x="25" y="60"/>
                    <a:pt x="25" y="59"/>
                  </a:cubicBezTo>
                  <a:cubicBezTo>
                    <a:pt x="25" y="59"/>
                    <a:pt x="26" y="58"/>
                    <a:pt x="26" y="58"/>
                  </a:cubicBezTo>
                  <a:cubicBezTo>
                    <a:pt x="26" y="56"/>
                    <a:pt x="25" y="53"/>
                    <a:pt x="22" y="49"/>
                  </a:cubicBezTo>
                  <a:cubicBezTo>
                    <a:pt x="18" y="46"/>
                    <a:pt x="16" y="41"/>
                    <a:pt x="16" y="35"/>
                  </a:cubicBezTo>
                  <a:cubicBezTo>
                    <a:pt x="16" y="24"/>
                    <a:pt x="25" y="16"/>
                    <a:pt x="35" y="16"/>
                  </a:cubicBezTo>
                  <a:cubicBezTo>
                    <a:pt x="46" y="16"/>
                    <a:pt x="55" y="24"/>
                    <a:pt x="55" y="35"/>
                  </a:cubicBezTo>
                  <a:close/>
                  <a:moveTo>
                    <a:pt x="41" y="73"/>
                  </a:moveTo>
                  <a:cubicBezTo>
                    <a:pt x="40" y="73"/>
                    <a:pt x="40" y="73"/>
                    <a:pt x="38" y="73"/>
                  </a:cubicBezTo>
                  <a:cubicBezTo>
                    <a:pt x="33" y="73"/>
                    <a:pt x="33" y="73"/>
                    <a:pt x="33" y="73"/>
                  </a:cubicBezTo>
                  <a:cubicBezTo>
                    <a:pt x="31" y="73"/>
                    <a:pt x="30" y="73"/>
                    <a:pt x="30" y="73"/>
                  </a:cubicBezTo>
                  <a:cubicBezTo>
                    <a:pt x="30" y="74"/>
                    <a:pt x="31" y="74"/>
                    <a:pt x="33" y="74"/>
                  </a:cubicBezTo>
                  <a:cubicBezTo>
                    <a:pt x="38" y="74"/>
                    <a:pt x="38" y="74"/>
                    <a:pt x="38" y="74"/>
                  </a:cubicBezTo>
                  <a:cubicBezTo>
                    <a:pt x="40" y="74"/>
                    <a:pt x="40" y="74"/>
                    <a:pt x="41" y="73"/>
                  </a:cubicBezTo>
                  <a:close/>
                  <a:moveTo>
                    <a:pt x="44" y="70"/>
                  </a:moveTo>
                  <a:cubicBezTo>
                    <a:pt x="44" y="70"/>
                    <a:pt x="43" y="69"/>
                    <a:pt x="41" y="69"/>
                  </a:cubicBezTo>
                  <a:cubicBezTo>
                    <a:pt x="30" y="69"/>
                    <a:pt x="30" y="69"/>
                    <a:pt x="30" y="69"/>
                  </a:cubicBezTo>
                  <a:cubicBezTo>
                    <a:pt x="28" y="69"/>
                    <a:pt x="27" y="70"/>
                    <a:pt x="27" y="70"/>
                  </a:cubicBezTo>
                  <a:cubicBezTo>
                    <a:pt x="27" y="70"/>
                    <a:pt x="28" y="71"/>
                    <a:pt x="30" y="71"/>
                  </a:cubicBezTo>
                  <a:cubicBezTo>
                    <a:pt x="33" y="71"/>
                    <a:pt x="33" y="71"/>
                    <a:pt x="33" y="71"/>
                  </a:cubicBezTo>
                  <a:cubicBezTo>
                    <a:pt x="38" y="71"/>
                    <a:pt x="38" y="71"/>
                    <a:pt x="38" y="71"/>
                  </a:cubicBezTo>
                  <a:cubicBezTo>
                    <a:pt x="41" y="71"/>
                    <a:pt x="41" y="71"/>
                    <a:pt x="41" y="71"/>
                  </a:cubicBezTo>
                  <a:cubicBezTo>
                    <a:pt x="43" y="71"/>
                    <a:pt x="44" y="70"/>
                    <a:pt x="44" y="70"/>
                  </a:cubicBezTo>
                  <a:close/>
                  <a:moveTo>
                    <a:pt x="44" y="66"/>
                  </a:moveTo>
                  <a:cubicBezTo>
                    <a:pt x="44" y="66"/>
                    <a:pt x="43" y="66"/>
                    <a:pt x="41" y="66"/>
                  </a:cubicBezTo>
                  <a:cubicBezTo>
                    <a:pt x="30" y="66"/>
                    <a:pt x="30" y="66"/>
                    <a:pt x="30" y="66"/>
                  </a:cubicBezTo>
                  <a:cubicBezTo>
                    <a:pt x="28" y="66"/>
                    <a:pt x="27" y="66"/>
                    <a:pt x="27" y="66"/>
                  </a:cubicBezTo>
                  <a:cubicBezTo>
                    <a:pt x="27" y="67"/>
                    <a:pt x="28" y="67"/>
                    <a:pt x="30" y="67"/>
                  </a:cubicBezTo>
                  <a:cubicBezTo>
                    <a:pt x="41" y="67"/>
                    <a:pt x="41" y="67"/>
                    <a:pt x="41" y="67"/>
                  </a:cubicBezTo>
                  <a:cubicBezTo>
                    <a:pt x="43" y="67"/>
                    <a:pt x="44" y="67"/>
                    <a:pt x="44" y="66"/>
                  </a:cubicBezTo>
                  <a:close/>
                  <a:moveTo>
                    <a:pt x="44" y="63"/>
                  </a:moveTo>
                  <a:cubicBezTo>
                    <a:pt x="44" y="63"/>
                    <a:pt x="43" y="62"/>
                    <a:pt x="41" y="62"/>
                  </a:cubicBezTo>
                  <a:cubicBezTo>
                    <a:pt x="30" y="62"/>
                    <a:pt x="30" y="62"/>
                    <a:pt x="30" y="62"/>
                  </a:cubicBezTo>
                  <a:cubicBezTo>
                    <a:pt x="28" y="62"/>
                    <a:pt x="27" y="63"/>
                    <a:pt x="27" y="63"/>
                  </a:cubicBezTo>
                  <a:cubicBezTo>
                    <a:pt x="27" y="63"/>
                    <a:pt x="28" y="64"/>
                    <a:pt x="30" y="64"/>
                  </a:cubicBezTo>
                  <a:cubicBezTo>
                    <a:pt x="41" y="64"/>
                    <a:pt x="41" y="64"/>
                    <a:pt x="41" y="64"/>
                  </a:cubicBezTo>
                  <a:cubicBezTo>
                    <a:pt x="43" y="64"/>
                    <a:pt x="44" y="63"/>
                    <a:pt x="44" y="63"/>
                  </a:cubicBezTo>
                  <a:close/>
                  <a:moveTo>
                    <a:pt x="44" y="59"/>
                  </a:moveTo>
                  <a:cubicBezTo>
                    <a:pt x="44" y="59"/>
                    <a:pt x="43" y="59"/>
                    <a:pt x="43" y="59"/>
                  </a:cubicBezTo>
                  <a:cubicBezTo>
                    <a:pt x="43" y="59"/>
                    <a:pt x="43" y="59"/>
                    <a:pt x="43" y="59"/>
                  </a:cubicBezTo>
                  <a:cubicBezTo>
                    <a:pt x="28" y="59"/>
                    <a:pt x="28" y="59"/>
                    <a:pt x="28" y="59"/>
                  </a:cubicBezTo>
                  <a:cubicBezTo>
                    <a:pt x="28" y="59"/>
                    <a:pt x="28" y="59"/>
                    <a:pt x="28" y="59"/>
                  </a:cubicBezTo>
                  <a:cubicBezTo>
                    <a:pt x="27" y="59"/>
                    <a:pt x="27" y="59"/>
                    <a:pt x="27" y="59"/>
                  </a:cubicBezTo>
                  <a:cubicBezTo>
                    <a:pt x="27" y="60"/>
                    <a:pt x="28" y="60"/>
                    <a:pt x="30" y="60"/>
                  </a:cubicBezTo>
                  <a:cubicBezTo>
                    <a:pt x="41" y="60"/>
                    <a:pt x="41" y="60"/>
                    <a:pt x="41" y="60"/>
                  </a:cubicBezTo>
                  <a:cubicBezTo>
                    <a:pt x="43" y="60"/>
                    <a:pt x="44" y="60"/>
                    <a:pt x="44" y="59"/>
                  </a:cubicBezTo>
                  <a:close/>
                  <a:moveTo>
                    <a:pt x="52" y="35"/>
                  </a:moveTo>
                  <a:cubicBezTo>
                    <a:pt x="52" y="26"/>
                    <a:pt x="45" y="19"/>
                    <a:pt x="35" y="19"/>
                  </a:cubicBezTo>
                  <a:cubicBezTo>
                    <a:pt x="26" y="19"/>
                    <a:pt x="19" y="26"/>
                    <a:pt x="19" y="35"/>
                  </a:cubicBezTo>
                  <a:cubicBezTo>
                    <a:pt x="19" y="40"/>
                    <a:pt x="21" y="44"/>
                    <a:pt x="24" y="47"/>
                  </a:cubicBezTo>
                  <a:cubicBezTo>
                    <a:pt x="27" y="50"/>
                    <a:pt x="28" y="53"/>
                    <a:pt x="29" y="56"/>
                  </a:cubicBezTo>
                  <a:cubicBezTo>
                    <a:pt x="31" y="56"/>
                    <a:pt x="31" y="56"/>
                    <a:pt x="31" y="56"/>
                  </a:cubicBezTo>
                  <a:cubicBezTo>
                    <a:pt x="28" y="39"/>
                    <a:pt x="28" y="39"/>
                    <a:pt x="28" y="39"/>
                  </a:cubicBezTo>
                  <a:cubicBezTo>
                    <a:pt x="28" y="38"/>
                    <a:pt x="29" y="38"/>
                    <a:pt x="29" y="38"/>
                  </a:cubicBezTo>
                  <a:cubicBezTo>
                    <a:pt x="30" y="38"/>
                    <a:pt x="30" y="38"/>
                    <a:pt x="30" y="39"/>
                  </a:cubicBezTo>
                  <a:cubicBezTo>
                    <a:pt x="33" y="56"/>
                    <a:pt x="33" y="56"/>
                    <a:pt x="33" y="56"/>
                  </a:cubicBezTo>
                  <a:cubicBezTo>
                    <a:pt x="38" y="56"/>
                    <a:pt x="38" y="56"/>
                    <a:pt x="38" y="56"/>
                  </a:cubicBezTo>
                  <a:cubicBezTo>
                    <a:pt x="41" y="39"/>
                    <a:pt x="41" y="39"/>
                    <a:pt x="41" y="39"/>
                  </a:cubicBezTo>
                  <a:cubicBezTo>
                    <a:pt x="41" y="38"/>
                    <a:pt x="41" y="38"/>
                    <a:pt x="42" y="38"/>
                  </a:cubicBezTo>
                  <a:cubicBezTo>
                    <a:pt x="42" y="38"/>
                    <a:pt x="43" y="38"/>
                    <a:pt x="43" y="39"/>
                  </a:cubicBezTo>
                  <a:cubicBezTo>
                    <a:pt x="40" y="56"/>
                    <a:pt x="40" y="56"/>
                    <a:pt x="40" y="56"/>
                  </a:cubicBezTo>
                  <a:cubicBezTo>
                    <a:pt x="42" y="56"/>
                    <a:pt x="42" y="56"/>
                    <a:pt x="42" y="56"/>
                  </a:cubicBezTo>
                  <a:cubicBezTo>
                    <a:pt x="43" y="53"/>
                    <a:pt x="44" y="50"/>
                    <a:pt x="47" y="47"/>
                  </a:cubicBezTo>
                  <a:cubicBezTo>
                    <a:pt x="50" y="44"/>
                    <a:pt x="52" y="40"/>
                    <a:pt x="52" y="35"/>
                  </a:cubicBezTo>
                  <a:close/>
                  <a:moveTo>
                    <a:pt x="65" y="50"/>
                  </a:moveTo>
                  <a:cubicBezTo>
                    <a:pt x="59" y="47"/>
                    <a:pt x="59" y="47"/>
                    <a:pt x="59" y="47"/>
                  </a:cubicBezTo>
                  <a:cubicBezTo>
                    <a:pt x="58" y="47"/>
                    <a:pt x="58" y="47"/>
                    <a:pt x="57" y="47"/>
                  </a:cubicBezTo>
                  <a:cubicBezTo>
                    <a:pt x="57" y="48"/>
                    <a:pt x="57" y="49"/>
                    <a:pt x="58" y="50"/>
                  </a:cubicBezTo>
                  <a:cubicBezTo>
                    <a:pt x="64" y="53"/>
                    <a:pt x="64" y="53"/>
                    <a:pt x="64" y="53"/>
                  </a:cubicBezTo>
                  <a:cubicBezTo>
                    <a:pt x="64" y="53"/>
                    <a:pt x="64" y="53"/>
                    <a:pt x="65" y="53"/>
                  </a:cubicBezTo>
                  <a:cubicBezTo>
                    <a:pt x="65" y="53"/>
                    <a:pt x="66" y="53"/>
                    <a:pt x="66" y="53"/>
                  </a:cubicBezTo>
                  <a:cubicBezTo>
                    <a:pt x="66" y="52"/>
                    <a:pt x="66" y="51"/>
                    <a:pt x="65" y="50"/>
                  </a:cubicBezTo>
                  <a:close/>
                  <a:moveTo>
                    <a:pt x="23" y="57"/>
                  </a:moveTo>
                  <a:cubicBezTo>
                    <a:pt x="22" y="56"/>
                    <a:pt x="21" y="56"/>
                    <a:pt x="21" y="57"/>
                  </a:cubicBezTo>
                  <a:cubicBezTo>
                    <a:pt x="17" y="63"/>
                    <a:pt x="17" y="63"/>
                    <a:pt x="17" y="63"/>
                  </a:cubicBezTo>
                  <a:cubicBezTo>
                    <a:pt x="17" y="64"/>
                    <a:pt x="17" y="65"/>
                    <a:pt x="18" y="65"/>
                  </a:cubicBezTo>
                  <a:cubicBezTo>
                    <a:pt x="18" y="66"/>
                    <a:pt x="18" y="66"/>
                    <a:pt x="19" y="66"/>
                  </a:cubicBezTo>
                  <a:cubicBezTo>
                    <a:pt x="19" y="66"/>
                    <a:pt x="20" y="65"/>
                    <a:pt x="20" y="65"/>
                  </a:cubicBezTo>
                  <a:cubicBezTo>
                    <a:pt x="24" y="59"/>
                    <a:pt x="24" y="59"/>
                    <a:pt x="24" y="59"/>
                  </a:cubicBezTo>
                  <a:cubicBezTo>
                    <a:pt x="24" y="58"/>
                    <a:pt x="24" y="57"/>
                    <a:pt x="23" y="57"/>
                  </a:cubicBezTo>
                  <a:close/>
                  <a:moveTo>
                    <a:pt x="50" y="57"/>
                  </a:moveTo>
                  <a:cubicBezTo>
                    <a:pt x="50" y="56"/>
                    <a:pt x="49" y="56"/>
                    <a:pt x="48" y="57"/>
                  </a:cubicBezTo>
                  <a:cubicBezTo>
                    <a:pt x="47" y="57"/>
                    <a:pt x="47" y="58"/>
                    <a:pt x="47" y="59"/>
                  </a:cubicBezTo>
                  <a:cubicBezTo>
                    <a:pt x="51" y="65"/>
                    <a:pt x="51" y="65"/>
                    <a:pt x="51" y="65"/>
                  </a:cubicBezTo>
                  <a:cubicBezTo>
                    <a:pt x="51" y="65"/>
                    <a:pt x="52" y="66"/>
                    <a:pt x="52" y="66"/>
                  </a:cubicBezTo>
                  <a:cubicBezTo>
                    <a:pt x="53" y="66"/>
                    <a:pt x="53" y="66"/>
                    <a:pt x="53" y="65"/>
                  </a:cubicBezTo>
                  <a:cubicBezTo>
                    <a:pt x="54" y="65"/>
                    <a:pt x="54" y="64"/>
                    <a:pt x="54" y="63"/>
                  </a:cubicBezTo>
                  <a:lnTo>
                    <a:pt x="50" y="57"/>
                  </a:lnTo>
                  <a:close/>
                </a:path>
              </a:pathLst>
            </a:custGeom>
            <a:solidFill>
              <a:schemeClr val="bg2"/>
            </a:solidFill>
            <a:ln>
              <a:noFill/>
            </a:ln>
          </p:spPr>
          <p:txBody>
            <a:bodyPr anchor="ctr"/>
            <a:lstStyle/>
            <a:p>
              <a:pPr algn="ctr"/>
            </a:p>
          </p:txBody>
        </p:sp>
        <p:sp>
          <p:nvSpPr>
            <p:cNvPr id="30" name="任意多边形: 形状 29"/>
            <p:cNvSpPr/>
            <p:nvPr/>
          </p:nvSpPr>
          <p:spPr bwMode="auto">
            <a:xfrm>
              <a:off x="5081881" y="3330665"/>
              <a:ext cx="235241" cy="217963"/>
            </a:xfrm>
            <a:custGeom>
              <a:avLst/>
              <a:gdLst>
                <a:gd name="T0" fmla="*/ 69 w 75"/>
                <a:gd name="T1" fmla="*/ 35 h 67"/>
                <a:gd name="T2" fmla="*/ 67 w 75"/>
                <a:gd name="T3" fmla="*/ 35 h 67"/>
                <a:gd name="T4" fmla="*/ 56 w 75"/>
                <a:gd name="T5" fmla="*/ 10 h 67"/>
                <a:gd name="T6" fmla="*/ 21 w 75"/>
                <a:gd name="T7" fmla="*/ 7 h 67"/>
                <a:gd name="T8" fmla="*/ 8 w 75"/>
                <a:gd name="T9" fmla="*/ 33 h 67"/>
                <a:gd name="T10" fmla="*/ 6 w 75"/>
                <a:gd name="T11" fmla="*/ 35 h 67"/>
                <a:gd name="T12" fmla="*/ 0 w 75"/>
                <a:gd name="T13" fmla="*/ 48 h 67"/>
                <a:gd name="T14" fmla="*/ 6 w 75"/>
                <a:gd name="T15" fmla="*/ 61 h 67"/>
                <a:gd name="T16" fmla="*/ 17 w 75"/>
                <a:gd name="T17" fmla="*/ 59 h 67"/>
                <a:gd name="T18" fmla="*/ 15 w 75"/>
                <a:gd name="T19" fmla="*/ 35 h 67"/>
                <a:gd name="T20" fmla="*/ 12 w 75"/>
                <a:gd name="T21" fmla="*/ 33 h 67"/>
                <a:gd name="T22" fmla="*/ 23 w 75"/>
                <a:gd name="T23" fmla="*/ 13 h 67"/>
                <a:gd name="T24" fmla="*/ 50 w 75"/>
                <a:gd name="T25" fmla="*/ 13 h 67"/>
                <a:gd name="T26" fmla="*/ 63 w 75"/>
                <a:gd name="T27" fmla="*/ 33 h 67"/>
                <a:gd name="T28" fmla="*/ 60 w 75"/>
                <a:gd name="T29" fmla="*/ 35 h 67"/>
                <a:gd name="T30" fmla="*/ 58 w 75"/>
                <a:gd name="T31" fmla="*/ 58 h 67"/>
                <a:gd name="T32" fmla="*/ 45 w 75"/>
                <a:gd name="T33" fmla="*/ 64 h 67"/>
                <a:gd name="T34" fmla="*/ 43 w 75"/>
                <a:gd name="T35" fmla="*/ 60 h 67"/>
                <a:gd name="T36" fmla="*/ 35 w 75"/>
                <a:gd name="T37" fmla="*/ 62 h 67"/>
                <a:gd name="T38" fmla="*/ 36 w 75"/>
                <a:gd name="T39" fmla="*/ 67 h 67"/>
                <a:gd name="T40" fmla="*/ 49 w 75"/>
                <a:gd name="T41" fmla="*/ 67 h 67"/>
                <a:gd name="T42" fmla="*/ 59 w 75"/>
                <a:gd name="T43" fmla="*/ 61 h 67"/>
                <a:gd name="T44" fmla="*/ 69 w 75"/>
                <a:gd name="T45" fmla="*/ 61 h 67"/>
                <a:gd name="T46" fmla="*/ 75 w 75"/>
                <a:gd name="T47" fmla="*/ 48 h 67"/>
                <a:gd name="T48" fmla="*/ 5 w 75"/>
                <a:gd name="T49" fmla="*/ 40 h 67"/>
                <a:gd name="T50" fmla="*/ 3 w 75"/>
                <a:gd name="T51" fmla="*/ 48 h 67"/>
                <a:gd name="T52" fmla="*/ 8 w 75"/>
                <a:gd name="T53" fmla="*/ 58 h 67"/>
                <a:gd name="T54" fmla="*/ 14 w 75"/>
                <a:gd name="T55" fmla="*/ 38 h 67"/>
                <a:gd name="T56" fmla="*/ 38 w 75"/>
                <a:gd name="T57" fmla="*/ 64 h 67"/>
                <a:gd name="T58" fmla="*/ 42 w 75"/>
                <a:gd name="T59" fmla="*/ 63 h 67"/>
                <a:gd name="T60" fmla="*/ 38 w 75"/>
                <a:gd name="T61" fmla="*/ 64 h 67"/>
                <a:gd name="T62" fmla="*/ 70 w 75"/>
                <a:gd name="T63" fmla="*/ 56 h 67"/>
                <a:gd name="T64" fmla="*/ 72 w 75"/>
                <a:gd name="T65" fmla="*/ 48 h 67"/>
                <a:gd name="T66" fmla="*/ 67 w 75"/>
                <a:gd name="T67" fmla="*/ 58 h 67"/>
                <a:gd name="T68" fmla="*/ 67 w 75"/>
                <a:gd name="T69" fmla="*/ 56 h 67"/>
                <a:gd name="T70" fmla="*/ 61 w 75"/>
                <a:gd name="T71" fmla="*/ 55 h 67"/>
                <a:gd name="T72" fmla="*/ 67 w 75"/>
                <a:gd name="T73"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 h="67">
                  <a:moveTo>
                    <a:pt x="75" y="48"/>
                  </a:moveTo>
                  <a:cubicBezTo>
                    <a:pt x="75" y="42"/>
                    <a:pt x="73" y="36"/>
                    <a:pt x="69" y="35"/>
                  </a:cubicBezTo>
                  <a:cubicBezTo>
                    <a:pt x="69" y="35"/>
                    <a:pt x="69" y="35"/>
                    <a:pt x="69" y="35"/>
                  </a:cubicBezTo>
                  <a:cubicBezTo>
                    <a:pt x="67" y="35"/>
                    <a:pt x="67" y="35"/>
                    <a:pt x="67" y="35"/>
                  </a:cubicBezTo>
                  <a:cubicBezTo>
                    <a:pt x="67" y="33"/>
                    <a:pt x="67" y="33"/>
                    <a:pt x="67" y="33"/>
                  </a:cubicBezTo>
                  <a:cubicBezTo>
                    <a:pt x="67" y="23"/>
                    <a:pt x="63" y="15"/>
                    <a:pt x="56" y="10"/>
                  </a:cubicBezTo>
                  <a:cubicBezTo>
                    <a:pt x="56" y="8"/>
                    <a:pt x="55" y="7"/>
                    <a:pt x="54" y="7"/>
                  </a:cubicBezTo>
                  <a:cubicBezTo>
                    <a:pt x="44" y="0"/>
                    <a:pt x="31" y="0"/>
                    <a:pt x="21" y="7"/>
                  </a:cubicBezTo>
                  <a:cubicBezTo>
                    <a:pt x="20" y="7"/>
                    <a:pt x="19" y="8"/>
                    <a:pt x="19" y="10"/>
                  </a:cubicBezTo>
                  <a:cubicBezTo>
                    <a:pt x="12" y="15"/>
                    <a:pt x="8" y="23"/>
                    <a:pt x="8" y="33"/>
                  </a:cubicBezTo>
                  <a:cubicBezTo>
                    <a:pt x="8" y="35"/>
                    <a:pt x="8" y="35"/>
                    <a:pt x="8" y="35"/>
                  </a:cubicBezTo>
                  <a:cubicBezTo>
                    <a:pt x="6" y="35"/>
                    <a:pt x="6" y="35"/>
                    <a:pt x="6" y="35"/>
                  </a:cubicBezTo>
                  <a:cubicBezTo>
                    <a:pt x="6" y="35"/>
                    <a:pt x="6" y="35"/>
                    <a:pt x="6" y="35"/>
                  </a:cubicBezTo>
                  <a:cubicBezTo>
                    <a:pt x="2" y="36"/>
                    <a:pt x="0" y="42"/>
                    <a:pt x="0" y="48"/>
                  </a:cubicBezTo>
                  <a:cubicBezTo>
                    <a:pt x="0" y="54"/>
                    <a:pt x="2" y="60"/>
                    <a:pt x="6" y="61"/>
                  </a:cubicBezTo>
                  <a:cubicBezTo>
                    <a:pt x="6" y="61"/>
                    <a:pt x="6" y="61"/>
                    <a:pt x="6" y="61"/>
                  </a:cubicBezTo>
                  <a:cubicBezTo>
                    <a:pt x="15" y="61"/>
                    <a:pt x="15" y="61"/>
                    <a:pt x="15" y="61"/>
                  </a:cubicBezTo>
                  <a:cubicBezTo>
                    <a:pt x="16" y="61"/>
                    <a:pt x="17" y="60"/>
                    <a:pt x="17" y="59"/>
                  </a:cubicBezTo>
                  <a:cubicBezTo>
                    <a:pt x="17" y="37"/>
                    <a:pt x="17" y="37"/>
                    <a:pt x="17" y="37"/>
                  </a:cubicBezTo>
                  <a:cubicBezTo>
                    <a:pt x="17" y="36"/>
                    <a:pt x="16" y="35"/>
                    <a:pt x="15" y="35"/>
                  </a:cubicBezTo>
                  <a:cubicBezTo>
                    <a:pt x="12" y="35"/>
                    <a:pt x="12" y="35"/>
                    <a:pt x="12" y="35"/>
                  </a:cubicBezTo>
                  <a:cubicBezTo>
                    <a:pt x="12" y="33"/>
                    <a:pt x="12" y="33"/>
                    <a:pt x="12" y="33"/>
                  </a:cubicBezTo>
                  <a:cubicBezTo>
                    <a:pt x="12" y="25"/>
                    <a:pt x="16" y="18"/>
                    <a:pt x="22" y="13"/>
                  </a:cubicBezTo>
                  <a:cubicBezTo>
                    <a:pt x="22" y="13"/>
                    <a:pt x="22" y="13"/>
                    <a:pt x="23" y="13"/>
                  </a:cubicBezTo>
                  <a:cubicBezTo>
                    <a:pt x="23" y="13"/>
                    <a:pt x="24" y="13"/>
                    <a:pt x="25" y="13"/>
                  </a:cubicBezTo>
                  <a:cubicBezTo>
                    <a:pt x="32" y="8"/>
                    <a:pt x="43" y="8"/>
                    <a:pt x="50" y="13"/>
                  </a:cubicBezTo>
                  <a:cubicBezTo>
                    <a:pt x="51" y="13"/>
                    <a:pt x="52" y="13"/>
                    <a:pt x="53" y="13"/>
                  </a:cubicBezTo>
                  <a:cubicBezTo>
                    <a:pt x="59" y="18"/>
                    <a:pt x="63" y="25"/>
                    <a:pt x="63" y="33"/>
                  </a:cubicBezTo>
                  <a:cubicBezTo>
                    <a:pt x="63" y="35"/>
                    <a:pt x="63" y="35"/>
                    <a:pt x="63" y="35"/>
                  </a:cubicBezTo>
                  <a:cubicBezTo>
                    <a:pt x="60" y="35"/>
                    <a:pt x="60" y="35"/>
                    <a:pt x="60" y="35"/>
                  </a:cubicBezTo>
                  <a:cubicBezTo>
                    <a:pt x="59" y="35"/>
                    <a:pt x="58" y="36"/>
                    <a:pt x="58" y="37"/>
                  </a:cubicBezTo>
                  <a:cubicBezTo>
                    <a:pt x="58" y="58"/>
                    <a:pt x="58" y="58"/>
                    <a:pt x="58" y="58"/>
                  </a:cubicBezTo>
                  <a:cubicBezTo>
                    <a:pt x="49" y="64"/>
                    <a:pt x="49" y="64"/>
                    <a:pt x="49" y="64"/>
                  </a:cubicBezTo>
                  <a:cubicBezTo>
                    <a:pt x="45" y="64"/>
                    <a:pt x="45" y="64"/>
                    <a:pt x="45" y="64"/>
                  </a:cubicBezTo>
                  <a:cubicBezTo>
                    <a:pt x="45" y="62"/>
                    <a:pt x="45" y="62"/>
                    <a:pt x="45" y="62"/>
                  </a:cubicBezTo>
                  <a:cubicBezTo>
                    <a:pt x="45" y="61"/>
                    <a:pt x="44" y="60"/>
                    <a:pt x="43" y="60"/>
                  </a:cubicBezTo>
                  <a:cubicBezTo>
                    <a:pt x="36" y="60"/>
                    <a:pt x="36" y="60"/>
                    <a:pt x="36" y="60"/>
                  </a:cubicBezTo>
                  <a:cubicBezTo>
                    <a:pt x="36" y="60"/>
                    <a:pt x="35" y="61"/>
                    <a:pt x="35" y="62"/>
                  </a:cubicBezTo>
                  <a:cubicBezTo>
                    <a:pt x="35" y="65"/>
                    <a:pt x="35" y="65"/>
                    <a:pt x="35" y="65"/>
                  </a:cubicBezTo>
                  <a:cubicBezTo>
                    <a:pt x="35" y="66"/>
                    <a:pt x="36" y="67"/>
                    <a:pt x="36" y="67"/>
                  </a:cubicBezTo>
                  <a:cubicBezTo>
                    <a:pt x="43" y="67"/>
                    <a:pt x="43" y="67"/>
                    <a:pt x="43" y="67"/>
                  </a:cubicBezTo>
                  <a:cubicBezTo>
                    <a:pt x="49" y="67"/>
                    <a:pt x="49" y="67"/>
                    <a:pt x="49" y="67"/>
                  </a:cubicBezTo>
                  <a:cubicBezTo>
                    <a:pt x="49" y="67"/>
                    <a:pt x="50" y="67"/>
                    <a:pt x="50" y="67"/>
                  </a:cubicBezTo>
                  <a:cubicBezTo>
                    <a:pt x="59" y="61"/>
                    <a:pt x="59" y="61"/>
                    <a:pt x="59" y="61"/>
                  </a:cubicBezTo>
                  <a:cubicBezTo>
                    <a:pt x="59" y="61"/>
                    <a:pt x="59" y="61"/>
                    <a:pt x="60" y="61"/>
                  </a:cubicBezTo>
                  <a:cubicBezTo>
                    <a:pt x="69" y="61"/>
                    <a:pt x="69" y="61"/>
                    <a:pt x="69" y="61"/>
                  </a:cubicBezTo>
                  <a:cubicBezTo>
                    <a:pt x="69" y="61"/>
                    <a:pt x="69" y="61"/>
                    <a:pt x="69" y="61"/>
                  </a:cubicBezTo>
                  <a:cubicBezTo>
                    <a:pt x="73" y="60"/>
                    <a:pt x="75" y="54"/>
                    <a:pt x="75" y="48"/>
                  </a:cubicBezTo>
                  <a:close/>
                  <a:moveTo>
                    <a:pt x="3" y="48"/>
                  </a:moveTo>
                  <a:cubicBezTo>
                    <a:pt x="3" y="44"/>
                    <a:pt x="4" y="41"/>
                    <a:pt x="5" y="40"/>
                  </a:cubicBezTo>
                  <a:cubicBezTo>
                    <a:pt x="5" y="56"/>
                    <a:pt x="5" y="56"/>
                    <a:pt x="5" y="56"/>
                  </a:cubicBezTo>
                  <a:cubicBezTo>
                    <a:pt x="4" y="55"/>
                    <a:pt x="3" y="52"/>
                    <a:pt x="3" y="48"/>
                  </a:cubicBezTo>
                  <a:close/>
                  <a:moveTo>
                    <a:pt x="14" y="58"/>
                  </a:moveTo>
                  <a:cubicBezTo>
                    <a:pt x="8" y="58"/>
                    <a:pt x="8" y="58"/>
                    <a:pt x="8" y="58"/>
                  </a:cubicBezTo>
                  <a:cubicBezTo>
                    <a:pt x="8" y="38"/>
                    <a:pt x="8" y="38"/>
                    <a:pt x="8" y="38"/>
                  </a:cubicBezTo>
                  <a:cubicBezTo>
                    <a:pt x="14" y="38"/>
                    <a:pt x="14" y="38"/>
                    <a:pt x="14" y="38"/>
                  </a:cubicBezTo>
                  <a:lnTo>
                    <a:pt x="14" y="58"/>
                  </a:lnTo>
                  <a:close/>
                  <a:moveTo>
                    <a:pt x="38" y="64"/>
                  </a:moveTo>
                  <a:cubicBezTo>
                    <a:pt x="38" y="63"/>
                    <a:pt x="38" y="63"/>
                    <a:pt x="38" y="63"/>
                  </a:cubicBezTo>
                  <a:cubicBezTo>
                    <a:pt x="42" y="63"/>
                    <a:pt x="42" y="63"/>
                    <a:pt x="42" y="63"/>
                  </a:cubicBezTo>
                  <a:cubicBezTo>
                    <a:pt x="42" y="64"/>
                    <a:pt x="42" y="64"/>
                    <a:pt x="42" y="64"/>
                  </a:cubicBezTo>
                  <a:lnTo>
                    <a:pt x="38" y="64"/>
                  </a:lnTo>
                  <a:close/>
                  <a:moveTo>
                    <a:pt x="72" y="48"/>
                  </a:moveTo>
                  <a:cubicBezTo>
                    <a:pt x="72" y="52"/>
                    <a:pt x="71" y="55"/>
                    <a:pt x="70" y="56"/>
                  </a:cubicBezTo>
                  <a:cubicBezTo>
                    <a:pt x="70" y="40"/>
                    <a:pt x="70" y="40"/>
                    <a:pt x="70" y="40"/>
                  </a:cubicBezTo>
                  <a:cubicBezTo>
                    <a:pt x="71" y="41"/>
                    <a:pt x="72" y="44"/>
                    <a:pt x="72" y="48"/>
                  </a:cubicBezTo>
                  <a:close/>
                  <a:moveTo>
                    <a:pt x="67" y="38"/>
                  </a:moveTo>
                  <a:cubicBezTo>
                    <a:pt x="67" y="58"/>
                    <a:pt x="67" y="58"/>
                    <a:pt x="67" y="58"/>
                  </a:cubicBezTo>
                  <a:cubicBezTo>
                    <a:pt x="65" y="58"/>
                    <a:pt x="65" y="58"/>
                    <a:pt x="65" y="58"/>
                  </a:cubicBezTo>
                  <a:cubicBezTo>
                    <a:pt x="66" y="57"/>
                    <a:pt x="67" y="57"/>
                    <a:pt x="67" y="56"/>
                  </a:cubicBezTo>
                  <a:cubicBezTo>
                    <a:pt x="67" y="54"/>
                    <a:pt x="65" y="53"/>
                    <a:pt x="64" y="53"/>
                  </a:cubicBezTo>
                  <a:cubicBezTo>
                    <a:pt x="62" y="53"/>
                    <a:pt x="61" y="54"/>
                    <a:pt x="61" y="55"/>
                  </a:cubicBezTo>
                  <a:cubicBezTo>
                    <a:pt x="61" y="38"/>
                    <a:pt x="61" y="38"/>
                    <a:pt x="61" y="38"/>
                  </a:cubicBezTo>
                  <a:lnTo>
                    <a:pt x="67" y="38"/>
                  </a:lnTo>
                  <a:close/>
                </a:path>
              </a:pathLst>
            </a:custGeom>
            <a:solidFill>
              <a:schemeClr val="bg2"/>
            </a:solidFill>
            <a:ln>
              <a:noFill/>
            </a:ln>
          </p:spPr>
          <p:txBody>
            <a:bodyPr anchor="ctr"/>
            <a:lstStyle/>
            <a:p>
              <a:pPr algn="ctr"/>
            </a:p>
          </p:txBody>
        </p:sp>
        <p:sp>
          <p:nvSpPr>
            <p:cNvPr id="31" name="任意多边形: 形状 30"/>
            <p:cNvSpPr/>
            <p:nvPr/>
          </p:nvSpPr>
          <p:spPr bwMode="auto">
            <a:xfrm>
              <a:off x="5547553" y="4022483"/>
              <a:ext cx="204673" cy="244545"/>
            </a:xfrm>
            <a:custGeom>
              <a:avLst/>
              <a:gdLst>
                <a:gd name="T0" fmla="*/ 65 w 65"/>
                <a:gd name="T1" fmla="*/ 3 h 75"/>
                <a:gd name="T2" fmla="*/ 65 w 65"/>
                <a:gd name="T3" fmla="*/ 1 h 75"/>
                <a:gd name="T4" fmla="*/ 64 w 65"/>
                <a:gd name="T5" fmla="*/ 0 h 75"/>
                <a:gd name="T6" fmla="*/ 1 w 65"/>
                <a:gd name="T7" fmla="*/ 0 h 75"/>
                <a:gd name="T8" fmla="*/ 0 w 65"/>
                <a:gd name="T9" fmla="*/ 1 h 75"/>
                <a:gd name="T10" fmla="*/ 0 w 65"/>
                <a:gd name="T11" fmla="*/ 3 h 75"/>
                <a:gd name="T12" fmla="*/ 1 w 65"/>
                <a:gd name="T13" fmla="*/ 4 h 75"/>
                <a:gd name="T14" fmla="*/ 1 w 65"/>
                <a:gd name="T15" fmla="*/ 48 h 75"/>
                <a:gd name="T16" fmla="*/ 0 w 65"/>
                <a:gd name="T17" fmla="*/ 49 h 75"/>
                <a:gd name="T18" fmla="*/ 0 w 65"/>
                <a:gd name="T19" fmla="*/ 52 h 75"/>
                <a:gd name="T20" fmla="*/ 1 w 65"/>
                <a:gd name="T21" fmla="*/ 53 h 75"/>
                <a:gd name="T22" fmla="*/ 26 w 65"/>
                <a:gd name="T23" fmla="*/ 53 h 75"/>
                <a:gd name="T24" fmla="*/ 16 w 65"/>
                <a:gd name="T25" fmla="*/ 73 h 75"/>
                <a:gd name="T26" fmla="*/ 17 w 65"/>
                <a:gd name="T27" fmla="*/ 75 h 75"/>
                <a:gd name="T28" fmla="*/ 18 w 65"/>
                <a:gd name="T29" fmla="*/ 75 h 75"/>
                <a:gd name="T30" fmla="*/ 19 w 65"/>
                <a:gd name="T31" fmla="*/ 74 h 75"/>
                <a:gd name="T32" fmla="*/ 29 w 65"/>
                <a:gd name="T33" fmla="*/ 53 h 75"/>
                <a:gd name="T34" fmla="*/ 37 w 65"/>
                <a:gd name="T35" fmla="*/ 53 h 75"/>
                <a:gd name="T36" fmla="*/ 46 w 65"/>
                <a:gd name="T37" fmla="*/ 74 h 75"/>
                <a:gd name="T38" fmla="*/ 48 w 65"/>
                <a:gd name="T39" fmla="*/ 75 h 75"/>
                <a:gd name="T40" fmla="*/ 48 w 65"/>
                <a:gd name="T41" fmla="*/ 75 h 75"/>
                <a:gd name="T42" fmla="*/ 49 w 65"/>
                <a:gd name="T43" fmla="*/ 73 h 75"/>
                <a:gd name="T44" fmla="*/ 40 w 65"/>
                <a:gd name="T45" fmla="*/ 53 h 75"/>
                <a:gd name="T46" fmla="*/ 64 w 65"/>
                <a:gd name="T47" fmla="*/ 53 h 75"/>
                <a:gd name="T48" fmla="*/ 65 w 65"/>
                <a:gd name="T49" fmla="*/ 52 h 75"/>
                <a:gd name="T50" fmla="*/ 65 w 65"/>
                <a:gd name="T51" fmla="*/ 49 h 75"/>
                <a:gd name="T52" fmla="*/ 65 w 65"/>
                <a:gd name="T53" fmla="*/ 48 h 75"/>
                <a:gd name="T54" fmla="*/ 65 w 65"/>
                <a:gd name="T55" fmla="*/ 4 h 75"/>
                <a:gd name="T56" fmla="*/ 65 w 65"/>
                <a:gd name="T57" fmla="*/ 3 h 75"/>
                <a:gd name="T58" fmla="*/ 62 w 65"/>
                <a:gd name="T59" fmla="*/ 48 h 75"/>
                <a:gd name="T60" fmla="*/ 4 w 65"/>
                <a:gd name="T61" fmla="*/ 48 h 75"/>
                <a:gd name="T62" fmla="*/ 4 w 65"/>
                <a:gd name="T63" fmla="*/ 5 h 75"/>
                <a:gd name="T64" fmla="*/ 62 w 65"/>
                <a:gd name="T65" fmla="*/ 5 h 75"/>
                <a:gd name="T66" fmla="*/ 62 w 65"/>
                <a:gd name="T67" fmla="*/ 48 h 75"/>
                <a:gd name="T68" fmla="*/ 46 w 65"/>
                <a:gd name="T69" fmla="*/ 42 h 75"/>
                <a:gd name="T70" fmla="*/ 46 w 65"/>
                <a:gd name="T71" fmla="*/ 13 h 75"/>
                <a:gd name="T72" fmla="*/ 46 w 65"/>
                <a:gd name="T73" fmla="*/ 12 h 75"/>
                <a:gd name="T74" fmla="*/ 56 w 65"/>
                <a:gd name="T75" fmla="*/ 12 h 75"/>
                <a:gd name="T76" fmla="*/ 56 w 65"/>
                <a:gd name="T77" fmla="*/ 13 h 75"/>
                <a:gd name="T78" fmla="*/ 56 w 65"/>
                <a:gd name="T79" fmla="*/ 42 h 75"/>
                <a:gd name="T80" fmla="*/ 56 w 65"/>
                <a:gd name="T81" fmla="*/ 42 h 75"/>
                <a:gd name="T82" fmla="*/ 46 w 65"/>
                <a:gd name="T83" fmla="*/ 42 h 75"/>
                <a:gd name="T84" fmla="*/ 46 w 65"/>
                <a:gd name="T85" fmla="*/ 42 h 75"/>
                <a:gd name="T86" fmla="*/ 27 w 65"/>
                <a:gd name="T87" fmla="*/ 42 h 75"/>
                <a:gd name="T88" fmla="*/ 27 w 65"/>
                <a:gd name="T89" fmla="*/ 21 h 75"/>
                <a:gd name="T90" fmla="*/ 28 w 65"/>
                <a:gd name="T91" fmla="*/ 20 h 75"/>
                <a:gd name="T92" fmla="*/ 38 w 65"/>
                <a:gd name="T93" fmla="*/ 20 h 75"/>
                <a:gd name="T94" fmla="*/ 38 w 65"/>
                <a:gd name="T95" fmla="*/ 21 h 75"/>
                <a:gd name="T96" fmla="*/ 38 w 65"/>
                <a:gd name="T97" fmla="*/ 42 h 75"/>
                <a:gd name="T98" fmla="*/ 38 w 65"/>
                <a:gd name="T99" fmla="*/ 42 h 75"/>
                <a:gd name="T100" fmla="*/ 28 w 65"/>
                <a:gd name="T101" fmla="*/ 42 h 75"/>
                <a:gd name="T102" fmla="*/ 27 w 65"/>
                <a:gd name="T103" fmla="*/ 42 h 75"/>
                <a:gd name="T104" fmla="*/ 9 w 65"/>
                <a:gd name="T105" fmla="*/ 42 h 75"/>
                <a:gd name="T106" fmla="*/ 9 w 65"/>
                <a:gd name="T107" fmla="*/ 28 h 75"/>
                <a:gd name="T108" fmla="*/ 10 w 65"/>
                <a:gd name="T109" fmla="*/ 28 h 75"/>
                <a:gd name="T110" fmla="*/ 20 w 65"/>
                <a:gd name="T111" fmla="*/ 28 h 75"/>
                <a:gd name="T112" fmla="*/ 20 w 65"/>
                <a:gd name="T113" fmla="*/ 28 h 75"/>
                <a:gd name="T114" fmla="*/ 20 w 65"/>
                <a:gd name="T115" fmla="*/ 42 h 75"/>
                <a:gd name="T116" fmla="*/ 20 w 65"/>
                <a:gd name="T117" fmla="*/ 42 h 75"/>
                <a:gd name="T118" fmla="*/ 10 w 65"/>
                <a:gd name="T119" fmla="*/ 42 h 75"/>
                <a:gd name="T120" fmla="*/ 9 w 65"/>
                <a:gd name="T121" fmla="*/ 4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 h="75">
                  <a:moveTo>
                    <a:pt x="65" y="3"/>
                  </a:moveTo>
                  <a:cubicBezTo>
                    <a:pt x="65" y="1"/>
                    <a:pt x="65" y="1"/>
                    <a:pt x="65" y="1"/>
                  </a:cubicBezTo>
                  <a:cubicBezTo>
                    <a:pt x="65" y="1"/>
                    <a:pt x="65" y="0"/>
                    <a:pt x="64" y="0"/>
                  </a:cubicBezTo>
                  <a:cubicBezTo>
                    <a:pt x="1" y="0"/>
                    <a:pt x="1" y="0"/>
                    <a:pt x="1" y="0"/>
                  </a:cubicBezTo>
                  <a:cubicBezTo>
                    <a:pt x="1" y="0"/>
                    <a:pt x="0" y="1"/>
                    <a:pt x="0" y="1"/>
                  </a:cubicBezTo>
                  <a:cubicBezTo>
                    <a:pt x="0" y="3"/>
                    <a:pt x="0" y="3"/>
                    <a:pt x="0" y="3"/>
                  </a:cubicBezTo>
                  <a:cubicBezTo>
                    <a:pt x="0" y="4"/>
                    <a:pt x="1" y="4"/>
                    <a:pt x="1" y="4"/>
                  </a:cubicBezTo>
                  <a:cubicBezTo>
                    <a:pt x="1" y="48"/>
                    <a:pt x="1" y="48"/>
                    <a:pt x="1" y="48"/>
                  </a:cubicBezTo>
                  <a:cubicBezTo>
                    <a:pt x="1" y="49"/>
                    <a:pt x="0" y="49"/>
                    <a:pt x="0" y="49"/>
                  </a:cubicBezTo>
                  <a:cubicBezTo>
                    <a:pt x="0" y="52"/>
                    <a:pt x="0" y="52"/>
                    <a:pt x="0" y="52"/>
                  </a:cubicBezTo>
                  <a:cubicBezTo>
                    <a:pt x="0" y="52"/>
                    <a:pt x="1" y="53"/>
                    <a:pt x="1" y="53"/>
                  </a:cubicBezTo>
                  <a:cubicBezTo>
                    <a:pt x="26" y="53"/>
                    <a:pt x="26" y="53"/>
                    <a:pt x="26" y="53"/>
                  </a:cubicBezTo>
                  <a:cubicBezTo>
                    <a:pt x="16" y="73"/>
                    <a:pt x="16" y="73"/>
                    <a:pt x="16" y="73"/>
                  </a:cubicBezTo>
                  <a:cubicBezTo>
                    <a:pt x="16" y="74"/>
                    <a:pt x="16" y="75"/>
                    <a:pt x="17" y="75"/>
                  </a:cubicBezTo>
                  <a:cubicBezTo>
                    <a:pt x="17" y="75"/>
                    <a:pt x="18" y="75"/>
                    <a:pt x="18" y="75"/>
                  </a:cubicBezTo>
                  <a:cubicBezTo>
                    <a:pt x="18" y="75"/>
                    <a:pt x="19" y="75"/>
                    <a:pt x="19" y="74"/>
                  </a:cubicBezTo>
                  <a:cubicBezTo>
                    <a:pt x="29" y="53"/>
                    <a:pt x="29" y="53"/>
                    <a:pt x="29" y="53"/>
                  </a:cubicBezTo>
                  <a:cubicBezTo>
                    <a:pt x="37" y="53"/>
                    <a:pt x="37" y="53"/>
                    <a:pt x="37" y="53"/>
                  </a:cubicBezTo>
                  <a:cubicBezTo>
                    <a:pt x="46" y="74"/>
                    <a:pt x="46" y="74"/>
                    <a:pt x="46" y="74"/>
                  </a:cubicBezTo>
                  <a:cubicBezTo>
                    <a:pt x="47" y="75"/>
                    <a:pt x="47" y="75"/>
                    <a:pt x="48" y="75"/>
                  </a:cubicBezTo>
                  <a:cubicBezTo>
                    <a:pt x="48" y="75"/>
                    <a:pt x="48" y="75"/>
                    <a:pt x="48" y="75"/>
                  </a:cubicBezTo>
                  <a:cubicBezTo>
                    <a:pt x="49" y="75"/>
                    <a:pt x="50" y="74"/>
                    <a:pt x="49" y="73"/>
                  </a:cubicBezTo>
                  <a:cubicBezTo>
                    <a:pt x="40" y="53"/>
                    <a:pt x="40" y="53"/>
                    <a:pt x="40" y="53"/>
                  </a:cubicBezTo>
                  <a:cubicBezTo>
                    <a:pt x="64" y="53"/>
                    <a:pt x="64" y="53"/>
                    <a:pt x="64" y="53"/>
                  </a:cubicBezTo>
                  <a:cubicBezTo>
                    <a:pt x="65" y="53"/>
                    <a:pt x="65" y="52"/>
                    <a:pt x="65" y="52"/>
                  </a:cubicBezTo>
                  <a:cubicBezTo>
                    <a:pt x="65" y="49"/>
                    <a:pt x="65" y="49"/>
                    <a:pt x="65" y="49"/>
                  </a:cubicBezTo>
                  <a:cubicBezTo>
                    <a:pt x="65" y="49"/>
                    <a:pt x="65" y="49"/>
                    <a:pt x="65" y="48"/>
                  </a:cubicBezTo>
                  <a:cubicBezTo>
                    <a:pt x="65" y="4"/>
                    <a:pt x="65" y="4"/>
                    <a:pt x="65" y="4"/>
                  </a:cubicBezTo>
                  <a:cubicBezTo>
                    <a:pt x="65" y="4"/>
                    <a:pt x="65" y="4"/>
                    <a:pt x="65" y="3"/>
                  </a:cubicBezTo>
                  <a:close/>
                  <a:moveTo>
                    <a:pt x="62" y="48"/>
                  </a:moveTo>
                  <a:cubicBezTo>
                    <a:pt x="4" y="48"/>
                    <a:pt x="4" y="48"/>
                    <a:pt x="4" y="48"/>
                  </a:cubicBezTo>
                  <a:cubicBezTo>
                    <a:pt x="4" y="5"/>
                    <a:pt x="4" y="5"/>
                    <a:pt x="4" y="5"/>
                  </a:cubicBezTo>
                  <a:cubicBezTo>
                    <a:pt x="62" y="5"/>
                    <a:pt x="62" y="5"/>
                    <a:pt x="62" y="5"/>
                  </a:cubicBezTo>
                  <a:lnTo>
                    <a:pt x="62" y="48"/>
                  </a:lnTo>
                  <a:close/>
                  <a:moveTo>
                    <a:pt x="46" y="42"/>
                  </a:moveTo>
                  <a:cubicBezTo>
                    <a:pt x="46" y="13"/>
                    <a:pt x="46" y="13"/>
                    <a:pt x="46" y="13"/>
                  </a:cubicBezTo>
                  <a:cubicBezTo>
                    <a:pt x="46" y="13"/>
                    <a:pt x="46" y="12"/>
                    <a:pt x="46" y="12"/>
                  </a:cubicBezTo>
                  <a:cubicBezTo>
                    <a:pt x="56" y="12"/>
                    <a:pt x="56" y="12"/>
                    <a:pt x="56" y="12"/>
                  </a:cubicBezTo>
                  <a:cubicBezTo>
                    <a:pt x="56" y="12"/>
                    <a:pt x="56" y="13"/>
                    <a:pt x="56" y="13"/>
                  </a:cubicBezTo>
                  <a:cubicBezTo>
                    <a:pt x="56" y="42"/>
                    <a:pt x="56" y="42"/>
                    <a:pt x="56" y="42"/>
                  </a:cubicBezTo>
                  <a:cubicBezTo>
                    <a:pt x="56" y="42"/>
                    <a:pt x="56" y="42"/>
                    <a:pt x="56" y="42"/>
                  </a:cubicBezTo>
                  <a:cubicBezTo>
                    <a:pt x="46" y="42"/>
                    <a:pt x="46" y="42"/>
                    <a:pt x="46" y="42"/>
                  </a:cubicBezTo>
                  <a:cubicBezTo>
                    <a:pt x="46" y="42"/>
                    <a:pt x="46" y="42"/>
                    <a:pt x="46" y="42"/>
                  </a:cubicBezTo>
                  <a:close/>
                  <a:moveTo>
                    <a:pt x="27" y="42"/>
                  </a:moveTo>
                  <a:cubicBezTo>
                    <a:pt x="27" y="21"/>
                    <a:pt x="27" y="21"/>
                    <a:pt x="27" y="21"/>
                  </a:cubicBezTo>
                  <a:cubicBezTo>
                    <a:pt x="27" y="20"/>
                    <a:pt x="28" y="20"/>
                    <a:pt x="28" y="20"/>
                  </a:cubicBezTo>
                  <a:cubicBezTo>
                    <a:pt x="38" y="20"/>
                    <a:pt x="38" y="20"/>
                    <a:pt x="38" y="20"/>
                  </a:cubicBezTo>
                  <a:cubicBezTo>
                    <a:pt x="38" y="20"/>
                    <a:pt x="38" y="20"/>
                    <a:pt x="38" y="21"/>
                  </a:cubicBezTo>
                  <a:cubicBezTo>
                    <a:pt x="38" y="42"/>
                    <a:pt x="38" y="42"/>
                    <a:pt x="38" y="42"/>
                  </a:cubicBezTo>
                  <a:cubicBezTo>
                    <a:pt x="38" y="42"/>
                    <a:pt x="38" y="42"/>
                    <a:pt x="38" y="42"/>
                  </a:cubicBezTo>
                  <a:cubicBezTo>
                    <a:pt x="28" y="42"/>
                    <a:pt x="28" y="42"/>
                    <a:pt x="28" y="42"/>
                  </a:cubicBezTo>
                  <a:cubicBezTo>
                    <a:pt x="28" y="42"/>
                    <a:pt x="27" y="42"/>
                    <a:pt x="27" y="42"/>
                  </a:cubicBezTo>
                  <a:close/>
                  <a:moveTo>
                    <a:pt x="9" y="42"/>
                  </a:moveTo>
                  <a:cubicBezTo>
                    <a:pt x="9" y="28"/>
                    <a:pt x="9" y="28"/>
                    <a:pt x="9" y="28"/>
                  </a:cubicBezTo>
                  <a:cubicBezTo>
                    <a:pt x="9" y="28"/>
                    <a:pt x="9" y="28"/>
                    <a:pt x="10" y="28"/>
                  </a:cubicBezTo>
                  <a:cubicBezTo>
                    <a:pt x="20" y="28"/>
                    <a:pt x="20" y="28"/>
                    <a:pt x="20" y="28"/>
                  </a:cubicBezTo>
                  <a:cubicBezTo>
                    <a:pt x="20" y="28"/>
                    <a:pt x="20" y="28"/>
                    <a:pt x="20" y="28"/>
                  </a:cubicBezTo>
                  <a:cubicBezTo>
                    <a:pt x="20" y="42"/>
                    <a:pt x="20" y="42"/>
                    <a:pt x="20" y="42"/>
                  </a:cubicBezTo>
                  <a:cubicBezTo>
                    <a:pt x="20" y="42"/>
                    <a:pt x="20" y="42"/>
                    <a:pt x="20" y="42"/>
                  </a:cubicBezTo>
                  <a:cubicBezTo>
                    <a:pt x="10" y="42"/>
                    <a:pt x="10" y="42"/>
                    <a:pt x="10" y="42"/>
                  </a:cubicBezTo>
                  <a:cubicBezTo>
                    <a:pt x="9" y="42"/>
                    <a:pt x="9" y="42"/>
                    <a:pt x="9" y="42"/>
                  </a:cubicBezTo>
                  <a:close/>
                </a:path>
              </a:pathLst>
            </a:custGeom>
            <a:solidFill>
              <a:schemeClr val="bg2"/>
            </a:solidFill>
            <a:ln>
              <a:noFill/>
            </a:ln>
          </p:spPr>
          <p:txBody>
            <a:bodyPr anchor="ctr"/>
            <a:lstStyle/>
            <a:p>
              <a:pPr algn="ctr"/>
            </a:p>
          </p:txBody>
        </p:sp>
      </p:grpSp>
      <p:sp>
        <p:nvSpPr>
          <p:cNvPr id="40"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41"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42" name="等腰三角形 41"/>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0-#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0-#ppt_w/2"/>
                                          </p:val>
                                        </p:tav>
                                        <p:tav tm="100000">
                                          <p:val>
                                            <p:strVal val="#ppt_x"/>
                                          </p:val>
                                        </p:tav>
                                      </p:tavLst>
                                    </p:anim>
                                    <p:anim calcmode="lin" valueType="num">
                                      <p:cBhvr additive="base">
                                        <p:cTn id="42" dur="500" fill="hold"/>
                                        <p:tgtEl>
                                          <p:spTgt spid="20"/>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0-#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2" presetClass="entr" presetSubtype="2"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1+#ppt_w/2"/>
                                          </p:val>
                                        </p:tav>
                                        <p:tav tm="100000">
                                          <p:val>
                                            <p:strVal val="#ppt_x"/>
                                          </p:val>
                                        </p:tav>
                                      </p:tavLst>
                                    </p:anim>
                                    <p:anim calcmode="lin" valueType="num">
                                      <p:cBhvr additive="base">
                                        <p:cTn id="51" dur="500" fill="hold"/>
                                        <p:tgtEl>
                                          <p:spTgt spid="4"/>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1+#ppt_w/2"/>
                                          </p:val>
                                        </p:tav>
                                        <p:tav tm="100000">
                                          <p:val>
                                            <p:strVal val="#ppt_x"/>
                                          </p:val>
                                        </p:tav>
                                      </p:tavLst>
                                    </p:anim>
                                    <p:anim calcmode="lin" valueType="num">
                                      <p:cBhvr additive="base">
                                        <p:cTn id="55" dur="500" fill="hold"/>
                                        <p:tgtEl>
                                          <p:spTgt spid="5"/>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1+#ppt_w/2"/>
                                          </p:val>
                                        </p:tav>
                                        <p:tav tm="100000">
                                          <p:val>
                                            <p:strVal val="#ppt_x"/>
                                          </p:val>
                                        </p:tav>
                                      </p:tavLst>
                                    </p:anim>
                                    <p:anim calcmode="lin" valueType="num">
                                      <p:cBhvr additive="base">
                                        <p:cTn id="59" dur="500" fill="hold"/>
                                        <p:tgtEl>
                                          <p:spTgt spid="6"/>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1+#ppt_w/2"/>
                                          </p:val>
                                        </p:tav>
                                        <p:tav tm="100000">
                                          <p:val>
                                            <p:strVal val="#ppt_x"/>
                                          </p:val>
                                        </p:tav>
                                      </p:tavLst>
                                    </p:anim>
                                    <p:anim calcmode="lin" valueType="num">
                                      <p:cBhvr additive="base">
                                        <p:cTn id="63" dur="500" fill="hold"/>
                                        <p:tgtEl>
                                          <p:spTgt spid="10"/>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1+#ppt_w/2"/>
                                          </p:val>
                                        </p:tav>
                                        <p:tav tm="100000">
                                          <p:val>
                                            <p:strVal val="#ppt_x"/>
                                          </p:val>
                                        </p:tav>
                                      </p:tavLst>
                                    </p:anim>
                                    <p:anim calcmode="lin" valueType="num">
                                      <p:cBhvr additive="base">
                                        <p:cTn id="67" dur="500" fill="hold"/>
                                        <p:tgtEl>
                                          <p:spTgt spid="1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1+#ppt_w/2"/>
                                          </p:val>
                                        </p:tav>
                                        <p:tav tm="100000">
                                          <p:val>
                                            <p:strVal val="#ppt_x"/>
                                          </p:val>
                                        </p:tav>
                                      </p:tavLst>
                                    </p:anim>
                                    <p:anim calcmode="lin" valueType="num">
                                      <p:cBhvr additive="base">
                                        <p:cTn id="71" dur="500" fill="hold"/>
                                        <p:tgtEl>
                                          <p:spTgt spid="12"/>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500" fill="hold"/>
                                        <p:tgtEl>
                                          <p:spTgt spid="13"/>
                                        </p:tgtEl>
                                        <p:attrNameLst>
                                          <p:attrName>ppt_x</p:attrName>
                                        </p:attrNameLst>
                                      </p:cBhvr>
                                      <p:tavLst>
                                        <p:tav tm="0">
                                          <p:val>
                                            <p:strVal val="1+#ppt_w/2"/>
                                          </p:val>
                                        </p:tav>
                                        <p:tav tm="100000">
                                          <p:val>
                                            <p:strVal val="#ppt_x"/>
                                          </p:val>
                                        </p:tav>
                                      </p:tavLst>
                                    </p:anim>
                                    <p:anim calcmode="lin" valueType="num">
                                      <p:cBhvr additive="base">
                                        <p:cTn id="75" dur="500" fill="hold"/>
                                        <p:tgtEl>
                                          <p:spTgt spid="13"/>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additive="base">
                                        <p:cTn id="78" dur="500" fill="hold"/>
                                        <p:tgtEl>
                                          <p:spTgt spid="14"/>
                                        </p:tgtEl>
                                        <p:attrNameLst>
                                          <p:attrName>ppt_x</p:attrName>
                                        </p:attrNameLst>
                                      </p:cBhvr>
                                      <p:tavLst>
                                        <p:tav tm="0">
                                          <p:val>
                                            <p:strVal val="1+#ppt_w/2"/>
                                          </p:val>
                                        </p:tav>
                                        <p:tav tm="100000">
                                          <p:val>
                                            <p:strVal val="#ppt_x"/>
                                          </p:val>
                                        </p:tav>
                                      </p:tavLst>
                                    </p:anim>
                                    <p:anim calcmode="lin" valueType="num">
                                      <p:cBhvr additive="base">
                                        <p:cTn id="79" dur="500" fill="hold"/>
                                        <p:tgtEl>
                                          <p:spTgt spid="14"/>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1+#ppt_w/2"/>
                                          </p:val>
                                        </p:tav>
                                        <p:tav tm="100000">
                                          <p:val>
                                            <p:strVal val="#ppt_x"/>
                                          </p:val>
                                        </p:tav>
                                      </p:tavLst>
                                    </p:anim>
                                    <p:anim calcmode="lin" valueType="num">
                                      <p:cBhvr additive="base">
                                        <p:cTn id="8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0f504d70-4854-48bb-8720-d0eb72ba8666"/>
          <p:cNvGrpSpPr>
            <a:grpSpLocks noChangeAspect="1"/>
          </p:cNvGrpSpPr>
          <p:nvPr/>
        </p:nvGrpSpPr>
        <p:grpSpPr>
          <a:xfrm>
            <a:off x="1416361" y="2046522"/>
            <a:ext cx="9361886" cy="3713742"/>
            <a:chOff x="2003868" y="1855929"/>
            <a:chExt cx="8184265" cy="3246594"/>
          </a:xfrm>
        </p:grpSpPr>
        <p:sp>
          <p:nvSpPr>
            <p:cNvPr id="4" name="Rectangle: Rounded Corners 1"/>
            <p:cNvSpPr/>
            <p:nvPr/>
          </p:nvSpPr>
          <p:spPr>
            <a:xfrm>
              <a:off x="2014803" y="1855929"/>
              <a:ext cx="3555885" cy="712047"/>
            </a:xfrm>
            <a:prstGeom prst="roundRect">
              <a:avLst>
                <a:gd name="adj" fmla="val 4459"/>
              </a:avLst>
            </a:prstGeom>
            <a:solidFill>
              <a:schemeClr val="accent4"/>
            </a:solidFill>
            <a:ln w="12700" cap="flat">
              <a:noFill/>
              <a:miter lim="400000"/>
            </a:ln>
            <a:effectLst/>
          </p:spPr>
          <p:txBody>
            <a:bodyPr wrap="none" lIns="25400" tIns="25400" rIns="25400" bIns="25400" anchor="ctr">
              <a:normAutofit/>
            </a:bodyPr>
            <a:lstStyle/>
            <a:p>
              <a:pPr lvl="0" algn="ctr"/>
              <a:r>
                <a:rPr lang="zh-CN" altLang="en-US" sz="2000">
                  <a:solidFill>
                    <a:schemeClr val="bg1"/>
                  </a:solidFill>
                </a:rPr>
                <a:t>标题文本预设</a:t>
              </a:r>
              <a:endParaRPr lang="zh-CN" altLang="en-US" sz="2000">
                <a:solidFill>
                  <a:schemeClr val="bg1"/>
                </a:solidFill>
              </a:endParaRPr>
            </a:p>
          </p:txBody>
        </p:sp>
        <p:sp>
          <p:nvSpPr>
            <p:cNvPr id="5" name="TextBox 2"/>
            <p:cNvSpPr txBox="1"/>
            <p:nvPr/>
          </p:nvSpPr>
          <p:spPr>
            <a:xfrm>
              <a:off x="2279955" y="2881536"/>
              <a:ext cx="2916314" cy="662367"/>
            </a:xfrm>
            <a:prstGeom prst="rect">
              <a:avLst/>
            </a:prstGeom>
            <a:noFill/>
            <a:ln w="12700" cap="flat">
              <a:noFill/>
              <a:miter lim="400000"/>
            </a:ln>
            <a:effectLst/>
          </p:spPr>
          <p:txBody>
            <a:bodyPr wrap="square" lIns="0" tIns="0" rIns="0" bIns="0" anchor="t">
              <a:normAutofit/>
            </a:bodyPr>
            <a:lstStyle/>
            <a:p>
              <a:pPr algn="ctr">
                <a:lnSpc>
                  <a:spcPct val="120000"/>
                </a:lnSpc>
              </a:pPr>
              <a:r>
                <a:rPr lang="zh-CN" altLang="en-US" sz="1200" dirty="0">
                  <a:solidFill>
                    <a:schemeClr val="tx1">
                      <a:lumMod val="50000"/>
                      <a:lumOff val="50000"/>
                    </a:schemeClr>
                  </a:solidFill>
                </a:rPr>
                <a:t>此部分内容作为文字排版占位显示（建议使用主题字体）如需更改请在（设置形状格式）菜单下（文本选项）中调整</a:t>
              </a:r>
              <a:endParaRPr lang="zh-CN" altLang="en-US" sz="1200" dirty="0">
                <a:solidFill>
                  <a:schemeClr val="tx1">
                    <a:lumMod val="50000"/>
                    <a:lumOff val="50000"/>
                  </a:schemeClr>
                </a:solidFill>
              </a:endParaRPr>
            </a:p>
          </p:txBody>
        </p:sp>
        <p:grpSp>
          <p:nvGrpSpPr>
            <p:cNvPr id="6" name="Group 3"/>
            <p:cNvGrpSpPr/>
            <p:nvPr/>
          </p:nvGrpSpPr>
          <p:grpSpPr>
            <a:xfrm>
              <a:off x="7924891" y="4041068"/>
              <a:ext cx="542724" cy="542724"/>
              <a:chOff x="7924891" y="4464172"/>
              <a:chExt cx="542724" cy="542724"/>
            </a:xfrm>
          </p:grpSpPr>
          <p:sp>
            <p:nvSpPr>
              <p:cNvPr id="35" name="Freeform: Shape 4"/>
              <p:cNvSpPr/>
              <p:nvPr/>
            </p:nvSpPr>
            <p:spPr>
              <a:xfrm>
                <a:off x="7924891"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anchor="ctr"/>
              <a:lstStyle/>
              <a:p>
                <a:pPr algn="ctr"/>
              </a:p>
            </p:txBody>
          </p:sp>
          <p:sp>
            <p:nvSpPr>
              <p:cNvPr id="36" name="Freeform: Shape 5"/>
              <p:cNvSpPr/>
              <p:nvPr/>
            </p:nvSpPr>
            <p:spPr>
              <a:xfrm>
                <a:off x="8082466" y="4626398"/>
                <a:ext cx="207486" cy="218273"/>
              </a:xfrm>
              <a:custGeom>
                <a:avLst/>
                <a:gdLst/>
                <a:ahLst/>
                <a:cxnLst>
                  <a:cxn ang="0">
                    <a:pos x="wd2" y="hd2"/>
                  </a:cxn>
                  <a:cxn ang="5400000">
                    <a:pos x="wd2" y="hd2"/>
                  </a:cxn>
                  <a:cxn ang="10800000">
                    <a:pos x="wd2" y="hd2"/>
                  </a:cxn>
                  <a:cxn ang="16200000">
                    <a:pos x="wd2" y="hd2"/>
                  </a:cxn>
                </a:cxnLst>
                <a:rect l="0" t="0" r="r" b="b"/>
                <a:pathLst>
                  <a:path w="20689" h="21367" extrusionOk="0">
                    <a:moveTo>
                      <a:pt x="5399" y="21367"/>
                    </a:moveTo>
                    <a:cubicBezTo>
                      <a:pt x="3945" y="21367"/>
                      <a:pt x="2583" y="20761"/>
                      <a:pt x="1600" y="19796"/>
                    </a:cubicBezTo>
                    <a:cubicBezTo>
                      <a:pt x="-305" y="17926"/>
                      <a:pt x="-835" y="14661"/>
                      <a:pt x="1835" y="12040"/>
                    </a:cubicBezTo>
                    <a:cubicBezTo>
                      <a:pt x="3400" y="10503"/>
                      <a:pt x="9667" y="4351"/>
                      <a:pt x="12796" y="1279"/>
                    </a:cubicBezTo>
                    <a:cubicBezTo>
                      <a:pt x="13906" y="188"/>
                      <a:pt x="15321" y="-233"/>
                      <a:pt x="16674" y="123"/>
                    </a:cubicBezTo>
                    <a:cubicBezTo>
                      <a:pt x="18004" y="473"/>
                      <a:pt x="19093" y="1542"/>
                      <a:pt x="19449" y="2847"/>
                    </a:cubicBezTo>
                    <a:cubicBezTo>
                      <a:pt x="19811" y="4176"/>
                      <a:pt x="19382" y="5564"/>
                      <a:pt x="18273" y="6654"/>
                    </a:cubicBezTo>
                    <a:lnTo>
                      <a:pt x="7790" y="16945"/>
                    </a:lnTo>
                    <a:cubicBezTo>
                      <a:pt x="7191" y="17533"/>
                      <a:pt x="6516" y="17880"/>
                      <a:pt x="5836" y="17951"/>
                    </a:cubicBezTo>
                    <a:cubicBezTo>
                      <a:pt x="5163" y="18020"/>
                      <a:pt x="4520" y="17808"/>
                      <a:pt x="4071" y="17366"/>
                    </a:cubicBezTo>
                    <a:cubicBezTo>
                      <a:pt x="3256" y="16566"/>
                      <a:pt x="3140" y="15060"/>
                      <a:pt x="4495" y="13730"/>
                    </a:cubicBezTo>
                    <a:lnTo>
                      <a:pt x="11857" y="6501"/>
                    </a:lnTo>
                    <a:cubicBezTo>
                      <a:pt x="12160" y="6204"/>
                      <a:pt x="12650" y="6204"/>
                      <a:pt x="12952" y="6501"/>
                    </a:cubicBezTo>
                    <a:cubicBezTo>
                      <a:pt x="13255" y="6798"/>
                      <a:pt x="13255" y="7279"/>
                      <a:pt x="12952" y="7576"/>
                    </a:cubicBezTo>
                    <a:lnTo>
                      <a:pt x="5590" y="14805"/>
                    </a:lnTo>
                    <a:cubicBezTo>
                      <a:pt x="4953" y="15429"/>
                      <a:pt x="4896" y="16025"/>
                      <a:pt x="5166" y="16291"/>
                    </a:cubicBezTo>
                    <a:cubicBezTo>
                      <a:pt x="5285" y="16409"/>
                      <a:pt x="5464" y="16461"/>
                      <a:pt x="5672" y="16439"/>
                    </a:cubicBezTo>
                    <a:cubicBezTo>
                      <a:pt x="5992" y="16406"/>
                      <a:pt x="6354" y="16204"/>
                      <a:pt x="6695" y="15870"/>
                    </a:cubicBezTo>
                    <a:lnTo>
                      <a:pt x="17178" y="5579"/>
                    </a:lnTo>
                    <a:cubicBezTo>
                      <a:pt x="17896" y="4873"/>
                      <a:pt x="18171" y="4043"/>
                      <a:pt x="17953" y="3240"/>
                    </a:cubicBezTo>
                    <a:cubicBezTo>
                      <a:pt x="17737" y="2451"/>
                      <a:pt x="17078" y="1804"/>
                      <a:pt x="16273" y="1592"/>
                    </a:cubicBezTo>
                    <a:cubicBezTo>
                      <a:pt x="15457" y="1377"/>
                      <a:pt x="14611" y="1648"/>
                      <a:pt x="13891" y="2354"/>
                    </a:cubicBezTo>
                    <a:cubicBezTo>
                      <a:pt x="10762" y="5426"/>
                      <a:pt x="4495" y="11579"/>
                      <a:pt x="2930" y="13115"/>
                    </a:cubicBezTo>
                    <a:cubicBezTo>
                      <a:pt x="887" y="15120"/>
                      <a:pt x="1378" y="17427"/>
                      <a:pt x="2695" y="18721"/>
                    </a:cubicBezTo>
                    <a:cubicBezTo>
                      <a:pt x="4014" y="20015"/>
                      <a:pt x="6364" y="20495"/>
                      <a:pt x="8406" y="18491"/>
                    </a:cubicBezTo>
                    <a:lnTo>
                      <a:pt x="19368" y="7729"/>
                    </a:lnTo>
                    <a:cubicBezTo>
                      <a:pt x="19670" y="7433"/>
                      <a:pt x="20160" y="7433"/>
                      <a:pt x="20463" y="7729"/>
                    </a:cubicBezTo>
                    <a:cubicBezTo>
                      <a:pt x="20765" y="8026"/>
                      <a:pt x="20765" y="8508"/>
                      <a:pt x="20463" y="8804"/>
                    </a:cubicBezTo>
                    <a:lnTo>
                      <a:pt x="9501" y="19566"/>
                    </a:lnTo>
                    <a:cubicBezTo>
                      <a:pt x="8209" y="20835"/>
                      <a:pt x="6763" y="21367"/>
                      <a:pt x="5399" y="21367"/>
                    </a:cubicBezTo>
                    <a:close/>
                  </a:path>
                </a:pathLst>
              </a:custGeom>
              <a:solidFill>
                <a:srgbClr val="FFFFFF"/>
              </a:solidFill>
              <a:ln w="12700">
                <a:miter lim="400000"/>
              </a:ln>
            </p:spPr>
            <p:txBody>
              <a:bodyPr anchor="ctr"/>
              <a:lstStyle/>
              <a:p>
                <a:pPr algn="ctr"/>
              </a:p>
            </p:txBody>
          </p:sp>
        </p:grpSp>
        <p:sp>
          <p:nvSpPr>
            <p:cNvPr id="7" name="Rectangle 6"/>
            <p:cNvSpPr/>
            <p:nvPr/>
          </p:nvSpPr>
          <p:spPr>
            <a:xfrm>
              <a:off x="2003868" y="4807445"/>
              <a:ext cx="1176762" cy="295078"/>
            </a:xfrm>
            <a:prstGeom prst="rect">
              <a:avLst/>
            </a:prstGeom>
            <a:solidFill>
              <a:srgbClr val="E6E7EA"/>
            </a:solidFill>
            <a:ln w="12700">
              <a:miter lim="400000"/>
            </a:ln>
          </p:spPr>
          <p:txBody>
            <a:bodyPr wrap="none" lIns="25400" tIns="25400" rIns="25400" bIns="25400" anchor="ctr" anchorCtr="1">
              <a:normAutofit/>
            </a:bodyPr>
            <a:lstStyle/>
            <a:p>
              <a:pPr lvl="0" algn="ctr"/>
              <a:r>
                <a:rPr lang="zh-CN" altLang="en-US" sz="1200" dirty="0">
                  <a:solidFill>
                    <a:schemeClr val="tx1">
                      <a:lumMod val="50000"/>
                      <a:lumOff val="50000"/>
                    </a:schemeClr>
                  </a:solidFill>
                </a:rPr>
                <a:t>关键词</a:t>
              </a:r>
              <a:endParaRPr lang="zh-CN" altLang="en-US" sz="1200" dirty="0">
                <a:solidFill>
                  <a:schemeClr val="tx1">
                    <a:lumMod val="50000"/>
                    <a:lumOff val="50000"/>
                  </a:schemeClr>
                </a:solidFill>
              </a:endParaRPr>
            </a:p>
          </p:txBody>
        </p:sp>
        <p:grpSp>
          <p:nvGrpSpPr>
            <p:cNvPr id="8" name="Group 7"/>
            <p:cNvGrpSpPr/>
            <p:nvPr/>
          </p:nvGrpSpPr>
          <p:grpSpPr>
            <a:xfrm>
              <a:off x="3721867" y="4041068"/>
              <a:ext cx="542724" cy="542724"/>
              <a:chOff x="3721867" y="4464172"/>
              <a:chExt cx="542724" cy="542724"/>
            </a:xfrm>
          </p:grpSpPr>
          <p:sp>
            <p:nvSpPr>
              <p:cNvPr id="33" name="Freeform: Shape 8"/>
              <p:cNvSpPr/>
              <p:nvPr/>
            </p:nvSpPr>
            <p:spPr>
              <a:xfrm>
                <a:off x="3721867"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anchor="ctr"/>
              <a:lstStyle/>
              <a:p>
                <a:pPr algn="ctr"/>
              </a:p>
            </p:txBody>
          </p:sp>
          <p:sp>
            <p:nvSpPr>
              <p:cNvPr id="34" name="Freeform: Shape 9"/>
              <p:cNvSpPr/>
              <p:nvPr/>
            </p:nvSpPr>
            <p:spPr>
              <a:xfrm>
                <a:off x="3874891" y="4633413"/>
                <a:ext cx="233430" cy="204242"/>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6" y="0"/>
                      <a:pt x="0" y="1389"/>
                      <a:pt x="0" y="3086"/>
                    </a:cubicBezTo>
                    <a:lnTo>
                      <a:pt x="0" y="13885"/>
                    </a:lnTo>
                    <a:cubicBezTo>
                      <a:pt x="0" y="15583"/>
                      <a:pt x="1216" y="16971"/>
                      <a:pt x="2700" y="16971"/>
                    </a:cubicBezTo>
                    <a:lnTo>
                      <a:pt x="8100" y="16971"/>
                    </a:lnTo>
                    <a:lnTo>
                      <a:pt x="13500" y="21600"/>
                    </a:lnTo>
                    <a:lnTo>
                      <a:pt x="13500" y="16971"/>
                    </a:lnTo>
                    <a:lnTo>
                      <a:pt x="18900" y="16971"/>
                    </a:lnTo>
                    <a:cubicBezTo>
                      <a:pt x="20384" y="16971"/>
                      <a:pt x="21600" y="15583"/>
                      <a:pt x="21600" y="13885"/>
                    </a:cubicBezTo>
                    <a:lnTo>
                      <a:pt x="21600" y="3086"/>
                    </a:lnTo>
                    <a:cubicBezTo>
                      <a:pt x="21600" y="1389"/>
                      <a:pt x="20384" y="0"/>
                      <a:pt x="18900" y="0"/>
                    </a:cubicBezTo>
                    <a:close/>
                  </a:path>
                </a:pathLst>
              </a:custGeom>
              <a:solidFill>
                <a:srgbClr val="FFFFFF"/>
              </a:solidFill>
              <a:ln w="12700">
                <a:miter lim="400000"/>
              </a:ln>
            </p:spPr>
            <p:txBody>
              <a:bodyPr anchor="ctr"/>
              <a:lstStyle/>
              <a:p>
                <a:pPr algn="ctr"/>
              </a:p>
            </p:txBody>
          </p:sp>
        </p:grpSp>
        <p:sp>
          <p:nvSpPr>
            <p:cNvPr id="9" name="Rectangle 10"/>
            <p:cNvSpPr/>
            <p:nvPr/>
          </p:nvSpPr>
          <p:spPr>
            <a:xfrm>
              <a:off x="3404037" y="4807445"/>
              <a:ext cx="1176761" cy="295078"/>
            </a:xfrm>
            <a:prstGeom prst="rect">
              <a:avLst/>
            </a:prstGeom>
            <a:solidFill>
              <a:srgbClr val="E6E7EA"/>
            </a:solidFill>
            <a:ln w="12700">
              <a:miter lim="400000"/>
            </a:ln>
          </p:spPr>
          <p:txBody>
            <a:bodyPr wrap="none" lIns="25400" tIns="25400" rIns="25400" bIns="25400" anchor="ctr" anchorCtr="1">
              <a:normAutofit/>
            </a:bodyPr>
            <a:lstStyle/>
            <a:p>
              <a:pPr lvl="0" algn="ctr"/>
              <a:r>
                <a:rPr lang="zh-CN" altLang="en-US" sz="1200">
                  <a:solidFill>
                    <a:schemeClr val="tx1">
                      <a:lumMod val="50000"/>
                      <a:lumOff val="50000"/>
                    </a:schemeClr>
                  </a:solidFill>
                </a:rPr>
                <a:t>关键词</a:t>
              </a:r>
              <a:endParaRPr lang="zh-CN" altLang="en-US" sz="1200">
                <a:solidFill>
                  <a:schemeClr val="tx1">
                    <a:lumMod val="50000"/>
                    <a:lumOff val="50000"/>
                  </a:schemeClr>
                </a:solidFill>
              </a:endParaRPr>
            </a:p>
          </p:txBody>
        </p:sp>
        <p:sp>
          <p:nvSpPr>
            <p:cNvPr id="10" name="Rectangle 11"/>
            <p:cNvSpPr/>
            <p:nvPr/>
          </p:nvSpPr>
          <p:spPr>
            <a:xfrm>
              <a:off x="4805871" y="4807445"/>
              <a:ext cx="1176761" cy="295078"/>
            </a:xfrm>
            <a:prstGeom prst="rect">
              <a:avLst/>
            </a:prstGeom>
            <a:solidFill>
              <a:srgbClr val="E6E7EA"/>
            </a:solidFill>
            <a:ln w="12700">
              <a:miter lim="400000"/>
            </a:ln>
          </p:spPr>
          <p:txBody>
            <a:bodyPr wrap="none" lIns="25400" tIns="25400" rIns="25400" bIns="25400" anchor="ctr" anchorCtr="1">
              <a:normAutofit/>
            </a:bodyPr>
            <a:lstStyle/>
            <a:p>
              <a:pPr lvl="0" algn="ctr"/>
              <a:r>
                <a:rPr lang="zh-CN" altLang="en-US" sz="1200">
                  <a:solidFill>
                    <a:schemeClr val="tx1">
                      <a:lumMod val="50000"/>
                      <a:lumOff val="50000"/>
                    </a:schemeClr>
                  </a:solidFill>
                </a:rPr>
                <a:t>关键词</a:t>
              </a:r>
              <a:endParaRPr lang="zh-CN" altLang="en-US" sz="1200">
                <a:solidFill>
                  <a:schemeClr val="tx1">
                    <a:lumMod val="50000"/>
                    <a:lumOff val="50000"/>
                  </a:schemeClr>
                </a:solidFill>
              </a:endParaRPr>
            </a:p>
          </p:txBody>
        </p:sp>
        <p:grpSp>
          <p:nvGrpSpPr>
            <p:cNvPr id="11" name="Group 12"/>
            <p:cNvGrpSpPr/>
            <p:nvPr/>
          </p:nvGrpSpPr>
          <p:grpSpPr>
            <a:xfrm>
              <a:off x="5121224" y="4041068"/>
              <a:ext cx="542724" cy="542724"/>
              <a:chOff x="5121224" y="4464172"/>
              <a:chExt cx="542724" cy="542724"/>
            </a:xfrm>
          </p:grpSpPr>
          <p:sp>
            <p:nvSpPr>
              <p:cNvPr id="31" name="Freeform: Shape 13"/>
              <p:cNvSpPr/>
              <p:nvPr/>
            </p:nvSpPr>
            <p:spPr>
              <a:xfrm>
                <a:off x="5121224"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anchor="ctr"/>
              <a:lstStyle/>
              <a:p>
                <a:pPr algn="ctr"/>
              </a:p>
            </p:txBody>
          </p:sp>
          <p:sp>
            <p:nvSpPr>
              <p:cNvPr id="32" name="Freeform: Shape 14"/>
              <p:cNvSpPr/>
              <p:nvPr/>
            </p:nvSpPr>
            <p:spPr>
              <a:xfrm>
                <a:off x="5292217" y="4624750"/>
                <a:ext cx="208280" cy="221569"/>
              </a:xfrm>
              <a:custGeom>
                <a:avLst/>
                <a:gdLst/>
                <a:ahLst/>
                <a:cxnLst>
                  <a:cxn ang="0">
                    <a:pos x="wd2" y="hd2"/>
                  </a:cxn>
                  <a:cxn ang="5400000">
                    <a:pos x="wd2" y="hd2"/>
                  </a:cxn>
                  <a:cxn ang="10800000">
                    <a:pos x="wd2" y="hd2"/>
                  </a:cxn>
                  <a:cxn ang="16200000">
                    <a:pos x="wd2" y="hd2"/>
                  </a:cxn>
                </a:cxnLst>
                <a:rect l="0" t="0" r="r" b="b"/>
                <a:pathLst>
                  <a:path w="21600" h="21567" extrusionOk="0">
                    <a:moveTo>
                      <a:pt x="10665" y="9681"/>
                    </a:moveTo>
                    <a:cubicBezTo>
                      <a:pt x="10079" y="14119"/>
                      <a:pt x="7081" y="15033"/>
                      <a:pt x="7081" y="18117"/>
                    </a:cubicBezTo>
                    <a:cubicBezTo>
                      <a:pt x="7081" y="20023"/>
                      <a:pt x="8782" y="21567"/>
                      <a:pt x="10799" y="21567"/>
                    </a:cubicBezTo>
                    <a:cubicBezTo>
                      <a:pt x="12818" y="21567"/>
                      <a:pt x="14519" y="20023"/>
                      <a:pt x="14519" y="18117"/>
                    </a:cubicBezTo>
                    <a:cubicBezTo>
                      <a:pt x="14519" y="15033"/>
                      <a:pt x="11521" y="14119"/>
                      <a:pt x="10935" y="9681"/>
                    </a:cubicBezTo>
                    <a:cubicBezTo>
                      <a:pt x="10917" y="9547"/>
                      <a:pt x="10683" y="9547"/>
                      <a:pt x="10665" y="9681"/>
                    </a:cubicBezTo>
                    <a:close/>
                    <a:moveTo>
                      <a:pt x="18015" y="101"/>
                    </a:moveTo>
                    <a:cubicBezTo>
                      <a:pt x="17997" y="-33"/>
                      <a:pt x="17762" y="-33"/>
                      <a:pt x="17744" y="101"/>
                    </a:cubicBezTo>
                    <a:cubicBezTo>
                      <a:pt x="17159" y="4539"/>
                      <a:pt x="14160" y="5453"/>
                      <a:pt x="14160" y="8537"/>
                    </a:cubicBezTo>
                    <a:cubicBezTo>
                      <a:pt x="14160" y="10442"/>
                      <a:pt x="15863" y="11987"/>
                      <a:pt x="17880" y="11987"/>
                    </a:cubicBezTo>
                    <a:cubicBezTo>
                      <a:pt x="19897" y="11987"/>
                      <a:pt x="21600" y="10442"/>
                      <a:pt x="21600" y="8537"/>
                    </a:cubicBezTo>
                    <a:cubicBezTo>
                      <a:pt x="21600" y="5453"/>
                      <a:pt x="18602" y="4539"/>
                      <a:pt x="18015" y="101"/>
                    </a:cubicBezTo>
                    <a:close/>
                    <a:moveTo>
                      <a:pt x="3856" y="101"/>
                    </a:moveTo>
                    <a:cubicBezTo>
                      <a:pt x="3838" y="-33"/>
                      <a:pt x="3603" y="-33"/>
                      <a:pt x="3586" y="101"/>
                    </a:cubicBezTo>
                    <a:cubicBezTo>
                      <a:pt x="2999" y="4539"/>
                      <a:pt x="0" y="5453"/>
                      <a:pt x="0" y="8537"/>
                    </a:cubicBezTo>
                    <a:cubicBezTo>
                      <a:pt x="0" y="10442"/>
                      <a:pt x="1703" y="11987"/>
                      <a:pt x="3720" y="11987"/>
                    </a:cubicBezTo>
                    <a:cubicBezTo>
                      <a:pt x="5739" y="11987"/>
                      <a:pt x="7440" y="10442"/>
                      <a:pt x="7440" y="8537"/>
                    </a:cubicBezTo>
                    <a:cubicBezTo>
                      <a:pt x="7440" y="5453"/>
                      <a:pt x="4442" y="4539"/>
                      <a:pt x="3856" y="101"/>
                    </a:cubicBezTo>
                    <a:close/>
                  </a:path>
                </a:pathLst>
              </a:custGeom>
              <a:solidFill>
                <a:srgbClr val="FFFFFF"/>
              </a:solidFill>
              <a:ln w="12700">
                <a:miter lim="400000"/>
              </a:ln>
            </p:spPr>
            <p:txBody>
              <a:bodyPr anchor="ctr"/>
              <a:lstStyle/>
              <a:p>
                <a:pPr algn="ctr"/>
              </a:p>
            </p:txBody>
          </p:sp>
        </p:grpSp>
        <p:grpSp>
          <p:nvGrpSpPr>
            <p:cNvPr id="12" name="Group 15"/>
            <p:cNvGrpSpPr/>
            <p:nvPr/>
          </p:nvGrpSpPr>
          <p:grpSpPr>
            <a:xfrm>
              <a:off x="6523058" y="4041068"/>
              <a:ext cx="542724" cy="542724"/>
              <a:chOff x="6523058" y="4464172"/>
              <a:chExt cx="542724" cy="542724"/>
            </a:xfrm>
          </p:grpSpPr>
          <p:sp>
            <p:nvSpPr>
              <p:cNvPr id="29" name="Freeform: Shape 16"/>
              <p:cNvSpPr/>
              <p:nvPr/>
            </p:nvSpPr>
            <p:spPr>
              <a:xfrm>
                <a:off x="6523058"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anchor="ctr"/>
              <a:lstStyle/>
              <a:p>
                <a:pPr algn="ctr"/>
              </a:p>
            </p:txBody>
          </p:sp>
          <p:sp>
            <p:nvSpPr>
              <p:cNvPr id="30" name="Freeform: Shape 17"/>
              <p:cNvSpPr/>
              <p:nvPr/>
            </p:nvSpPr>
            <p:spPr>
              <a:xfrm>
                <a:off x="6732712" y="4617826"/>
                <a:ext cx="129250" cy="221569"/>
              </a:xfrm>
              <a:custGeom>
                <a:avLst/>
                <a:gdLst/>
                <a:ahLst/>
                <a:cxnLst>
                  <a:cxn ang="0">
                    <a:pos x="wd2" y="hd2"/>
                  </a:cxn>
                  <a:cxn ang="5400000">
                    <a:pos x="wd2" y="hd2"/>
                  </a:cxn>
                  <a:cxn ang="10800000">
                    <a:pos x="wd2" y="hd2"/>
                  </a:cxn>
                  <a:cxn ang="16200000">
                    <a:pos x="wd2" y="hd2"/>
                  </a:cxn>
                </a:cxnLst>
                <a:rect l="0" t="0" r="r" b="b"/>
                <a:pathLst>
                  <a:path w="21600" h="21540" extrusionOk="0">
                    <a:moveTo>
                      <a:pt x="9547" y="8995"/>
                    </a:moveTo>
                    <a:cubicBezTo>
                      <a:pt x="9431" y="9241"/>
                      <a:pt x="9310" y="9495"/>
                      <a:pt x="9182" y="9756"/>
                    </a:cubicBezTo>
                    <a:cubicBezTo>
                      <a:pt x="8409" y="11354"/>
                      <a:pt x="7531" y="13164"/>
                      <a:pt x="7531" y="15261"/>
                    </a:cubicBezTo>
                    <a:cubicBezTo>
                      <a:pt x="7531" y="16396"/>
                      <a:pt x="6379" y="16800"/>
                      <a:pt x="5302" y="16800"/>
                    </a:cubicBezTo>
                    <a:cubicBezTo>
                      <a:pt x="4071" y="16800"/>
                      <a:pt x="3070" y="16212"/>
                      <a:pt x="3070" y="15491"/>
                    </a:cubicBezTo>
                    <a:cubicBezTo>
                      <a:pt x="3070" y="13016"/>
                      <a:pt x="5121" y="11397"/>
                      <a:pt x="6930" y="9971"/>
                    </a:cubicBezTo>
                    <a:cubicBezTo>
                      <a:pt x="7496" y="9523"/>
                      <a:pt x="8031" y="9101"/>
                      <a:pt x="8465" y="8681"/>
                    </a:cubicBezTo>
                    <a:cubicBezTo>
                      <a:pt x="8665" y="8489"/>
                      <a:pt x="9201" y="8497"/>
                      <a:pt x="9443" y="8687"/>
                    </a:cubicBezTo>
                    <a:cubicBezTo>
                      <a:pt x="9559" y="8776"/>
                      <a:pt x="9596" y="8890"/>
                      <a:pt x="9547" y="8995"/>
                    </a:cubicBezTo>
                    <a:close/>
                    <a:moveTo>
                      <a:pt x="11191" y="180"/>
                    </a:moveTo>
                    <a:cubicBezTo>
                      <a:pt x="11140" y="-60"/>
                      <a:pt x="10460" y="-60"/>
                      <a:pt x="10409" y="180"/>
                    </a:cubicBezTo>
                    <a:cubicBezTo>
                      <a:pt x="8706" y="8155"/>
                      <a:pt x="0" y="9798"/>
                      <a:pt x="0" y="15341"/>
                    </a:cubicBezTo>
                    <a:cubicBezTo>
                      <a:pt x="0" y="18765"/>
                      <a:pt x="4944" y="21540"/>
                      <a:pt x="10801" y="21540"/>
                    </a:cubicBezTo>
                    <a:cubicBezTo>
                      <a:pt x="16656" y="21540"/>
                      <a:pt x="21600" y="18765"/>
                      <a:pt x="21600" y="15341"/>
                    </a:cubicBezTo>
                    <a:cubicBezTo>
                      <a:pt x="21600" y="9798"/>
                      <a:pt x="12894" y="8155"/>
                      <a:pt x="11191" y="180"/>
                    </a:cubicBezTo>
                    <a:close/>
                  </a:path>
                </a:pathLst>
              </a:custGeom>
              <a:solidFill>
                <a:srgbClr val="FFFFFF"/>
              </a:solidFill>
              <a:ln w="12700">
                <a:miter lim="400000"/>
              </a:ln>
            </p:spPr>
            <p:txBody>
              <a:bodyPr anchor="ctr"/>
              <a:lstStyle/>
              <a:p>
                <a:pPr algn="ctr"/>
              </a:p>
            </p:txBody>
          </p:sp>
        </p:grpSp>
        <p:sp>
          <p:nvSpPr>
            <p:cNvPr id="13" name="Rectangle 18"/>
            <p:cNvSpPr/>
            <p:nvPr/>
          </p:nvSpPr>
          <p:spPr>
            <a:xfrm>
              <a:off x="6207704" y="4807445"/>
              <a:ext cx="1176761" cy="295078"/>
            </a:xfrm>
            <a:prstGeom prst="rect">
              <a:avLst/>
            </a:prstGeom>
            <a:solidFill>
              <a:srgbClr val="E6E7EA"/>
            </a:solidFill>
            <a:ln w="12700">
              <a:miter lim="400000"/>
            </a:ln>
          </p:spPr>
          <p:txBody>
            <a:bodyPr wrap="none" lIns="25400" tIns="25400" rIns="25400" bIns="25400" anchor="ctr" anchorCtr="1">
              <a:normAutofit/>
            </a:bodyPr>
            <a:lstStyle/>
            <a:p>
              <a:pPr lvl="0" algn="ctr"/>
              <a:r>
                <a:rPr lang="zh-CN" altLang="en-US" sz="1200">
                  <a:solidFill>
                    <a:schemeClr val="tx1">
                      <a:lumMod val="50000"/>
                      <a:lumOff val="50000"/>
                    </a:schemeClr>
                  </a:solidFill>
                </a:rPr>
                <a:t>关键词</a:t>
              </a:r>
              <a:endParaRPr lang="zh-CN" altLang="en-US" sz="1200">
                <a:solidFill>
                  <a:schemeClr val="tx1">
                    <a:lumMod val="50000"/>
                    <a:lumOff val="50000"/>
                  </a:schemeClr>
                </a:solidFill>
              </a:endParaRPr>
            </a:p>
          </p:txBody>
        </p:sp>
        <p:grpSp>
          <p:nvGrpSpPr>
            <p:cNvPr id="14" name="Group 19"/>
            <p:cNvGrpSpPr/>
            <p:nvPr/>
          </p:nvGrpSpPr>
          <p:grpSpPr>
            <a:xfrm>
              <a:off x="2320887" y="4041068"/>
              <a:ext cx="542724" cy="542724"/>
              <a:chOff x="2320887" y="4464172"/>
              <a:chExt cx="542724" cy="542724"/>
            </a:xfrm>
          </p:grpSpPr>
          <p:sp>
            <p:nvSpPr>
              <p:cNvPr id="27" name="Freeform: Shape 20"/>
              <p:cNvSpPr/>
              <p:nvPr/>
            </p:nvSpPr>
            <p:spPr>
              <a:xfrm>
                <a:off x="2320887"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anchor="ctr"/>
              <a:lstStyle/>
              <a:p>
                <a:pPr algn="ctr"/>
              </a:p>
            </p:txBody>
          </p:sp>
          <p:sp>
            <p:nvSpPr>
              <p:cNvPr id="28" name="Freeform: Shape 21"/>
              <p:cNvSpPr/>
              <p:nvPr/>
            </p:nvSpPr>
            <p:spPr>
              <a:xfrm>
                <a:off x="2475534" y="4604112"/>
                <a:ext cx="233430" cy="248997"/>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a:miter lim="400000"/>
              </a:ln>
            </p:spPr>
            <p:txBody>
              <a:bodyPr anchor="ctr"/>
              <a:lstStyle/>
              <a:p>
                <a:pPr algn="ctr"/>
              </a:p>
            </p:txBody>
          </p:sp>
        </p:grpSp>
        <p:sp>
          <p:nvSpPr>
            <p:cNvPr id="15" name="Rectangle 22"/>
            <p:cNvSpPr/>
            <p:nvPr/>
          </p:nvSpPr>
          <p:spPr>
            <a:xfrm>
              <a:off x="7609538" y="4807445"/>
              <a:ext cx="1176761" cy="295078"/>
            </a:xfrm>
            <a:prstGeom prst="rect">
              <a:avLst/>
            </a:prstGeom>
            <a:solidFill>
              <a:srgbClr val="E6E7EA"/>
            </a:solidFill>
            <a:ln w="12700">
              <a:miter lim="400000"/>
            </a:ln>
          </p:spPr>
          <p:txBody>
            <a:bodyPr wrap="none" lIns="25400" tIns="25400" rIns="25400" bIns="25400" anchor="ctr" anchorCtr="1">
              <a:normAutofit/>
            </a:bodyPr>
            <a:lstStyle/>
            <a:p>
              <a:pPr lvl="0" algn="ctr"/>
              <a:r>
                <a:rPr lang="zh-CN" altLang="en-US" sz="1200">
                  <a:solidFill>
                    <a:schemeClr val="tx1">
                      <a:lumMod val="50000"/>
                      <a:lumOff val="50000"/>
                    </a:schemeClr>
                  </a:solidFill>
                </a:rPr>
                <a:t>关键词</a:t>
              </a:r>
              <a:endParaRPr lang="zh-CN" altLang="en-US" sz="1200">
                <a:solidFill>
                  <a:schemeClr val="tx1">
                    <a:lumMod val="50000"/>
                    <a:lumOff val="50000"/>
                  </a:schemeClr>
                </a:solidFill>
              </a:endParaRPr>
            </a:p>
          </p:txBody>
        </p:sp>
        <p:grpSp>
          <p:nvGrpSpPr>
            <p:cNvPr id="16" name="Group 23"/>
            <p:cNvGrpSpPr/>
            <p:nvPr/>
          </p:nvGrpSpPr>
          <p:grpSpPr>
            <a:xfrm>
              <a:off x="9322335" y="4041068"/>
              <a:ext cx="542724" cy="542724"/>
              <a:chOff x="9322335" y="4464172"/>
              <a:chExt cx="542724" cy="542724"/>
            </a:xfrm>
          </p:grpSpPr>
          <p:sp>
            <p:nvSpPr>
              <p:cNvPr id="25" name="Freeform: Shape 24"/>
              <p:cNvSpPr/>
              <p:nvPr/>
            </p:nvSpPr>
            <p:spPr>
              <a:xfrm>
                <a:off x="9322335" y="4464172"/>
                <a:ext cx="542724" cy="5427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anchor="ctr"/>
              <a:lstStyle/>
              <a:p>
                <a:pPr algn="ctr"/>
              </a:p>
            </p:txBody>
          </p:sp>
          <p:sp>
            <p:nvSpPr>
              <p:cNvPr id="26" name="Freeform: Shape 25"/>
              <p:cNvSpPr/>
              <p:nvPr/>
            </p:nvSpPr>
            <p:spPr>
              <a:xfrm>
                <a:off x="9510609" y="4604010"/>
                <a:ext cx="166177" cy="24926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464" y="0"/>
                      <a:pt x="8150" y="146"/>
                      <a:pt x="6863" y="450"/>
                    </a:cubicBezTo>
                    <a:cubicBezTo>
                      <a:pt x="5576" y="755"/>
                      <a:pt x="4422" y="1177"/>
                      <a:pt x="3403" y="1706"/>
                    </a:cubicBezTo>
                    <a:cubicBezTo>
                      <a:pt x="2383" y="2236"/>
                      <a:pt x="1554" y="2892"/>
                      <a:pt x="928" y="3694"/>
                    </a:cubicBezTo>
                    <a:cubicBezTo>
                      <a:pt x="302" y="4496"/>
                      <a:pt x="0" y="5372"/>
                      <a:pt x="0" y="6300"/>
                    </a:cubicBezTo>
                    <a:cubicBezTo>
                      <a:pt x="0" y="7753"/>
                      <a:pt x="717" y="9009"/>
                      <a:pt x="2166" y="10069"/>
                    </a:cubicBezTo>
                    <a:cubicBezTo>
                      <a:pt x="2798" y="10528"/>
                      <a:pt x="3326" y="10932"/>
                      <a:pt x="3741" y="11288"/>
                    </a:cubicBezTo>
                    <a:cubicBezTo>
                      <a:pt x="4155" y="11644"/>
                      <a:pt x="4556" y="12098"/>
                      <a:pt x="4978" y="12638"/>
                    </a:cubicBezTo>
                    <a:cubicBezTo>
                      <a:pt x="5399" y="13176"/>
                      <a:pt x="5654" y="13668"/>
                      <a:pt x="5709" y="14138"/>
                    </a:cubicBezTo>
                    <a:cubicBezTo>
                      <a:pt x="5048" y="14400"/>
                      <a:pt x="4725" y="14794"/>
                      <a:pt x="4725" y="15300"/>
                    </a:cubicBezTo>
                    <a:cubicBezTo>
                      <a:pt x="4725" y="15647"/>
                      <a:pt x="4880" y="15947"/>
                      <a:pt x="5231" y="16200"/>
                    </a:cubicBezTo>
                    <a:cubicBezTo>
                      <a:pt x="4880" y="16453"/>
                      <a:pt x="4725" y="16753"/>
                      <a:pt x="4725" y="17100"/>
                    </a:cubicBezTo>
                    <a:cubicBezTo>
                      <a:pt x="4725" y="17588"/>
                      <a:pt x="5020" y="17972"/>
                      <a:pt x="5653" y="18244"/>
                    </a:cubicBezTo>
                    <a:cubicBezTo>
                      <a:pt x="5470" y="18459"/>
                      <a:pt x="5400" y="18675"/>
                      <a:pt x="5400" y="18900"/>
                    </a:cubicBezTo>
                    <a:cubicBezTo>
                      <a:pt x="5400" y="19331"/>
                      <a:pt x="5605" y="19660"/>
                      <a:pt x="6047" y="19894"/>
                    </a:cubicBezTo>
                    <a:cubicBezTo>
                      <a:pt x="6489" y="20128"/>
                      <a:pt x="7032" y="20250"/>
                      <a:pt x="7678" y="20250"/>
                    </a:cubicBezTo>
                    <a:cubicBezTo>
                      <a:pt x="7960" y="20662"/>
                      <a:pt x="8382" y="20981"/>
                      <a:pt x="8944" y="21225"/>
                    </a:cubicBezTo>
                    <a:cubicBezTo>
                      <a:pt x="9506" y="21469"/>
                      <a:pt x="10139" y="21600"/>
                      <a:pt x="10800" y="21600"/>
                    </a:cubicBezTo>
                    <a:cubicBezTo>
                      <a:pt x="11461" y="21600"/>
                      <a:pt x="12065" y="21469"/>
                      <a:pt x="12628" y="21225"/>
                    </a:cubicBezTo>
                    <a:cubicBezTo>
                      <a:pt x="13191" y="20981"/>
                      <a:pt x="13613" y="20662"/>
                      <a:pt x="13894" y="20250"/>
                    </a:cubicBezTo>
                    <a:cubicBezTo>
                      <a:pt x="14541" y="20250"/>
                      <a:pt x="15083" y="20128"/>
                      <a:pt x="15525" y="19894"/>
                    </a:cubicBezTo>
                    <a:cubicBezTo>
                      <a:pt x="15967" y="19660"/>
                      <a:pt x="16200" y="19331"/>
                      <a:pt x="16200" y="18900"/>
                    </a:cubicBezTo>
                    <a:cubicBezTo>
                      <a:pt x="16200" y="18675"/>
                      <a:pt x="16102" y="18459"/>
                      <a:pt x="15919" y="18244"/>
                    </a:cubicBezTo>
                    <a:cubicBezTo>
                      <a:pt x="16552" y="17972"/>
                      <a:pt x="16875" y="17588"/>
                      <a:pt x="16875" y="17100"/>
                    </a:cubicBezTo>
                    <a:cubicBezTo>
                      <a:pt x="16875" y="16753"/>
                      <a:pt x="16692" y="16453"/>
                      <a:pt x="16341" y="16200"/>
                    </a:cubicBezTo>
                    <a:cubicBezTo>
                      <a:pt x="16692" y="15947"/>
                      <a:pt x="16875" y="15647"/>
                      <a:pt x="16875" y="15300"/>
                    </a:cubicBezTo>
                    <a:cubicBezTo>
                      <a:pt x="16875" y="14793"/>
                      <a:pt x="16524" y="14400"/>
                      <a:pt x="15863" y="14138"/>
                    </a:cubicBezTo>
                    <a:cubicBezTo>
                      <a:pt x="15919" y="13668"/>
                      <a:pt x="16173" y="13176"/>
                      <a:pt x="16594" y="12638"/>
                    </a:cubicBezTo>
                    <a:cubicBezTo>
                      <a:pt x="17016" y="12098"/>
                      <a:pt x="17417" y="11644"/>
                      <a:pt x="17831" y="11288"/>
                    </a:cubicBezTo>
                    <a:cubicBezTo>
                      <a:pt x="18247" y="10932"/>
                      <a:pt x="18774" y="10528"/>
                      <a:pt x="19406" y="10069"/>
                    </a:cubicBezTo>
                    <a:cubicBezTo>
                      <a:pt x="20855" y="9009"/>
                      <a:pt x="21600" y="7753"/>
                      <a:pt x="21600" y="6300"/>
                    </a:cubicBezTo>
                    <a:cubicBezTo>
                      <a:pt x="21600" y="5372"/>
                      <a:pt x="21271" y="4496"/>
                      <a:pt x="20644" y="3694"/>
                    </a:cubicBezTo>
                    <a:cubicBezTo>
                      <a:pt x="20018" y="2893"/>
                      <a:pt x="19188" y="2236"/>
                      <a:pt x="18169" y="1706"/>
                    </a:cubicBezTo>
                    <a:cubicBezTo>
                      <a:pt x="17149" y="1177"/>
                      <a:pt x="15996" y="755"/>
                      <a:pt x="14709" y="450"/>
                    </a:cubicBezTo>
                    <a:cubicBezTo>
                      <a:pt x="13422" y="146"/>
                      <a:pt x="12136" y="0"/>
                      <a:pt x="10800" y="0"/>
                    </a:cubicBezTo>
                    <a:close/>
                    <a:moveTo>
                      <a:pt x="10800" y="1800"/>
                    </a:moveTo>
                    <a:cubicBezTo>
                      <a:pt x="11771" y="1800"/>
                      <a:pt x="12719" y="1907"/>
                      <a:pt x="13669" y="2119"/>
                    </a:cubicBezTo>
                    <a:cubicBezTo>
                      <a:pt x="14617" y="2329"/>
                      <a:pt x="15475" y="2611"/>
                      <a:pt x="16256" y="2981"/>
                    </a:cubicBezTo>
                    <a:cubicBezTo>
                      <a:pt x="17036" y="3352"/>
                      <a:pt x="17683" y="3825"/>
                      <a:pt x="18169" y="4406"/>
                    </a:cubicBezTo>
                    <a:cubicBezTo>
                      <a:pt x="18653" y="4988"/>
                      <a:pt x="18900" y="5625"/>
                      <a:pt x="18900" y="6300"/>
                    </a:cubicBezTo>
                    <a:cubicBezTo>
                      <a:pt x="18900" y="7246"/>
                      <a:pt x="18421" y="8091"/>
                      <a:pt x="17466" y="8831"/>
                    </a:cubicBezTo>
                    <a:cubicBezTo>
                      <a:pt x="17324" y="8935"/>
                      <a:pt x="17107" y="9094"/>
                      <a:pt x="16819" y="9300"/>
                    </a:cubicBezTo>
                    <a:cubicBezTo>
                      <a:pt x="16531" y="9507"/>
                      <a:pt x="16312" y="9647"/>
                      <a:pt x="16172" y="9750"/>
                    </a:cubicBezTo>
                    <a:cubicBezTo>
                      <a:pt x="14372" y="11184"/>
                      <a:pt x="13374" y="12591"/>
                      <a:pt x="13191" y="13950"/>
                    </a:cubicBezTo>
                    <a:lnTo>
                      <a:pt x="8381" y="13950"/>
                    </a:lnTo>
                    <a:cubicBezTo>
                      <a:pt x="8198" y="12591"/>
                      <a:pt x="7200" y="11185"/>
                      <a:pt x="5400" y="9750"/>
                    </a:cubicBezTo>
                    <a:cubicBezTo>
                      <a:pt x="5260" y="9647"/>
                      <a:pt x="5041" y="9507"/>
                      <a:pt x="4753" y="9300"/>
                    </a:cubicBezTo>
                    <a:cubicBezTo>
                      <a:pt x="4465" y="9094"/>
                      <a:pt x="4275" y="8935"/>
                      <a:pt x="4134" y="8831"/>
                    </a:cubicBezTo>
                    <a:cubicBezTo>
                      <a:pt x="3179" y="8091"/>
                      <a:pt x="2700" y="7247"/>
                      <a:pt x="2700" y="6300"/>
                    </a:cubicBezTo>
                    <a:cubicBezTo>
                      <a:pt x="2700" y="5625"/>
                      <a:pt x="2919" y="4988"/>
                      <a:pt x="3403" y="4406"/>
                    </a:cubicBezTo>
                    <a:cubicBezTo>
                      <a:pt x="3889" y="3825"/>
                      <a:pt x="4536" y="3352"/>
                      <a:pt x="5316" y="2981"/>
                    </a:cubicBezTo>
                    <a:cubicBezTo>
                      <a:pt x="6096" y="2611"/>
                      <a:pt x="6954" y="2329"/>
                      <a:pt x="7903" y="2119"/>
                    </a:cubicBezTo>
                    <a:cubicBezTo>
                      <a:pt x="8853" y="1907"/>
                      <a:pt x="9829" y="1800"/>
                      <a:pt x="10800" y="1800"/>
                    </a:cubicBezTo>
                    <a:close/>
                    <a:moveTo>
                      <a:pt x="10688" y="3881"/>
                    </a:moveTo>
                    <a:cubicBezTo>
                      <a:pt x="10506" y="3881"/>
                      <a:pt x="10343" y="3923"/>
                      <a:pt x="10209" y="4013"/>
                    </a:cubicBezTo>
                    <a:cubicBezTo>
                      <a:pt x="10075" y="4102"/>
                      <a:pt x="10013" y="4210"/>
                      <a:pt x="10013" y="4331"/>
                    </a:cubicBezTo>
                    <a:cubicBezTo>
                      <a:pt x="10013" y="4453"/>
                      <a:pt x="10075" y="4561"/>
                      <a:pt x="10209" y="4650"/>
                    </a:cubicBezTo>
                    <a:cubicBezTo>
                      <a:pt x="10343" y="4739"/>
                      <a:pt x="10506" y="4781"/>
                      <a:pt x="10688" y="4781"/>
                    </a:cubicBezTo>
                    <a:cubicBezTo>
                      <a:pt x="11420" y="4781"/>
                      <a:pt x="12178" y="4903"/>
                      <a:pt x="12938" y="5138"/>
                    </a:cubicBezTo>
                    <a:cubicBezTo>
                      <a:pt x="13697" y="5372"/>
                      <a:pt x="14063" y="5700"/>
                      <a:pt x="14063" y="6131"/>
                    </a:cubicBezTo>
                    <a:cubicBezTo>
                      <a:pt x="14063" y="6253"/>
                      <a:pt x="14126" y="6362"/>
                      <a:pt x="14259" y="6450"/>
                    </a:cubicBezTo>
                    <a:cubicBezTo>
                      <a:pt x="14393" y="6539"/>
                      <a:pt x="14554" y="6581"/>
                      <a:pt x="14738" y="6581"/>
                    </a:cubicBezTo>
                    <a:cubicBezTo>
                      <a:pt x="14920" y="6581"/>
                      <a:pt x="15082" y="6539"/>
                      <a:pt x="15216" y="6450"/>
                    </a:cubicBezTo>
                    <a:cubicBezTo>
                      <a:pt x="15350" y="6362"/>
                      <a:pt x="15413" y="6253"/>
                      <a:pt x="15413" y="6131"/>
                    </a:cubicBezTo>
                    <a:cubicBezTo>
                      <a:pt x="15413" y="5643"/>
                      <a:pt x="15152" y="5213"/>
                      <a:pt x="14625" y="4856"/>
                    </a:cubicBezTo>
                    <a:cubicBezTo>
                      <a:pt x="14098" y="4501"/>
                      <a:pt x="13494" y="4256"/>
                      <a:pt x="12797" y="4106"/>
                    </a:cubicBezTo>
                    <a:cubicBezTo>
                      <a:pt x="12102" y="3957"/>
                      <a:pt x="11391" y="3881"/>
                      <a:pt x="10688" y="3881"/>
                    </a:cubicBezTo>
                    <a:close/>
                  </a:path>
                </a:pathLst>
              </a:custGeom>
              <a:solidFill>
                <a:srgbClr val="FFFFFF"/>
              </a:solidFill>
              <a:ln w="12700">
                <a:miter lim="400000"/>
              </a:ln>
            </p:spPr>
            <p:txBody>
              <a:bodyPr anchor="ctr"/>
              <a:lstStyle/>
              <a:p>
                <a:pPr algn="ctr"/>
              </a:p>
            </p:txBody>
          </p:sp>
        </p:grpSp>
        <p:sp>
          <p:nvSpPr>
            <p:cNvPr id="17" name="Rectangle 26"/>
            <p:cNvSpPr/>
            <p:nvPr/>
          </p:nvSpPr>
          <p:spPr>
            <a:xfrm>
              <a:off x="9011371" y="4807445"/>
              <a:ext cx="1176762" cy="295078"/>
            </a:xfrm>
            <a:prstGeom prst="rect">
              <a:avLst/>
            </a:prstGeom>
            <a:solidFill>
              <a:srgbClr val="E6E7EA"/>
            </a:solidFill>
            <a:ln w="12700">
              <a:miter lim="400000"/>
            </a:ln>
          </p:spPr>
          <p:txBody>
            <a:bodyPr wrap="none" lIns="25400" tIns="25400" rIns="25400" bIns="25400" anchor="ctr" anchorCtr="1">
              <a:normAutofit/>
            </a:bodyPr>
            <a:lstStyle/>
            <a:p>
              <a:pPr lvl="0" algn="ctr"/>
              <a:r>
                <a:rPr lang="zh-CN" altLang="en-US" sz="1200">
                  <a:solidFill>
                    <a:schemeClr val="tx1">
                      <a:lumMod val="50000"/>
                      <a:lumOff val="50000"/>
                    </a:schemeClr>
                  </a:solidFill>
                </a:rPr>
                <a:t>关键词</a:t>
              </a:r>
              <a:endParaRPr lang="zh-CN" altLang="en-US" sz="1200">
                <a:solidFill>
                  <a:schemeClr val="tx1">
                    <a:lumMod val="50000"/>
                    <a:lumOff val="50000"/>
                  </a:schemeClr>
                </a:solidFill>
              </a:endParaRPr>
            </a:p>
          </p:txBody>
        </p:sp>
        <p:sp>
          <p:nvSpPr>
            <p:cNvPr id="19" name="Rectangle: Rounded Corners 28"/>
            <p:cNvSpPr/>
            <p:nvPr/>
          </p:nvSpPr>
          <p:spPr>
            <a:xfrm>
              <a:off x="6630554" y="1855929"/>
              <a:ext cx="3555884" cy="712046"/>
            </a:xfrm>
            <a:prstGeom prst="roundRect">
              <a:avLst>
                <a:gd name="adj" fmla="val 4459"/>
              </a:avLst>
            </a:prstGeom>
            <a:solidFill>
              <a:schemeClr val="accent3"/>
            </a:solidFill>
            <a:ln w="12700" cap="flat">
              <a:noFill/>
              <a:miter lim="400000"/>
            </a:ln>
            <a:effectLst/>
          </p:spPr>
          <p:txBody>
            <a:bodyPr wrap="none" lIns="25400" tIns="25400" rIns="25400" bIns="25400" anchor="ctr">
              <a:normAutofit/>
            </a:bodyPr>
            <a:lstStyle/>
            <a:p>
              <a:pPr lvl="0" algn="ctr"/>
              <a:r>
                <a:rPr lang="zh-CN" altLang="en-US" sz="2000">
                  <a:solidFill>
                    <a:schemeClr val="bg1"/>
                  </a:solidFill>
                </a:rPr>
                <a:t>标题文本预设</a:t>
              </a:r>
              <a:endParaRPr lang="zh-CN" altLang="en-US" sz="2000">
                <a:solidFill>
                  <a:schemeClr val="bg1"/>
                </a:solidFill>
              </a:endParaRPr>
            </a:p>
          </p:txBody>
        </p:sp>
        <p:sp>
          <p:nvSpPr>
            <p:cNvPr id="20" name="Straight Connector 29"/>
            <p:cNvSpPr/>
            <p:nvPr/>
          </p:nvSpPr>
          <p:spPr>
            <a:xfrm>
              <a:off x="3021804" y="4305506"/>
              <a:ext cx="541059" cy="1"/>
            </a:xfrm>
            <a:prstGeom prst="line">
              <a:avLst/>
            </a:prstGeom>
            <a:ln w="3175">
              <a:solidFill>
                <a:srgbClr val="A6AAA9"/>
              </a:solidFill>
              <a:miter lim="400000"/>
              <a:tailEnd type="triangle"/>
            </a:ln>
          </p:spPr>
          <p:txBody>
            <a:bodyPr anchor="ctr"/>
            <a:lstStyle/>
            <a:p>
              <a:pPr algn="ctr"/>
            </a:p>
          </p:txBody>
        </p:sp>
        <p:sp>
          <p:nvSpPr>
            <p:cNvPr id="21" name="Straight Connector 30"/>
            <p:cNvSpPr/>
            <p:nvPr/>
          </p:nvSpPr>
          <p:spPr>
            <a:xfrm>
              <a:off x="4429740" y="4305506"/>
              <a:ext cx="541059" cy="1"/>
            </a:xfrm>
            <a:prstGeom prst="line">
              <a:avLst/>
            </a:prstGeom>
            <a:ln w="3175">
              <a:solidFill>
                <a:srgbClr val="A6AAA9"/>
              </a:solidFill>
              <a:miter lim="400000"/>
              <a:tailEnd type="triangle"/>
            </a:ln>
          </p:spPr>
          <p:txBody>
            <a:bodyPr anchor="ctr"/>
            <a:lstStyle/>
            <a:p>
              <a:pPr algn="ctr"/>
            </a:p>
          </p:txBody>
        </p:sp>
        <p:sp>
          <p:nvSpPr>
            <p:cNvPr id="22" name="Straight Connector 31"/>
            <p:cNvSpPr/>
            <p:nvPr/>
          </p:nvSpPr>
          <p:spPr>
            <a:xfrm>
              <a:off x="5824212" y="4305506"/>
              <a:ext cx="541059" cy="1"/>
            </a:xfrm>
            <a:prstGeom prst="line">
              <a:avLst/>
            </a:prstGeom>
            <a:ln w="3175">
              <a:solidFill>
                <a:srgbClr val="A6AAA9"/>
              </a:solidFill>
              <a:miter lim="400000"/>
              <a:tailEnd type="triangle"/>
            </a:ln>
          </p:spPr>
          <p:txBody>
            <a:bodyPr anchor="ctr"/>
            <a:lstStyle/>
            <a:p>
              <a:pPr algn="ctr"/>
            </a:p>
          </p:txBody>
        </p:sp>
        <p:sp>
          <p:nvSpPr>
            <p:cNvPr id="23" name="Straight Connector 32"/>
            <p:cNvSpPr/>
            <p:nvPr/>
          </p:nvSpPr>
          <p:spPr>
            <a:xfrm>
              <a:off x="7223868" y="4305506"/>
              <a:ext cx="541059" cy="1"/>
            </a:xfrm>
            <a:prstGeom prst="line">
              <a:avLst/>
            </a:prstGeom>
            <a:ln w="3175">
              <a:solidFill>
                <a:srgbClr val="A6AAA9"/>
              </a:solidFill>
              <a:miter lim="400000"/>
              <a:tailEnd type="triangle"/>
            </a:ln>
          </p:spPr>
          <p:txBody>
            <a:bodyPr anchor="ctr"/>
            <a:lstStyle/>
            <a:p>
              <a:pPr algn="ctr"/>
            </a:p>
          </p:txBody>
        </p:sp>
        <p:sp>
          <p:nvSpPr>
            <p:cNvPr id="24" name="Straight Connector 33"/>
            <p:cNvSpPr/>
            <p:nvPr/>
          </p:nvSpPr>
          <p:spPr>
            <a:xfrm>
              <a:off x="8607492" y="4305506"/>
              <a:ext cx="541059" cy="1"/>
            </a:xfrm>
            <a:prstGeom prst="line">
              <a:avLst/>
            </a:prstGeom>
            <a:ln w="3175">
              <a:solidFill>
                <a:srgbClr val="A6AAA9"/>
              </a:solidFill>
              <a:miter lim="400000"/>
              <a:tailEnd type="triangle"/>
            </a:ln>
          </p:spPr>
          <p:txBody>
            <a:bodyPr anchor="ctr"/>
            <a:lstStyle/>
            <a:p>
              <a:pPr algn="ctr"/>
            </a:p>
          </p:txBody>
        </p:sp>
        <p:sp>
          <p:nvSpPr>
            <p:cNvPr id="39" name="TextBox 2"/>
            <p:cNvSpPr txBox="1"/>
            <p:nvPr/>
          </p:nvSpPr>
          <p:spPr>
            <a:xfrm>
              <a:off x="7009458" y="2881536"/>
              <a:ext cx="2916314" cy="662367"/>
            </a:xfrm>
            <a:prstGeom prst="rect">
              <a:avLst/>
            </a:prstGeom>
            <a:noFill/>
            <a:ln w="12700" cap="flat">
              <a:noFill/>
              <a:miter lim="400000"/>
            </a:ln>
            <a:effectLst/>
          </p:spPr>
          <p:txBody>
            <a:bodyPr wrap="square" lIns="0" tIns="0" rIns="0" bIns="0" anchor="t">
              <a:normAutofit/>
            </a:bodyPr>
            <a:lstStyle/>
            <a:p>
              <a:pPr algn="ctr">
                <a:lnSpc>
                  <a:spcPct val="120000"/>
                </a:lnSpc>
              </a:pPr>
              <a:r>
                <a:rPr lang="zh-CN" altLang="en-US" sz="1200" dirty="0">
                  <a:solidFill>
                    <a:schemeClr val="tx1">
                      <a:lumMod val="50000"/>
                      <a:lumOff val="50000"/>
                    </a:schemeClr>
                  </a:solidFill>
                </a:rPr>
                <a:t>此部分内容作为文字排版占位显示（建议使用主题字体）如需更改请在（设置形状格式）菜单下（文本选项）中调整</a:t>
              </a:r>
              <a:endParaRPr lang="zh-CN" altLang="en-US" sz="1200" dirty="0">
                <a:solidFill>
                  <a:schemeClr val="tx1">
                    <a:lumMod val="50000"/>
                    <a:lumOff val="50000"/>
                  </a:schemeClr>
                </a:solidFill>
              </a:endParaRPr>
            </a:p>
          </p:txBody>
        </p:sp>
      </p:grpSp>
      <p:sp>
        <p:nvSpPr>
          <p:cNvPr id="40"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41"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42" name="等腰三角形 41"/>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47105" y="2347420"/>
            <a:ext cx="4141561" cy="2807686"/>
            <a:chOff x="1042305" y="2079277"/>
            <a:chExt cx="4141561" cy="2807686"/>
          </a:xfrm>
        </p:grpSpPr>
        <p:sp>
          <p:nvSpPr>
            <p:cNvPr id="5" name="文本框 4"/>
            <p:cNvSpPr txBox="1"/>
            <p:nvPr/>
          </p:nvSpPr>
          <p:spPr>
            <a:xfrm>
              <a:off x="1042305" y="2079277"/>
              <a:ext cx="2339102" cy="1082669"/>
            </a:xfrm>
            <a:prstGeom prst="rect">
              <a:avLst/>
            </a:prstGeom>
            <a:noFill/>
          </p:spPr>
          <p:txBody>
            <a:bodyPr wrap="none" rtlCol="0">
              <a:spAutoFit/>
            </a:bodyPr>
            <a:lstStyle/>
            <a:p>
              <a:pPr>
                <a:lnSpc>
                  <a:spcPct val="120000"/>
                </a:lnSpc>
              </a:pPr>
              <a:r>
                <a:rPr lang="zh-CN" altLang="en-US" sz="2800" b="1" dirty="0">
                  <a:solidFill>
                    <a:srgbClr val="4B5964"/>
                  </a:solidFill>
                  <a:latin typeface="微软雅黑" panose="020B0503020204020204" pitchFamily="34" charset="-122"/>
                  <a:ea typeface="微软雅黑" panose="020B0503020204020204" pitchFamily="34" charset="-122"/>
                </a:rPr>
                <a:t>单击此处添加</a:t>
              </a:r>
              <a:endParaRPr lang="en-US" altLang="zh-CN" sz="2800" b="1" dirty="0">
                <a:solidFill>
                  <a:srgbClr val="4B5964"/>
                </a:solidFill>
                <a:latin typeface="微软雅黑" panose="020B0503020204020204" pitchFamily="34" charset="-122"/>
                <a:ea typeface="微软雅黑" panose="020B0503020204020204" pitchFamily="34" charset="-122"/>
              </a:endParaRPr>
            </a:p>
            <a:p>
              <a:pPr>
                <a:lnSpc>
                  <a:spcPct val="120000"/>
                </a:lnSpc>
              </a:pPr>
              <a:r>
                <a:rPr lang="zh-CN" altLang="en-US" sz="2800" b="1" dirty="0">
                  <a:solidFill>
                    <a:srgbClr val="4B5964"/>
                  </a:solidFill>
                  <a:latin typeface="微软雅黑" panose="020B0503020204020204" pitchFamily="34" charset="-122"/>
                  <a:ea typeface="微软雅黑" panose="020B0503020204020204" pitchFamily="34" charset="-122"/>
                </a:rPr>
                <a:t>文字内容</a:t>
              </a:r>
              <a:endParaRPr lang="zh-CN" altLang="en-US" sz="2800" b="1" dirty="0">
                <a:solidFill>
                  <a:srgbClr val="4B5964"/>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42305" y="3277301"/>
              <a:ext cx="4141561" cy="313932"/>
            </a:xfrm>
            <a:prstGeom prst="rect">
              <a:avLst/>
            </a:prstGeom>
            <a:noFill/>
          </p:spPr>
          <p:txBody>
            <a:bodyPr wrap="square" rtlCol="0">
              <a:spAutoFit/>
            </a:bodyPr>
            <a:lstStyle/>
            <a:p>
              <a:pPr algn="just">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您的文字添加到此处，可以通过单击</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1160445" y="3678492"/>
              <a:ext cx="1691612" cy="0"/>
            </a:xfrm>
            <a:prstGeom prst="line">
              <a:avLst/>
            </a:prstGeom>
            <a:ln w="12700">
              <a:solidFill>
                <a:srgbClr val="F5CF26"/>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042305" y="3908234"/>
              <a:ext cx="4141561" cy="978729"/>
            </a:xfrm>
            <a:prstGeom prst="rect">
              <a:avLst/>
            </a:prstGeom>
            <a:noFill/>
          </p:spPr>
          <p:txBody>
            <a:bodyPr wrap="square" rtlCol="0">
              <a:spAutoFit/>
            </a:bodyPr>
            <a:lstStyle/>
            <a:p>
              <a:pPr algn="just">
                <a:lnSpc>
                  <a:spcPct val="12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您的文字添加到此处，可以通过单击此处删除此处的文字进行添加，也可以复制您的文字粘贴到此处，本模板所有文字图片图标均可更改替换的文字粘贴到此处，本模板所有文字图片图标均可更改替换</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135045" y="3678492"/>
              <a:ext cx="169161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7" name="图片占位符 16"/>
          <p:cNvPicPr>
            <a:picLocks noGrp="1" noChangeAspect="1"/>
          </p:cNvPicPr>
          <p:nvPr>
            <p:ph type="pic" sz="quarter" idx="12"/>
          </p:nvPr>
        </p:nvPicPr>
        <p:blipFill>
          <a:blip r:embed="rId1">
            <a:grayscl/>
            <a:extLst>
              <a:ext uri="{28A0092B-C50C-407E-A947-70E740481C1C}">
                <a14:useLocalDpi xmlns:a14="http://schemas.microsoft.com/office/drawing/2010/main" val="0"/>
              </a:ext>
            </a:extLst>
          </a:blip>
          <a:srcRect l="4649" r="4649"/>
          <a:stretch>
            <a:fillRect/>
          </a:stretch>
        </p:blipFill>
        <p:spPr>
          <a:xfrm>
            <a:off x="6145438" y="1927623"/>
            <a:ext cx="5055962" cy="4179856"/>
          </a:xfrm>
        </p:spPr>
      </p:pic>
      <p:sp>
        <p:nvSpPr>
          <p:cNvPr id="11"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12"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13" name="等腰三角形 12"/>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74688" y="1598613"/>
            <a:ext cx="4465637" cy="1303337"/>
            <a:chOff x="674688" y="1284288"/>
            <a:chExt cx="4465637" cy="1303337"/>
          </a:xfrm>
        </p:grpSpPr>
        <p:sp>
          <p:nvSpPr>
            <p:cNvPr id="11289" name="Oval 22"/>
            <p:cNvSpPr>
              <a:spLocks noChangeArrowheads="1"/>
            </p:cNvSpPr>
            <p:nvPr/>
          </p:nvSpPr>
          <p:spPr bwMode="auto">
            <a:xfrm>
              <a:off x="3836988" y="1284288"/>
              <a:ext cx="1303337" cy="1303337"/>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lIns="75493" tIns="37746" rIns="75493" bIns="37746"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14000"/>
                </a:lnSpc>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主要</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14000"/>
                </a:lnSpc>
              </a:pPr>
              <a:r>
                <a:rPr lang="zh-CN" altLang="en-US" sz="2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创新</a:t>
              </a:r>
              <a:endParaRPr lang="zh-CN" altLang="en-US" sz="2800" b="1" baseline="-3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90" name="Line 23"/>
            <p:cNvSpPr>
              <a:spLocks noChangeShapeType="1"/>
            </p:cNvSpPr>
            <p:nvPr/>
          </p:nvSpPr>
          <p:spPr bwMode="auto">
            <a:xfrm flipH="1">
              <a:off x="674688" y="1936750"/>
              <a:ext cx="3162300" cy="1588"/>
            </a:xfrm>
            <a:prstGeom prst="line">
              <a:avLst/>
            </a:prstGeom>
            <a:noFill/>
            <a:ln w="5">
              <a:solidFill>
                <a:srgbClr val="333333"/>
              </a:solidFill>
              <a:prstDash val="dash"/>
              <a:round/>
              <a:tailEnd type="arrow" w="med" len="med"/>
            </a:ln>
            <a:extLst>
              <a:ext uri="{909E8E84-426E-40DD-AFC4-6F175D3DCCD1}">
                <a14:hiddenFill xmlns:a14="http://schemas.microsoft.com/office/drawing/2010/main">
                  <a:noFill/>
                </a14:hiddenFill>
              </a:ext>
            </a:extLst>
          </p:spPr>
          <p:txBody>
            <a:bodyPr lIns="75493" tIns="37746" rIns="75493" bIns="37746"/>
            <a:lstStyle/>
            <a:p>
              <a:endParaRPr lang="zh-CN" altLang="en-US"/>
            </a:p>
          </p:txBody>
        </p:sp>
        <p:sp>
          <p:nvSpPr>
            <p:cNvPr id="11291" name="Freeform 24"/>
            <p:cNvSpPr>
              <a:spLocks noEditPoints="1" noChangeArrowheads="1"/>
            </p:cNvSpPr>
            <p:nvPr/>
          </p:nvSpPr>
          <p:spPr bwMode="auto">
            <a:xfrm>
              <a:off x="2871788" y="1749424"/>
              <a:ext cx="396000" cy="396000"/>
            </a:xfrm>
            <a:custGeom>
              <a:avLst/>
              <a:gdLst>
                <a:gd name="T0" fmla="*/ 179455 w 47"/>
                <a:gd name="T1" fmla="*/ 0 h 47"/>
                <a:gd name="T2" fmla="*/ 366712 w 47"/>
                <a:gd name="T3" fmla="*/ 187258 h 47"/>
                <a:gd name="T4" fmla="*/ 179455 w 47"/>
                <a:gd name="T5" fmla="*/ 366713 h 47"/>
                <a:gd name="T6" fmla="*/ 0 w 47"/>
                <a:gd name="T7" fmla="*/ 187258 h 47"/>
                <a:gd name="T8" fmla="*/ 179455 w 47"/>
                <a:gd name="T9" fmla="*/ 0 h 47"/>
                <a:gd name="T10" fmla="*/ 179455 w 47"/>
                <a:gd name="T11" fmla="*/ 117036 h 47"/>
                <a:gd name="T12" fmla="*/ 117036 w 47"/>
                <a:gd name="T13" fmla="*/ 187258 h 47"/>
                <a:gd name="T14" fmla="*/ 179455 w 47"/>
                <a:gd name="T15" fmla="*/ 249677 h 47"/>
                <a:gd name="T16" fmla="*/ 249676 w 47"/>
                <a:gd name="T17" fmla="*/ 187258 h 47"/>
                <a:gd name="T18" fmla="*/ 179455 w 47"/>
                <a:gd name="T19" fmla="*/ 11703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7"/>
                <a:gd name="T32" fmla="*/ 47 w 47"/>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chemeClr val="accent5"/>
            </a:solidFill>
            <a:ln>
              <a:noFill/>
            </a:ln>
          </p:spPr>
          <p:txBody>
            <a:bodyPr lIns="75493" tIns="37746" rIns="75493" bIns="37746"/>
            <a:lstStyle/>
            <a:p>
              <a:endParaRPr lang="zh-CN" altLang="en-US"/>
            </a:p>
          </p:txBody>
        </p:sp>
        <p:sp>
          <p:nvSpPr>
            <p:cNvPr id="11292" name="Freeform 25"/>
            <p:cNvSpPr>
              <a:spLocks noEditPoints="1" noChangeArrowheads="1"/>
            </p:cNvSpPr>
            <p:nvPr/>
          </p:nvSpPr>
          <p:spPr bwMode="auto">
            <a:xfrm>
              <a:off x="2011363" y="1749424"/>
              <a:ext cx="396000" cy="396000"/>
            </a:xfrm>
            <a:custGeom>
              <a:avLst/>
              <a:gdLst>
                <a:gd name="T0" fmla="*/ 188878 w 47"/>
                <a:gd name="T1" fmla="*/ 0 h 47"/>
                <a:gd name="T2" fmla="*/ 369887 w 47"/>
                <a:gd name="T3" fmla="*/ 187258 h 47"/>
                <a:gd name="T4" fmla="*/ 188878 w 47"/>
                <a:gd name="T5" fmla="*/ 366713 h 47"/>
                <a:gd name="T6" fmla="*/ 0 w 47"/>
                <a:gd name="T7" fmla="*/ 187258 h 47"/>
                <a:gd name="T8" fmla="*/ 188878 w 47"/>
                <a:gd name="T9" fmla="*/ 0 h 47"/>
                <a:gd name="T10" fmla="*/ 188878 w 47"/>
                <a:gd name="T11" fmla="*/ 117036 h 47"/>
                <a:gd name="T12" fmla="*/ 118049 w 47"/>
                <a:gd name="T13" fmla="*/ 187258 h 47"/>
                <a:gd name="T14" fmla="*/ 188878 w 47"/>
                <a:gd name="T15" fmla="*/ 249677 h 47"/>
                <a:gd name="T16" fmla="*/ 251838 w 47"/>
                <a:gd name="T17" fmla="*/ 187258 h 47"/>
                <a:gd name="T18" fmla="*/ 188878 w 47"/>
                <a:gd name="T19" fmla="*/ 11703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7"/>
                <a:gd name="T32" fmla="*/ 47 w 47"/>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chemeClr val="accent5"/>
            </a:solidFill>
            <a:ln>
              <a:noFill/>
            </a:ln>
          </p:spPr>
          <p:txBody>
            <a:bodyPr lIns="75493" tIns="37746" rIns="75493" bIns="37746"/>
            <a:lstStyle/>
            <a:p>
              <a:endParaRPr lang="zh-CN" altLang="en-US"/>
            </a:p>
          </p:txBody>
        </p:sp>
        <p:sp>
          <p:nvSpPr>
            <p:cNvPr id="11293" name="Freeform 26"/>
            <p:cNvSpPr>
              <a:spLocks noEditPoints="1" noChangeArrowheads="1"/>
            </p:cNvSpPr>
            <p:nvPr/>
          </p:nvSpPr>
          <p:spPr bwMode="auto">
            <a:xfrm>
              <a:off x="1155700" y="1749424"/>
              <a:ext cx="396000" cy="396000"/>
            </a:xfrm>
            <a:custGeom>
              <a:avLst/>
              <a:gdLst>
                <a:gd name="T0" fmla="*/ 186532 w 48"/>
                <a:gd name="T1" fmla="*/ 0 h 47"/>
                <a:gd name="T2" fmla="*/ 373063 w 48"/>
                <a:gd name="T3" fmla="*/ 187258 h 47"/>
                <a:gd name="T4" fmla="*/ 186532 w 48"/>
                <a:gd name="T5" fmla="*/ 366713 h 47"/>
                <a:gd name="T6" fmla="*/ 0 w 48"/>
                <a:gd name="T7" fmla="*/ 187258 h 47"/>
                <a:gd name="T8" fmla="*/ 186532 w 48"/>
                <a:gd name="T9" fmla="*/ 0 h 47"/>
                <a:gd name="T10" fmla="*/ 186532 w 48"/>
                <a:gd name="T11" fmla="*/ 117036 h 47"/>
                <a:gd name="T12" fmla="*/ 116582 w 48"/>
                <a:gd name="T13" fmla="*/ 187258 h 47"/>
                <a:gd name="T14" fmla="*/ 186532 w 48"/>
                <a:gd name="T15" fmla="*/ 249677 h 47"/>
                <a:gd name="T16" fmla="*/ 248709 w 48"/>
                <a:gd name="T17" fmla="*/ 187258 h 47"/>
                <a:gd name="T18" fmla="*/ 186532 w 48"/>
                <a:gd name="T19" fmla="*/ 11703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7"/>
                <a:gd name="T32" fmla="*/ 48 w 48"/>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chemeClr val="accent5"/>
            </a:solidFill>
            <a:ln>
              <a:noFill/>
            </a:ln>
          </p:spPr>
          <p:txBody>
            <a:bodyPr lIns="75493" tIns="37746" rIns="75493" bIns="37746"/>
            <a:lstStyle/>
            <a:p>
              <a:endParaRPr lang="zh-CN" altLang="en-US"/>
            </a:p>
          </p:txBody>
        </p:sp>
      </p:grpSp>
      <p:grpSp>
        <p:nvGrpSpPr>
          <p:cNvPr id="4" name="组合 3"/>
          <p:cNvGrpSpPr/>
          <p:nvPr/>
        </p:nvGrpSpPr>
        <p:grpSpPr>
          <a:xfrm>
            <a:off x="2990850" y="2354263"/>
            <a:ext cx="8429625" cy="1636106"/>
            <a:chOff x="2990850" y="2039938"/>
            <a:chExt cx="8429625" cy="1636106"/>
          </a:xfrm>
        </p:grpSpPr>
        <p:sp>
          <p:nvSpPr>
            <p:cNvPr id="11294" name="Freeform 27"/>
            <p:cNvSpPr>
              <a:spLocks noChangeArrowheads="1"/>
            </p:cNvSpPr>
            <p:nvPr/>
          </p:nvSpPr>
          <p:spPr bwMode="auto">
            <a:xfrm>
              <a:off x="2990850" y="2039938"/>
              <a:ext cx="1743075" cy="1479550"/>
            </a:xfrm>
            <a:custGeom>
              <a:avLst/>
              <a:gdLst>
                <a:gd name="T0" fmla="*/ 1344435 w 223"/>
                <a:gd name="T1" fmla="*/ 1339382 h 190"/>
                <a:gd name="T2" fmla="*/ 390824 w 223"/>
                <a:gd name="T3" fmla="*/ 950027 h 190"/>
                <a:gd name="T4" fmla="*/ 0 w 223"/>
                <a:gd name="T5" fmla="*/ 0 h 190"/>
                <a:gd name="T6" fmla="*/ 171963 w 223"/>
                <a:gd name="T7" fmla="*/ 0 h 190"/>
                <a:gd name="T8" fmla="*/ 515888 w 223"/>
                <a:gd name="T9" fmla="*/ 825433 h 190"/>
                <a:gd name="T10" fmla="*/ 1344435 w 223"/>
                <a:gd name="T11" fmla="*/ 1168066 h 190"/>
                <a:gd name="T12" fmla="*/ 1344435 w 223"/>
                <a:gd name="T13" fmla="*/ 1027898 h 190"/>
                <a:gd name="T14" fmla="*/ 1743075 w 223"/>
                <a:gd name="T15" fmla="*/ 1269298 h 190"/>
                <a:gd name="T16" fmla="*/ 1344435 w 223"/>
                <a:gd name="T17" fmla="*/ 1479550 h 190"/>
                <a:gd name="T18" fmla="*/ 1344435 w 223"/>
                <a:gd name="T19" fmla="*/ 1339382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3"/>
                <a:gd name="T31" fmla="*/ 0 h 190"/>
                <a:gd name="T32" fmla="*/ 223 w 223"/>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chemeClr val="accent5"/>
            </a:solidFill>
            <a:ln>
              <a:noFill/>
            </a:ln>
          </p:spPr>
          <p:txBody>
            <a:bodyPr lIns="75493" tIns="37746" rIns="75493" bIns="37746"/>
            <a:lstStyle/>
            <a:p>
              <a:endParaRPr lang="zh-CN" altLang="en-US"/>
            </a:p>
          </p:txBody>
        </p:sp>
        <p:sp>
          <p:nvSpPr>
            <p:cNvPr id="11297" name="TextBox 17"/>
            <p:cNvSpPr>
              <a:spLocks noChangeArrowheads="1"/>
            </p:cNvSpPr>
            <p:nvPr/>
          </p:nvSpPr>
          <p:spPr bwMode="auto">
            <a:xfrm>
              <a:off x="4794250" y="2907318"/>
              <a:ext cx="569241" cy="76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493" tIns="37746" rIns="75493" bIns="37746" anchor="ct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500" b="1" dirty="0">
                  <a:solidFill>
                    <a:schemeClr val="accent5"/>
                  </a:solidFill>
                  <a:latin typeface="+mn-lt"/>
                  <a:ea typeface="微软雅黑" panose="020B0503020204020204" pitchFamily="34" charset="-122"/>
                  <a:sym typeface="微软雅黑" panose="020B0503020204020204" pitchFamily="34" charset="-122"/>
                </a:rPr>
                <a:t>A</a:t>
              </a:r>
              <a:endParaRPr lang="zh-CN" altLang="en-US" sz="4500" b="1" dirty="0">
                <a:solidFill>
                  <a:schemeClr val="accent5"/>
                </a:solidFill>
                <a:latin typeface="+mn-lt"/>
                <a:ea typeface="微软雅黑" panose="020B0503020204020204" pitchFamily="34" charset="-122"/>
                <a:sym typeface="微软雅黑" panose="020B0503020204020204" pitchFamily="34" charset="-122"/>
              </a:endParaRPr>
            </a:p>
          </p:txBody>
        </p:sp>
        <p:sp>
          <p:nvSpPr>
            <p:cNvPr id="11300" name="TextBox 20"/>
            <p:cNvSpPr>
              <a:spLocks noChangeArrowheads="1"/>
            </p:cNvSpPr>
            <p:nvPr/>
          </p:nvSpPr>
          <p:spPr bwMode="auto">
            <a:xfrm>
              <a:off x="5437187" y="2952750"/>
              <a:ext cx="59832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5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您的内容打在这里，或者通过复制您的文本后，在此框中选择粘贴并选择只保留文字，在此录入上述图表的综合描述说明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 name="组合 4"/>
          <p:cNvGrpSpPr/>
          <p:nvPr/>
        </p:nvGrpSpPr>
        <p:grpSpPr>
          <a:xfrm>
            <a:off x="2108200" y="2354263"/>
            <a:ext cx="9312275" cy="2498119"/>
            <a:chOff x="2108200" y="2039938"/>
            <a:chExt cx="9312275" cy="2498119"/>
          </a:xfrm>
        </p:grpSpPr>
        <p:sp>
          <p:nvSpPr>
            <p:cNvPr id="11295" name="Freeform 28"/>
            <p:cNvSpPr>
              <a:spLocks noChangeArrowheads="1"/>
            </p:cNvSpPr>
            <p:nvPr/>
          </p:nvSpPr>
          <p:spPr bwMode="auto">
            <a:xfrm>
              <a:off x="2108200" y="2039938"/>
              <a:ext cx="2625725" cy="2360612"/>
            </a:xfrm>
            <a:custGeom>
              <a:avLst/>
              <a:gdLst>
                <a:gd name="T0" fmla="*/ 2227177 w 336"/>
                <a:gd name="T1" fmla="*/ 2220378 h 303"/>
                <a:gd name="T2" fmla="*/ 656431 w 336"/>
                <a:gd name="T3" fmla="*/ 1573741 h 303"/>
                <a:gd name="T4" fmla="*/ 0 w 336"/>
                <a:gd name="T5" fmla="*/ 0 h 303"/>
                <a:gd name="T6" fmla="*/ 179737 w 336"/>
                <a:gd name="T7" fmla="*/ 0 h 303"/>
                <a:gd name="T8" fmla="*/ 781466 w 336"/>
                <a:gd name="T9" fmla="*/ 1449089 h 303"/>
                <a:gd name="T10" fmla="*/ 2227177 w 336"/>
                <a:gd name="T11" fmla="*/ 2041189 h 303"/>
                <a:gd name="T12" fmla="*/ 2227177 w 336"/>
                <a:gd name="T13" fmla="*/ 1908746 h 303"/>
                <a:gd name="T14" fmla="*/ 2625725 w 336"/>
                <a:gd name="T15" fmla="*/ 2142470 h 303"/>
                <a:gd name="T16" fmla="*/ 2227177 w 336"/>
                <a:gd name="T17" fmla="*/ 2360612 h 303"/>
                <a:gd name="T18" fmla="*/ 2227177 w 336"/>
                <a:gd name="T19" fmla="*/ 2220378 h 3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303"/>
                <a:gd name="T32" fmla="*/ 336 w 336"/>
                <a:gd name="T33" fmla="*/ 303 h 3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chemeClr val="accent5"/>
            </a:solidFill>
            <a:ln>
              <a:noFill/>
            </a:ln>
          </p:spPr>
          <p:txBody>
            <a:bodyPr lIns="75493" tIns="37746" rIns="75493" bIns="37746"/>
            <a:lstStyle/>
            <a:p>
              <a:endParaRPr lang="zh-CN" altLang="en-US"/>
            </a:p>
          </p:txBody>
        </p:sp>
        <p:sp>
          <p:nvSpPr>
            <p:cNvPr id="11298" name="TextBox 18"/>
            <p:cNvSpPr>
              <a:spLocks noChangeArrowheads="1"/>
            </p:cNvSpPr>
            <p:nvPr/>
          </p:nvSpPr>
          <p:spPr bwMode="auto">
            <a:xfrm>
              <a:off x="4794250" y="3769331"/>
              <a:ext cx="569241" cy="76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493" tIns="37746" rIns="75493" bIns="37746" anchor="ct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500" b="1">
                  <a:solidFill>
                    <a:schemeClr val="accent5"/>
                  </a:solidFill>
                  <a:latin typeface="+mn-lt"/>
                  <a:ea typeface="微软雅黑" panose="020B0503020204020204" pitchFamily="34" charset="-122"/>
                  <a:sym typeface="微软雅黑" panose="020B0503020204020204" pitchFamily="34" charset="-122"/>
                </a:rPr>
                <a:t>B</a:t>
              </a:r>
              <a:endParaRPr lang="zh-CN" altLang="en-US" sz="4500" b="1">
                <a:solidFill>
                  <a:schemeClr val="accent5"/>
                </a:solidFill>
                <a:latin typeface="+mn-lt"/>
                <a:ea typeface="微软雅黑" panose="020B0503020204020204" pitchFamily="34" charset="-122"/>
                <a:sym typeface="微软雅黑" panose="020B0503020204020204" pitchFamily="34" charset="-122"/>
              </a:endParaRPr>
            </a:p>
          </p:txBody>
        </p:sp>
        <p:sp>
          <p:nvSpPr>
            <p:cNvPr id="11301" name="TextBox 21"/>
            <p:cNvSpPr>
              <a:spLocks noChangeArrowheads="1"/>
            </p:cNvSpPr>
            <p:nvPr/>
          </p:nvSpPr>
          <p:spPr bwMode="auto">
            <a:xfrm>
              <a:off x="5437187" y="3871913"/>
              <a:ext cx="5983288" cy="60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5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您的内容打在这里，或者通过复制您的文本后，在此框中选择粘贴并选择只保留文字，在此录入上述图表的综合描述说明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5"/>
          <p:cNvGrpSpPr/>
          <p:nvPr/>
        </p:nvGrpSpPr>
        <p:grpSpPr>
          <a:xfrm>
            <a:off x="1250950" y="2354263"/>
            <a:ext cx="10169525" cy="3388706"/>
            <a:chOff x="1250950" y="2039938"/>
            <a:chExt cx="10169525" cy="3388706"/>
          </a:xfrm>
        </p:grpSpPr>
        <p:sp>
          <p:nvSpPr>
            <p:cNvPr id="11296" name="Freeform 29"/>
            <p:cNvSpPr>
              <a:spLocks noChangeArrowheads="1"/>
            </p:cNvSpPr>
            <p:nvPr/>
          </p:nvSpPr>
          <p:spPr bwMode="auto">
            <a:xfrm>
              <a:off x="1250950" y="2039938"/>
              <a:ext cx="3482975" cy="3217862"/>
            </a:xfrm>
            <a:custGeom>
              <a:avLst/>
              <a:gdLst>
                <a:gd name="T0" fmla="*/ 3084698 w 446"/>
                <a:gd name="T1" fmla="*/ 3077616 h 413"/>
                <a:gd name="T2" fmla="*/ 905886 w 446"/>
                <a:gd name="T3" fmla="*/ 2173810 h 413"/>
                <a:gd name="T4" fmla="*/ 0 w 446"/>
                <a:gd name="T5" fmla="*/ 0 h 413"/>
                <a:gd name="T6" fmla="*/ 179615 w 446"/>
                <a:gd name="T7" fmla="*/ 0 h 413"/>
                <a:gd name="T8" fmla="*/ 1030836 w 446"/>
                <a:gd name="T9" fmla="*/ 2049147 h 413"/>
                <a:gd name="T10" fmla="*/ 3084698 w 446"/>
                <a:gd name="T11" fmla="*/ 2906205 h 413"/>
                <a:gd name="T12" fmla="*/ 3084698 w 446"/>
                <a:gd name="T13" fmla="*/ 2765959 h 413"/>
                <a:gd name="T14" fmla="*/ 3482975 w 446"/>
                <a:gd name="T15" fmla="*/ 2999702 h 413"/>
                <a:gd name="T16" fmla="*/ 3084698 w 446"/>
                <a:gd name="T17" fmla="*/ 3217862 h 413"/>
                <a:gd name="T18" fmla="*/ 3084698 w 446"/>
                <a:gd name="T19" fmla="*/ 3077616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6"/>
                <a:gd name="T31" fmla="*/ 0 h 413"/>
                <a:gd name="T32" fmla="*/ 446 w 446"/>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accent5"/>
            </a:solidFill>
            <a:ln>
              <a:noFill/>
            </a:ln>
          </p:spPr>
          <p:txBody>
            <a:bodyPr lIns="75493" tIns="37746" rIns="75493" bIns="37746"/>
            <a:lstStyle/>
            <a:p>
              <a:endParaRPr lang="zh-CN" altLang="en-US"/>
            </a:p>
          </p:txBody>
        </p:sp>
        <p:sp>
          <p:nvSpPr>
            <p:cNvPr id="11299" name="TextBox 19"/>
            <p:cNvSpPr>
              <a:spLocks noChangeArrowheads="1"/>
            </p:cNvSpPr>
            <p:nvPr/>
          </p:nvSpPr>
          <p:spPr bwMode="auto">
            <a:xfrm>
              <a:off x="4794250" y="4659918"/>
              <a:ext cx="569241" cy="76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493" tIns="37746" rIns="75493" bIns="37746" anchor="ct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500" b="1">
                  <a:solidFill>
                    <a:schemeClr val="accent5"/>
                  </a:solidFill>
                  <a:latin typeface="+mn-lt"/>
                  <a:ea typeface="微软雅黑" panose="020B0503020204020204" pitchFamily="34" charset="-122"/>
                  <a:sym typeface="微软雅黑" panose="020B0503020204020204" pitchFamily="34" charset="-122"/>
                </a:rPr>
                <a:t>C</a:t>
              </a:r>
              <a:endParaRPr lang="zh-CN" altLang="en-US" sz="4500" b="1">
                <a:solidFill>
                  <a:schemeClr val="accent5"/>
                </a:solidFill>
                <a:latin typeface="+mn-lt"/>
                <a:ea typeface="微软雅黑" panose="020B0503020204020204" pitchFamily="34" charset="-122"/>
                <a:sym typeface="微软雅黑" panose="020B0503020204020204" pitchFamily="34" charset="-122"/>
              </a:endParaRPr>
            </a:p>
          </p:txBody>
        </p:sp>
        <p:sp>
          <p:nvSpPr>
            <p:cNvPr id="11302" name="TextBox 22"/>
            <p:cNvSpPr>
              <a:spLocks noChangeArrowheads="1"/>
            </p:cNvSpPr>
            <p:nvPr/>
          </p:nvSpPr>
          <p:spPr bwMode="auto">
            <a:xfrm>
              <a:off x="5437187" y="4772025"/>
              <a:ext cx="5983288" cy="60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5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您的内容打在这里，或者通过复制您的文本后，在此框中选择粘贴并选择只保留文字，在此录入上述图表的综合描述说明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26"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27" name="等腰三角形 26"/>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34231" t="6741" r="17445" b="7908"/>
          <a:stretch>
            <a:fillRect/>
          </a:stretch>
        </p:blipFill>
        <p:spPr>
          <a:xfrm>
            <a:off x="0" y="0"/>
            <a:ext cx="12191999" cy="6858000"/>
          </a:xfrm>
          <a:prstGeom prst="rect">
            <a:avLst/>
          </a:prstGeom>
        </p:spPr>
      </p:pic>
      <p:sp>
        <p:nvSpPr>
          <p:cNvPr id="3" name="文本框 2"/>
          <p:cNvSpPr txBox="1"/>
          <p:nvPr/>
        </p:nvSpPr>
        <p:spPr>
          <a:xfrm>
            <a:off x="2591118" y="2330299"/>
            <a:ext cx="5109091" cy="830997"/>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4800" b="1" noProof="0" dirty="0">
                <a:solidFill>
                  <a:schemeClr val="tx1">
                    <a:lumMod val="85000"/>
                    <a:lumOff val="15000"/>
                  </a:schemeClr>
                </a:solidFill>
                <a:latin typeface="Arial" panose="020B0604020202020204"/>
                <a:ea typeface="微软雅黑" panose="020B0503020204020204" pitchFamily="34" charset="-122"/>
              </a:rPr>
              <a:t>感谢您的观看指导</a:t>
            </a:r>
            <a:endParaRPr kumimoji="0" lang="zh-CN" altLang="en-US" sz="4800" b="1" i="0" u="none" strike="noStrike" kern="120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n-cs"/>
            </a:endParaRPr>
          </a:p>
        </p:txBody>
      </p:sp>
      <p:sp>
        <p:nvSpPr>
          <p:cNvPr id="4" name="文本框 3"/>
          <p:cNvSpPr txBox="1"/>
          <p:nvPr/>
        </p:nvSpPr>
        <p:spPr>
          <a:xfrm>
            <a:off x="2597653" y="3258835"/>
            <a:ext cx="5663730" cy="513346"/>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The user can demonstrate on a computer, or print the presentation and make it into a film to be used in a wider field</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2591118" y="1458913"/>
            <a:ext cx="3329758" cy="830997"/>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n-cs"/>
              </a:rPr>
              <a:t>BUSINESS</a:t>
            </a:r>
            <a:endParaRPr kumimoji="0" lang="zh-CN" altLang="en-US" sz="4800" b="1" i="0" u="none" strike="noStrike" kern="120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n-cs"/>
            </a:endParaRPr>
          </a:p>
        </p:txBody>
      </p:sp>
      <p:pic>
        <p:nvPicPr>
          <p:cNvPr id="23" name="图片占位符 22"/>
          <p:cNvPicPr>
            <a:picLocks noGrp="1" noChangeAspect="1"/>
          </p:cNvPicPr>
          <p:nvPr>
            <p:ph type="pic" sz="quarter" idx="10"/>
          </p:nvPr>
        </p:nvPicPr>
        <p:blipFill>
          <a:blip r:embed="rId2" cstate="print">
            <a:grayscl/>
            <a:extLst>
              <a:ext uri="{28A0092B-C50C-407E-A947-70E740481C1C}">
                <a14:useLocalDpi xmlns:a14="http://schemas.microsoft.com/office/drawing/2010/main" val="0"/>
              </a:ext>
            </a:extLst>
          </a:blip>
          <a:srcRect l="11643" r="11643"/>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525" y="-36195"/>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635" y="2586991"/>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145" y="1400175"/>
            <a:ext cx="2505075" cy="762000"/>
          </a:xfrm>
          <a:prstGeom prst="rect">
            <a:avLst/>
          </a:prstGeom>
        </p:spPr>
      </p:pic>
      <p:sp>
        <p:nvSpPr>
          <p:cNvPr id="5" name="文本框 4"/>
          <p:cNvSpPr txBox="1"/>
          <p:nvPr/>
        </p:nvSpPr>
        <p:spPr>
          <a:xfrm>
            <a:off x="4200525" y="4134485"/>
            <a:ext cx="3800475"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146" t="4051" r="32084" b="8387"/>
          <a:stretch>
            <a:fillRect/>
          </a:stretch>
        </p:blipFill>
        <p:spPr>
          <a:xfrm>
            <a:off x="0" y="0"/>
            <a:ext cx="12191999" cy="6858000"/>
          </a:xfrm>
          <a:prstGeom prst="rect">
            <a:avLst/>
          </a:prstGeom>
        </p:spPr>
      </p:pic>
      <p:grpSp>
        <p:nvGrpSpPr>
          <p:cNvPr id="6" name="组合 5"/>
          <p:cNvGrpSpPr/>
          <p:nvPr/>
        </p:nvGrpSpPr>
        <p:grpSpPr>
          <a:xfrm>
            <a:off x="3541939" y="1539403"/>
            <a:ext cx="1549174" cy="1549175"/>
            <a:chOff x="963679" y="393766"/>
            <a:chExt cx="539244" cy="539244"/>
          </a:xfrm>
        </p:grpSpPr>
        <p:sp>
          <p:nvSpPr>
            <p:cNvPr id="8" name="椭圆 7"/>
            <p:cNvSpPr/>
            <p:nvPr/>
          </p:nvSpPr>
          <p:spPr>
            <a:xfrm>
              <a:off x="963679" y="393766"/>
              <a:ext cx="539244" cy="539244"/>
            </a:xfrm>
            <a:prstGeom prst="ellipse">
              <a:avLst/>
            </a:prstGeom>
            <a:gradFill>
              <a:gsLst>
                <a:gs pos="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052181" y="486619"/>
              <a:ext cx="362241" cy="353537"/>
            </a:xfrm>
            <a:prstGeom prst="rect">
              <a:avLst/>
            </a:prstGeom>
            <a:noFill/>
          </p:spPr>
          <p:txBody>
            <a:bodyPr wrap="none" rtlCol="0">
              <a:spAutoFit/>
              <a:scene3d>
                <a:camera prst="orthographicFront"/>
                <a:lightRig rig="threePt" dir="t"/>
              </a:scene3d>
              <a:sp3d contourW="12700"/>
            </a:bodyPr>
            <a:lstStyle/>
            <a:p>
              <a:pPr algn="ctr"/>
              <a:r>
                <a:rPr lang="en-US" altLang="zh-CN" sz="6000" dirty="0">
                  <a:solidFill>
                    <a:schemeClr val="tx1">
                      <a:lumMod val="75000"/>
                      <a:lumOff val="25000"/>
                    </a:schemeClr>
                  </a:solidFill>
                </a:rPr>
                <a:t>01</a:t>
              </a:r>
              <a:endParaRPr lang="zh-CN" altLang="en-US" sz="6000" dirty="0">
                <a:solidFill>
                  <a:schemeClr val="tx1">
                    <a:lumMod val="75000"/>
                    <a:lumOff val="25000"/>
                  </a:schemeClr>
                </a:solidFill>
              </a:endParaRPr>
            </a:p>
          </p:txBody>
        </p:sp>
      </p:grpSp>
      <p:grpSp>
        <p:nvGrpSpPr>
          <p:cNvPr id="10" name="组合 9"/>
          <p:cNvGrpSpPr/>
          <p:nvPr/>
        </p:nvGrpSpPr>
        <p:grpSpPr>
          <a:xfrm>
            <a:off x="1607940" y="3286518"/>
            <a:ext cx="5572519" cy="833515"/>
            <a:chOff x="1686622" y="37172"/>
            <a:chExt cx="5572519" cy="833515"/>
          </a:xfrm>
        </p:grpSpPr>
        <p:sp>
          <p:nvSpPr>
            <p:cNvPr id="11" name="文本框 10"/>
            <p:cNvSpPr txBox="1"/>
            <p:nvPr/>
          </p:nvSpPr>
          <p:spPr>
            <a:xfrm>
              <a:off x="2739073" y="37172"/>
              <a:ext cx="3467616"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rPr>
                <a:t>标题文字添加此处</a:t>
              </a:r>
              <a:endParaRPr kumimoji="0" lang="zh-CN" altLang="en-US" sz="32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endParaRPr>
            </a:p>
          </p:txBody>
        </p:sp>
        <p:sp>
          <p:nvSpPr>
            <p:cNvPr id="12" name="文本框 11"/>
            <p:cNvSpPr txBox="1"/>
            <p:nvPr/>
          </p:nvSpPr>
          <p:spPr>
            <a:xfrm>
              <a:off x="1686622" y="616258"/>
              <a:ext cx="5572519" cy="2544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cs typeface="+mn-cs"/>
                </a:rPr>
                <a:t>print the presentation and make it into a film to be used in a wider field</a:t>
              </a:r>
              <a:endParaRPr kumimoji="0" lang="en-US" altLang="zh-CN" sz="1000" b="0" i="0" u="none" strike="noStrike" kern="120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11068" r="11068"/>
          <a:stretch>
            <a:fillRect/>
          </a:stretch>
        </p:blipFill>
        <p:spPr/>
      </p:pic>
      <p:pic>
        <p:nvPicPr>
          <p:cNvPr id="13" name="图片占位符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885" r="6885"/>
          <a:stretch>
            <a:fillRect/>
          </a:stretch>
        </p:blipFill>
        <p:spPr/>
      </p:pic>
      <p:sp>
        <p:nvSpPr>
          <p:cNvPr id="46" name="矩形 45"/>
          <p:cNvSpPr/>
          <p:nvPr/>
        </p:nvSpPr>
        <p:spPr>
          <a:xfrm>
            <a:off x="587375" y="5258002"/>
            <a:ext cx="5457825" cy="587084"/>
          </a:xfrm>
          <a:prstGeom prst="rect">
            <a:avLst/>
          </a:prstGeom>
        </p:spPr>
        <p:txBody>
          <a:bodyPr wrap="square">
            <a:spAutoFit/>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用户可以在投影仪或者计算机上进行演示，也可以将演示文稿打印出来制作成胶片以便应用到更广泛的领域中</a:t>
            </a:r>
            <a:endParaRPr lang="zh-CN" altLang="en-US" sz="1400" dirty="0">
              <a:solidFill>
                <a:schemeClr val="tx1">
                  <a:lumMod val="50000"/>
                  <a:lumOff val="50000"/>
                </a:schemeClr>
              </a:solidFill>
            </a:endParaRPr>
          </a:p>
        </p:txBody>
      </p:sp>
      <p:grpSp>
        <p:nvGrpSpPr>
          <p:cNvPr id="7" name="组合 6"/>
          <p:cNvGrpSpPr/>
          <p:nvPr/>
        </p:nvGrpSpPr>
        <p:grpSpPr>
          <a:xfrm>
            <a:off x="2492374" y="1574800"/>
            <a:ext cx="3552826" cy="1701800"/>
            <a:chOff x="2492374" y="1574800"/>
            <a:chExt cx="3552826" cy="1701800"/>
          </a:xfrm>
        </p:grpSpPr>
        <p:sp>
          <p:nvSpPr>
            <p:cNvPr id="44" name="矩形 43"/>
            <p:cNvSpPr/>
            <p:nvPr/>
          </p:nvSpPr>
          <p:spPr>
            <a:xfrm>
              <a:off x="2492374" y="1574800"/>
              <a:ext cx="3552826" cy="170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2777243" y="1778403"/>
              <a:ext cx="2983087" cy="1294594"/>
              <a:chOff x="790929" y="4205661"/>
              <a:chExt cx="2983087" cy="1294594"/>
            </a:xfrm>
          </p:grpSpPr>
          <p:sp>
            <p:nvSpPr>
              <p:cNvPr id="54" name="矩形 53"/>
              <p:cNvSpPr/>
              <p:nvPr/>
            </p:nvSpPr>
            <p:spPr>
              <a:xfrm>
                <a:off x="790929" y="4632325"/>
                <a:ext cx="2983087" cy="867930"/>
              </a:xfrm>
              <a:prstGeom prst="rect">
                <a:avLst/>
              </a:prstGeom>
            </p:spPr>
            <p:txBody>
              <a:bodyPr wrap="square">
                <a:spAutoFit/>
              </a:bodyPr>
              <a:lstStyle/>
              <a:p>
                <a:pPr>
                  <a:lnSpc>
                    <a:spcPct val="120000"/>
                  </a:lnSpc>
                </a:pPr>
                <a:r>
                  <a:rPr lang="zh-CN" altLang="en-US" sz="1400" dirty="0">
                    <a:solidFill>
                      <a:schemeClr val="bg1"/>
                    </a:solidFill>
                  </a:rPr>
                  <a:t>用户可以在投影仪或者计算机上进行演示也可以将演示文稿打印出来制作成胶片</a:t>
                </a:r>
                <a:endParaRPr lang="zh-CN" altLang="en-US" sz="1400" dirty="0">
                  <a:solidFill>
                    <a:schemeClr val="bg1"/>
                  </a:solidFill>
                </a:endParaRPr>
              </a:p>
            </p:txBody>
          </p:sp>
          <p:sp>
            <p:nvSpPr>
              <p:cNvPr id="55" name="矩形 54"/>
              <p:cNvSpPr/>
              <p:nvPr/>
            </p:nvSpPr>
            <p:spPr>
              <a:xfrm>
                <a:off x="790929" y="4205661"/>
                <a:ext cx="1776893" cy="461665"/>
              </a:xfrm>
              <a:prstGeom prst="rect">
                <a:avLst/>
              </a:prstGeom>
            </p:spPr>
            <p:txBody>
              <a:bodyPr wrap="square">
                <a:spAutoFit/>
              </a:bodyPr>
              <a:lstStyle/>
              <a:p>
                <a:pPr>
                  <a:lnSpc>
                    <a:spcPct val="120000"/>
                  </a:lnSpc>
                </a:pPr>
                <a:r>
                  <a:rPr lang="zh-CN" altLang="en-US" sz="2000" dirty="0">
                    <a:solidFill>
                      <a:schemeClr val="bg1"/>
                    </a:solidFill>
                  </a:rPr>
                  <a:t>文字添加</a:t>
                </a:r>
                <a:endParaRPr lang="zh-CN" altLang="en-US" sz="2000" dirty="0">
                  <a:solidFill>
                    <a:schemeClr val="bg1"/>
                  </a:solidFill>
                </a:endParaRPr>
              </a:p>
            </p:txBody>
          </p:sp>
        </p:grpSp>
      </p:grpSp>
      <p:grpSp>
        <p:nvGrpSpPr>
          <p:cNvPr id="8" name="组合 7"/>
          <p:cNvGrpSpPr/>
          <p:nvPr/>
        </p:nvGrpSpPr>
        <p:grpSpPr>
          <a:xfrm>
            <a:off x="2492374" y="3365500"/>
            <a:ext cx="3552826" cy="1701800"/>
            <a:chOff x="2492374" y="3365500"/>
            <a:chExt cx="3552826" cy="1701800"/>
          </a:xfrm>
        </p:grpSpPr>
        <p:sp>
          <p:nvSpPr>
            <p:cNvPr id="45" name="矩形 44"/>
            <p:cNvSpPr/>
            <p:nvPr/>
          </p:nvSpPr>
          <p:spPr>
            <a:xfrm>
              <a:off x="2492374" y="3365500"/>
              <a:ext cx="3552826" cy="1701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2777243" y="3543804"/>
              <a:ext cx="2983087" cy="1294594"/>
              <a:chOff x="790929" y="4205661"/>
              <a:chExt cx="2983087" cy="1294594"/>
            </a:xfrm>
          </p:grpSpPr>
          <p:sp>
            <p:nvSpPr>
              <p:cNvPr id="58" name="矩形 57"/>
              <p:cNvSpPr/>
              <p:nvPr/>
            </p:nvSpPr>
            <p:spPr>
              <a:xfrm>
                <a:off x="790929" y="4632325"/>
                <a:ext cx="2983087" cy="867930"/>
              </a:xfrm>
              <a:prstGeom prst="rect">
                <a:avLst/>
              </a:prstGeom>
            </p:spPr>
            <p:txBody>
              <a:bodyPr wrap="square">
                <a:spAutoFit/>
              </a:bodyPr>
              <a:lstStyle/>
              <a:p>
                <a:pPr>
                  <a:lnSpc>
                    <a:spcPct val="120000"/>
                  </a:lnSpc>
                </a:pPr>
                <a:r>
                  <a:rPr lang="zh-CN" altLang="en-US" sz="1400" dirty="0">
                    <a:solidFill>
                      <a:schemeClr val="bg1"/>
                    </a:solidFill>
                  </a:rPr>
                  <a:t>用户可以在投影仪或者计算机上进行演示也可以将演示文稿打印出来制作成胶片</a:t>
                </a:r>
                <a:endParaRPr lang="zh-CN" altLang="en-US" sz="1400" dirty="0">
                  <a:solidFill>
                    <a:schemeClr val="bg1"/>
                  </a:solidFill>
                </a:endParaRPr>
              </a:p>
            </p:txBody>
          </p:sp>
          <p:sp>
            <p:nvSpPr>
              <p:cNvPr id="59" name="矩形 58"/>
              <p:cNvSpPr/>
              <p:nvPr/>
            </p:nvSpPr>
            <p:spPr>
              <a:xfrm>
                <a:off x="790929" y="4205661"/>
                <a:ext cx="1776893" cy="461665"/>
              </a:xfrm>
              <a:prstGeom prst="rect">
                <a:avLst/>
              </a:prstGeom>
            </p:spPr>
            <p:txBody>
              <a:bodyPr wrap="square">
                <a:spAutoFit/>
              </a:bodyPr>
              <a:lstStyle/>
              <a:p>
                <a:pPr>
                  <a:lnSpc>
                    <a:spcPct val="120000"/>
                  </a:lnSpc>
                </a:pPr>
                <a:r>
                  <a:rPr lang="zh-CN" altLang="en-US" sz="2000" dirty="0">
                    <a:solidFill>
                      <a:schemeClr val="bg1"/>
                    </a:solidFill>
                  </a:rPr>
                  <a:t>文字添加</a:t>
                </a:r>
                <a:endParaRPr lang="zh-CN" altLang="en-US" sz="2000" dirty="0">
                  <a:solidFill>
                    <a:schemeClr val="bg1"/>
                  </a:solidFill>
                </a:endParaRPr>
              </a:p>
            </p:txBody>
          </p:sp>
        </p:grpSp>
      </p:grpSp>
      <p:sp>
        <p:nvSpPr>
          <p:cNvPr id="19"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20"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21" name="等腰三角形 20"/>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sz="quarter" idx="13"/>
          </p:nvPr>
        </p:nvPicPr>
        <p:blipFill>
          <a:blip r:embed="rId1" cstate="print">
            <a:extLst>
              <a:ext uri="{28A0092B-C50C-407E-A947-70E740481C1C}">
                <a14:useLocalDpi xmlns:a14="http://schemas.microsoft.com/office/drawing/2010/main" val="0"/>
              </a:ext>
            </a:extLst>
          </a:blip>
          <a:srcRect l="12682" r="12682"/>
          <a:stretch>
            <a:fillRect/>
          </a:stretch>
        </p:blipFill>
        <p:spPr>
          <a:xfrm>
            <a:off x="2483020" y="1621932"/>
            <a:ext cx="1439692" cy="1439692"/>
          </a:xfrm>
        </p:spPr>
      </p:pic>
      <p:pic>
        <p:nvPicPr>
          <p:cNvPr id="13" name="图片占位符 12"/>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3900" r="13900"/>
          <a:stretch>
            <a:fillRect/>
          </a:stretch>
        </p:blipFill>
        <p:spPr>
          <a:xfrm>
            <a:off x="4010262" y="1621932"/>
            <a:ext cx="1439692" cy="1439692"/>
          </a:xfrm>
        </p:spPr>
      </p:pic>
      <p:pic>
        <p:nvPicPr>
          <p:cNvPr id="17" name="图片占位符 16"/>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9150" r="19150"/>
          <a:stretch>
            <a:fillRect/>
          </a:stretch>
        </p:blipFill>
        <p:spPr>
          <a:xfrm>
            <a:off x="2483020" y="3158903"/>
            <a:ext cx="1439692" cy="1439692"/>
          </a:xfrm>
        </p:spPr>
      </p:pic>
      <p:pic>
        <p:nvPicPr>
          <p:cNvPr id="15" name="图片占位符 14"/>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3950" r="3950"/>
          <a:stretch>
            <a:fillRect/>
          </a:stretch>
        </p:blipFill>
        <p:spPr>
          <a:xfrm>
            <a:off x="955778" y="3158903"/>
            <a:ext cx="1439692" cy="1439692"/>
          </a:xfrm>
        </p:spPr>
      </p:pic>
      <p:pic>
        <p:nvPicPr>
          <p:cNvPr id="19" name="图片占位符 18"/>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16650" r="16650"/>
          <a:stretch>
            <a:fillRect/>
          </a:stretch>
        </p:blipFill>
        <p:spPr>
          <a:xfrm>
            <a:off x="955778" y="4695874"/>
            <a:ext cx="1439692" cy="1439692"/>
          </a:xfrm>
        </p:spPr>
      </p:pic>
      <p:pic>
        <p:nvPicPr>
          <p:cNvPr id="21" name="图片占位符 20"/>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l="14500" r="14500"/>
          <a:stretch>
            <a:fillRect/>
          </a:stretch>
        </p:blipFill>
        <p:spPr>
          <a:xfrm>
            <a:off x="4010262" y="4695874"/>
            <a:ext cx="1439692" cy="1439692"/>
          </a:xfrm>
        </p:spPr>
      </p:pic>
      <p:sp>
        <p:nvSpPr>
          <p:cNvPr id="3" name="矩形 2"/>
          <p:cNvSpPr/>
          <p:nvPr/>
        </p:nvSpPr>
        <p:spPr>
          <a:xfrm>
            <a:off x="955778" y="1621932"/>
            <a:ext cx="1439692" cy="14396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4010262" y="3158903"/>
            <a:ext cx="1439692" cy="14396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483020" y="4695874"/>
            <a:ext cx="1439692" cy="14396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47"/>
          <p:cNvSpPr>
            <a:spLocks noChangeArrowheads="1"/>
          </p:cNvSpPr>
          <p:nvPr/>
        </p:nvSpPr>
        <p:spPr bwMode="auto">
          <a:xfrm>
            <a:off x="5808189" y="2123016"/>
            <a:ext cx="5509099"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lnSpc>
                <a:spcPct val="125000"/>
              </a:lnSpc>
              <a:buFont typeface="Wingdings" panose="05000000000000000000" pitchFamily="2" charset="2"/>
              <a:buChar char="l"/>
            </a:pPr>
            <a:r>
              <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47"/>
          <p:cNvSpPr>
            <a:spLocks noChangeArrowheads="1"/>
          </p:cNvSpPr>
          <p:nvPr/>
        </p:nvSpPr>
        <p:spPr bwMode="auto">
          <a:xfrm>
            <a:off x="5808189" y="2773968"/>
            <a:ext cx="5509099"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lnSpc>
                <a:spcPct val="125000"/>
              </a:lnSpc>
              <a:buFont typeface="Wingdings" panose="05000000000000000000" pitchFamily="2" charset="2"/>
              <a:buChar char="l"/>
            </a:pPr>
            <a:r>
              <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47"/>
          <p:cNvSpPr>
            <a:spLocks noChangeArrowheads="1"/>
          </p:cNvSpPr>
          <p:nvPr/>
        </p:nvSpPr>
        <p:spPr bwMode="auto">
          <a:xfrm>
            <a:off x="5808189" y="3424920"/>
            <a:ext cx="5509099"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lnSpc>
                <a:spcPct val="125000"/>
              </a:lnSpc>
              <a:buFont typeface="Wingdings" panose="05000000000000000000" pitchFamily="2" charset="2"/>
              <a:buChar char="l"/>
            </a:pPr>
            <a:r>
              <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47"/>
          <p:cNvSpPr>
            <a:spLocks noChangeArrowheads="1"/>
          </p:cNvSpPr>
          <p:nvPr/>
        </p:nvSpPr>
        <p:spPr bwMode="auto">
          <a:xfrm>
            <a:off x="5808189" y="4075872"/>
            <a:ext cx="5509099"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lnSpc>
                <a:spcPct val="125000"/>
              </a:lnSpc>
              <a:buFont typeface="Wingdings" panose="05000000000000000000" pitchFamily="2" charset="2"/>
              <a:buChar char="l"/>
            </a:pPr>
            <a:r>
              <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47"/>
          <p:cNvSpPr>
            <a:spLocks noChangeArrowheads="1"/>
          </p:cNvSpPr>
          <p:nvPr/>
        </p:nvSpPr>
        <p:spPr bwMode="auto">
          <a:xfrm>
            <a:off x="5808189" y="4726824"/>
            <a:ext cx="5509099"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lnSpc>
                <a:spcPct val="125000"/>
              </a:lnSpc>
              <a:buFont typeface="Wingdings" panose="05000000000000000000" pitchFamily="2" charset="2"/>
              <a:buChar char="l"/>
            </a:pPr>
            <a:r>
              <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47"/>
          <p:cNvSpPr>
            <a:spLocks noChangeArrowheads="1"/>
          </p:cNvSpPr>
          <p:nvPr/>
        </p:nvSpPr>
        <p:spPr bwMode="auto">
          <a:xfrm>
            <a:off x="5808189" y="5377776"/>
            <a:ext cx="5509099"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lnSpc>
                <a:spcPct val="125000"/>
              </a:lnSpc>
              <a:buFont typeface="Wingdings" panose="05000000000000000000" pitchFamily="2" charset="2"/>
              <a:buChar char="l"/>
            </a:pPr>
            <a:r>
              <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23"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24" name="等腰三角形 23"/>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17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nodeType="withEffect">
                                  <p:stCondLst>
                                    <p:cond delay="15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12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ppt_x"/>
                                          </p:val>
                                        </p:tav>
                                        <p:tav tm="100000">
                                          <p:val>
                                            <p:strVal val="#ppt_x"/>
                                          </p:val>
                                        </p:tav>
                                      </p:tavLst>
                                    </p:anim>
                                    <p:anim calcmode="lin" valueType="num">
                                      <p:cBhvr additive="base">
                                        <p:cTn id="36" dur="500" fill="hold"/>
                                        <p:tgtEl>
                                          <p:spTgt spid="5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additive="base">
                                        <p:cTn id="39" dur="500" fill="hold"/>
                                        <p:tgtEl>
                                          <p:spTgt spid="54"/>
                                        </p:tgtEl>
                                        <p:attrNameLst>
                                          <p:attrName>ppt_x</p:attrName>
                                        </p:attrNameLst>
                                      </p:cBhvr>
                                      <p:tavLst>
                                        <p:tav tm="0">
                                          <p:val>
                                            <p:strVal val="#ppt_x"/>
                                          </p:val>
                                        </p:tav>
                                        <p:tav tm="100000">
                                          <p:val>
                                            <p:strVal val="#ppt_x"/>
                                          </p:val>
                                        </p:tav>
                                      </p:tavLst>
                                    </p:anim>
                                    <p:anim calcmode="lin" valueType="num">
                                      <p:cBhvr additive="base">
                                        <p:cTn id="40" dur="500" fill="hold"/>
                                        <p:tgtEl>
                                          <p:spTgt spid="5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ppt_x"/>
                                          </p:val>
                                        </p:tav>
                                        <p:tav tm="100000">
                                          <p:val>
                                            <p:strVal val="#ppt_x"/>
                                          </p:val>
                                        </p:tav>
                                      </p:tavLst>
                                    </p:anim>
                                    <p:anim calcmode="lin" valueType="num">
                                      <p:cBhvr additive="base">
                                        <p:cTn id="44" dur="500" fill="hold"/>
                                        <p:tgtEl>
                                          <p:spTgt spid="5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ppt_x"/>
                                          </p:val>
                                        </p:tav>
                                        <p:tav tm="100000">
                                          <p:val>
                                            <p:strVal val="#ppt_x"/>
                                          </p:val>
                                        </p:tav>
                                      </p:tavLst>
                                    </p:anim>
                                    <p:anim calcmode="lin" valueType="num">
                                      <p:cBhvr additive="base">
                                        <p:cTn id="48" dur="500" fill="hold"/>
                                        <p:tgtEl>
                                          <p:spTgt spid="5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500" fill="hold"/>
                                        <p:tgtEl>
                                          <p:spTgt spid="57"/>
                                        </p:tgtEl>
                                        <p:attrNameLst>
                                          <p:attrName>ppt_x</p:attrName>
                                        </p:attrNameLst>
                                      </p:cBhvr>
                                      <p:tavLst>
                                        <p:tav tm="0">
                                          <p:val>
                                            <p:strVal val="#ppt_x"/>
                                          </p:val>
                                        </p:tav>
                                        <p:tav tm="100000">
                                          <p:val>
                                            <p:strVal val="#ppt_x"/>
                                          </p:val>
                                        </p:tav>
                                      </p:tavLst>
                                    </p:anim>
                                    <p:anim calcmode="lin" valueType="num">
                                      <p:cBhvr additive="base">
                                        <p:cTn id="52" dur="500" fill="hold"/>
                                        <p:tgtEl>
                                          <p:spTgt spid="5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500" fill="hold"/>
                                        <p:tgtEl>
                                          <p:spTgt spid="58"/>
                                        </p:tgtEl>
                                        <p:attrNameLst>
                                          <p:attrName>ppt_x</p:attrName>
                                        </p:attrNameLst>
                                      </p:cBhvr>
                                      <p:tavLst>
                                        <p:tav tm="0">
                                          <p:val>
                                            <p:strVal val="#ppt_x"/>
                                          </p:val>
                                        </p:tav>
                                        <p:tav tm="100000">
                                          <p:val>
                                            <p:strVal val="#ppt_x"/>
                                          </p:val>
                                        </p:tav>
                                      </p:tavLst>
                                    </p:anim>
                                    <p:anim calcmode="lin" valueType="num">
                                      <p:cBhvr additive="base">
                                        <p:cTn id="5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animBg="1"/>
      <p:bldP spid="45" grpId="0" animBg="1"/>
      <p:bldP spid="53" grpId="0"/>
      <p:bldP spid="54" grpId="0"/>
      <p:bldP spid="55" grpId="0"/>
      <p:bldP spid="56" grpId="0"/>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占位符 28"/>
          <p:cNvPicPr>
            <a:picLocks noGrp="1" noChangeAspect="1"/>
          </p:cNvPicPr>
          <p:nvPr>
            <p:ph type="pic" sz="quarter" idx="11"/>
          </p:nvPr>
        </p:nvPicPr>
        <p:blipFill>
          <a:blip r:embed="rId1" cstate="print">
            <a:grayscl/>
            <a:extLst>
              <a:ext uri="{28A0092B-C50C-407E-A947-70E740481C1C}">
                <a14:useLocalDpi xmlns:a14="http://schemas.microsoft.com/office/drawing/2010/main" val="0"/>
              </a:ext>
            </a:extLst>
          </a:blip>
          <a:srcRect t="7068" b="7068"/>
          <a:stretch>
            <a:fillRect/>
          </a:stretch>
        </p:blipFill>
        <p:spPr/>
      </p:pic>
      <p:pic>
        <p:nvPicPr>
          <p:cNvPr id="33" name="图片占位符 32"/>
          <p:cNvPicPr>
            <a:picLocks noGrp="1" noChangeAspect="1"/>
          </p:cNvPicPr>
          <p:nvPr>
            <p:ph type="pic" sz="quarter" idx="13"/>
          </p:nvPr>
        </p:nvPicPr>
        <p:blipFill>
          <a:blip r:embed="rId2" cstate="print">
            <a:grayscl/>
            <a:extLst>
              <a:ext uri="{28A0092B-C50C-407E-A947-70E740481C1C}">
                <a14:useLocalDpi xmlns:a14="http://schemas.microsoft.com/office/drawing/2010/main" val="0"/>
              </a:ext>
            </a:extLst>
          </a:blip>
          <a:srcRect l="785" r="785"/>
          <a:stretch>
            <a:fillRect/>
          </a:stretch>
        </p:blipFill>
        <p:spPr/>
      </p:pic>
      <p:sp>
        <p:nvSpPr>
          <p:cNvPr id="19" name="矩形 18"/>
          <p:cNvSpPr/>
          <p:nvPr/>
        </p:nvSpPr>
        <p:spPr>
          <a:xfrm>
            <a:off x="3579782" y="1994170"/>
            <a:ext cx="2568102" cy="175097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92756" y="3842422"/>
            <a:ext cx="2568102" cy="1750979"/>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708508" y="1675834"/>
            <a:ext cx="2331589" cy="461665"/>
          </a:xfrm>
          <a:prstGeom prst="rect">
            <a:avLst/>
          </a:prstGeom>
          <a:noFill/>
        </p:spPr>
        <p:txBody>
          <a:bodyPr wrap="square" rtlCol="0">
            <a:spAutoFit/>
          </a:bodyPr>
          <a:lstStyle/>
          <a:p>
            <a:pPr algn="ctr"/>
            <a:r>
              <a:rPr lang="zh-CN" altLang="en-US" sz="2400" b="1" dirty="0">
                <a:solidFill>
                  <a:schemeClr val="tx1">
                    <a:lumMod val="75000"/>
                    <a:lumOff val="25000"/>
                  </a:schemeClr>
                </a:solidFill>
              </a:rPr>
              <a:t>标题添加到此处</a:t>
            </a:r>
            <a:endParaRPr lang="zh-CN" altLang="en-US" sz="2400" b="1" dirty="0">
              <a:solidFill>
                <a:schemeClr val="tx1">
                  <a:lumMod val="75000"/>
                  <a:lumOff val="25000"/>
                </a:schemeClr>
              </a:solidFill>
            </a:endParaRPr>
          </a:p>
        </p:txBody>
      </p:sp>
      <p:grpSp>
        <p:nvGrpSpPr>
          <p:cNvPr id="2" name="组合 1"/>
          <p:cNvGrpSpPr/>
          <p:nvPr/>
        </p:nvGrpSpPr>
        <p:grpSpPr>
          <a:xfrm>
            <a:off x="6723543" y="2543377"/>
            <a:ext cx="2302738" cy="3082828"/>
            <a:chOff x="6723543" y="2543377"/>
            <a:chExt cx="2302738" cy="3082828"/>
          </a:xfrm>
        </p:grpSpPr>
        <p:sp>
          <p:nvSpPr>
            <p:cNvPr id="13" name="矩形 12"/>
            <p:cNvSpPr/>
            <p:nvPr/>
          </p:nvSpPr>
          <p:spPr>
            <a:xfrm>
              <a:off x="6723543" y="2893469"/>
              <a:ext cx="2157809" cy="2732736"/>
            </a:xfrm>
            <a:prstGeom prst="rect">
              <a:avLst/>
            </a:prstGeom>
          </p:spPr>
          <p:txBody>
            <a:bodyPr wrap="square">
              <a:spAutoFit/>
            </a:bodyPr>
            <a:lstStyle/>
            <a:p>
              <a:pPr lvl="0">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文字添加到此处，可以通过单击此处删除此处的文字进行添加，也可以复制您的文字粘贴到此处您的文字添加到此处，可以通过单击此处删除此处的文字进行添加，也可以复制您的文字粘贴到此处您的文字添加到此处，可以通过单击此处删除此处的文字进行添加，也可以复制您的文字粘贴到此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lvl="0">
                <a:lnSpc>
                  <a:spcPct val="120000"/>
                </a:lnSpc>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6723543" y="2543377"/>
              <a:ext cx="2302738" cy="362792"/>
            </a:xfrm>
            <a:prstGeom prst="rect">
              <a:avLst/>
            </a:prstGeom>
          </p:spPr>
          <p:txBody>
            <a:bodyPr wrap="square">
              <a:spAutoFit/>
            </a:bodyPr>
            <a:lstStyle/>
            <a:p>
              <a:pPr lvl="0">
                <a:lnSpc>
                  <a:spcPct val="120000"/>
                </a:lnSpc>
              </a:pPr>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rPr>
                <a:t>您的文字</a:t>
              </a:r>
              <a:endPar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9395377" y="2543377"/>
            <a:ext cx="2302738" cy="3082828"/>
            <a:chOff x="9395377" y="2543377"/>
            <a:chExt cx="2302738" cy="3082828"/>
          </a:xfrm>
        </p:grpSpPr>
        <p:sp>
          <p:nvSpPr>
            <p:cNvPr id="15" name="矩形 14"/>
            <p:cNvSpPr/>
            <p:nvPr/>
          </p:nvSpPr>
          <p:spPr>
            <a:xfrm>
              <a:off x="9395377" y="2893469"/>
              <a:ext cx="2157809" cy="2732736"/>
            </a:xfrm>
            <a:prstGeom prst="rect">
              <a:avLst/>
            </a:prstGeom>
          </p:spPr>
          <p:txBody>
            <a:bodyPr wrap="square">
              <a:spAutoFit/>
            </a:bodyPr>
            <a:lstStyle/>
            <a:p>
              <a:pPr lvl="0">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文字添加到此处，可以通过单击此处删除此处的文字进行添加，也可以复制您的文字粘贴到此处您的文字添加到此处，可以通过单击此处删除此处的文字进行添加，也可以复制您的文字粘贴到此处您的文字添加到此处，可以通过单击此处删除此处的文字进行添加，也可以复制您的文字粘贴到此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lvl="0">
                <a:lnSpc>
                  <a:spcPct val="120000"/>
                </a:lnSpc>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9395377" y="2543377"/>
              <a:ext cx="2302738" cy="362792"/>
            </a:xfrm>
            <a:prstGeom prst="rect">
              <a:avLst/>
            </a:prstGeom>
          </p:spPr>
          <p:txBody>
            <a:bodyPr wrap="square">
              <a:spAutoFit/>
            </a:bodyPr>
            <a:lstStyle/>
            <a:p>
              <a:pPr lvl="0">
                <a:lnSpc>
                  <a:spcPct val="120000"/>
                </a:lnSpc>
              </a:pPr>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rPr>
                <a:t>您的文字</a:t>
              </a:r>
              <a:endPar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cxnSp>
        <p:nvCxnSpPr>
          <p:cNvPr id="18" name="直接连接符 17"/>
          <p:cNvCxnSpPr/>
          <p:nvPr/>
        </p:nvCxnSpPr>
        <p:spPr>
          <a:xfrm>
            <a:off x="9007816" y="2684834"/>
            <a:ext cx="0" cy="269456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531142" y="2845295"/>
            <a:ext cx="2604548" cy="535531"/>
          </a:xfrm>
          <a:prstGeom prst="rect">
            <a:avLst/>
          </a:prstGeom>
        </p:spPr>
        <p:txBody>
          <a:bodyPr wrap="square">
            <a:spAutoFit/>
          </a:bodyPr>
          <a:lstStyle/>
          <a:p>
            <a:pPr lvl="0" algn="ctr">
              <a:lnSpc>
                <a:spcPct val="120000"/>
              </a:lnSpc>
            </a:pP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您的文字添加到此处，可以通过单击此处删除此处的文字进行添加</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21" name="矩形 20"/>
          <p:cNvSpPr/>
          <p:nvPr/>
        </p:nvSpPr>
        <p:spPr>
          <a:xfrm>
            <a:off x="3682047" y="2406112"/>
            <a:ext cx="2302738" cy="387798"/>
          </a:xfrm>
          <a:prstGeom prst="rect">
            <a:avLst/>
          </a:prstGeom>
        </p:spPr>
        <p:txBody>
          <a:bodyPr wrap="square">
            <a:spAutoFit/>
          </a:bodyPr>
          <a:lstStyle/>
          <a:p>
            <a:pPr lvl="0" algn="ctr">
              <a:lnSpc>
                <a:spcPct val="120000"/>
              </a:lnSpc>
            </a:pPr>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rPr>
              <a:t>文字添加到此处</a:t>
            </a:r>
            <a:endPar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23" name="矩形 22"/>
          <p:cNvSpPr/>
          <p:nvPr/>
        </p:nvSpPr>
        <p:spPr>
          <a:xfrm>
            <a:off x="876180" y="4699020"/>
            <a:ext cx="2604548" cy="535531"/>
          </a:xfrm>
          <a:prstGeom prst="rect">
            <a:avLst/>
          </a:prstGeom>
        </p:spPr>
        <p:txBody>
          <a:bodyPr wrap="square">
            <a:spAutoFit/>
          </a:bodyPr>
          <a:lstStyle/>
          <a:p>
            <a:pPr lvl="0"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您的文字添加到此处，可以通过单击此处删除此处的文字进行添加</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027085" y="4259837"/>
            <a:ext cx="2302738" cy="362792"/>
          </a:xfrm>
          <a:prstGeom prst="rect">
            <a:avLst/>
          </a:prstGeom>
        </p:spPr>
        <p:txBody>
          <a:bodyPr wrap="square">
            <a:spAutoFit/>
          </a:bodyPr>
          <a:lstStyle/>
          <a:p>
            <a:pPr lvl="0" algn="ctr">
              <a:lnSpc>
                <a:spcPct val="120000"/>
              </a:lnSpc>
            </a:pPr>
            <a:r>
              <a:rPr lang="zh-CN" altLang="en-US" sz="1600" dirty="0">
                <a:solidFill>
                  <a:schemeClr val="bg1"/>
                </a:solidFill>
                <a:latin typeface="微软雅黑" panose="020B0503020204020204" pitchFamily="34" charset="-122"/>
                <a:ea typeface="微软雅黑" panose="020B0503020204020204" pitchFamily="34" charset="-122"/>
              </a:rPr>
              <a:t>文字添加到此处</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27" name="图片占位符 2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1999" r="11999"/>
          <a:stretch>
            <a:fillRect/>
          </a:stretch>
        </p:blipFill>
        <p:spPr/>
      </p:pic>
      <p:pic>
        <p:nvPicPr>
          <p:cNvPr id="31" name="图片占位符 30"/>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1242" r="11242"/>
          <a:stretch>
            <a:fillRect/>
          </a:stretch>
        </p:blipFill>
        <p:spPr/>
      </p:pic>
      <p:sp>
        <p:nvSpPr>
          <p:cNvPr id="26"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28"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30" name="等腰三角形 29"/>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par>
                          <p:cTn id="61" fill="hold">
                            <p:stCondLst>
                              <p:cond delay="1500"/>
                            </p:stCondLst>
                            <p:childTnLst>
                              <p:par>
                                <p:cTn id="62" presetID="22" presetClass="entr" presetSubtype="1" fill="hold"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up)">
                                      <p:cBhvr>
                                        <p:cTn id="64" dur="500"/>
                                        <p:tgtEl>
                                          <p:spTgt spid="2"/>
                                        </p:tgtEl>
                                      </p:cBhvr>
                                    </p:animEffect>
                                  </p:childTnLst>
                                </p:cTn>
                              </p:par>
                              <p:par>
                                <p:cTn id="65" presetID="22" presetClass="entr" presetSubtype="1"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up)">
                                      <p:cBhvr>
                                        <p:cTn id="67" dur="500"/>
                                        <p:tgtEl>
                                          <p:spTgt spid="3"/>
                                        </p:tgtEl>
                                      </p:cBhvr>
                                    </p:animEffec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8" grpId="0"/>
      <p:bldP spid="20"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cstate="screen">
            <a:extLst>
              <a:ext uri="{BEBA8EAE-BF5A-486C-A8C5-ECC9F3942E4B}">
                <a14:imgProps xmlns:a14="http://schemas.microsoft.com/office/drawing/2010/main">
                  <a14:imgLayer r:embed="rId2">
                    <a14:imgEffect>
                      <a14:colorTemperature colorTemp="5900"/>
                    </a14:imgEffect>
                    <a14:imgEffect>
                      <a14:saturation sat="66000"/>
                    </a14:imgEffect>
                    <a14:imgEffect>
                      <a14:sharpenSoften amount="25000"/>
                    </a14:imgEffect>
                  </a14:imgLayer>
                </a14:imgProps>
              </a:ext>
            </a:extLst>
          </a:blip>
          <a:stretch>
            <a:fillRect/>
          </a:stretch>
        </p:blipFill>
        <p:spPr>
          <a:xfrm>
            <a:off x="2227657" y="1381550"/>
            <a:ext cx="7736686" cy="4359932"/>
          </a:xfrm>
          <a:prstGeom prst="rect">
            <a:avLst/>
          </a:prstGeom>
        </p:spPr>
      </p:pic>
      <p:sp>
        <p:nvSpPr>
          <p:cNvPr id="14" name="矩形 13"/>
          <p:cNvSpPr/>
          <p:nvPr/>
        </p:nvSpPr>
        <p:spPr>
          <a:xfrm>
            <a:off x="3829050" y="5814052"/>
            <a:ext cx="4533900" cy="535531"/>
          </a:xfrm>
          <a:prstGeom prst="rect">
            <a:avLst/>
          </a:prstGeom>
        </p:spPr>
        <p:txBody>
          <a:bodyPr wrap="square">
            <a:spAutoFit/>
          </a:bodyPr>
          <a:lstStyle/>
          <a:p>
            <a:pPr lvl="0" algn="ct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您的文字添加到此处，可以通过单击此处删除此处的文字进行添加也可以复制您的文字粘贴到此处您的文字添加到此处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64466" y="2613141"/>
            <a:ext cx="2302738" cy="1765561"/>
            <a:chOff x="764466" y="2613141"/>
            <a:chExt cx="2302738" cy="1765561"/>
          </a:xfrm>
        </p:grpSpPr>
        <p:sp>
          <p:nvSpPr>
            <p:cNvPr id="7" name="矩形 6"/>
            <p:cNvSpPr/>
            <p:nvPr/>
          </p:nvSpPr>
          <p:spPr>
            <a:xfrm>
              <a:off x="764466" y="3418759"/>
              <a:ext cx="2302738" cy="959943"/>
            </a:xfrm>
            <a:prstGeom prst="rect">
              <a:avLst/>
            </a:prstGeom>
          </p:spPr>
          <p:txBody>
            <a:bodyPr wrap="square">
              <a:spAutoFit/>
            </a:bodyPr>
            <a:lstStyle/>
            <a:p>
              <a:pPr lvl="0">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您的文字添加到此处，可以通过单击此处删除此处的文字进行添加也可以复制您的文字粘贴到此处您的文字添加到此处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764466" y="3048371"/>
              <a:ext cx="2302738" cy="362792"/>
            </a:xfrm>
            <a:prstGeom prst="rect">
              <a:avLst/>
            </a:prstGeom>
          </p:spPr>
          <p:txBody>
            <a:bodyPr wrap="square">
              <a:spAutoFit/>
            </a:bodyPr>
            <a:lstStyle/>
            <a:p>
              <a:pPr lvl="0">
                <a:lnSpc>
                  <a:spcPct val="120000"/>
                </a:lnSpc>
              </a:pPr>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rPr>
                <a:t>文字添加到此处</a:t>
              </a:r>
              <a:endPar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218620" y="2613141"/>
              <a:ext cx="318681" cy="319608"/>
              <a:chOff x="2862264" y="1550988"/>
              <a:chExt cx="546100" cy="547688"/>
            </a:xfrm>
          </p:grpSpPr>
          <p:sp>
            <p:nvSpPr>
              <p:cNvPr id="17" name="Oval 76"/>
              <p:cNvSpPr>
                <a:spLocks noChangeArrowheads="1"/>
              </p:cNvSpPr>
              <p:nvPr/>
            </p:nvSpPr>
            <p:spPr bwMode="auto">
              <a:xfrm>
                <a:off x="2862264" y="1550988"/>
                <a:ext cx="546100" cy="547688"/>
              </a:xfrm>
              <a:prstGeom prst="ellipse">
                <a:avLst/>
              </a:prstGeom>
              <a:noFill/>
              <a:ln w="23813" cap="flat">
                <a:solidFill>
                  <a:schemeClr val="tx1">
                    <a:lumMod val="65000"/>
                    <a:lumOff val="3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Line 77"/>
              <p:cNvSpPr>
                <a:spLocks noChangeShapeType="1"/>
              </p:cNvSpPr>
              <p:nvPr/>
            </p:nvSpPr>
            <p:spPr bwMode="auto">
              <a:xfrm>
                <a:off x="3135314" y="1700213"/>
                <a:ext cx="0" cy="244475"/>
              </a:xfrm>
              <a:prstGeom prst="line">
                <a:avLst/>
              </a:prstGeom>
              <a:noFill/>
              <a:ln w="23813"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 name="Line 78"/>
              <p:cNvSpPr>
                <a:spLocks noChangeShapeType="1"/>
              </p:cNvSpPr>
              <p:nvPr/>
            </p:nvSpPr>
            <p:spPr bwMode="auto">
              <a:xfrm>
                <a:off x="3008314" y="1822451"/>
                <a:ext cx="255588" cy="0"/>
              </a:xfrm>
              <a:prstGeom prst="line">
                <a:avLst/>
              </a:prstGeom>
              <a:noFill/>
              <a:ln w="23813"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3" name="组合 2"/>
          <p:cNvGrpSpPr/>
          <p:nvPr/>
        </p:nvGrpSpPr>
        <p:grpSpPr>
          <a:xfrm>
            <a:off x="9119305" y="2613141"/>
            <a:ext cx="2302738" cy="1765561"/>
            <a:chOff x="9119305" y="2613141"/>
            <a:chExt cx="2302738" cy="1765561"/>
          </a:xfrm>
        </p:grpSpPr>
        <p:sp>
          <p:nvSpPr>
            <p:cNvPr id="11" name="矩形 10"/>
            <p:cNvSpPr/>
            <p:nvPr/>
          </p:nvSpPr>
          <p:spPr>
            <a:xfrm>
              <a:off x="9119305" y="3418759"/>
              <a:ext cx="2302738" cy="959943"/>
            </a:xfrm>
            <a:prstGeom prst="rect">
              <a:avLst/>
            </a:prstGeom>
          </p:spPr>
          <p:txBody>
            <a:bodyPr wrap="square">
              <a:spAutoFit/>
            </a:bodyPr>
            <a:lstStyle/>
            <a:p>
              <a:pPr lvl="0" algn="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您的文字添加到此处，可以通过单击此处删除此处的文字进行添加也可以复制您的文字粘贴到此处您的文字添加到此处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9119305" y="3048371"/>
              <a:ext cx="2302738" cy="362792"/>
            </a:xfrm>
            <a:prstGeom prst="rect">
              <a:avLst/>
            </a:prstGeom>
          </p:spPr>
          <p:txBody>
            <a:bodyPr wrap="square">
              <a:spAutoFit/>
            </a:bodyPr>
            <a:lstStyle/>
            <a:p>
              <a:pPr lvl="0" algn="r">
                <a:lnSpc>
                  <a:spcPct val="120000"/>
                </a:lnSpc>
              </a:pPr>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rPr>
                <a:t>文字添加到此处</a:t>
              </a:r>
              <a:endPar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0606936" y="2613141"/>
              <a:ext cx="318681" cy="319608"/>
              <a:chOff x="6413501" y="1550988"/>
              <a:chExt cx="546100" cy="547688"/>
            </a:xfrm>
          </p:grpSpPr>
          <p:sp>
            <p:nvSpPr>
              <p:cNvPr id="21" name="Oval 84"/>
              <p:cNvSpPr>
                <a:spLocks noChangeArrowheads="1"/>
              </p:cNvSpPr>
              <p:nvPr/>
            </p:nvSpPr>
            <p:spPr bwMode="auto">
              <a:xfrm>
                <a:off x="6413501" y="1550988"/>
                <a:ext cx="546100" cy="547688"/>
              </a:xfrm>
              <a:prstGeom prst="ellipse">
                <a:avLst/>
              </a:prstGeom>
              <a:noFill/>
              <a:ln w="23813" cap="flat">
                <a:solidFill>
                  <a:schemeClr val="tx1">
                    <a:lumMod val="65000"/>
                    <a:lumOff val="3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 name="Line 85"/>
              <p:cNvSpPr>
                <a:spLocks noChangeShapeType="1"/>
              </p:cNvSpPr>
              <p:nvPr/>
            </p:nvSpPr>
            <p:spPr bwMode="auto">
              <a:xfrm flipH="1">
                <a:off x="6623051" y="1733551"/>
                <a:ext cx="174625" cy="174625"/>
              </a:xfrm>
              <a:prstGeom prst="line">
                <a:avLst/>
              </a:prstGeom>
              <a:noFill/>
              <a:ln w="23813"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 name="Line 86"/>
              <p:cNvSpPr>
                <a:spLocks noChangeShapeType="1"/>
              </p:cNvSpPr>
              <p:nvPr/>
            </p:nvSpPr>
            <p:spPr bwMode="auto">
              <a:xfrm>
                <a:off x="6572251" y="1844676"/>
                <a:ext cx="63500" cy="63500"/>
              </a:xfrm>
              <a:prstGeom prst="line">
                <a:avLst/>
              </a:prstGeom>
              <a:noFill/>
              <a:ln w="23813"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pic>
        <p:nvPicPr>
          <p:cNvPr id="9" name="图片占位符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176" b="3176"/>
          <a:stretch>
            <a:fillRect/>
          </a:stretch>
        </p:blipFill>
        <p:spPr/>
      </p:pic>
      <p:sp>
        <p:nvSpPr>
          <p:cNvPr id="25"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26"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27" name="等腰三角形 26"/>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9146" t="4051" r="32084" b="8387"/>
          <a:stretch>
            <a:fillRect/>
          </a:stretch>
        </p:blipFill>
        <p:spPr>
          <a:xfrm>
            <a:off x="0" y="0"/>
            <a:ext cx="12191999" cy="6858000"/>
          </a:xfrm>
          <a:prstGeom prst="rect">
            <a:avLst/>
          </a:prstGeom>
        </p:spPr>
      </p:pic>
      <p:grpSp>
        <p:nvGrpSpPr>
          <p:cNvPr id="6" name="组合 5"/>
          <p:cNvGrpSpPr/>
          <p:nvPr/>
        </p:nvGrpSpPr>
        <p:grpSpPr>
          <a:xfrm>
            <a:off x="3541939" y="1539403"/>
            <a:ext cx="1549174" cy="1549175"/>
            <a:chOff x="963679" y="393766"/>
            <a:chExt cx="539244" cy="539244"/>
          </a:xfrm>
        </p:grpSpPr>
        <p:sp>
          <p:nvSpPr>
            <p:cNvPr id="8" name="椭圆 7"/>
            <p:cNvSpPr/>
            <p:nvPr/>
          </p:nvSpPr>
          <p:spPr>
            <a:xfrm>
              <a:off x="963679" y="393766"/>
              <a:ext cx="539244" cy="539244"/>
            </a:xfrm>
            <a:prstGeom prst="ellipse">
              <a:avLst/>
            </a:prstGeom>
            <a:gradFill>
              <a:gsLst>
                <a:gs pos="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052181" y="486619"/>
              <a:ext cx="362241" cy="353537"/>
            </a:xfrm>
            <a:prstGeom prst="rect">
              <a:avLst/>
            </a:prstGeom>
            <a:noFill/>
          </p:spPr>
          <p:txBody>
            <a:bodyPr wrap="none" rtlCol="0">
              <a:spAutoFit/>
              <a:scene3d>
                <a:camera prst="orthographicFront"/>
                <a:lightRig rig="threePt" dir="t"/>
              </a:scene3d>
              <a:sp3d contourW="12700"/>
            </a:bodyPr>
            <a:lstStyle/>
            <a:p>
              <a:pPr algn="ctr"/>
              <a:r>
                <a:rPr lang="en-US" altLang="zh-CN" sz="6000" dirty="0">
                  <a:solidFill>
                    <a:schemeClr val="tx1">
                      <a:lumMod val="75000"/>
                      <a:lumOff val="25000"/>
                    </a:schemeClr>
                  </a:solidFill>
                </a:rPr>
                <a:t>02</a:t>
              </a:r>
              <a:endParaRPr lang="zh-CN" altLang="en-US" sz="6000" dirty="0">
                <a:solidFill>
                  <a:schemeClr val="tx1">
                    <a:lumMod val="75000"/>
                    <a:lumOff val="25000"/>
                  </a:schemeClr>
                </a:solidFill>
              </a:endParaRPr>
            </a:p>
          </p:txBody>
        </p:sp>
      </p:grpSp>
      <p:grpSp>
        <p:nvGrpSpPr>
          <p:cNvPr id="10" name="组合 9"/>
          <p:cNvGrpSpPr/>
          <p:nvPr/>
        </p:nvGrpSpPr>
        <p:grpSpPr>
          <a:xfrm>
            <a:off x="1607940" y="3286518"/>
            <a:ext cx="5572519" cy="833515"/>
            <a:chOff x="1686622" y="37172"/>
            <a:chExt cx="5572519" cy="833515"/>
          </a:xfrm>
        </p:grpSpPr>
        <p:sp>
          <p:nvSpPr>
            <p:cNvPr id="11" name="文本框 10"/>
            <p:cNvSpPr txBox="1"/>
            <p:nvPr/>
          </p:nvSpPr>
          <p:spPr>
            <a:xfrm>
              <a:off x="2739073" y="37172"/>
              <a:ext cx="3467616"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rPr>
                <a:t>标题文字添加此处</a:t>
              </a:r>
              <a:endParaRPr kumimoji="0" lang="zh-CN" altLang="en-US" sz="3200" b="1" i="0" u="none" strike="noStrike" kern="1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cs"/>
              </a:endParaRPr>
            </a:p>
          </p:txBody>
        </p:sp>
        <p:sp>
          <p:nvSpPr>
            <p:cNvPr id="12" name="文本框 11"/>
            <p:cNvSpPr txBox="1"/>
            <p:nvPr/>
          </p:nvSpPr>
          <p:spPr>
            <a:xfrm>
              <a:off x="1686622" y="616258"/>
              <a:ext cx="5572519" cy="2544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cs typeface="+mn-cs"/>
                </a:rPr>
                <a:t>print the presentation and make it into a film to be used in a wider field</a:t>
              </a:r>
              <a:endParaRPr kumimoji="0" lang="en-US" altLang="zh-CN" sz="1000" b="0" i="0" u="none" strike="noStrike" kern="120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占位符 41"/>
          <p:cNvPicPr>
            <a:picLocks noGrp="1" noChangeAspect="1"/>
          </p:cNvPicPr>
          <p:nvPr>
            <p:ph type="pic" sz="quarter" idx="11"/>
          </p:nvPr>
        </p:nvPicPr>
        <p:blipFill>
          <a:blip r:embed="rId1">
            <a:extLst>
              <a:ext uri="{28A0092B-C50C-407E-A947-70E740481C1C}">
                <a14:useLocalDpi xmlns:a14="http://schemas.microsoft.com/office/drawing/2010/main" val="0"/>
              </a:ext>
            </a:extLst>
          </a:blip>
          <a:srcRect l="26174" r="26174"/>
          <a:stretch>
            <a:fillRect/>
          </a:stretch>
        </p:blipFill>
        <p:spPr/>
      </p:pic>
      <p:pic>
        <p:nvPicPr>
          <p:cNvPr id="44" name="图片占位符 4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0390" r="30390"/>
          <a:stretch>
            <a:fillRect/>
          </a:stretch>
        </p:blipFill>
        <p:spPr/>
      </p:pic>
      <p:pic>
        <p:nvPicPr>
          <p:cNvPr id="40" name="图片占位符 3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586" r="20586"/>
          <a:stretch>
            <a:fillRect/>
          </a:stretch>
        </p:blipFill>
        <p:spPr/>
      </p:pic>
      <p:pic>
        <p:nvPicPr>
          <p:cNvPr id="33" name="图片 32"/>
          <p:cNvPicPr>
            <a:picLocks noChangeAspect="1"/>
          </p:cNvPicPr>
          <p:nvPr/>
        </p:nvPicPr>
        <p:blipFill rotWithShape="1">
          <a:blip r:embed="rId4">
            <a:clrChange>
              <a:clrFrom>
                <a:srgbClr val="FFFFFF"/>
              </a:clrFrom>
              <a:clrTo>
                <a:srgbClr val="FFFFFF">
                  <a:alpha val="0"/>
                </a:srgbClr>
              </a:clrTo>
            </a:clrChange>
          </a:blip>
          <a:srcRect l="22367" r="22367"/>
          <a:stretch>
            <a:fillRect/>
          </a:stretch>
        </p:blipFill>
        <p:spPr>
          <a:xfrm>
            <a:off x="1385797" y="1379317"/>
            <a:ext cx="2718756" cy="4919423"/>
          </a:xfrm>
          <a:prstGeom prst="rect">
            <a:avLst/>
          </a:prstGeom>
          <a:effectLst>
            <a:outerShdw blurRad="114300" dist="38100" dir="5400000" algn="t" rotWithShape="0">
              <a:prstClr val="black">
                <a:alpha val="40000"/>
              </a:prstClr>
            </a:outerShdw>
          </a:effectLst>
        </p:spPr>
      </p:pic>
      <p:pic>
        <p:nvPicPr>
          <p:cNvPr id="34" name="图片 33"/>
          <p:cNvPicPr>
            <a:picLocks noChangeAspect="1"/>
          </p:cNvPicPr>
          <p:nvPr/>
        </p:nvPicPr>
        <p:blipFill rotWithShape="1">
          <a:blip r:embed="rId4">
            <a:clrChange>
              <a:clrFrom>
                <a:srgbClr val="FFFFFF"/>
              </a:clrFrom>
              <a:clrTo>
                <a:srgbClr val="FFFFFF">
                  <a:alpha val="0"/>
                </a:srgbClr>
              </a:clrTo>
            </a:clrChange>
          </a:blip>
          <a:srcRect l="22367" r="22367"/>
          <a:stretch>
            <a:fillRect/>
          </a:stretch>
        </p:blipFill>
        <p:spPr>
          <a:xfrm>
            <a:off x="4736622" y="1379317"/>
            <a:ext cx="2718756" cy="4919423"/>
          </a:xfrm>
          <a:prstGeom prst="rect">
            <a:avLst/>
          </a:prstGeom>
          <a:effectLst>
            <a:outerShdw blurRad="114300" dist="38100" dir="5400000" algn="t" rotWithShape="0">
              <a:prstClr val="black">
                <a:alpha val="40000"/>
              </a:prstClr>
            </a:outerShdw>
          </a:effectLst>
        </p:spPr>
      </p:pic>
      <p:pic>
        <p:nvPicPr>
          <p:cNvPr id="35" name="图片 34"/>
          <p:cNvPicPr>
            <a:picLocks noChangeAspect="1"/>
          </p:cNvPicPr>
          <p:nvPr/>
        </p:nvPicPr>
        <p:blipFill rotWithShape="1">
          <a:blip r:embed="rId4">
            <a:clrChange>
              <a:clrFrom>
                <a:srgbClr val="FFFFFF"/>
              </a:clrFrom>
              <a:clrTo>
                <a:srgbClr val="FFFFFF">
                  <a:alpha val="0"/>
                </a:srgbClr>
              </a:clrTo>
            </a:clrChange>
          </a:blip>
          <a:srcRect l="22367" r="22367"/>
          <a:stretch>
            <a:fillRect/>
          </a:stretch>
        </p:blipFill>
        <p:spPr>
          <a:xfrm>
            <a:off x="8087447" y="1379317"/>
            <a:ext cx="2718756" cy="4919423"/>
          </a:xfrm>
          <a:prstGeom prst="rect">
            <a:avLst/>
          </a:prstGeom>
          <a:effectLst>
            <a:outerShdw blurRad="114300" dist="38100" dir="5400000" algn="t" rotWithShape="0">
              <a:prstClr val="black">
                <a:alpha val="40000"/>
              </a:prstClr>
            </a:outerShdw>
          </a:effectLst>
        </p:spPr>
      </p:pic>
      <p:sp>
        <p:nvSpPr>
          <p:cNvPr id="11" name="直接连接符 12"/>
          <p:cNvSpPr>
            <a:spLocks noChangeShapeType="1"/>
          </p:cNvSpPr>
          <p:nvPr/>
        </p:nvSpPr>
        <p:spPr bwMode="auto">
          <a:xfrm>
            <a:off x="539582" y="793920"/>
            <a:ext cx="11136482" cy="0"/>
          </a:xfrm>
          <a:prstGeom prst="line">
            <a:avLst/>
          </a:prstGeom>
          <a:noFill/>
          <a:ln w="6350">
            <a:solidFill>
              <a:srgbClr val="BFBFBF"/>
            </a:solidFill>
            <a:miter lim="800000"/>
          </a:ln>
          <a:extLst>
            <a:ext uri="{909E8E84-426E-40DD-AFC4-6F175D3DCCD1}">
              <a14:hiddenFill xmlns:a14="http://schemas.microsoft.com/office/drawing/2010/main">
                <a:noFill/>
              </a14:hiddenFill>
            </a:ext>
          </a:extLst>
        </p:spPr>
        <p:txBody>
          <a:bodyPr/>
          <a:lstStyle/>
          <a:p>
            <a:endParaRPr lang="zh-CN" altLang="en-US" dirty="0"/>
          </a:p>
        </p:txBody>
      </p:sp>
      <p:sp>
        <p:nvSpPr>
          <p:cNvPr id="12" name="矩形 3"/>
          <p:cNvSpPr>
            <a:spLocks noChangeArrowheads="1"/>
          </p:cNvSpPr>
          <p:nvPr/>
        </p:nvSpPr>
        <p:spPr bwMode="auto">
          <a:xfrm>
            <a:off x="515938" y="286150"/>
            <a:ext cx="3057229"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3F3F3F"/>
                </a:solidFill>
                <a:ea typeface="微软雅黑" panose="020B0503020204020204" pitchFamily="34" charset="-122"/>
                <a:sym typeface="Arial" panose="020B0604020202020204" pitchFamily="34" charset="0"/>
              </a:rPr>
              <a:t>标题文字添加此处</a:t>
            </a:r>
            <a:endParaRPr lang="zh-CN" altLang="en-US" sz="2800" b="1" dirty="0">
              <a:solidFill>
                <a:srgbClr val="3F3F3F"/>
              </a:solidFill>
              <a:ea typeface="微软雅黑" panose="020B0503020204020204" pitchFamily="34" charset="-122"/>
              <a:sym typeface="Arial" panose="020B0604020202020204" pitchFamily="34" charset="0"/>
            </a:endParaRPr>
          </a:p>
        </p:txBody>
      </p:sp>
      <p:sp>
        <p:nvSpPr>
          <p:cNvPr id="13" name="等腰三角形 12"/>
          <p:cNvSpPr/>
          <p:nvPr/>
        </p:nvSpPr>
        <p:spPr>
          <a:xfrm rot="5400000">
            <a:off x="-31623" y="294448"/>
            <a:ext cx="458534" cy="395288"/>
          </a:xfrm>
          <a:prstGeom prs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56502" y="443502"/>
            <a:ext cx="365926" cy="31545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25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50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commondata" val="eyJoZGlkIjoiYTQ3YTc2YjBlNWRhYjQ0NTA0MDBkN2E0YWM4YTZjZGMifQ=="/>
</p:tagLst>
</file>

<file path=ppt/theme/theme1.xml><?xml version="1.0" encoding="utf-8"?>
<a:theme xmlns:a="http://schemas.openxmlformats.org/drawingml/2006/main" name="包图主题2">
  <a:themeElements>
    <a:clrScheme name="自定义 185">
      <a:dk1>
        <a:sysClr val="windowText" lastClr="000000"/>
      </a:dk1>
      <a:lt1>
        <a:sysClr val="window" lastClr="FFFFFF"/>
      </a:lt1>
      <a:dk2>
        <a:srgbClr val="44546A"/>
      </a:dk2>
      <a:lt2>
        <a:srgbClr val="E7E6E6"/>
      </a:lt2>
      <a:accent1>
        <a:srgbClr val="FFC000"/>
      </a:accent1>
      <a:accent2>
        <a:srgbClr val="595959"/>
      </a:accent2>
      <a:accent3>
        <a:srgbClr val="FFC000"/>
      </a:accent3>
      <a:accent4>
        <a:srgbClr val="595959"/>
      </a:accent4>
      <a:accent5>
        <a:srgbClr val="FFC000"/>
      </a:accent5>
      <a:accent6>
        <a:srgbClr val="595959"/>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4060</Words>
  <Application>WPS 演示</Application>
  <PresentationFormat>宽屏</PresentationFormat>
  <Paragraphs>407</Paragraphs>
  <Slides>26</Slides>
  <Notes>25</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26</vt:i4>
      </vt:variant>
    </vt:vector>
  </HeadingPairs>
  <TitlesOfParts>
    <vt:vector size="37" baseType="lpstr">
      <vt:lpstr>Arial</vt:lpstr>
      <vt:lpstr>宋体</vt:lpstr>
      <vt:lpstr>Wingdings</vt:lpstr>
      <vt:lpstr>微软雅黑</vt:lpstr>
      <vt:lpstr>Arial</vt:lpstr>
      <vt:lpstr>Arial Unicode MS</vt:lpstr>
      <vt:lpstr>等线</vt:lpstr>
      <vt:lpstr>Agency FB</vt:lpstr>
      <vt:lpstr>Trebuchet MS</vt:lpstr>
      <vt:lpstr>Calibri</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22</cp:revision>
  <dcterms:created xsi:type="dcterms:W3CDTF">2017-09-25T13:59:00Z</dcterms:created>
  <dcterms:modified xsi:type="dcterms:W3CDTF">2024-05-04T06:20:33Z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34EDF4C53F2E41A39C1C4A768352C80A_13</vt:lpwstr>
  </property>
</Properties>
</file>