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76" r:id="rId6"/>
    <p:sldId id="281" r:id="rId7"/>
    <p:sldId id="260" r:id="rId8"/>
    <p:sldId id="261" r:id="rId9"/>
    <p:sldId id="282" r:id="rId10"/>
    <p:sldId id="284" r:id="rId11"/>
    <p:sldId id="289" r:id="rId12"/>
    <p:sldId id="283" r:id="rId13"/>
    <p:sldId id="264" r:id="rId14"/>
    <p:sldId id="265" r:id="rId15"/>
    <p:sldId id="285" r:id="rId16"/>
    <p:sldId id="288" r:id="rId17"/>
    <p:sldId id="266" r:id="rId18"/>
    <p:sldId id="267" r:id="rId19"/>
    <p:sldId id="268" r:id="rId20"/>
    <p:sldId id="286" r:id="rId21"/>
    <p:sldId id="287" r:id="rId22"/>
    <p:sldId id="269" r:id="rId23"/>
    <p:sldId id="270" r:id="rId24"/>
    <p:sldId id="272" r:id="rId25"/>
    <p:sldId id="280" r:id="rId26"/>
    <p:sldId id="305"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598"/>
    <a:srgbClr val="FEBB01"/>
    <a:srgbClr val="FFFA00"/>
    <a:srgbClr val="FEA108"/>
    <a:srgbClr val="E63F0A"/>
    <a:srgbClr val="D70010"/>
    <a:srgbClr val="E69B19"/>
    <a:srgbClr val="78C6E2"/>
    <a:srgbClr val="57B8DB"/>
    <a:srgbClr val="CCEE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5" autoAdjust="0"/>
    <p:restoredTop sz="91050" autoAdjust="0"/>
  </p:normalViewPr>
  <p:slideViewPr>
    <p:cSldViewPr snapToGrid="0">
      <p:cViewPr varScale="1">
        <p:scale>
          <a:sx n="102" d="100"/>
          <a:sy n="102" d="100"/>
        </p:scale>
        <p:origin x="10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dirty="0" smtClean="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2FA59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82"/>
        <c:axId val="1710788880"/>
        <c:axId val="1710789968"/>
      </c:barChart>
      <c:catAx>
        <c:axId val="1710788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p>
        </c:txPr>
        <c:crossAx val="1710789968"/>
        <c:crosses val="autoZero"/>
        <c:auto val="1"/>
        <c:lblAlgn val="ctr"/>
        <c:lblOffset val="100"/>
        <c:noMultiLvlLbl val="0"/>
      </c:catAx>
      <c:valAx>
        <c:axId val="1710789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bg1"/>
                </a:solidFill>
                <a:latin typeface="Agency FB" panose="020B0503020202020204" pitchFamily="34" charset="0"/>
                <a:ea typeface="+mn-ea"/>
                <a:cs typeface="+mn-cs"/>
              </a:defRPr>
            </a:pPr>
          </a:p>
        </c:txPr>
        <c:crossAx val="1710788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F3007A-8649-4D4A-A6E9-369F994A98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320F583-B15F-4DFA-97DE-44AABB4101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F6412E-F511-4BB9-9259-40276D9A505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84535" y="3578311"/>
            <a:ext cx="5724644" cy="646331"/>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工作汇</a:t>
            </a:r>
            <a:r>
              <a:rPr lang="zh-CN" altLang="en-US" sz="3600" dirty="0" smtClean="0">
                <a:solidFill>
                  <a:schemeClr val="bg1"/>
                </a:solidFill>
                <a:latin typeface="锐字云字库超粗黑体1.0" panose="02010604000000000000" pitchFamily="2" charset="-122"/>
                <a:ea typeface="锐字云字库超粗黑体1.0" panose="02010604000000000000" pitchFamily="2" charset="-122"/>
              </a:rPr>
              <a:t>报总结报告</a:t>
            </a:r>
            <a:r>
              <a:rPr lang="en-US" altLang="zh-CN" sz="3600" dirty="0" smtClean="0">
                <a:solidFill>
                  <a:schemeClr val="bg1"/>
                </a:solidFill>
                <a:latin typeface="锐字云字库超粗黑体1.0" panose="02010604000000000000" pitchFamily="2" charset="-122"/>
                <a:ea typeface="锐字云字库超粗黑体1.0" panose="02010604000000000000" pitchFamily="2" charset="-122"/>
              </a:rPr>
              <a:t>PPT</a:t>
            </a:r>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模板</a:t>
            </a:r>
            <a:endParaRPr lang="zh-CN" altLang="en-US" sz="3600" dirty="0">
              <a:solidFill>
                <a:schemeClr val="bg1"/>
              </a:solidFill>
              <a:latin typeface="锐字云字库超粗黑体1.0" panose="02010604000000000000" pitchFamily="2" charset="-122"/>
              <a:ea typeface="锐字云字库超粗黑体1.0" panose="02010604000000000000" pitchFamily="2" charset="-122"/>
            </a:endParaRPr>
          </a:p>
        </p:txBody>
      </p:sp>
      <p:cxnSp>
        <p:nvCxnSpPr>
          <p:cNvPr id="7" name="直接连接符 6"/>
          <p:cNvCxnSpPr/>
          <p:nvPr/>
        </p:nvCxnSpPr>
        <p:spPr>
          <a:xfrm>
            <a:off x="3236374" y="4379523"/>
            <a:ext cx="5344022" cy="0"/>
          </a:xfrm>
          <a:prstGeom prst="line">
            <a:avLst/>
          </a:prstGeom>
          <a:ln>
            <a:solidFill>
              <a:schemeClr val="bg1"/>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674557" y="832273"/>
            <a:ext cx="4498347" cy="3170099"/>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smtClean="0">
                <a:solidFill>
                  <a:schemeClr val="bg1"/>
                </a:solidFill>
                <a:latin typeface="Agency FB" panose="020B0503020202020204" pitchFamily="34" charset="0"/>
              </a:rPr>
              <a:t>2030</a:t>
            </a:r>
            <a:endParaRPr lang="zh-CN" altLang="en-US" sz="20000" b="1" dirty="0">
              <a:solidFill>
                <a:schemeClr val="bg1"/>
              </a:solidFill>
              <a:latin typeface="Agency FB" panose="020B0503020202020204" pitchFamily="34" charset="0"/>
            </a:endParaRPr>
          </a:p>
        </p:txBody>
      </p:sp>
      <p:sp>
        <p:nvSpPr>
          <p:cNvPr id="9" name="文本框 8"/>
          <p:cNvSpPr txBox="1"/>
          <p:nvPr/>
        </p:nvSpPr>
        <p:spPr>
          <a:xfrm>
            <a:off x="5123555" y="4591858"/>
            <a:ext cx="1668780" cy="368300"/>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dirty="0" smtClean="0">
                <a:solidFill>
                  <a:schemeClr val="bg1"/>
                </a:solidFill>
                <a:latin typeface="锐字云字库超粗黑体1.0" panose="02010604000000000000" pitchFamily="2" charset="-122"/>
                <a:ea typeface="锐字云字库超粗黑体1.0" panose="02010604000000000000" pitchFamily="2" charset="-122"/>
              </a:rPr>
              <a:t>汇报人：</a:t>
            </a:r>
            <a:r>
              <a:rPr lang="en-US" altLang="zh-CN" dirty="0" smtClean="0">
                <a:solidFill>
                  <a:schemeClr val="bg1"/>
                </a:solidFill>
                <a:latin typeface="锐字云字库超粗黑体1.0" panose="02010604000000000000" pitchFamily="2" charset="-122"/>
                <a:ea typeface="锐字云字库超粗黑体1.0" panose="02010604000000000000" pitchFamily="2" charset="-122"/>
              </a:rPr>
              <a:t>PPT</a:t>
            </a:r>
            <a:r>
              <a:rPr lang="zh-CN" altLang="en-US" dirty="0" smtClean="0">
                <a:solidFill>
                  <a:schemeClr val="bg1"/>
                </a:solidFill>
                <a:latin typeface="锐字云字库超粗黑体1.0" panose="02010604000000000000" pitchFamily="2" charset="-122"/>
                <a:ea typeface="锐字云字库超粗黑体1.0" panose="02010604000000000000" pitchFamily="2" charset="-122"/>
              </a:rPr>
              <a:t>营</a:t>
            </a:r>
            <a:endParaRPr lang="zh-CN" altLang="en-US" dirty="0" smtClean="0">
              <a:solidFill>
                <a:schemeClr val="bg1"/>
              </a:solidFill>
              <a:latin typeface="锐字云字库超粗黑体1.0" panose="02010604000000000000" pitchFamily="2" charset="-122"/>
              <a:ea typeface="锐字云字库超粗黑体1.0" panose="02010604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19">
                                          <p:stCondLst>
                                            <p:cond delay="0"/>
                                          </p:stCondLst>
                                        </p:cTn>
                                        <p:tgtEl>
                                          <p:spTgt spid="8"/>
                                        </p:tgtEl>
                                      </p:cBhvr>
                                    </p:animEffect>
                                    <p:anim calcmode="lin" valueType="num">
                                      <p:cBhvr>
                                        <p:cTn id="8" dur="100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8"/>
                                        </p:tgtEl>
                                        <p:attrNameLst>
                                          <p:attrName>ppt_y</p:attrName>
                                        </p:attrNameLst>
                                      </p:cBhvr>
                                      <p:tavLst>
                                        <p:tav tm="0" fmla="#ppt_y-sin(pi*$)/81">
                                          <p:val>
                                            <p:fltVal val="0"/>
                                          </p:val>
                                        </p:tav>
                                        <p:tav tm="100000">
                                          <p:val>
                                            <p:fltVal val="1"/>
                                          </p:val>
                                        </p:tav>
                                      </p:tavLst>
                                    </p:anim>
                                    <p:animScale>
                                      <p:cBhvr>
                                        <p:cTn id="13" dur="14">
                                          <p:stCondLst>
                                            <p:cond delay="357"/>
                                          </p:stCondLst>
                                        </p:cTn>
                                        <p:tgtEl>
                                          <p:spTgt spid="8"/>
                                        </p:tgtEl>
                                      </p:cBhvr>
                                      <p:to x="100000" y="60000"/>
                                    </p:animScale>
                                    <p:animScale>
                                      <p:cBhvr>
                                        <p:cTn id="14" dur="91" decel="50000">
                                          <p:stCondLst>
                                            <p:cond delay="372"/>
                                          </p:stCondLst>
                                        </p:cTn>
                                        <p:tgtEl>
                                          <p:spTgt spid="8"/>
                                        </p:tgtEl>
                                      </p:cBhvr>
                                      <p:to x="100000" y="100000"/>
                                    </p:animScale>
                                    <p:animScale>
                                      <p:cBhvr>
                                        <p:cTn id="15" dur="14">
                                          <p:stCondLst>
                                            <p:cond delay="722"/>
                                          </p:stCondLst>
                                        </p:cTn>
                                        <p:tgtEl>
                                          <p:spTgt spid="8"/>
                                        </p:tgtEl>
                                      </p:cBhvr>
                                      <p:to x="100000" y="80000"/>
                                    </p:animScale>
                                    <p:animScale>
                                      <p:cBhvr>
                                        <p:cTn id="16" dur="91" decel="50000">
                                          <p:stCondLst>
                                            <p:cond delay="736"/>
                                          </p:stCondLst>
                                        </p:cTn>
                                        <p:tgtEl>
                                          <p:spTgt spid="8"/>
                                        </p:tgtEl>
                                      </p:cBhvr>
                                      <p:to x="100000" y="100000"/>
                                    </p:animScale>
                                    <p:animScale>
                                      <p:cBhvr>
                                        <p:cTn id="17" dur="14">
                                          <p:stCondLst>
                                            <p:cond delay="903"/>
                                          </p:stCondLst>
                                        </p:cTn>
                                        <p:tgtEl>
                                          <p:spTgt spid="8"/>
                                        </p:tgtEl>
                                      </p:cBhvr>
                                      <p:to x="100000" y="90000"/>
                                    </p:animScale>
                                    <p:animScale>
                                      <p:cBhvr>
                                        <p:cTn id="18" dur="91" decel="50000">
                                          <p:stCondLst>
                                            <p:cond delay="917"/>
                                          </p:stCondLst>
                                        </p:cTn>
                                        <p:tgtEl>
                                          <p:spTgt spid="8"/>
                                        </p:tgtEl>
                                      </p:cBhvr>
                                      <p:to x="100000" y="100000"/>
                                    </p:animScale>
                                    <p:animScale>
                                      <p:cBhvr>
                                        <p:cTn id="19" dur="14">
                                          <p:stCondLst>
                                            <p:cond delay="994"/>
                                          </p:stCondLst>
                                        </p:cTn>
                                        <p:tgtEl>
                                          <p:spTgt spid="8"/>
                                        </p:tgtEl>
                                      </p:cBhvr>
                                      <p:to x="100000" y="95000"/>
                                    </p:animScale>
                                    <p:animScale>
                                      <p:cBhvr>
                                        <p:cTn id="20" dur="91" decel="50000">
                                          <p:stCondLst>
                                            <p:cond delay="1009"/>
                                          </p:stCondLst>
                                        </p:cTn>
                                        <p:tgtEl>
                                          <p:spTgt spid="8"/>
                                        </p:tgtEl>
                                      </p:cBhvr>
                                      <p:to x="100000" y="100000"/>
                                    </p:animScale>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970017" y="4012423"/>
            <a:ext cx="4656932" cy="219078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1449736" y="1718704"/>
            <a:ext cx="2260600" cy="219078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42"/>
          <p:cNvSpPr>
            <a:spLocks noChangeArrowheads="1"/>
          </p:cNvSpPr>
          <p:nvPr/>
        </p:nvSpPr>
        <p:spPr bwMode="auto">
          <a:xfrm>
            <a:off x="9749187" y="4041775"/>
            <a:ext cx="923925" cy="2260600"/>
          </a:xfrm>
          <a:prstGeom prst="rect">
            <a:avLst/>
          </a:prstGeom>
          <a:solidFill>
            <a:srgbClr val="2FA598">
              <a:alpha val="59999"/>
            </a:srgbClr>
          </a:solidFill>
          <a:ln>
            <a:noFill/>
          </a:ln>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6"/>
          <p:cNvSpPr>
            <a:spLocks noChangeAspect="1" noChangeArrowheads="1"/>
          </p:cNvSpPr>
          <p:nvPr/>
        </p:nvSpPr>
        <p:spPr bwMode="auto">
          <a:xfrm>
            <a:off x="1449737" y="4041775"/>
            <a:ext cx="3389313" cy="2260600"/>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47"/>
          <p:cNvSpPr>
            <a:spLocks noChangeAspect="1" noChangeArrowheads="1"/>
          </p:cNvSpPr>
          <p:nvPr/>
        </p:nvSpPr>
        <p:spPr bwMode="auto">
          <a:xfrm>
            <a:off x="3804001" y="1689100"/>
            <a:ext cx="3386137" cy="22590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59"/>
          <p:cNvSpPr>
            <a:spLocks noChangeAspect="1" noChangeArrowheads="1"/>
          </p:cNvSpPr>
          <p:nvPr/>
        </p:nvSpPr>
        <p:spPr bwMode="auto">
          <a:xfrm>
            <a:off x="7283799" y="1687513"/>
            <a:ext cx="3389312" cy="2260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121912" tIns="60956" rIns="121912" bIns="6095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57"/>
          <p:cNvSpPr>
            <a:spLocks noChangeArrowheads="1"/>
          </p:cNvSpPr>
          <p:nvPr/>
        </p:nvSpPr>
        <p:spPr bwMode="auto">
          <a:xfrm>
            <a:off x="1659286" y="2379703"/>
            <a:ext cx="1841500" cy="146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ts val="2125"/>
              </a:lnSpc>
              <a:spcBef>
                <a:spcPct val="0"/>
              </a:spcBef>
              <a:buNone/>
            </a:pPr>
            <a:r>
              <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文字描述，总结括，内容大纲。文字述，总结概括，内容大纲。</a:t>
            </a:r>
            <a:r>
              <a:rPr lang="en-US" altLang="zh-CN"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lnSpc>
                <a:spcPts val="2125"/>
              </a:lnSpc>
              <a:spcBef>
                <a:spcPct val="0"/>
              </a:spcBef>
              <a:buNone/>
            </a:pPr>
            <a:endParaRPr lang="zh-CN" altLang="en-US" sz="1465"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56"/>
          <p:cNvSpPr>
            <a:spLocks noChangeArrowheads="1"/>
          </p:cNvSpPr>
          <p:nvPr/>
        </p:nvSpPr>
        <p:spPr bwMode="auto">
          <a:xfrm>
            <a:off x="1091915" y="1816102"/>
            <a:ext cx="2152651" cy="47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44"/>
          <p:cNvSpPr>
            <a:spLocks noChangeArrowheads="1"/>
          </p:cNvSpPr>
          <p:nvPr/>
        </p:nvSpPr>
        <p:spPr bwMode="auto">
          <a:xfrm>
            <a:off x="6445281" y="4390169"/>
            <a:ext cx="3098800" cy="47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添加主题</a:t>
            </a:r>
            <a:endPar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45"/>
          <p:cNvSpPr>
            <a:spLocks noChangeArrowheads="1"/>
          </p:cNvSpPr>
          <p:nvPr/>
        </p:nvSpPr>
        <p:spPr bwMode="auto">
          <a:xfrm>
            <a:off x="5089875" y="4861599"/>
            <a:ext cx="4281487" cy="10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2" tIns="60956" rIns="121912" bIns="6095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86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燕尾形 1"/>
          <p:cNvSpPr>
            <a:spLocks noChangeArrowheads="1"/>
          </p:cNvSpPr>
          <p:nvPr/>
        </p:nvSpPr>
        <p:spPr bwMode="auto">
          <a:xfrm>
            <a:off x="11049349" y="3690937"/>
            <a:ext cx="512763" cy="512763"/>
          </a:xfrm>
          <a:prstGeom prst="chevron">
            <a:avLst>
              <a:gd name="adj" fmla="val 50000"/>
            </a:avLst>
          </a:prstGeom>
          <a:solidFill>
            <a:srgbClr val="2FA598">
              <a:alpha val="29803"/>
            </a:srgbClr>
          </a:solidFill>
          <a:ln>
            <a:noFill/>
          </a:ln>
        </p:spPr>
        <p:txBody>
          <a:bodyPr lIns="91440" tIns="45720" rIns="91440" bIns="4572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65">
              <a:latin typeface="Arial" panose="020B0604020202020204" pitchFamily="34" charset="0"/>
              <a:ea typeface="微软雅黑" panose="020B0503020204020204" pitchFamily="34" charset="-122"/>
              <a:sym typeface="Arial" panose="020B0604020202020204" pitchFamily="34" charset="0"/>
            </a:endParaRPr>
          </a:p>
        </p:txBody>
      </p:sp>
      <p:sp>
        <p:nvSpPr>
          <p:cNvPr id="17" name="燕尾形 23"/>
          <p:cNvSpPr>
            <a:spLocks noChangeArrowheads="1"/>
          </p:cNvSpPr>
          <p:nvPr/>
        </p:nvSpPr>
        <p:spPr bwMode="auto">
          <a:xfrm flipH="1">
            <a:off x="614712" y="3690937"/>
            <a:ext cx="512763" cy="512763"/>
          </a:xfrm>
          <a:prstGeom prst="chevron">
            <a:avLst>
              <a:gd name="adj" fmla="val 50000"/>
            </a:avLst>
          </a:prstGeom>
          <a:solidFill>
            <a:srgbClr val="2FA598">
              <a:alpha val="29803"/>
            </a:srgbClr>
          </a:solidFill>
          <a:ln>
            <a:noFill/>
          </a:ln>
        </p:spPr>
        <p:txBody>
          <a:bodyPr lIns="91440" tIns="45720" rIns="91440" bIns="4572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65">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3449668" y="2387285"/>
            <a:ext cx="661234" cy="661235"/>
            <a:chOff x="2614375" y="1638063"/>
            <a:chExt cx="495926" cy="495926"/>
          </a:xfrm>
        </p:grpSpPr>
        <p:grpSp>
          <p:nvGrpSpPr>
            <p:cNvPr id="19" name="组合 18"/>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TextBox 1"/>
            <p:cNvSpPr txBox="1"/>
            <p:nvPr/>
          </p:nvSpPr>
          <p:spPr>
            <a:xfrm>
              <a:off x="2655125" y="1685971"/>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925084" y="3681807"/>
            <a:ext cx="661235" cy="661235"/>
            <a:chOff x="5220935" y="2608954"/>
            <a:chExt cx="495926" cy="495926"/>
          </a:xfrm>
        </p:grpSpPr>
        <p:grpSp>
          <p:nvGrpSpPr>
            <p:cNvPr id="24" name="组合 23"/>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TextBox 59"/>
            <p:cNvSpPr txBox="1"/>
            <p:nvPr/>
          </p:nvSpPr>
          <p:spPr>
            <a:xfrm>
              <a:off x="5246722" y="2656862"/>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4508432" y="5043941"/>
            <a:ext cx="661235" cy="661235"/>
            <a:chOff x="3408447" y="3630554"/>
            <a:chExt cx="495926" cy="495926"/>
          </a:xfrm>
        </p:grpSpPr>
        <p:grpSp>
          <p:nvGrpSpPr>
            <p:cNvPr id="29" name="组合 28"/>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63"/>
            <p:cNvSpPr txBox="1"/>
            <p:nvPr/>
          </p:nvSpPr>
          <p:spPr>
            <a:xfrm>
              <a:off x="3434234" y="3678462"/>
              <a:ext cx="424636" cy="377075"/>
            </a:xfrm>
            <a:prstGeom prst="rect">
              <a:avLst/>
            </a:prstGeom>
            <a:noFill/>
          </p:spPr>
          <p:txBody>
            <a:bodyPr wrap="none" rtlCol="0">
              <a:spAutoFit/>
            </a:bodyPr>
            <a:lstStyle/>
            <a:p>
              <a:r>
                <a:rPr lang="en-US" altLang="zh-CN" sz="2665" dirty="0">
                  <a:solidFill>
                    <a:srgbClr val="2FA598"/>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文本框 32"/>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5" name="文本框 34"/>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6" name="文本框 35"/>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37" name="组合 36"/>
          <p:cNvGrpSpPr/>
          <p:nvPr/>
        </p:nvGrpSpPr>
        <p:grpSpPr>
          <a:xfrm>
            <a:off x="207780" y="101257"/>
            <a:ext cx="866605" cy="778226"/>
            <a:chOff x="283980" y="301282"/>
            <a:chExt cx="866605" cy="778226"/>
          </a:xfrm>
        </p:grpSpPr>
        <p:grpSp>
          <p:nvGrpSpPr>
            <p:cNvPr id="38" name="组合 37"/>
            <p:cNvGrpSpPr/>
            <p:nvPr/>
          </p:nvGrpSpPr>
          <p:grpSpPr>
            <a:xfrm>
              <a:off x="283980" y="301282"/>
              <a:ext cx="866605" cy="778226"/>
              <a:chOff x="225922" y="165203"/>
              <a:chExt cx="1038215" cy="932335"/>
            </a:xfrm>
          </p:grpSpPr>
          <p:sp>
            <p:nvSpPr>
              <p:cNvPr id="40" name="任意多边形 39"/>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0-#ppt_w/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0-#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1+#ppt_w/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1+#ppt_w/2"/>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1+#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ldLvl="0" animBg="1" autoUpdateAnimBg="0"/>
      <p:bldP spid="9" grpId="0" bldLvl="0" animBg="1" autoUpdateAnimBg="0"/>
      <p:bldP spid="10" grpId="0" bldLvl="0" animBg="1" autoUpdateAnimBg="0"/>
      <p:bldP spid="11" grpId="0" bldLvl="0" animBg="1" autoUpdateAnimBg="0"/>
      <p:bldP spid="12" grpId="0"/>
      <p:bldP spid="13" grpId="0"/>
      <p:bldP spid="14" grpId="0"/>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99693" y="2952563"/>
              <a:ext cx="777777"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51%</a:t>
              </a:r>
              <a:endParaRPr lang="zh-CN" altLang="en-US" sz="3600" dirty="0">
                <a:solidFill>
                  <a:srgbClr val="2FA598"/>
                </a:solidFill>
                <a:latin typeface="Agency FB" panose="020B0503020202020204" pitchFamily="34" charset="0"/>
              </a:endParaRP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52604" y="1637697"/>
              <a:ext cx="856325"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76%</a:t>
              </a:r>
              <a:endParaRPr lang="zh-CN" altLang="en-US" sz="3600" dirty="0">
                <a:solidFill>
                  <a:srgbClr val="2FA598"/>
                </a:solidFill>
                <a:latin typeface="Agency FB" panose="020B0503020202020204" pitchFamily="34" charset="0"/>
              </a:endParaRP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669979" y="4573973"/>
              <a:ext cx="869149"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92%</a:t>
              </a:r>
              <a:endParaRPr lang="zh-CN" altLang="en-US" sz="3600" dirty="0">
                <a:solidFill>
                  <a:srgbClr val="2FA598"/>
                </a:solidFill>
                <a:latin typeface="Agency FB" panose="020B0503020202020204" pitchFamily="34" charset="0"/>
              </a:endParaRPr>
            </a:p>
          </p:txBody>
        </p:sp>
      </p:grpSp>
      <p:sp>
        <p:nvSpPr>
          <p:cNvPr id="45" name="矩形 44"/>
          <p:cNvSpPr/>
          <p:nvPr/>
        </p:nvSpPr>
        <p:spPr>
          <a:xfrm>
            <a:off x="8249814" y="153619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6" name="矩形 45"/>
          <p:cNvSpPr/>
          <p:nvPr/>
        </p:nvSpPr>
        <p:spPr>
          <a:xfrm>
            <a:off x="8249814" y="195429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7471521" y="442288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7471521" y="4840987"/>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1616012" y="283916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440861" y="325726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p:tgtEl>
                                          <p:spTgt spid="36"/>
                                        </p:tgtEl>
                                        <p:attrNameLst>
                                          <p:attrName>ppt_y</p:attrName>
                                        </p:attrNameLst>
                                      </p:cBhvr>
                                      <p:tavLst>
                                        <p:tav tm="0">
                                          <p:val>
                                            <p:strVal val="#ppt_y+#ppt_h*1.125000"/>
                                          </p:val>
                                        </p:tav>
                                        <p:tav tm="100000">
                                          <p:val>
                                            <p:strVal val="#ppt_y"/>
                                          </p:val>
                                        </p:tav>
                                      </p:tavLst>
                                    </p:anim>
                                    <p:animEffect transition="in" filter="wipe(up)">
                                      <p:cBhvr>
                                        <p:cTn id="8" dur="300"/>
                                        <p:tgtEl>
                                          <p:spTgt spid="36"/>
                                        </p:tgtEl>
                                      </p:cBhvr>
                                    </p:animEffect>
                                  </p:childTnLst>
                                </p:cTn>
                              </p:par>
                              <p:par>
                                <p:cTn id="9" presetID="2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strVal val="#ppt_x"/>
                                          </p:val>
                                        </p:tav>
                                        <p:tav tm="100000">
                                          <p:val>
                                            <p:strVal val="#ppt_x"/>
                                          </p:val>
                                        </p:tav>
                                      </p:tavLst>
                                    </p:anim>
                                    <p:anim calcmode="lin" valueType="num">
                                      <p:cBhvr>
                                        <p:cTn id="17" dur="500" fill="hold"/>
                                        <p:tgtEl>
                                          <p:spTgt spid="4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600" fill="hold"/>
                                        <p:tgtEl>
                                          <p:spTgt spid="50"/>
                                        </p:tgtEl>
                                        <p:attrNameLst>
                                          <p:attrName>ppt_w</p:attrName>
                                        </p:attrNameLst>
                                      </p:cBhvr>
                                      <p:tavLst>
                                        <p:tav tm="0">
                                          <p:val>
                                            <p:fltVal val="0"/>
                                          </p:val>
                                        </p:tav>
                                        <p:tav tm="100000">
                                          <p:val>
                                            <p:strVal val="#ppt_w"/>
                                          </p:val>
                                        </p:tav>
                                      </p:tavLst>
                                    </p:anim>
                                    <p:anim calcmode="lin" valueType="num">
                                      <p:cBhvr>
                                        <p:cTn id="21" dur="600" fill="hold"/>
                                        <p:tgtEl>
                                          <p:spTgt spid="50"/>
                                        </p:tgtEl>
                                        <p:attrNameLst>
                                          <p:attrName>ppt_h</p:attrName>
                                        </p:attrNameLst>
                                      </p:cBhvr>
                                      <p:tavLst>
                                        <p:tav tm="0">
                                          <p:val>
                                            <p:fltVal val="0"/>
                                          </p:val>
                                        </p:tav>
                                        <p:tav tm="100000">
                                          <p:val>
                                            <p:strVal val="#ppt_h"/>
                                          </p:val>
                                        </p:tav>
                                      </p:tavLst>
                                    </p:anim>
                                    <p:animEffect transition="in" filter="fade">
                                      <p:cBhvr>
                                        <p:cTn id="22" dur="600"/>
                                        <p:tgtEl>
                                          <p:spTgt spid="50"/>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300"/>
                                        <p:tgtEl>
                                          <p:spTgt spid="35"/>
                                        </p:tgtEl>
                                        <p:attrNameLst>
                                          <p:attrName>ppt_y</p:attrName>
                                        </p:attrNameLst>
                                      </p:cBhvr>
                                      <p:tavLst>
                                        <p:tav tm="0">
                                          <p:val>
                                            <p:strVal val="#ppt_y+#ppt_h*1.125000"/>
                                          </p:val>
                                        </p:tav>
                                        <p:tav tm="100000">
                                          <p:val>
                                            <p:strVal val="#ppt_y"/>
                                          </p:val>
                                        </p:tav>
                                      </p:tavLst>
                                    </p:anim>
                                    <p:animEffect transition="in" filter="wipe(up)">
                                      <p:cBhvr>
                                        <p:cTn id="27" dur="300"/>
                                        <p:tgtEl>
                                          <p:spTgt spid="35"/>
                                        </p:tgtEl>
                                      </p:cBhvr>
                                    </p:animEffect>
                                  </p:childTnLst>
                                </p:cTn>
                              </p:par>
                              <p:par>
                                <p:cTn id="28" presetID="22" presetClass="entr" presetSubtype="8"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600" fill="hold"/>
                                        <p:tgtEl>
                                          <p:spTgt spid="46"/>
                                        </p:tgtEl>
                                        <p:attrNameLst>
                                          <p:attrName>ppt_w</p:attrName>
                                        </p:attrNameLst>
                                      </p:cBhvr>
                                      <p:tavLst>
                                        <p:tav tm="0">
                                          <p:val>
                                            <p:fltVal val="0"/>
                                          </p:val>
                                        </p:tav>
                                        <p:tav tm="100000">
                                          <p:val>
                                            <p:strVal val="#ppt_w"/>
                                          </p:val>
                                        </p:tav>
                                      </p:tavLst>
                                    </p:anim>
                                    <p:anim calcmode="lin" valueType="num">
                                      <p:cBhvr>
                                        <p:cTn id="40" dur="600" fill="hold"/>
                                        <p:tgtEl>
                                          <p:spTgt spid="46"/>
                                        </p:tgtEl>
                                        <p:attrNameLst>
                                          <p:attrName>ppt_h</p:attrName>
                                        </p:attrNameLst>
                                      </p:cBhvr>
                                      <p:tavLst>
                                        <p:tav tm="0">
                                          <p:val>
                                            <p:fltVal val="0"/>
                                          </p:val>
                                        </p:tav>
                                        <p:tav tm="100000">
                                          <p:val>
                                            <p:strVal val="#ppt_h"/>
                                          </p:val>
                                        </p:tav>
                                      </p:tavLst>
                                    </p:anim>
                                    <p:animEffect transition="in" filter="fade">
                                      <p:cBhvr>
                                        <p:cTn id="41" dur="600"/>
                                        <p:tgtEl>
                                          <p:spTgt spid="46"/>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00"/>
                                        <p:tgtEl>
                                          <p:spTgt spid="34"/>
                                        </p:tgtEl>
                                        <p:attrNameLst>
                                          <p:attrName>ppt_y</p:attrName>
                                        </p:attrNameLst>
                                      </p:cBhvr>
                                      <p:tavLst>
                                        <p:tav tm="0">
                                          <p:val>
                                            <p:strVal val="#ppt_y+#ppt_h*1.125000"/>
                                          </p:val>
                                        </p:tav>
                                        <p:tav tm="100000">
                                          <p:val>
                                            <p:strVal val="#ppt_y"/>
                                          </p:val>
                                        </p:tav>
                                      </p:tavLst>
                                    </p:anim>
                                    <p:animEffect transition="in" filter="wipe(up)">
                                      <p:cBhvr>
                                        <p:cTn id="46" dur="300"/>
                                        <p:tgtEl>
                                          <p:spTgt spid="34"/>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600" fill="hold"/>
                                        <p:tgtEl>
                                          <p:spTgt spid="48"/>
                                        </p:tgtEl>
                                        <p:attrNameLst>
                                          <p:attrName>ppt_w</p:attrName>
                                        </p:attrNameLst>
                                      </p:cBhvr>
                                      <p:tavLst>
                                        <p:tav tm="0">
                                          <p:val>
                                            <p:fltVal val="0"/>
                                          </p:val>
                                        </p:tav>
                                        <p:tav tm="100000">
                                          <p:val>
                                            <p:strVal val="#ppt_w"/>
                                          </p:val>
                                        </p:tav>
                                      </p:tavLst>
                                    </p:anim>
                                    <p:anim calcmode="lin" valueType="num">
                                      <p:cBhvr>
                                        <p:cTn id="59" dur="600" fill="hold"/>
                                        <p:tgtEl>
                                          <p:spTgt spid="48"/>
                                        </p:tgtEl>
                                        <p:attrNameLst>
                                          <p:attrName>ppt_h</p:attrName>
                                        </p:attrNameLst>
                                      </p:cBhvr>
                                      <p:tavLst>
                                        <p:tav tm="0">
                                          <p:val>
                                            <p:fltVal val="0"/>
                                          </p:val>
                                        </p:tav>
                                        <p:tav tm="100000">
                                          <p:val>
                                            <p:strVal val="#ppt_h"/>
                                          </p:val>
                                        </p:tav>
                                      </p:tavLst>
                                    </p:anim>
                                    <p:animEffect transition="in" filter="fade">
                                      <p:cBhvr>
                                        <p:cTn id="60" dur="6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62055" y="220457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4" name="矩形 23"/>
          <p:cNvSpPr/>
          <p:nvPr/>
        </p:nvSpPr>
        <p:spPr>
          <a:xfrm>
            <a:off x="2862055" y="2544818"/>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533387" y="2163026"/>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6" name="矩形 25"/>
          <p:cNvSpPr/>
          <p:nvPr/>
        </p:nvSpPr>
        <p:spPr>
          <a:xfrm>
            <a:off x="8533387" y="2503273"/>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827233"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8" name="矩形 27"/>
          <p:cNvSpPr/>
          <p:nvPr/>
        </p:nvSpPr>
        <p:spPr>
          <a:xfrm>
            <a:off x="809871"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305831"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30" name="矩形 29"/>
          <p:cNvSpPr/>
          <p:nvPr/>
        </p:nvSpPr>
        <p:spPr>
          <a:xfrm>
            <a:off x="6321127"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03"/>
            <p:cNvSpPr/>
            <p:nvPr/>
          </p:nvSpPr>
          <p:spPr bwMode="auto">
            <a:xfrm>
              <a:off x="1334796" y="2478982"/>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17"/>
            <p:cNvSpPr>
              <a:spLocks noEditPoints="1"/>
            </p:cNvSpPr>
            <p:nvPr/>
          </p:nvSpPr>
          <p:spPr bwMode="auto">
            <a:xfrm>
              <a:off x="6883056" y="2465374"/>
              <a:ext cx="642696" cy="641138"/>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Vertical)">
                                      <p:cBhvr>
                                        <p:cTn id="33" dur="500"/>
                                        <p:tgtEl>
                                          <p:spTgt spid="26"/>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88881" y="1267811"/>
              <a:ext cx="1699504"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03</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8840041" y="2251926"/>
            <a:ext cx="2869660" cy="3917172"/>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66"/>
          <p:cNvGrpSpPr/>
          <p:nvPr/>
        </p:nvGrpSpPr>
        <p:grpSpPr bwMode="auto">
          <a:xfrm>
            <a:off x="527523" y="1269260"/>
            <a:ext cx="5938021" cy="4994275"/>
            <a:chOff x="720" y="839"/>
            <a:chExt cx="3740" cy="3146"/>
          </a:xfrm>
          <a:solidFill>
            <a:srgbClr val="E8E8E6"/>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Freeform 78"/>
          <p:cNvSpPr/>
          <p:nvPr/>
        </p:nvSpPr>
        <p:spPr bwMode="gray">
          <a:xfrm>
            <a:off x="4445981" y="5206259"/>
            <a:ext cx="895467"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92"/>
          <p:cNvSpPr/>
          <p:nvPr/>
        </p:nvSpPr>
        <p:spPr bwMode="gray">
          <a:xfrm>
            <a:off x="4863550" y="3440961"/>
            <a:ext cx="782740"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00"/>
          <p:cNvSpPr/>
          <p:nvPr/>
        </p:nvSpPr>
        <p:spPr bwMode="gray">
          <a:xfrm>
            <a:off x="5168390" y="2634510"/>
            <a:ext cx="682713" cy="68103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82"/>
          <p:cNvSpPr/>
          <p:nvPr/>
        </p:nvSpPr>
        <p:spPr bwMode="gray">
          <a:xfrm>
            <a:off x="5335224" y="4345834"/>
            <a:ext cx="449320"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2FA598"/>
          </a:solidFill>
          <a:ln w="6350">
            <a:solidFill>
              <a:schemeClr val="tx1">
                <a:lumMod val="85000"/>
                <a:lumOff val="15000"/>
              </a:schemeClr>
            </a:solidFill>
            <a:prstDash val="solid"/>
            <a:round/>
          </a:ln>
        </p:spPr>
        <p:txBody>
          <a:bodyPr lIns="91460" tIns="45729" rIns="91460" bIns="45729"/>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cxnSp>
        <p:nvCxnSpPr>
          <p:cNvPr id="74" name="直接连接符 73"/>
          <p:cNvCxnSpPr/>
          <p:nvPr/>
        </p:nvCxnSpPr>
        <p:spPr>
          <a:xfrm>
            <a:off x="5768882" y="3062343"/>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021326" y="3310785"/>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555398" y="3571847"/>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5807845" y="3820291"/>
            <a:ext cx="24654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5705033" y="4483948"/>
            <a:ext cx="316291"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021326" y="4483948"/>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046136" y="5635679"/>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298581" y="5884123"/>
            <a:ext cx="28614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703404" y="2830332"/>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矩形 82"/>
          <p:cNvSpPr/>
          <p:nvPr/>
        </p:nvSpPr>
        <p:spPr>
          <a:xfrm>
            <a:off x="6703404" y="340603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83"/>
          <p:cNvSpPr/>
          <p:nvPr/>
        </p:nvSpPr>
        <p:spPr>
          <a:xfrm>
            <a:off x="6703404" y="407147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6658134" y="5401448"/>
            <a:ext cx="1617791" cy="379674"/>
          </a:xfrm>
          <a:prstGeom prst="rect">
            <a:avLst/>
          </a:prstGeom>
        </p:spPr>
        <p:txBody>
          <a:bodyPr wrap="none" lIns="91460" tIns="45729" rIns="91460" bIns="45729">
            <a:spAutoFit/>
          </a:bodyPr>
          <a:lstStyle/>
          <a:p>
            <a:r>
              <a:rPr lang="zh-CN" altLang="en-US" sz="1865" dirty="0">
                <a:solidFill>
                  <a:schemeClr val="bg1"/>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83"/>
          <p:cNvSpPr txBox="1"/>
          <p:nvPr/>
        </p:nvSpPr>
        <p:spPr>
          <a:xfrm>
            <a:off x="8953557" y="2386906"/>
            <a:ext cx="2756145" cy="3613315"/>
          </a:xfrm>
          <a:prstGeom prst="rect">
            <a:avLst/>
          </a:prstGeom>
          <a:noFill/>
        </p:spPr>
        <p:txBody>
          <a:bodyPr wrap="square" lIns="91460" tIns="45729" rIns="91460" bIns="45729" rtlCol="0">
            <a:spAutoFit/>
          </a:bodyPr>
          <a:lstStyle/>
          <a:p>
            <a:pPr>
              <a:lnSpc>
                <a:spcPct val="13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86"/>
          <p:cNvSpPr/>
          <p:nvPr/>
        </p:nvSpPr>
        <p:spPr>
          <a:xfrm>
            <a:off x="6348959" y="2905821"/>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6348959" y="3466747"/>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6348959" y="4128347"/>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6348959" y="5456299"/>
            <a:ext cx="309175" cy="309175"/>
          </a:xfrm>
          <a:prstGeom prst="ellipse">
            <a:avLst/>
          </a:prstGeom>
          <a:solidFill>
            <a:srgbClr val="2FA598"/>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1" name="文本框 90"/>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93" name="文本框 9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94" name="文本框 9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95" name="组合 94"/>
          <p:cNvGrpSpPr/>
          <p:nvPr/>
        </p:nvGrpSpPr>
        <p:grpSpPr>
          <a:xfrm>
            <a:off x="207780" y="101257"/>
            <a:ext cx="866605" cy="778226"/>
            <a:chOff x="283980" y="301282"/>
            <a:chExt cx="866605" cy="778226"/>
          </a:xfrm>
        </p:grpSpPr>
        <p:grpSp>
          <p:nvGrpSpPr>
            <p:cNvPr id="96" name="组合 95"/>
            <p:cNvGrpSpPr/>
            <p:nvPr/>
          </p:nvGrpSpPr>
          <p:grpSpPr>
            <a:xfrm>
              <a:off x="283980" y="301282"/>
              <a:ext cx="866605" cy="778226"/>
              <a:chOff x="225922" y="165203"/>
              <a:chExt cx="1038215" cy="932335"/>
            </a:xfrm>
          </p:grpSpPr>
          <p:sp>
            <p:nvSpPr>
              <p:cNvPr id="98" name="任意多边形 9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down)">
                                          <p:cBhvr>
                                            <p:cTn id="24" dur="300"/>
                                            <p:tgtEl>
                                              <p:spTgt spid="87"/>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down)">
                                          <p:cBhvr>
                                            <p:cTn id="28" dur="300"/>
                                            <p:tgtEl>
                                              <p:spTgt spid="8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300"/>
                                            <p:tgtEl>
                                              <p:spTgt spid="89"/>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3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par>
                                    <p:cTn id="45" presetID="22" presetClass="entr" presetSubtype="8"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par>
                                    <p:cTn id="48" presetID="22" presetClass="entr" presetSubtype="8"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8"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8"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left)">
                                          <p:cBhvr>
                                            <p:cTn id="68" dur="500"/>
                                            <p:tgtEl>
                                              <p:spTgt spid="8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50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86"/>
                                            </p:tgtEl>
                                            <p:attrNameLst>
                                              <p:attrName>style.visibility</p:attrName>
                                            </p:attrNameLst>
                                          </p:cBhvr>
                                          <p:to>
                                            <p:strVal val="visible"/>
                                          </p:to>
                                        </p:set>
                                        <p:animEffect transition="in" filter="wipe(left)">
                                          <p:cBhvr>
                                            <p:cTn id="78" dur="100"/>
                                            <p:tgtEl>
                                              <p:spTgt spid="86"/>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86"/>
                                            </p:tgtEl>
                                          </p:cBhvr>
                                          <p:to x="80000" y="100000"/>
                                        </p:animScale>
                                        <p:anim by="(#ppt_w*0.10)" calcmode="lin" valueType="num">
                                          <p:cBhvr>
                                            <p:cTn id="81" dur="50" autoRev="1" fill="hold">
                                              <p:stCondLst>
                                                <p:cond delay="0"/>
                                              </p:stCondLst>
                                            </p:cTn>
                                            <p:tgtEl>
                                              <p:spTgt spid="86"/>
                                            </p:tgtEl>
                                            <p:attrNameLst>
                                              <p:attrName>ppt_x</p:attrName>
                                            </p:attrNameLst>
                                          </p:cBhvr>
                                        </p:anim>
                                        <p:anim by="(-#ppt_w*0.10)" calcmode="lin" valueType="num">
                                          <p:cBhvr>
                                            <p:cTn id="82" dur="50" autoRev="1" fill="hold">
                                              <p:stCondLst>
                                                <p:cond delay="0"/>
                                              </p:stCondLst>
                                            </p:cTn>
                                            <p:tgtEl>
                                              <p:spTgt spid="86"/>
                                            </p:tgtEl>
                                            <p:attrNameLst>
                                              <p:attrName>ppt_y</p:attrName>
                                            </p:attrNameLst>
                                          </p:cBhvr>
                                        </p:anim>
                                        <p:animRot by="-480000">
                                          <p:cBhvr>
                                            <p:cTn id="83" dur="50" autoRev="1" fill="hold">
                                              <p:stCondLst>
                                                <p:cond delay="0"/>
                                              </p:stCondLst>
                                            </p:cTn>
                                            <p:tgtEl>
                                              <p:spTgt spid="8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82" grpId="0"/>
          <p:bldP spid="83" grpId="0"/>
          <p:bldP spid="84" grpId="0"/>
          <p:bldP spid="85" grpId="0"/>
          <p:bldP spid="86" grpId="0"/>
          <p:bldP spid="86" grpId="1"/>
          <p:bldP spid="87" grpId="0" animBg="1"/>
          <p:bldP spid="88" grpId="0" animBg="1"/>
          <p:bldP spid="89" grpId="0" animBg="1"/>
          <p:bldP spid="90" grpId="0" animBg="1"/>
          <p:bldP spid="9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down)">
                                          <p:cBhvr>
                                            <p:cTn id="24" dur="300"/>
                                            <p:tgtEl>
                                              <p:spTgt spid="87"/>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down)">
                                          <p:cBhvr>
                                            <p:cTn id="28" dur="300"/>
                                            <p:tgtEl>
                                              <p:spTgt spid="88"/>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300"/>
                                            <p:tgtEl>
                                              <p:spTgt spid="89"/>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300"/>
                                            <p:tgtEl>
                                              <p:spTgt spid="9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left)">
                                          <p:cBhvr>
                                            <p:cTn id="41" dur="500"/>
                                            <p:tgtEl>
                                              <p:spTgt spid="74"/>
                                            </p:tgtEl>
                                          </p:cBhvr>
                                        </p:animEffect>
                                      </p:childTnLst>
                                    </p:cTn>
                                  </p:par>
                                  <p:par>
                                    <p:cTn id="42" presetID="22" presetClass="entr" presetSubtype="8" fill="hold" nodeType="with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par>
                                    <p:cTn id="45" presetID="22" presetClass="entr" presetSubtype="8" fill="hold" nodeType="with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wipe(left)">
                                          <p:cBhvr>
                                            <p:cTn id="47" dur="500"/>
                                            <p:tgtEl>
                                              <p:spTgt spid="76"/>
                                            </p:tgtEl>
                                          </p:cBhvr>
                                        </p:animEffect>
                                      </p:childTnLst>
                                    </p:cTn>
                                  </p:par>
                                  <p:par>
                                    <p:cTn id="48" presetID="22" presetClass="entr" presetSubtype="8"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wipe(left)">
                                          <p:cBhvr>
                                            <p:cTn id="50" dur="500"/>
                                            <p:tgtEl>
                                              <p:spTgt spid="77"/>
                                            </p:tgtEl>
                                          </p:cBhvr>
                                        </p:animEffect>
                                      </p:childTnLst>
                                    </p:cTn>
                                  </p:par>
                                  <p:par>
                                    <p:cTn id="51" presetID="22" presetClass="entr" presetSubtype="8"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wipe(left)">
                                          <p:cBhvr>
                                            <p:cTn id="53" dur="500"/>
                                            <p:tgtEl>
                                              <p:spTgt spid="78"/>
                                            </p:tgtEl>
                                          </p:cBhvr>
                                        </p:animEffect>
                                      </p:childTnLst>
                                    </p:cTn>
                                  </p:par>
                                  <p:par>
                                    <p:cTn id="54" presetID="22" presetClass="entr" presetSubtype="8" fill="hold"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par>
                                    <p:cTn id="57" presetID="22" presetClass="entr" presetSubtype="8" fill="hold"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left)">
                                          <p:cBhvr>
                                            <p:cTn id="68" dur="500"/>
                                            <p:tgtEl>
                                              <p:spTgt spid="8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50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86"/>
                                            </p:tgtEl>
                                            <p:attrNameLst>
                                              <p:attrName>style.visibility</p:attrName>
                                            </p:attrNameLst>
                                          </p:cBhvr>
                                          <p:to>
                                            <p:strVal val="visible"/>
                                          </p:to>
                                        </p:set>
                                        <p:animEffect transition="in" filter="wipe(left)">
                                          <p:cBhvr>
                                            <p:cTn id="78" dur="100"/>
                                            <p:tgtEl>
                                              <p:spTgt spid="86"/>
                                            </p:tgtEl>
                                          </p:cBhvr>
                                        </p:animEffect>
                                      </p:childTnLst>
                                    </p:cTn>
                                  </p:par>
                                  <p:par>
                                    <p:cTn id="79" presetID="36" presetClass="emph" presetSubtype="0" fill="hold" grpId="1" nodeType="withEffect">
                                      <p:stCondLst>
                                        <p:cond delay="0"/>
                                      </p:stCondLst>
                                      <p:iterate type="lt">
                                        <p:tmPct val="30000"/>
                                      </p:iterate>
                                      <p:childTnLst>
                                        <p:animScale>
                                          <p:cBhvr>
                                            <p:cTn id="80" dur="50" autoRev="1" fill="hold">
                                              <p:stCondLst>
                                                <p:cond delay="0"/>
                                              </p:stCondLst>
                                            </p:cTn>
                                            <p:tgtEl>
                                              <p:spTgt spid="86"/>
                                            </p:tgtEl>
                                          </p:cBhvr>
                                          <p:to x="80000" y="100000"/>
                                        </p:animScale>
                                        <p:anim by="(#ppt_w*0.10)" calcmode="lin" valueType="num">
                                          <p:cBhvr>
                                            <p:cTn id="81" dur="50" autoRev="1" fill="hold">
                                              <p:stCondLst>
                                                <p:cond delay="0"/>
                                              </p:stCondLst>
                                            </p:cTn>
                                            <p:tgtEl>
                                              <p:spTgt spid="86"/>
                                            </p:tgtEl>
                                            <p:attrNameLst>
                                              <p:attrName>ppt_x</p:attrName>
                                            </p:attrNameLst>
                                          </p:cBhvr>
                                        </p:anim>
                                        <p:anim by="(-#ppt_w*0.10)" calcmode="lin" valueType="num">
                                          <p:cBhvr>
                                            <p:cTn id="82" dur="50" autoRev="1" fill="hold">
                                              <p:stCondLst>
                                                <p:cond delay="0"/>
                                              </p:stCondLst>
                                            </p:cTn>
                                            <p:tgtEl>
                                              <p:spTgt spid="86"/>
                                            </p:tgtEl>
                                            <p:attrNameLst>
                                              <p:attrName>ppt_y</p:attrName>
                                            </p:attrNameLst>
                                          </p:cBhvr>
                                        </p:anim>
                                        <p:animRot by="-480000">
                                          <p:cBhvr>
                                            <p:cTn id="83" dur="50" autoRev="1" fill="hold">
                                              <p:stCondLst>
                                                <p:cond delay="0"/>
                                              </p:stCondLst>
                                            </p:cTn>
                                            <p:tgtEl>
                                              <p:spTgt spid="8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7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82" grpId="0"/>
          <p:bldP spid="83" grpId="0"/>
          <p:bldP spid="84" grpId="0"/>
          <p:bldP spid="85" grpId="0"/>
          <p:bldP spid="86" grpId="0"/>
          <p:bldP spid="86" grpId="1"/>
          <p:bldP spid="87" grpId="0" animBg="1"/>
          <p:bldP spid="88" grpId="0" animBg="1"/>
          <p:bldP spid="89" grpId="0" animBg="1"/>
          <p:bldP spid="90" grpId="0" animBg="1"/>
          <p:bldP spid="9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
        <p:nvSpPr>
          <p:cNvPr id="55" name="任意多边形 54"/>
          <p:cNvSpPr/>
          <p:nvPr/>
        </p:nvSpPr>
        <p:spPr>
          <a:xfrm rot="6916869">
            <a:off x="1177189"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803"/>
            <p:cNvSpPr/>
            <p:nvPr/>
          </p:nvSpPr>
          <p:spPr bwMode="auto">
            <a:xfrm>
              <a:off x="1471313" y="3216084"/>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58" name="任意多边形 57"/>
          <p:cNvSpPr/>
          <p:nvPr/>
        </p:nvSpPr>
        <p:spPr>
          <a:xfrm rot="14683131" flipV="1">
            <a:off x="400649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rot="16200000" flipV="1">
              <a:off x="391222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0" name="任意多边形 69"/>
          <p:cNvSpPr/>
          <p:nvPr/>
        </p:nvSpPr>
        <p:spPr>
          <a:xfrm rot="6916869">
            <a:off x="6932964"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3" name="任意多边形 72"/>
          <p:cNvSpPr/>
          <p:nvPr/>
        </p:nvSpPr>
        <p:spPr>
          <a:xfrm rot="14683131" flipV="1">
            <a:off x="968705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rot="16200000" flipV="1">
              <a:off x="959278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817"/>
            <p:cNvSpPr>
              <a:spLocks noEditPoints="1"/>
            </p:cNvSpPr>
            <p:nvPr/>
          </p:nvSpPr>
          <p:spPr bwMode="auto">
            <a:xfrm>
              <a:off x="9976772" y="3554629"/>
              <a:ext cx="654050" cy="65246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100" name="矩形 99"/>
          <p:cNvSpPr/>
          <p:nvPr/>
        </p:nvSpPr>
        <p:spPr>
          <a:xfrm>
            <a:off x="716403" y="484722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1" name="矩形 100"/>
          <p:cNvSpPr/>
          <p:nvPr/>
        </p:nvSpPr>
        <p:spPr>
          <a:xfrm>
            <a:off x="995106" y="5359644"/>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3" name="矩形 102"/>
          <p:cNvSpPr/>
          <p:nvPr/>
        </p:nvSpPr>
        <p:spPr>
          <a:xfrm>
            <a:off x="3545704" y="14753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4" name="矩形 103"/>
          <p:cNvSpPr/>
          <p:nvPr/>
        </p:nvSpPr>
        <p:spPr>
          <a:xfrm>
            <a:off x="3859893" y="198774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5" name="矩形 104"/>
          <p:cNvSpPr/>
          <p:nvPr/>
        </p:nvSpPr>
        <p:spPr>
          <a:xfrm>
            <a:off x="6472178" y="475915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6" name="矩形 105"/>
          <p:cNvSpPr/>
          <p:nvPr/>
        </p:nvSpPr>
        <p:spPr>
          <a:xfrm>
            <a:off x="6786367" y="52715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9226264" y="143538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8" name="矩形 107"/>
          <p:cNvSpPr/>
          <p:nvPr/>
        </p:nvSpPr>
        <p:spPr>
          <a:xfrm>
            <a:off x="9504967" y="194780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outVertical)">
                                      <p:cBhvr>
                                        <p:cTn id="18" dur="400"/>
                                        <p:tgtEl>
                                          <p:spTgt spid="10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800" fill="hold"/>
                                        <p:tgtEl>
                                          <p:spTgt spid="101"/>
                                        </p:tgtEl>
                                        <p:attrNameLst>
                                          <p:attrName>ppt_w</p:attrName>
                                        </p:attrNameLst>
                                      </p:cBhvr>
                                      <p:tavLst>
                                        <p:tav tm="0">
                                          <p:val>
                                            <p:strVal val="#ppt_w+.3"/>
                                          </p:val>
                                        </p:tav>
                                        <p:tav tm="100000">
                                          <p:val>
                                            <p:strVal val="#ppt_w"/>
                                          </p:val>
                                        </p:tav>
                                      </p:tavLst>
                                    </p:anim>
                                    <p:anim calcmode="lin" valueType="num">
                                      <p:cBhvr>
                                        <p:cTn id="22" dur="800" fill="hold"/>
                                        <p:tgtEl>
                                          <p:spTgt spid="101"/>
                                        </p:tgtEl>
                                        <p:attrNameLst>
                                          <p:attrName>ppt_h</p:attrName>
                                        </p:attrNameLst>
                                      </p:cBhvr>
                                      <p:tavLst>
                                        <p:tav tm="0">
                                          <p:val>
                                            <p:strVal val="#ppt_h"/>
                                          </p:val>
                                        </p:tav>
                                        <p:tav tm="100000">
                                          <p:val>
                                            <p:strVal val="#ppt_h"/>
                                          </p:val>
                                        </p:tav>
                                      </p:tavLst>
                                    </p:anim>
                                    <p:animEffect transition="in" filter="fade">
                                      <p:cBhvr>
                                        <p:cTn id="23" dur="800"/>
                                        <p:tgtEl>
                                          <p:spTgt spid="101"/>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p:tgtEl>
                                          <p:spTgt spid="58"/>
                                        </p:tgtEl>
                                        <p:attrNameLst>
                                          <p:attrName>ppt_y</p:attrName>
                                        </p:attrNameLst>
                                      </p:cBhvr>
                                      <p:tavLst>
                                        <p:tav tm="0">
                                          <p:val>
                                            <p:strVal val="#ppt_y+#ppt_h*1.125000"/>
                                          </p:val>
                                        </p:tav>
                                        <p:tav tm="100000">
                                          <p:val>
                                            <p:strVal val="#ppt_y"/>
                                          </p:val>
                                        </p:tav>
                                      </p:tavLst>
                                    </p:anim>
                                    <p:animEffect transition="in" filter="wipe(up)">
                                      <p:cBhvr>
                                        <p:cTn id="34" dur="500"/>
                                        <p:tgtEl>
                                          <p:spTgt spid="58"/>
                                        </p:tgtEl>
                                      </p:cBhvr>
                                    </p:animEffect>
                                  </p:childTnLst>
                                </p:cTn>
                              </p:par>
                            </p:childTnLst>
                          </p:cTn>
                        </p:par>
                        <p:par>
                          <p:cTn id="35" fill="hold">
                            <p:stCondLst>
                              <p:cond delay="1500"/>
                            </p:stCondLst>
                            <p:childTnLst>
                              <p:par>
                                <p:cTn id="36" presetID="16" presetClass="entr" presetSubtype="37"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outVertical)">
                                      <p:cBhvr>
                                        <p:cTn id="38" dur="400"/>
                                        <p:tgtEl>
                                          <p:spTgt spid="10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800" fill="hold"/>
                                        <p:tgtEl>
                                          <p:spTgt spid="104"/>
                                        </p:tgtEl>
                                        <p:attrNameLst>
                                          <p:attrName>ppt_w</p:attrName>
                                        </p:attrNameLst>
                                      </p:cBhvr>
                                      <p:tavLst>
                                        <p:tav tm="0">
                                          <p:val>
                                            <p:strVal val="#ppt_w+.3"/>
                                          </p:val>
                                        </p:tav>
                                        <p:tav tm="100000">
                                          <p:val>
                                            <p:strVal val="#ppt_w"/>
                                          </p:val>
                                        </p:tav>
                                      </p:tavLst>
                                    </p:anim>
                                    <p:anim calcmode="lin" valueType="num">
                                      <p:cBhvr>
                                        <p:cTn id="42" dur="800" fill="hold"/>
                                        <p:tgtEl>
                                          <p:spTgt spid="104"/>
                                        </p:tgtEl>
                                        <p:attrNameLst>
                                          <p:attrName>ppt_h</p:attrName>
                                        </p:attrNameLst>
                                      </p:cBhvr>
                                      <p:tavLst>
                                        <p:tav tm="0">
                                          <p:val>
                                            <p:strVal val="#ppt_h"/>
                                          </p:val>
                                        </p:tav>
                                        <p:tav tm="100000">
                                          <p:val>
                                            <p:strVal val="#ppt_h"/>
                                          </p:val>
                                        </p:tav>
                                      </p:tavLst>
                                    </p:anim>
                                    <p:animEffect transition="in" filter="fade">
                                      <p:cBhvr>
                                        <p:cTn id="43" dur="800"/>
                                        <p:tgtEl>
                                          <p:spTgt spid="104"/>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down)">
                                      <p:cBhvr>
                                        <p:cTn id="54" dur="500"/>
                                        <p:tgtEl>
                                          <p:spTgt spid="70"/>
                                        </p:tgtEl>
                                      </p:cBhvr>
                                    </p:animEffect>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400"/>
                                        <p:tgtEl>
                                          <p:spTgt spid="105"/>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800" fill="hold"/>
                                        <p:tgtEl>
                                          <p:spTgt spid="106"/>
                                        </p:tgtEl>
                                        <p:attrNameLst>
                                          <p:attrName>ppt_w</p:attrName>
                                        </p:attrNameLst>
                                      </p:cBhvr>
                                      <p:tavLst>
                                        <p:tav tm="0">
                                          <p:val>
                                            <p:strVal val="#ppt_w+.3"/>
                                          </p:val>
                                        </p:tav>
                                        <p:tav tm="100000">
                                          <p:val>
                                            <p:strVal val="#ppt_w"/>
                                          </p:val>
                                        </p:tav>
                                      </p:tavLst>
                                    </p:anim>
                                    <p:anim calcmode="lin" valueType="num">
                                      <p:cBhvr>
                                        <p:cTn id="62" dur="800" fill="hold"/>
                                        <p:tgtEl>
                                          <p:spTgt spid="106"/>
                                        </p:tgtEl>
                                        <p:attrNameLst>
                                          <p:attrName>ppt_h</p:attrName>
                                        </p:attrNameLst>
                                      </p:cBhvr>
                                      <p:tavLst>
                                        <p:tav tm="0">
                                          <p:val>
                                            <p:strVal val="#ppt_h"/>
                                          </p:val>
                                        </p:tav>
                                        <p:tav tm="100000">
                                          <p:val>
                                            <p:strVal val="#ppt_h"/>
                                          </p:val>
                                        </p:tav>
                                      </p:tavLst>
                                    </p:anim>
                                    <p:animEffect transition="in" filter="fade">
                                      <p:cBhvr>
                                        <p:cTn id="63" dur="800"/>
                                        <p:tgtEl>
                                          <p:spTgt spid="10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style.rotation</p:attrName>
                                        </p:attrNameLst>
                                      </p:cBhvr>
                                      <p:tavLst>
                                        <p:tav tm="0">
                                          <p:val>
                                            <p:fltVal val="360"/>
                                          </p:val>
                                        </p:tav>
                                        <p:tav tm="100000">
                                          <p:val>
                                            <p:fltVal val="0"/>
                                          </p:val>
                                        </p:tav>
                                      </p:tavLst>
                                    </p:anim>
                                    <p:animEffect transition="in" filter="fade">
                                      <p:cBhvr>
                                        <p:cTn id="70" dur="500"/>
                                        <p:tgtEl>
                                          <p:spTgt spid="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p:tgtEl>
                                          <p:spTgt spid="73"/>
                                        </p:tgtEl>
                                        <p:attrNameLst>
                                          <p:attrName>ppt_y</p:attrName>
                                        </p:attrNameLst>
                                      </p:cBhvr>
                                      <p:tavLst>
                                        <p:tav tm="0">
                                          <p:val>
                                            <p:strVal val="#ppt_y+#ppt_h*1.125000"/>
                                          </p:val>
                                        </p:tav>
                                        <p:tav tm="100000">
                                          <p:val>
                                            <p:strVal val="#ppt_y"/>
                                          </p:val>
                                        </p:tav>
                                      </p:tavLst>
                                    </p:anim>
                                    <p:animEffect transition="in" filter="wipe(up)">
                                      <p:cBhvr>
                                        <p:cTn id="74" dur="500"/>
                                        <p:tgtEl>
                                          <p:spTgt spid="73"/>
                                        </p:tgtEl>
                                      </p:cBhvr>
                                    </p:animEffect>
                                  </p:childTnLst>
                                </p:cTn>
                              </p:par>
                            </p:childTnLst>
                          </p:cTn>
                        </p:par>
                        <p:par>
                          <p:cTn id="75" fill="hold">
                            <p:stCondLst>
                              <p:cond delay="3500"/>
                            </p:stCondLst>
                            <p:childTnLst>
                              <p:par>
                                <p:cTn id="76" presetID="16" presetClass="entr" presetSubtype="37"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barn(outVertical)">
                                      <p:cBhvr>
                                        <p:cTn id="78" dur="400"/>
                                        <p:tgtEl>
                                          <p:spTgt spid="10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800" fill="hold"/>
                                        <p:tgtEl>
                                          <p:spTgt spid="108"/>
                                        </p:tgtEl>
                                        <p:attrNameLst>
                                          <p:attrName>ppt_w</p:attrName>
                                        </p:attrNameLst>
                                      </p:cBhvr>
                                      <p:tavLst>
                                        <p:tav tm="0">
                                          <p:val>
                                            <p:strVal val="#ppt_w+.3"/>
                                          </p:val>
                                        </p:tav>
                                        <p:tav tm="100000">
                                          <p:val>
                                            <p:strVal val="#ppt_w"/>
                                          </p:val>
                                        </p:tav>
                                      </p:tavLst>
                                    </p:anim>
                                    <p:anim calcmode="lin" valueType="num">
                                      <p:cBhvr>
                                        <p:cTn id="82" dur="800" fill="hold"/>
                                        <p:tgtEl>
                                          <p:spTgt spid="108"/>
                                        </p:tgtEl>
                                        <p:attrNameLst>
                                          <p:attrName>ppt_h</p:attrName>
                                        </p:attrNameLst>
                                      </p:cBhvr>
                                      <p:tavLst>
                                        <p:tav tm="0">
                                          <p:val>
                                            <p:strVal val="#ppt_h"/>
                                          </p:val>
                                        </p:tav>
                                        <p:tav tm="100000">
                                          <p:val>
                                            <p:strVal val="#ppt_h"/>
                                          </p:val>
                                        </p:tav>
                                      </p:tavLst>
                                    </p:anim>
                                    <p:animEffect transition="in" filter="fade">
                                      <p:cBhvr>
                                        <p:cTn id="83" dur="8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70" grpId="0" animBg="1"/>
      <p:bldP spid="73" grpId="0" animBg="1"/>
      <p:bldP spid="100" grpId="0"/>
      <p:bldP spid="101" grpId="0"/>
      <p:bldP spid="103" grpId="0"/>
      <p:bldP spid="104" grpId="0"/>
      <p:bldP spid="105" grpId="0"/>
      <p:bldP spid="106" grpId="0"/>
      <p:bldP spid="107" grpId="0"/>
      <p:bldP spid="1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03"/>
            <p:cNvSpPr/>
            <p:nvPr/>
          </p:nvSpPr>
          <p:spPr bwMode="auto">
            <a:xfrm>
              <a:off x="1081852" y="1819019"/>
              <a:ext cx="605546" cy="5761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02"/>
              <p:cNvSpPr/>
              <p:nvPr/>
            </p:nvSpPr>
            <p:spPr bwMode="auto">
              <a:xfrm>
                <a:off x="4295775" y="844550"/>
                <a:ext cx="577850" cy="498475"/>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15"/>
            <p:cNvSpPr>
              <a:spLocks noEditPoints="1"/>
            </p:cNvSpPr>
            <p:nvPr/>
          </p:nvSpPr>
          <p:spPr bwMode="auto">
            <a:xfrm>
              <a:off x="1208412" y="4678455"/>
              <a:ext cx="352425" cy="630238"/>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537993" y="1857004"/>
              <a:ext cx="613916" cy="500180"/>
              <a:chOff x="8323263" y="-182563"/>
              <a:chExt cx="754063" cy="614364"/>
            </a:xfrm>
            <a:solidFill>
              <a:srgbClr val="2FA598"/>
            </a:solidFill>
          </p:grpSpPr>
          <p:sp>
            <p:nvSpPr>
              <p:cNvPr id="2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64"/>
            <p:cNvSpPr>
              <a:spLocks noEditPoints="1"/>
            </p:cNvSpPr>
            <p:nvPr/>
          </p:nvSpPr>
          <p:spPr bwMode="auto">
            <a:xfrm>
              <a:off x="10590593" y="3310657"/>
              <a:ext cx="514398" cy="479354"/>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43"/>
            <p:cNvSpPr>
              <a:spLocks noEditPoints="1"/>
            </p:cNvSpPr>
            <p:nvPr/>
          </p:nvSpPr>
          <p:spPr bwMode="auto">
            <a:xfrm>
              <a:off x="10522473" y="4718335"/>
              <a:ext cx="563530" cy="550478"/>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936207"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1" name="矩形 40"/>
          <p:cNvSpPr/>
          <p:nvPr/>
        </p:nvSpPr>
        <p:spPr>
          <a:xfrm>
            <a:off x="1936207"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936207"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5" name="矩形 44"/>
          <p:cNvSpPr/>
          <p:nvPr/>
        </p:nvSpPr>
        <p:spPr>
          <a:xfrm>
            <a:off x="1936207"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1936207"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1936207"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1936207"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6"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1" name="矩形 50"/>
          <p:cNvSpPr/>
          <p:nvPr/>
        </p:nvSpPr>
        <p:spPr>
          <a:xfrm>
            <a:off x="7369836"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7369836"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6"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4" name="矩形 53"/>
          <p:cNvSpPr/>
          <p:nvPr/>
        </p:nvSpPr>
        <p:spPr>
          <a:xfrm>
            <a:off x="7369836"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7369836"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6"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7" name="矩形 56"/>
          <p:cNvSpPr/>
          <p:nvPr/>
        </p:nvSpPr>
        <p:spPr>
          <a:xfrm>
            <a:off x="7369836"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7369836"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85161" y="1356652"/>
              <a:ext cx="5840401" cy="4387364"/>
            </a:xfrm>
            <a:prstGeom prst="rect">
              <a:avLst/>
            </a:prstGeom>
          </p:spPr>
        </p:pic>
        <p:pic>
          <p:nvPicPr>
            <p:cNvPr id="60" name="图片 59"/>
            <p:cNvPicPr>
              <a:picLocks noChangeAspect="1"/>
            </p:cNvPicPr>
            <p:nvPr/>
          </p:nvPicPr>
          <p:blipFill rotWithShape="1">
            <a:blip r:embed="rId2">
              <a:extLst>
                <a:ext uri="{28A0092B-C50C-407E-A947-70E740481C1C}">
                  <a14:useLocalDpi xmlns:a14="http://schemas.microsoft.com/office/drawing/2010/main" val="0"/>
                </a:ext>
              </a:extLst>
            </a:blip>
            <a:srcRect l="39918" t="2721" r="24396" b="2838"/>
            <a:stretch>
              <a:fillRect/>
            </a:stretch>
          </p:blipFill>
          <p:spPr>
            <a:xfrm>
              <a:off x="5316718" y="2057400"/>
              <a:ext cx="1574620" cy="276225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down)">
                                      <p:cBhvr>
                                        <p:cTn id="22" dur="500"/>
                                        <p:tgtEl>
                                          <p:spTgt spid="41"/>
                                        </p:tgtEl>
                                      </p:cBhvr>
                                    </p:animEffect>
                                  </p:childTnLst>
                                </p:cTn>
                              </p:par>
                              <p:par>
                                <p:cTn id="23" presetID="16" presetClass="entr" presetSubtype="37"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childTnLst>
                                </p:cTn>
                              </p:par>
                              <p:par>
                                <p:cTn id="36" presetID="1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p:tgtEl>
                                          <p:spTgt spid="51"/>
                                        </p:tgtEl>
                                        <p:attrNameLst>
                                          <p:attrName>ppt_y</p:attrName>
                                        </p:attrNameLst>
                                      </p:cBhvr>
                                      <p:tavLst>
                                        <p:tav tm="0">
                                          <p:val>
                                            <p:strVal val="#ppt_y-#ppt_h*1.125000"/>
                                          </p:val>
                                        </p:tav>
                                        <p:tav tm="100000">
                                          <p:val>
                                            <p:strVal val="#ppt_y"/>
                                          </p:val>
                                        </p:tav>
                                      </p:tavLst>
                                    </p:anim>
                                    <p:animEffect transition="in" filter="wipe(down)">
                                      <p:cBhvr>
                                        <p:cTn id="39" dur="500"/>
                                        <p:tgtEl>
                                          <p:spTgt spid="51"/>
                                        </p:tgtEl>
                                      </p:cBhvr>
                                    </p:animEffect>
                                  </p:childTnLst>
                                </p:cTn>
                              </p:par>
                              <p:par>
                                <p:cTn id="40" presetID="16" presetClass="entr" presetSubtype="37"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outVertical)">
                                      <p:cBhvr>
                                        <p:cTn id="42" dur="500"/>
                                        <p:tgtEl>
                                          <p:spTgt spid="52"/>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down)">
                                      <p:cBhvr>
                                        <p:cTn id="56" dur="500"/>
                                        <p:tgtEl>
                                          <p:spTgt spid="45"/>
                                        </p:tgtEl>
                                      </p:cBhvr>
                                    </p:animEffect>
                                  </p:childTnLst>
                                </p:cTn>
                              </p:par>
                              <p:par>
                                <p:cTn id="57" presetID="16" presetClass="entr" presetSubtype="37"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Vertical)">
                                      <p:cBhvr>
                                        <p:cTn id="59" dur="500"/>
                                        <p:tgtEl>
                                          <p:spTgt spid="46"/>
                                        </p:tgtEl>
                                      </p:cBhvr>
                                    </p:animEffect>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3" presetClass="entr" presetSubtype="16"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down)">
                                      <p:cBhvr>
                                        <p:cTn id="73" dur="500"/>
                                        <p:tgtEl>
                                          <p:spTgt spid="54"/>
                                        </p:tgtEl>
                                      </p:cBhvr>
                                    </p:animEffect>
                                  </p:childTnLst>
                                </p:cTn>
                              </p:par>
                              <p:par>
                                <p:cTn id="74" presetID="16" presetClass="entr" presetSubtype="37"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outVertical)">
                                      <p:cBhvr>
                                        <p:cTn id="76" dur="500"/>
                                        <p:tgtEl>
                                          <p:spTgt spid="55"/>
                                        </p:tgtEl>
                                      </p:cBhvr>
                                    </p:animEffect>
                                  </p:childTnLst>
                                </p:cTn>
                              </p:par>
                            </p:childTnLst>
                          </p:cTn>
                        </p:par>
                        <p:par>
                          <p:cTn id="77" fill="hold">
                            <p:stCondLst>
                              <p:cond delay="4500"/>
                            </p:stCondLst>
                            <p:childTnLst>
                              <p:par>
                                <p:cTn id="78" presetID="2" presetClass="entr" presetSubtype="8"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0-#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childTnLst>
                                </p:cTn>
                              </p:par>
                              <p:par>
                                <p:cTn id="87" presetID="12"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p:tgtEl>
                                          <p:spTgt spid="48"/>
                                        </p:tgtEl>
                                        <p:attrNameLst>
                                          <p:attrName>ppt_y</p:attrName>
                                        </p:attrNameLst>
                                      </p:cBhvr>
                                      <p:tavLst>
                                        <p:tav tm="0">
                                          <p:val>
                                            <p:strVal val="#ppt_y-#ppt_h*1.125000"/>
                                          </p:val>
                                        </p:tav>
                                        <p:tav tm="100000">
                                          <p:val>
                                            <p:strVal val="#ppt_y"/>
                                          </p:val>
                                        </p:tav>
                                      </p:tavLst>
                                    </p:anim>
                                    <p:animEffect transition="in" filter="wipe(down)">
                                      <p:cBhvr>
                                        <p:cTn id="90" dur="500"/>
                                        <p:tgtEl>
                                          <p:spTgt spid="48"/>
                                        </p:tgtEl>
                                      </p:cBhvr>
                                    </p:animEffect>
                                  </p:childTnLst>
                                </p:cTn>
                              </p:par>
                              <p:par>
                                <p:cTn id="91" presetID="16" presetClass="entr" presetSubtype="37"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outVertical)">
                                      <p:cBhvr>
                                        <p:cTn id="93" dur="500"/>
                                        <p:tgtEl>
                                          <p:spTgt spid="49"/>
                                        </p:tgtEl>
                                      </p:cBhvr>
                                    </p:animEffect>
                                  </p:childTnLst>
                                </p:cTn>
                              </p:par>
                            </p:childTnLst>
                          </p:cTn>
                        </p:par>
                        <p:par>
                          <p:cTn id="94" fill="hold">
                            <p:stCondLst>
                              <p:cond delay="5500"/>
                            </p:stCondLst>
                            <p:childTnLst>
                              <p:par>
                                <p:cTn id="95" presetID="2" presetClass="entr" presetSubtype="2"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1+#ppt_w/2"/>
                                          </p:val>
                                        </p:tav>
                                        <p:tav tm="100000">
                                          <p:val>
                                            <p:strVal val="#ppt_x"/>
                                          </p:val>
                                        </p:tav>
                                      </p:tavLst>
                                    </p:anim>
                                    <p:anim calcmode="lin" valueType="num">
                                      <p:cBhvr additive="base">
                                        <p:cTn id="98" dur="500" fill="hold"/>
                                        <p:tgtEl>
                                          <p:spTgt spid="35"/>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12" presetClass="entr" presetSubtype="1"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p:tgtEl>
                                          <p:spTgt spid="57"/>
                                        </p:tgtEl>
                                        <p:attrNameLst>
                                          <p:attrName>ppt_y</p:attrName>
                                        </p:attrNameLst>
                                      </p:cBhvr>
                                      <p:tavLst>
                                        <p:tav tm="0">
                                          <p:val>
                                            <p:strVal val="#ppt_y-#ppt_h*1.125000"/>
                                          </p:val>
                                        </p:tav>
                                        <p:tav tm="100000">
                                          <p:val>
                                            <p:strVal val="#ppt_y"/>
                                          </p:val>
                                        </p:tav>
                                      </p:tavLst>
                                    </p:anim>
                                    <p:animEffect transition="in" filter="wipe(down)">
                                      <p:cBhvr>
                                        <p:cTn id="107" dur="500"/>
                                        <p:tgtEl>
                                          <p:spTgt spid="57"/>
                                        </p:tgtEl>
                                      </p:cBhvr>
                                    </p:animEffect>
                                  </p:childTnLst>
                                </p:cTn>
                              </p:par>
                              <p:par>
                                <p:cTn id="108" presetID="16" presetClass="entr" presetSubtype="37"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arn(outVertical)">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7" grpId="0"/>
      <p:bldP spid="48" grpId="0"/>
      <p:bldP spid="50" grpId="0"/>
      <p:bldP spid="51" grpId="0"/>
      <p:bldP spid="53" grpId="0"/>
      <p:bldP spid="54"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rcRect l="31596" t="2011" r="13309" b="6007"/>
            <a:stretch>
              <a:fillRect/>
            </a:stretch>
          </p:blipFill>
          <p:spPr>
            <a:xfrm>
              <a:off x="1158975" y="1678555"/>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5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5" name="任意多边形 24"/>
            <p:cNvSpPr/>
            <p:nvPr/>
          </p:nvSpPr>
          <p:spPr>
            <a:xfrm rot="5400000">
              <a:off x="1089885" y="1751065"/>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rcRect l="8899" t="13695" r="8899" b="25249"/>
            <a:stretch>
              <a:fillRect/>
            </a:stretch>
          </p:blipFill>
          <p:spPr>
            <a:xfrm>
              <a:off x="1158975" y="4707506"/>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6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6" name="任意多边形 25"/>
            <p:cNvSpPr/>
            <p:nvPr/>
          </p:nvSpPr>
          <p:spPr>
            <a:xfrm rot="5400000">
              <a:off x="1086462" y="4780016"/>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rcRect l="23503" t="4424" r="20743" b="2494"/>
            <a:stretch>
              <a:fillRect/>
            </a:stretch>
          </p:blipFill>
          <p:spPr>
            <a:xfrm>
              <a:off x="8522774" y="3340866"/>
              <a:ext cx="1277006" cy="1422029"/>
            </a:xfrm>
            <a:custGeom>
              <a:avLst/>
              <a:gdLst>
                <a:gd name="connsiteX0" fmla="*/ 632664 w 1277006"/>
                <a:gd name="connsiteY0" fmla="*/ 0 h 1422029"/>
                <a:gd name="connsiteX1" fmla="*/ 637808 w 1277006"/>
                <a:gd name="connsiteY1" fmla="*/ 135 h 1422029"/>
                <a:gd name="connsiteX2" fmla="*/ 642951 w 1277006"/>
                <a:gd name="connsiteY2" fmla="*/ 0 h 1422029"/>
                <a:gd name="connsiteX3" fmla="*/ 644864 w 1277006"/>
                <a:gd name="connsiteY3" fmla="*/ 321 h 1422029"/>
                <a:gd name="connsiteX4" fmla="*/ 658496 w 1277006"/>
                <a:gd name="connsiteY4" fmla="*/ 680 h 1422029"/>
                <a:gd name="connsiteX5" fmla="*/ 708819 w 1277006"/>
                <a:gd name="connsiteY5" fmla="*/ 17602 h 1422029"/>
                <a:gd name="connsiteX6" fmla="*/ 1204607 w 1277006"/>
                <a:gd name="connsiteY6" fmla="*/ 303846 h 1422029"/>
                <a:gd name="connsiteX7" fmla="*/ 1209349 w 1277006"/>
                <a:gd name="connsiteY7" fmla="*/ 307260 h 1422029"/>
                <a:gd name="connsiteX8" fmla="*/ 1218059 w 1277006"/>
                <a:gd name="connsiteY8" fmla="*/ 311987 h 1422029"/>
                <a:gd name="connsiteX9" fmla="*/ 1277006 w 1277006"/>
                <a:gd name="connsiteY9" fmla="*/ 422854 h 1422029"/>
                <a:gd name="connsiteX10" fmla="*/ 1277006 w 1277006"/>
                <a:gd name="connsiteY10" fmla="*/ 995341 h 1422029"/>
                <a:gd name="connsiteX11" fmla="*/ 1237846 w 1277006"/>
                <a:gd name="connsiteY11" fmla="*/ 1089882 h 1422029"/>
                <a:gd name="connsiteX12" fmla="*/ 1226677 w 1277006"/>
                <a:gd name="connsiteY12" fmla="*/ 1099097 h 1422029"/>
                <a:gd name="connsiteX13" fmla="*/ 1226584 w 1277006"/>
                <a:gd name="connsiteY13" fmla="*/ 1099198 h 1422029"/>
                <a:gd name="connsiteX14" fmla="*/ 1226357 w 1277006"/>
                <a:gd name="connsiteY14" fmla="*/ 1099361 h 1422029"/>
                <a:gd name="connsiteX15" fmla="*/ 1218059 w 1277006"/>
                <a:gd name="connsiteY15" fmla="*/ 1106208 h 1422029"/>
                <a:gd name="connsiteX16" fmla="*/ 1213144 w 1277006"/>
                <a:gd name="connsiteY16" fmla="*/ 1108876 h 1422029"/>
                <a:gd name="connsiteX17" fmla="*/ 1204607 w 1277006"/>
                <a:gd name="connsiteY17" fmla="*/ 1115023 h 1422029"/>
                <a:gd name="connsiteX18" fmla="*/ 708819 w 1277006"/>
                <a:gd name="connsiteY18" fmla="*/ 1401266 h 1422029"/>
                <a:gd name="connsiteX19" fmla="*/ 684125 w 1277006"/>
                <a:gd name="connsiteY19" fmla="*/ 1412387 h 1422029"/>
                <a:gd name="connsiteX20" fmla="*/ 678263 w 1277006"/>
                <a:gd name="connsiteY20" fmla="*/ 1413714 h 1422029"/>
                <a:gd name="connsiteX21" fmla="*/ 668250 w 1277006"/>
                <a:gd name="connsiteY21" fmla="*/ 1417452 h 1422029"/>
                <a:gd name="connsiteX22" fmla="*/ 566795 w 1277006"/>
                <a:gd name="connsiteY22" fmla="*/ 1404096 h 1422029"/>
                <a:gd name="connsiteX23" fmla="*/ 71007 w 1277006"/>
                <a:gd name="connsiteY23" fmla="*/ 1117852 h 1422029"/>
                <a:gd name="connsiteX24" fmla="*/ 31191 w 1277006"/>
                <a:gd name="connsiteY24" fmla="*/ 1082732 h 1422029"/>
                <a:gd name="connsiteX25" fmla="*/ 25611 w 1277006"/>
                <a:gd name="connsiteY25" fmla="*/ 1073629 h 1422029"/>
                <a:gd name="connsiteX26" fmla="*/ 22834 w 1277006"/>
                <a:gd name="connsiteY26" fmla="*/ 1070263 h 1422029"/>
                <a:gd name="connsiteX27" fmla="*/ 0 w 1277006"/>
                <a:gd name="connsiteY27" fmla="*/ 995510 h 1422029"/>
                <a:gd name="connsiteX28" fmla="*/ 0 w 1277006"/>
                <a:gd name="connsiteY28" fmla="*/ 423023 h 1422029"/>
                <a:gd name="connsiteX29" fmla="*/ 39160 w 1277006"/>
                <a:gd name="connsiteY29" fmla="*/ 328482 h 1422029"/>
                <a:gd name="connsiteX30" fmla="*/ 46428 w 1277006"/>
                <a:gd name="connsiteY30" fmla="*/ 322486 h 1422029"/>
                <a:gd name="connsiteX31" fmla="*/ 49031 w 1277006"/>
                <a:gd name="connsiteY31" fmla="*/ 319671 h 1422029"/>
                <a:gd name="connsiteX32" fmla="*/ 55389 w 1277006"/>
                <a:gd name="connsiteY32" fmla="*/ 315092 h 1422029"/>
                <a:gd name="connsiteX33" fmla="*/ 58947 w 1277006"/>
                <a:gd name="connsiteY33" fmla="*/ 312156 h 1422029"/>
                <a:gd name="connsiteX34" fmla="*/ 61055 w 1277006"/>
                <a:gd name="connsiteY34" fmla="*/ 311012 h 1422029"/>
                <a:gd name="connsiteX35" fmla="*/ 71008 w 1277006"/>
                <a:gd name="connsiteY35" fmla="*/ 303846 h 1422029"/>
                <a:gd name="connsiteX36" fmla="*/ 566796 w 1277006"/>
                <a:gd name="connsiteY36" fmla="*/ 17602 h 1422029"/>
                <a:gd name="connsiteX37" fmla="*/ 617119 w 1277006"/>
                <a:gd name="connsiteY37" fmla="*/ 680 h 1422029"/>
                <a:gd name="connsiteX38" fmla="*/ 630750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blurRad="431800" dist="203200" dir="2700000" algn="tl" rotWithShape="0">
                <a:prstClr val="black">
                  <a:alpha val="27000"/>
                </a:prstClr>
              </a:outerShdw>
            </a:effectLst>
          </p:spPr>
        </p:pic>
        <p:sp>
          <p:nvSpPr>
            <p:cNvPr id="27" name="任意多边形 26"/>
            <p:cNvSpPr/>
            <p:nvPr/>
          </p:nvSpPr>
          <p:spPr>
            <a:xfrm rot="5400000">
              <a:off x="8450263" y="3413377"/>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44292" y="1516629"/>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2" name="矩形 31"/>
          <p:cNvSpPr/>
          <p:nvPr/>
        </p:nvSpPr>
        <p:spPr>
          <a:xfrm>
            <a:off x="3544291" y="1883340"/>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6015451" y="307665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4" name="矩形 33"/>
          <p:cNvSpPr/>
          <p:nvPr/>
        </p:nvSpPr>
        <p:spPr>
          <a:xfrm>
            <a:off x="957340" y="3443368"/>
            <a:ext cx="7307445"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3544292" y="460097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7" name="矩形 36"/>
          <p:cNvSpPr/>
          <p:nvPr/>
        </p:nvSpPr>
        <p:spPr>
          <a:xfrm>
            <a:off x="3544291" y="4967681"/>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left)">
                                      <p:cBhvr>
                                        <p:cTn id="12" dur="500"/>
                                        <p:tgtEl>
                                          <p:spTgt spid="29"/>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right)">
                                      <p:cBhvr>
                                        <p:cTn id="22" dur="500"/>
                                        <p:tgtEl>
                                          <p:spTgt spid="32"/>
                                        </p:tgtEl>
                                      </p:cBhvr>
                                    </p:animEffect>
                                  </p:childTnLst>
                                </p:cTn>
                              </p:par>
                            </p:childTnLst>
                          </p:cTn>
                        </p:par>
                        <p:par>
                          <p:cTn id="23" fill="hold">
                            <p:stCondLst>
                              <p:cond delay="1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12" presetClass="entr" presetSubtype="2"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p:tgtEl>
                                          <p:spTgt spid="34"/>
                                        </p:tgtEl>
                                        <p:attrNameLst>
                                          <p:attrName>ppt_x</p:attrName>
                                        </p:attrNameLst>
                                      </p:cBhvr>
                                      <p:tavLst>
                                        <p:tav tm="0">
                                          <p:val>
                                            <p:strVal val="#ppt_x+#ppt_w*1.125000"/>
                                          </p:val>
                                        </p:tav>
                                        <p:tav tm="100000">
                                          <p:val>
                                            <p:strVal val="#ppt_x"/>
                                          </p:val>
                                        </p:tav>
                                      </p:tavLst>
                                    </p:anim>
                                    <p:animEffect transition="in" filter="wipe(left)">
                                      <p:cBhvr>
                                        <p:cTn id="41" dur="500"/>
                                        <p:tgtEl>
                                          <p:spTgt spid="34"/>
                                        </p:tgtEl>
                                      </p:cBhvr>
                                    </p:animEffect>
                                  </p:childTnLst>
                                </p:cTn>
                              </p:par>
                            </p:childTnLst>
                          </p:cTn>
                        </p:par>
                        <p:par>
                          <p:cTn id="42" fill="hold">
                            <p:stCondLst>
                              <p:cond delay="2000"/>
                            </p:stCondLst>
                            <p:childTnLst>
                              <p:par>
                                <p:cTn id="43" presetID="16" presetClass="entr" presetSubtype="4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childTnLst>
                          </p:cTn>
                        </p:par>
                        <p:par>
                          <p:cTn id="46" fill="hold">
                            <p:stCondLst>
                              <p:cond delay="2500"/>
                            </p:stCondLst>
                            <p:childTnLst>
                              <p:par>
                                <p:cTn id="47" presetID="1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3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ppt_x</p:attrName>
                                        </p:attrNameLst>
                                      </p:cBhvr>
                                      <p:tavLst>
                                        <p:tav tm="0">
                                          <p:val>
                                            <p:strVal val="#ppt_x-#ppt_w*1.125000"/>
                                          </p:val>
                                        </p:tav>
                                        <p:tav tm="100000">
                                          <p:val>
                                            <p:strVal val="#ppt_x"/>
                                          </p:val>
                                        </p:tav>
                                      </p:tavLst>
                                    </p:anim>
                                    <p:animEffect transition="in" filter="wipe(righ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312327" y="1267811"/>
              <a:ext cx="1630575"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04</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4"/>
          <p:cNvSpPr/>
          <p:nvPr/>
        </p:nvSpPr>
        <p:spPr>
          <a:xfrm rot="10190714">
            <a:off x="4799842" y="2477900"/>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rot="13303882">
            <a:off x="8864406" y="4702358"/>
            <a:ext cx="1012733" cy="1315777"/>
            <a:chOff x="4020870" y="2194485"/>
            <a:chExt cx="1102258" cy="1432090"/>
          </a:xfrm>
          <a:effectLst>
            <a:outerShdw blurRad="444500" dist="254000" dir="8100000" algn="tr" rotWithShape="0">
              <a:prstClr val="black">
                <a:alpha val="50000"/>
              </a:prstClr>
            </a:outerShdw>
          </a:effectLst>
        </p:grpSpPr>
        <p:sp>
          <p:nvSpPr>
            <p:cNvPr id="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rot="11594412">
            <a:off x="6778355" y="2597905"/>
            <a:ext cx="1012733" cy="1315777"/>
            <a:chOff x="4020870" y="2194485"/>
            <a:chExt cx="1102258" cy="1432090"/>
          </a:xfrm>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椭圆 34"/>
          <p:cNvSpPr/>
          <p:nvPr/>
        </p:nvSpPr>
        <p:spPr>
          <a:xfrm rot="13009338">
            <a:off x="8232683" y="3455049"/>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rot="9469324">
            <a:off x="3225767" y="3146644"/>
            <a:ext cx="1012733" cy="1315777"/>
            <a:chOff x="4020870" y="2194485"/>
            <a:chExt cx="1102258" cy="1432090"/>
          </a:xfrm>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椭圆 34"/>
          <p:cNvSpPr/>
          <p:nvPr/>
        </p:nvSpPr>
        <p:spPr>
          <a:xfrm rot="8068240">
            <a:off x="2227715" y="4703083"/>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2FA598"/>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5"/>
          <p:cNvGrpSpPr/>
          <p:nvPr/>
        </p:nvGrpSpPr>
        <p:grpSpPr>
          <a:xfrm>
            <a:off x="4876728" y="4310625"/>
            <a:ext cx="2150241" cy="2150247"/>
            <a:chOff x="3851771" y="1163107"/>
            <a:chExt cx="1402358" cy="1402358"/>
          </a:xfrm>
        </p:grpSpPr>
        <p:grpSp>
          <p:nvGrpSpPr>
            <p:cNvPr id="17" name="组合 16"/>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26"/>
            <p:cNvSpPr txBox="1"/>
            <p:nvPr/>
          </p:nvSpPr>
          <p:spPr>
            <a:xfrm>
              <a:off x="4030123" y="1333410"/>
              <a:ext cx="1186820" cy="1023708"/>
            </a:xfrm>
            <a:prstGeom prst="rect">
              <a:avLst/>
            </a:prstGeom>
            <a:noFill/>
          </p:spPr>
          <p:txBody>
            <a:bodyPr wrap="square" rtlCol="0">
              <a:spAutoFit/>
            </a:bodyPr>
            <a:lstStyle/>
            <a:p>
              <a:r>
                <a:rPr lang="zh-CN" altLang="en-US" sz="4800" spc="400" dirty="0">
                  <a:solidFill>
                    <a:srgbClr val="2FA598"/>
                  </a:solidFill>
                  <a:latin typeface="Arial" panose="020B0604020202020204" pitchFamily="34" charset="0"/>
                  <a:ea typeface="微软雅黑" panose="020B0503020204020204" pitchFamily="34" charset="-122"/>
                  <a:sym typeface="Arial" panose="020B0604020202020204" pitchFamily="34" charset="0"/>
                </a:rPr>
                <a:t>经验总结</a:t>
              </a:r>
              <a:endParaRPr lang="zh-CN" altLang="en-US" sz="4800" spc="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33"/>
          <p:cNvSpPr txBox="1"/>
          <p:nvPr/>
        </p:nvSpPr>
        <p:spPr>
          <a:xfrm>
            <a:off x="2476514" y="5156201"/>
            <a:ext cx="60959" cy="461665"/>
          </a:xfrm>
          <a:prstGeom prst="rect">
            <a:avLst/>
          </a:prstGeom>
          <a:noFill/>
        </p:spPr>
        <p:txBody>
          <a:bodyPr wrap="square" rtlCol="0">
            <a:spAutoFit/>
          </a:bodyPr>
          <a:lstStyle/>
          <a:p>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34"/>
          <p:cNvSpPr txBox="1"/>
          <p:nvPr/>
        </p:nvSpPr>
        <p:spPr>
          <a:xfrm>
            <a:off x="3436521" y="3275667"/>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35"/>
          <p:cNvSpPr txBox="1"/>
          <p:nvPr/>
        </p:nvSpPr>
        <p:spPr>
          <a:xfrm>
            <a:off x="6976168" y="2734561"/>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36"/>
          <p:cNvSpPr txBox="1"/>
          <p:nvPr/>
        </p:nvSpPr>
        <p:spPr>
          <a:xfrm>
            <a:off x="9159288" y="4834029"/>
            <a:ext cx="489236" cy="748988"/>
          </a:xfrm>
          <a:prstGeom prst="rect">
            <a:avLst/>
          </a:prstGeom>
          <a:noFill/>
        </p:spPr>
        <p:txBody>
          <a:bodyPr wrap="none" rtlCol="0">
            <a:spAutoFit/>
          </a:bodyPr>
          <a:lstStyle/>
          <a:p>
            <a:r>
              <a:rPr lang="en-US" altLang="zh-CN" sz="4265" dirty="0">
                <a:solidFill>
                  <a:srgbClr val="2FA598"/>
                </a:solidFill>
                <a:latin typeface="Arial" panose="020B0604020202020204" pitchFamily="34" charset="0"/>
                <a:ea typeface="微软雅黑" panose="020B0503020204020204" pitchFamily="34" charset="-122"/>
                <a:sym typeface="Arial" panose="020B0604020202020204" pitchFamily="34" charset="0"/>
              </a:rPr>
              <a:t>6</a:t>
            </a:r>
            <a:endParaRPr lang="zh-CN" altLang="en-US" sz="4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37"/>
          <p:cNvSpPr txBox="1"/>
          <p:nvPr/>
        </p:nvSpPr>
        <p:spPr>
          <a:xfrm>
            <a:off x="8527415" y="3533744"/>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8"/>
          <p:cNvSpPr txBox="1"/>
          <p:nvPr/>
        </p:nvSpPr>
        <p:spPr>
          <a:xfrm>
            <a:off x="4969208" y="2529139"/>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39"/>
          <p:cNvSpPr txBox="1"/>
          <p:nvPr/>
        </p:nvSpPr>
        <p:spPr>
          <a:xfrm>
            <a:off x="2233756" y="4832724"/>
            <a:ext cx="489236" cy="748988"/>
          </a:xfrm>
          <a:prstGeom prst="rect">
            <a:avLst/>
          </a:prstGeom>
          <a:noFill/>
        </p:spPr>
        <p:txBody>
          <a:bodyPr wrap="none" rtlCol="0">
            <a:spAutoFit/>
          </a:bodyPr>
          <a:lstStyle/>
          <a:p>
            <a:r>
              <a:rPr lang="en-US" altLang="zh-CN" sz="4265"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42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40"/>
          <p:cNvSpPr txBox="1"/>
          <p:nvPr/>
        </p:nvSpPr>
        <p:spPr>
          <a:xfrm>
            <a:off x="390439" y="4039388"/>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41"/>
          <p:cNvSpPr txBox="1"/>
          <p:nvPr/>
        </p:nvSpPr>
        <p:spPr>
          <a:xfrm>
            <a:off x="1094127" y="2631731"/>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42"/>
          <p:cNvSpPr txBox="1"/>
          <p:nvPr/>
        </p:nvSpPr>
        <p:spPr>
          <a:xfrm>
            <a:off x="4158689" y="1615731"/>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43"/>
          <p:cNvSpPr txBox="1"/>
          <p:nvPr/>
        </p:nvSpPr>
        <p:spPr>
          <a:xfrm>
            <a:off x="7364500" y="1822309"/>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46"/>
          <p:cNvSpPr txBox="1"/>
          <p:nvPr/>
        </p:nvSpPr>
        <p:spPr>
          <a:xfrm>
            <a:off x="9180680" y="2963793"/>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47"/>
          <p:cNvSpPr txBox="1"/>
          <p:nvPr/>
        </p:nvSpPr>
        <p:spPr>
          <a:xfrm>
            <a:off x="9907955" y="4313445"/>
            <a:ext cx="2084611" cy="646331"/>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8" name="文本框 3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9" name="文本框 38"/>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40" name="组合 39"/>
          <p:cNvGrpSpPr/>
          <p:nvPr/>
        </p:nvGrpSpPr>
        <p:grpSpPr>
          <a:xfrm>
            <a:off x="207780" y="101257"/>
            <a:ext cx="866605" cy="778226"/>
            <a:chOff x="283980" y="301282"/>
            <a:chExt cx="866605" cy="778226"/>
          </a:xfrm>
        </p:grpSpPr>
        <p:grpSp>
          <p:nvGrpSpPr>
            <p:cNvPr id="41" name="组合 40"/>
            <p:cNvGrpSpPr/>
            <p:nvPr/>
          </p:nvGrpSpPr>
          <p:grpSpPr>
            <a:xfrm>
              <a:off x="283980" y="301282"/>
              <a:ext cx="866605" cy="778226"/>
              <a:chOff x="225922" y="165203"/>
              <a:chExt cx="1038215" cy="932335"/>
            </a:xfrm>
          </p:grpSpPr>
          <p:sp>
            <p:nvSpPr>
              <p:cNvPr id="43" name="任意多边形 4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4000">
                                          <p:cBhvr additive="base">
                                            <p:cTn id="7"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40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40000">
                                          <p:cBhvr additive="base">
                                            <p:cTn id="12"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14:presetBounceEnd="40000">
                                      <p:stCondLst>
                                        <p:cond delay="400"/>
                                      </p:stCondLst>
                                      <p:childTnLst>
                                        <p:set>
                                          <p:cBhvr>
                                            <p:cTn id="15" dur="1" fill="hold">
                                              <p:stCondLst>
                                                <p:cond delay="0"/>
                                              </p:stCondLst>
                                            </p:cTn>
                                            <p:tgtEl>
                                              <p:spTgt spid="4"/>
                                            </p:tgtEl>
                                            <p:attrNameLst>
                                              <p:attrName>style.visibility</p:attrName>
                                            </p:attrNameLst>
                                          </p:cBhvr>
                                          <p:to>
                                            <p:strVal val="visible"/>
                                          </p:to>
                                        </p:set>
                                        <p:anim calcmode="lin" valueType="num" p14:bounceEnd="40000">
                                          <p:cBhvr additive="base">
                                            <p:cTn id="16"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14:presetBounceEnd="40000">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14:bounceEnd="40000">
                                          <p:cBhvr additive="base">
                                            <p:cTn id="20"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40000">
                                      <p:stCondLst>
                                        <p:cond delay="1200"/>
                                      </p:stCondLst>
                                      <p:childTnLst>
                                        <p:set>
                                          <p:cBhvr>
                                            <p:cTn id="23" dur="1" fill="hold">
                                              <p:stCondLst>
                                                <p:cond delay="0"/>
                                              </p:stCondLst>
                                            </p:cTn>
                                            <p:tgtEl>
                                              <p:spTgt spid="5"/>
                                            </p:tgtEl>
                                            <p:attrNameLst>
                                              <p:attrName>style.visibility</p:attrName>
                                            </p:attrNameLst>
                                          </p:cBhvr>
                                          <p:to>
                                            <p:strVal val="visible"/>
                                          </p:to>
                                        </p:set>
                                        <p:anim calcmode="lin" valueType="num" p14:bounceEnd="40000">
                                          <p:cBhvr additive="base">
                                            <p:cTn id="2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1" fill="hold" grpId="0" nodeType="withEffect" p14:presetBounceEnd="40000">
                                      <p:stCondLst>
                                        <p:cond delay="900"/>
                                      </p:stCondLst>
                                      <p:childTnLst>
                                        <p:set>
                                          <p:cBhvr>
                                            <p:cTn id="27" dur="1" fill="hold">
                                              <p:stCondLst>
                                                <p:cond delay="0"/>
                                              </p:stCondLst>
                                            </p:cTn>
                                            <p:tgtEl>
                                              <p:spTgt spid="11"/>
                                            </p:tgtEl>
                                            <p:attrNameLst>
                                              <p:attrName>style.visibility</p:attrName>
                                            </p:attrNameLst>
                                          </p:cBhvr>
                                          <p:to>
                                            <p:strVal val="visible"/>
                                          </p:to>
                                        </p:set>
                                        <p:anim calcmode="lin" valueType="num" p14:bounceEnd="40000">
                                          <p:cBhvr additive="base">
                                            <p:cTn id="28"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14:presetBounceEnd="40000">
                                      <p:stCondLst>
                                        <p:cond delay="600"/>
                                      </p:stCondLst>
                                      <p:childTnLst>
                                        <p:set>
                                          <p:cBhvr>
                                            <p:cTn id="31" dur="1" fill="hold">
                                              <p:stCondLst>
                                                <p:cond delay="0"/>
                                              </p:stCondLst>
                                            </p:cTn>
                                            <p:tgtEl>
                                              <p:spTgt spid="8"/>
                                            </p:tgtEl>
                                            <p:attrNameLst>
                                              <p:attrName>style.visibility</p:attrName>
                                            </p:attrNameLst>
                                          </p:cBhvr>
                                          <p:to>
                                            <p:strVal val="visible"/>
                                          </p:to>
                                        </p:set>
                                        <p:anim calcmode="lin" valueType="num" p14:bounceEnd="40000">
                                          <p:cBhvr additive="base">
                                            <p:cTn id="32"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500"/>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300"/>
                                            <p:tgtEl>
                                              <p:spTgt spid="28"/>
                                            </p:tgtEl>
                                            <p:attrNameLst>
                                              <p:attrName>ppt_x</p:attrName>
                                            </p:attrNameLst>
                                          </p:cBhvr>
                                          <p:tavLst>
                                            <p:tav tm="0">
                                              <p:val>
                                                <p:strVal val="#ppt_x-#ppt_w*1.125000"/>
                                              </p:val>
                                            </p:tav>
                                            <p:tav tm="100000">
                                              <p:val>
                                                <p:strVal val="#ppt_x"/>
                                              </p:val>
                                            </p:tav>
                                          </p:tavLst>
                                        </p:anim>
                                        <p:animEffect transition="in" filter="wipe(right)">
                                          <p:cBhvr>
                                            <p:cTn id="57" dur="300"/>
                                            <p:tgtEl>
                                              <p:spTgt spid="28"/>
                                            </p:tgtEl>
                                          </p:cBhvr>
                                        </p:animEffect>
                                      </p:childTnLst>
                                    </p:cTn>
                                  </p:par>
                                  <p:par>
                                    <p:cTn id="58" presetID="12" presetClass="entr" presetSubtype="8" fill="hold" grpId="0" nodeType="withEffect">
                                      <p:stCondLst>
                                        <p:cond delay="2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300"/>
                                            <p:tgtEl>
                                              <p:spTgt spid="29"/>
                                            </p:tgtEl>
                                            <p:attrNameLst>
                                              <p:attrName>ppt_x</p:attrName>
                                            </p:attrNameLst>
                                          </p:cBhvr>
                                          <p:tavLst>
                                            <p:tav tm="0">
                                              <p:val>
                                                <p:strVal val="#ppt_x-#ppt_w*1.125000"/>
                                              </p:val>
                                            </p:tav>
                                            <p:tav tm="100000">
                                              <p:val>
                                                <p:strVal val="#ppt_x"/>
                                              </p:val>
                                            </p:tav>
                                          </p:tavLst>
                                        </p:anim>
                                        <p:animEffect transition="in" filter="wipe(right)">
                                          <p:cBhvr>
                                            <p:cTn id="61" dur="300"/>
                                            <p:tgtEl>
                                              <p:spTgt spid="29"/>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p:tgtEl>
                                              <p:spTgt spid="30"/>
                                            </p:tgtEl>
                                            <p:attrNameLst>
                                              <p:attrName>ppt_x</p:attrName>
                                            </p:attrNameLst>
                                          </p:cBhvr>
                                          <p:tavLst>
                                            <p:tav tm="0">
                                              <p:val>
                                                <p:strVal val="#ppt_x-#ppt_w*1.125000"/>
                                              </p:val>
                                            </p:tav>
                                            <p:tav tm="100000">
                                              <p:val>
                                                <p:strVal val="#ppt_x"/>
                                              </p:val>
                                            </p:tav>
                                          </p:tavLst>
                                        </p:anim>
                                        <p:animEffect transition="in" filter="wipe(right)">
                                          <p:cBhvr>
                                            <p:cTn id="65" dur="300"/>
                                            <p:tgtEl>
                                              <p:spTgt spid="30"/>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300"/>
                                            <p:tgtEl>
                                              <p:spTgt spid="31"/>
                                            </p:tgtEl>
                                            <p:attrNameLst>
                                              <p:attrName>ppt_x</p:attrName>
                                            </p:attrNameLst>
                                          </p:cBhvr>
                                          <p:tavLst>
                                            <p:tav tm="0">
                                              <p:val>
                                                <p:strVal val="#ppt_x-#ppt_w*1.125000"/>
                                              </p:val>
                                            </p:tav>
                                            <p:tav tm="100000">
                                              <p:val>
                                                <p:strVal val="#ppt_x"/>
                                              </p:val>
                                            </p:tav>
                                          </p:tavLst>
                                        </p:anim>
                                        <p:animEffect transition="in" filter="wipe(right)">
                                          <p:cBhvr>
                                            <p:cTn id="69" dur="300"/>
                                            <p:tgtEl>
                                              <p:spTgt spid="31"/>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300"/>
                                            <p:tgtEl>
                                              <p:spTgt spid="32"/>
                                            </p:tgtEl>
                                            <p:attrNameLst>
                                              <p:attrName>ppt_x</p:attrName>
                                            </p:attrNameLst>
                                          </p:cBhvr>
                                          <p:tavLst>
                                            <p:tav tm="0">
                                              <p:val>
                                                <p:strVal val="#ppt_x-#ppt_w*1.125000"/>
                                              </p:val>
                                            </p:tav>
                                            <p:tav tm="100000">
                                              <p:val>
                                                <p:strVal val="#ppt_x"/>
                                              </p:val>
                                            </p:tav>
                                          </p:tavLst>
                                        </p:anim>
                                        <p:animEffect transition="in" filter="wipe(right)">
                                          <p:cBhvr>
                                            <p:cTn id="73" dur="300"/>
                                            <p:tgtEl>
                                              <p:spTgt spid="32"/>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300"/>
                                            <p:tgtEl>
                                              <p:spTgt spid="33"/>
                                            </p:tgtEl>
                                            <p:attrNameLst>
                                              <p:attrName>ppt_x</p:attrName>
                                            </p:attrNameLst>
                                          </p:cBhvr>
                                          <p:tavLst>
                                            <p:tav tm="0">
                                              <p:val>
                                                <p:strVal val="#ppt_x-#ppt_w*1.125000"/>
                                              </p:val>
                                            </p:tav>
                                            <p:tav tm="100000">
                                              <p:val>
                                                <p:strVal val="#ppt_x"/>
                                              </p:val>
                                            </p:tav>
                                          </p:tavLst>
                                        </p:anim>
                                        <p:animEffect transition="in" filter="wipe(right)">
                                          <p:cBhvr>
                                            <p:cTn id="77" dur="3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22" grpId="0"/>
          <p:bldP spid="23" grpId="0"/>
          <p:bldP spid="24" grpId="0"/>
          <p:bldP spid="25" grpId="0"/>
          <p:bldP spid="26" grpId="0"/>
          <p:bldP spid="27" grpId="0"/>
          <p:bldP spid="28" grpId="0"/>
          <p:bldP spid="29" grpId="0"/>
          <p:bldP spid="30" grpId="0"/>
          <p:bldP spid="31" grpId="0"/>
          <p:bldP spid="32" grpId="0"/>
          <p:bldP spid="33"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4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2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1" fill="hold" grpId="0" nodeType="withEffect">
                                      <p:stCondLst>
                                        <p:cond delay="9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6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20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1500"/>
                                </p:stCondLst>
                                <p:childTnLst>
                                  <p:par>
                                    <p:cTn id="54" presetID="12" presetClass="entr" presetSubtype="8"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300"/>
                                            <p:tgtEl>
                                              <p:spTgt spid="28"/>
                                            </p:tgtEl>
                                            <p:attrNameLst>
                                              <p:attrName>ppt_x</p:attrName>
                                            </p:attrNameLst>
                                          </p:cBhvr>
                                          <p:tavLst>
                                            <p:tav tm="0">
                                              <p:val>
                                                <p:strVal val="#ppt_x-#ppt_w*1.125000"/>
                                              </p:val>
                                            </p:tav>
                                            <p:tav tm="100000">
                                              <p:val>
                                                <p:strVal val="#ppt_x"/>
                                              </p:val>
                                            </p:tav>
                                          </p:tavLst>
                                        </p:anim>
                                        <p:animEffect transition="in" filter="wipe(right)">
                                          <p:cBhvr>
                                            <p:cTn id="57" dur="300"/>
                                            <p:tgtEl>
                                              <p:spTgt spid="28"/>
                                            </p:tgtEl>
                                          </p:cBhvr>
                                        </p:animEffect>
                                      </p:childTnLst>
                                    </p:cTn>
                                  </p:par>
                                  <p:par>
                                    <p:cTn id="58" presetID="12" presetClass="entr" presetSubtype="8" fill="hold" grpId="0" nodeType="withEffect">
                                      <p:stCondLst>
                                        <p:cond delay="2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300"/>
                                            <p:tgtEl>
                                              <p:spTgt spid="29"/>
                                            </p:tgtEl>
                                            <p:attrNameLst>
                                              <p:attrName>ppt_x</p:attrName>
                                            </p:attrNameLst>
                                          </p:cBhvr>
                                          <p:tavLst>
                                            <p:tav tm="0">
                                              <p:val>
                                                <p:strVal val="#ppt_x-#ppt_w*1.125000"/>
                                              </p:val>
                                            </p:tav>
                                            <p:tav tm="100000">
                                              <p:val>
                                                <p:strVal val="#ppt_x"/>
                                              </p:val>
                                            </p:tav>
                                          </p:tavLst>
                                        </p:anim>
                                        <p:animEffect transition="in" filter="wipe(right)">
                                          <p:cBhvr>
                                            <p:cTn id="61" dur="300"/>
                                            <p:tgtEl>
                                              <p:spTgt spid="29"/>
                                            </p:tgtEl>
                                          </p:cBhvr>
                                        </p:animEffect>
                                      </p:childTnLst>
                                    </p:cTn>
                                  </p:par>
                                  <p:par>
                                    <p:cTn id="62" presetID="12" presetClass="entr" presetSubtype="8" fill="hold" grpId="0" nodeType="withEffect">
                                      <p:stCondLst>
                                        <p:cond delay="20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p:tgtEl>
                                              <p:spTgt spid="30"/>
                                            </p:tgtEl>
                                            <p:attrNameLst>
                                              <p:attrName>ppt_x</p:attrName>
                                            </p:attrNameLst>
                                          </p:cBhvr>
                                          <p:tavLst>
                                            <p:tav tm="0">
                                              <p:val>
                                                <p:strVal val="#ppt_x-#ppt_w*1.125000"/>
                                              </p:val>
                                            </p:tav>
                                            <p:tav tm="100000">
                                              <p:val>
                                                <p:strVal val="#ppt_x"/>
                                              </p:val>
                                            </p:tav>
                                          </p:tavLst>
                                        </p:anim>
                                        <p:animEffect transition="in" filter="wipe(right)">
                                          <p:cBhvr>
                                            <p:cTn id="65" dur="300"/>
                                            <p:tgtEl>
                                              <p:spTgt spid="30"/>
                                            </p:tgtEl>
                                          </p:cBhvr>
                                        </p:animEffect>
                                      </p:childTnLst>
                                    </p:cTn>
                                  </p:par>
                                  <p:par>
                                    <p:cTn id="66" presetID="12" presetClass="entr" presetSubtype="8" fill="hold" grpId="0" nodeType="withEffect">
                                      <p:stCondLst>
                                        <p:cond delay="20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300"/>
                                            <p:tgtEl>
                                              <p:spTgt spid="31"/>
                                            </p:tgtEl>
                                            <p:attrNameLst>
                                              <p:attrName>ppt_x</p:attrName>
                                            </p:attrNameLst>
                                          </p:cBhvr>
                                          <p:tavLst>
                                            <p:tav tm="0">
                                              <p:val>
                                                <p:strVal val="#ppt_x-#ppt_w*1.125000"/>
                                              </p:val>
                                            </p:tav>
                                            <p:tav tm="100000">
                                              <p:val>
                                                <p:strVal val="#ppt_x"/>
                                              </p:val>
                                            </p:tav>
                                          </p:tavLst>
                                        </p:anim>
                                        <p:animEffect transition="in" filter="wipe(right)">
                                          <p:cBhvr>
                                            <p:cTn id="69" dur="300"/>
                                            <p:tgtEl>
                                              <p:spTgt spid="31"/>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300"/>
                                            <p:tgtEl>
                                              <p:spTgt spid="32"/>
                                            </p:tgtEl>
                                            <p:attrNameLst>
                                              <p:attrName>ppt_x</p:attrName>
                                            </p:attrNameLst>
                                          </p:cBhvr>
                                          <p:tavLst>
                                            <p:tav tm="0">
                                              <p:val>
                                                <p:strVal val="#ppt_x-#ppt_w*1.125000"/>
                                              </p:val>
                                            </p:tav>
                                            <p:tav tm="100000">
                                              <p:val>
                                                <p:strVal val="#ppt_x"/>
                                              </p:val>
                                            </p:tav>
                                          </p:tavLst>
                                        </p:anim>
                                        <p:animEffect transition="in" filter="wipe(right)">
                                          <p:cBhvr>
                                            <p:cTn id="73" dur="300"/>
                                            <p:tgtEl>
                                              <p:spTgt spid="32"/>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300"/>
                                            <p:tgtEl>
                                              <p:spTgt spid="33"/>
                                            </p:tgtEl>
                                            <p:attrNameLst>
                                              <p:attrName>ppt_x</p:attrName>
                                            </p:attrNameLst>
                                          </p:cBhvr>
                                          <p:tavLst>
                                            <p:tav tm="0">
                                              <p:val>
                                                <p:strVal val="#ppt_x-#ppt_w*1.125000"/>
                                              </p:val>
                                            </p:tav>
                                            <p:tav tm="100000">
                                              <p:val>
                                                <p:strVal val="#ppt_x"/>
                                              </p:val>
                                            </p:tav>
                                          </p:tavLst>
                                        </p:anim>
                                        <p:animEffect transition="in" filter="wipe(right)">
                                          <p:cBhvr>
                                            <p:cTn id="77" dur="3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down)">
                                          <p:cBhvr>
                                            <p:cTn id="82"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22" grpId="0"/>
          <p:bldP spid="23" grpId="0"/>
          <p:bldP spid="24" grpId="0"/>
          <p:bldP spid="25" grpId="0"/>
          <p:bldP spid="26" grpId="0"/>
          <p:bldP spid="27" grpId="0"/>
          <p:bldP spid="28" grpId="0"/>
          <p:bldP spid="29" grpId="0"/>
          <p:bldP spid="30" grpId="0"/>
          <p:bldP spid="31" grpId="0"/>
          <p:bldP spid="32" grpId="0"/>
          <p:bldP spid="33" grpId="0"/>
          <p:bldP spid="3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5640" y="2327274"/>
            <a:ext cx="2658750" cy="2387602"/>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95867" y="-195084"/>
              <a:ext cx="1313180" cy="769441"/>
            </a:xfrm>
            <a:prstGeom prst="rect">
              <a:avLst/>
            </a:prstGeom>
            <a:noFill/>
          </p:spPr>
          <p:txBody>
            <a:bodyPr wrap="none" rtlCol="0">
              <a:spAutoFit/>
            </a:bodyPr>
            <a:lstStyle/>
            <a:p>
              <a:r>
                <a:rPr lang="zh-CN" altLang="en-US" sz="4400" dirty="0" smtClean="0">
                  <a:solidFill>
                    <a:srgbClr val="2FA598"/>
                  </a:solidFill>
                  <a:latin typeface="锐字云字库超粗黑体1.0" panose="02010604000000000000" pitchFamily="2" charset="-122"/>
                  <a:ea typeface="锐字云字库超粗黑体1.0" panose="02010604000000000000" pitchFamily="2" charset="-122"/>
                </a:rPr>
                <a:t>目录</a:t>
              </a:r>
              <a:endParaRPr lang="zh-CN" altLang="en-US" sz="4400" dirty="0">
                <a:solidFill>
                  <a:srgbClr val="2FA598"/>
                </a:solidFill>
                <a:latin typeface="锐字云字库超粗黑体1.0" panose="02010604000000000000" pitchFamily="2" charset="-122"/>
                <a:ea typeface="锐字云字库超粗黑体1.0" panose="02010604000000000000" pitchFamily="2" charset="-122"/>
              </a:endParaRPr>
            </a:p>
          </p:txBody>
        </p:sp>
        <p:sp>
          <p:nvSpPr>
            <p:cNvPr id="30" name="文本框 29"/>
            <p:cNvSpPr txBox="1"/>
            <p:nvPr/>
          </p:nvSpPr>
          <p:spPr>
            <a:xfrm>
              <a:off x="5011663" y="-602113"/>
              <a:ext cx="2168671" cy="523220"/>
            </a:xfrm>
            <a:prstGeom prst="rect">
              <a:avLst/>
            </a:prstGeom>
            <a:noFill/>
          </p:spPr>
          <p:txBody>
            <a:bodyPr wrap="none" rtlCol="0">
              <a:spAutoFit/>
            </a:bodyPr>
            <a:lstStyle/>
            <a:p>
              <a:r>
                <a:rPr lang="en-US" altLang="zh-CN" sz="2800" dirty="0" smtClean="0">
                  <a:solidFill>
                    <a:srgbClr val="2FA598"/>
                  </a:solidFill>
                  <a:latin typeface="锐字云字库超粗黑体1.0" panose="02010604000000000000" pitchFamily="2" charset="-122"/>
                  <a:ea typeface="锐字云字库超粗黑体1.0" panose="02010604000000000000" pitchFamily="2" charset="-122"/>
                </a:rPr>
                <a:t>CONTENTS</a:t>
              </a:r>
              <a:endParaRPr lang="zh-CN" altLang="en-US" sz="2800" dirty="0">
                <a:solidFill>
                  <a:srgbClr val="2FA598"/>
                </a:solidFill>
                <a:latin typeface="锐字云字库超粗黑体1.0" panose="02010604000000000000" pitchFamily="2" charset="-122"/>
                <a:ea typeface="锐字云字库超粗黑体1.0" panose="02010604000000000000" pitchFamily="2" charset="-122"/>
              </a:endParaRPr>
            </a:p>
          </p:txBody>
        </p:sp>
      </p:grpSp>
      <p:sp>
        <p:nvSpPr>
          <p:cNvPr id="24" name="任意多边形 23"/>
          <p:cNvSpPr/>
          <p:nvPr/>
        </p:nvSpPr>
        <p:spPr>
          <a:xfrm>
            <a:off x="1091774" y="2036436"/>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5510641" y="1611620"/>
            <a:ext cx="4767527" cy="576064"/>
            <a:chOff x="4384599" y="1561976"/>
            <a:chExt cx="3575645" cy="432048"/>
          </a:xfrm>
        </p:grpSpPr>
        <p:sp>
          <p:nvSpPr>
            <p:cNvPr id="33" name="圆角矩形 32"/>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4" name="圆角矩形 33"/>
            <p:cNvSpPr/>
            <p:nvPr/>
          </p:nvSpPr>
          <p:spPr>
            <a:xfrm>
              <a:off x="5223940"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35" name="圆角矩形 34"/>
          <p:cNvSpPr/>
          <p:nvPr/>
        </p:nvSpPr>
        <p:spPr>
          <a:xfrm>
            <a:off x="5583665" y="1675938"/>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400" dirty="0">
                <a:solidFill>
                  <a:srgbClr val="2FA598"/>
                </a:solidFill>
                <a:latin typeface="Impact" panose="020B0806030902050204" pitchFamily="34" charset="0"/>
                <a:ea typeface="微软雅黑" panose="020B0503020204020204" pitchFamily="34" charset="-122"/>
              </a:rPr>
              <a:t>0 1</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36" name="TextBox 177"/>
          <p:cNvSpPr txBox="1"/>
          <p:nvPr/>
        </p:nvSpPr>
        <p:spPr>
          <a:xfrm>
            <a:off x="7468663" y="1673950"/>
            <a:ext cx="1864731" cy="465305"/>
          </a:xfrm>
          <a:prstGeom prst="roundRect">
            <a:avLst/>
          </a:prstGeom>
          <a:noFill/>
        </p:spPr>
        <p:txBody>
          <a:bodyPr wrap="none" rtlCol="0">
            <a:spAutoFit/>
          </a:bodyPr>
          <a:lstStyle/>
          <a:p>
            <a:pPr algn="ctr"/>
            <a:r>
              <a:rPr lang="zh-CN" altLang="en-US" sz="2135" b="1" dirty="0" smtClean="0">
                <a:solidFill>
                  <a:srgbClr val="2FA598"/>
                </a:solidFill>
              </a:rPr>
              <a:t>工作完成情况</a:t>
            </a:r>
            <a:endParaRPr lang="zh-CN" altLang="en-US" sz="2135" b="1" dirty="0">
              <a:solidFill>
                <a:srgbClr val="2FA598"/>
              </a:solidFill>
            </a:endParaRPr>
          </a:p>
        </p:txBody>
      </p:sp>
      <p:grpSp>
        <p:nvGrpSpPr>
          <p:cNvPr id="37" name="组合 36"/>
          <p:cNvGrpSpPr/>
          <p:nvPr/>
        </p:nvGrpSpPr>
        <p:grpSpPr>
          <a:xfrm>
            <a:off x="5510641" y="2601803"/>
            <a:ext cx="4767527" cy="576064"/>
            <a:chOff x="4384599" y="1561976"/>
            <a:chExt cx="3575645" cy="432048"/>
          </a:xfrm>
        </p:grpSpPr>
        <p:sp>
          <p:nvSpPr>
            <p:cNvPr id="38" name="圆角矩形 37"/>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9" name="圆角矩形 38"/>
            <p:cNvSpPr/>
            <p:nvPr/>
          </p:nvSpPr>
          <p:spPr>
            <a:xfrm>
              <a:off x="5222887"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0" name="圆角矩形 39"/>
          <p:cNvSpPr/>
          <p:nvPr/>
        </p:nvSpPr>
        <p:spPr>
          <a:xfrm>
            <a:off x="5583664" y="2666119"/>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0 2</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41" name="TextBox 182"/>
          <p:cNvSpPr txBox="1"/>
          <p:nvPr/>
        </p:nvSpPr>
        <p:spPr>
          <a:xfrm>
            <a:off x="7466350" y="2664115"/>
            <a:ext cx="1864731" cy="465305"/>
          </a:xfrm>
          <a:prstGeom prst="roundRect">
            <a:avLst/>
          </a:prstGeom>
          <a:noFill/>
        </p:spPr>
        <p:txBody>
          <a:bodyPr wrap="none" rtlCol="0">
            <a:spAutoFit/>
          </a:bodyPr>
          <a:lstStyle/>
          <a:p>
            <a:pPr algn="ctr"/>
            <a:r>
              <a:rPr lang="zh-CN" altLang="en-US" sz="2135" b="1" dirty="0" smtClean="0">
                <a:solidFill>
                  <a:srgbClr val="2FA598"/>
                </a:solidFill>
              </a:rPr>
              <a:t>年度工作概述</a:t>
            </a:r>
            <a:endParaRPr lang="zh-CN" altLang="en-US" sz="2135" b="1" dirty="0">
              <a:solidFill>
                <a:srgbClr val="2FA598"/>
              </a:solidFill>
            </a:endParaRPr>
          </a:p>
        </p:txBody>
      </p:sp>
      <p:grpSp>
        <p:nvGrpSpPr>
          <p:cNvPr id="42" name="组合 41"/>
          <p:cNvGrpSpPr/>
          <p:nvPr/>
        </p:nvGrpSpPr>
        <p:grpSpPr>
          <a:xfrm>
            <a:off x="5510641" y="3593197"/>
            <a:ext cx="4767527" cy="576064"/>
            <a:chOff x="4384599" y="1561976"/>
            <a:chExt cx="3575645" cy="432048"/>
          </a:xfrm>
        </p:grpSpPr>
        <p:sp>
          <p:nvSpPr>
            <p:cNvPr id="43" name="圆角矩形 42"/>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44" name="圆角矩形 43"/>
            <p:cNvSpPr/>
            <p:nvPr/>
          </p:nvSpPr>
          <p:spPr>
            <a:xfrm>
              <a:off x="5223940"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45" name="圆角矩形 44"/>
          <p:cNvSpPr/>
          <p:nvPr/>
        </p:nvSpPr>
        <p:spPr>
          <a:xfrm>
            <a:off x="5583665" y="3657514"/>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0 3</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46" name="TextBox 187"/>
          <p:cNvSpPr txBox="1"/>
          <p:nvPr/>
        </p:nvSpPr>
        <p:spPr>
          <a:xfrm>
            <a:off x="7122688" y="3655527"/>
            <a:ext cx="2247089" cy="465305"/>
          </a:xfrm>
          <a:prstGeom prst="roundRect">
            <a:avLst/>
          </a:prstGeom>
          <a:noFill/>
        </p:spPr>
        <p:txBody>
          <a:bodyPr wrap="none" rtlCol="0">
            <a:spAutoFit/>
          </a:bodyPr>
          <a:lstStyle/>
          <a:p>
            <a:r>
              <a:rPr lang="zh-CN" altLang="en-US" sz="2135" b="1" dirty="0" smtClean="0">
                <a:solidFill>
                  <a:srgbClr val="2FA598"/>
                </a:solidFill>
              </a:rPr>
              <a:t>      成功项目展示</a:t>
            </a:r>
            <a:endParaRPr lang="zh-CN" altLang="en-US" sz="2135" b="1" dirty="0">
              <a:solidFill>
                <a:srgbClr val="2FA598"/>
              </a:solidFill>
            </a:endParaRPr>
          </a:p>
        </p:txBody>
      </p:sp>
      <p:grpSp>
        <p:nvGrpSpPr>
          <p:cNvPr id="48" name="组合 47"/>
          <p:cNvGrpSpPr/>
          <p:nvPr/>
        </p:nvGrpSpPr>
        <p:grpSpPr>
          <a:xfrm>
            <a:off x="5510641" y="4584542"/>
            <a:ext cx="4767527" cy="576064"/>
            <a:chOff x="4384599" y="1561976"/>
            <a:chExt cx="3575645" cy="432048"/>
          </a:xfrm>
        </p:grpSpPr>
        <p:sp>
          <p:nvSpPr>
            <p:cNvPr id="49" name="圆角矩形 48"/>
            <p:cNvSpPr/>
            <p:nvPr/>
          </p:nvSpPr>
          <p:spPr>
            <a:xfrm>
              <a:off x="4384599" y="1561976"/>
              <a:ext cx="3575645" cy="432048"/>
            </a:xfrm>
            <a:prstGeom prst="roundRect">
              <a:avLst/>
            </a:prstGeom>
            <a:solidFill>
              <a:srgbClr val="2FA598"/>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0" name="圆角矩形 49"/>
            <p:cNvSpPr/>
            <p:nvPr/>
          </p:nvSpPr>
          <p:spPr>
            <a:xfrm>
              <a:off x="5222887" y="1610214"/>
              <a:ext cx="2664296" cy="335572"/>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1" name="圆角矩形 50"/>
          <p:cNvSpPr/>
          <p:nvPr/>
        </p:nvSpPr>
        <p:spPr>
          <a:xfrm>
            <a:off x="5579026" y="4640001"/>
            <a:ext cx="906431" cy="447429"/>
          </a:xfrm>
          <a:prstGeom prst="roundRect">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2FA598"/>
                </a:solidFill>
                <a:latin typeface="Impact" panose="020B0806030902050204" pitchFamily="34" charset="0"/>
                <a:ea typeface="微软雅黑" panose="020B0503020204020204" pitchFamily="34" charset="-122"/>
              </a:rPr>
              <a:t>0 4</a:t>
            </a:r>
            <a:endParaRPr lang="zh-CN" altLang="en-US" sz="2400" dirty="0">
              <a:solidFill>
                <a:srgbClr val="2FA598"/>
              </a:solidFill>
              <a:latin typeface="Impact" panose="020B0806030902050204" pitchFamily="34" charset="0"/>
              <a:ea typeface="微软雅黑" panose="020B0503020204020204" pitchFamily="34" charset="-122"/>
            </a:endParaRPr>
          </a:p>
        </p:txBody>
      </p:sp>
      <p:sp>
        <p:nvSpPr>
          <p:cNvPr id="52" name="TextBox 192"/>
          <p:cNvSpPr txBox="1"/>
          <p:nvPr/>
        </p:nvSpPr>
        <p:spPr>
          <a:xfrm>
            <a:off x="7437322" y="4663142"/>
            <a:ext cx="2144147" cy="465305"/>
          </a:xfrm>
          <a:prstGeom prst="roundRect">
            <a:avLst/>
          </a:prstGeom>
          <a:noFill/>
        </p:spPr>
        <p:txBody>
          <a:bodyPr wrap="none" rtlCol="0">
            <a:spAutoFit/>
          </a:bodyPr>
          <a:lstStyle/>
          <a:p>
            <a:pPr algn="ctr"/>
            <a:r>
              <a:rPr lang="zh-CN" altLang="en-US" sz="2135" b="1" dirty="0" smtClean="0">
                <a:solidFill>
                  <a:srgbClr val="2FA598"/>
                </a:solidFill>
              </a:rPr>
              <a:t>经验总结与不足</a:t>
            </a:r>
            <a:endParaRPr lang="zh-CN" altLang="en-US" sz="2135" b="1" dirty="0">
              <a:solidFill>
                <a:srgbClr val="2FA598"/>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300" fill="hold"/>
                                            <p:tgtEl>
                                              <p:spTgt spid="35"/>
                                            </p:tgtEl>
                                            <p:attrNameLst>
                                              <p:attrName>ppt_w</p:attrName>
                                            </p:attrNameLst>
                                          </p:cBhvr>
                                          <p:tavLst>
                                            <p:tav tm="0">
                                              <p:val>
                                                <p:fltVal val="0"/>
                                              </p:val>
                                            </p:tav>
                                            <p:tav tm="100000">
                                              <p:val>
                                                <p:strVal val="#ppt_w"/>
                                              </p:val>
                                            </p:tav>
                                          </p:tavLst>
                                        </p:anim>
                                        <p:anim calcmode="lin" valueType="num">
                                          <p:cBhvr>
                                            <p:cTn id="18" dur="300" fill="hold"/>
                                            <p:tgtEl>
                                              <p:spTgt spid="35"/>
                                            </p:tgtEl>
                                            <p:attrNameLst>
                                              <p:attrName>ppt_h</p:attrName>
                                            </p:attrNameLst>
                                          </p:cBhvr>
                                          <p:tavLst>
                                            <p:tav tm="0">
                                              <p:val>
                                                <p:fltVal val="0"/>
                                              </p:val>
                                            </p:tav>
                                            <p:tav tm="100000">
                                              <p:val>
                                                <p:strVal val="#ppt_h"/>
                                              </p:val>
                                            </p:tav>
                                          </p:tavLst>
                                        </p:anim>
                                        <p:animEffect transition="in" filter="fade">
                                          <p:cBhvr>
                                            <p:cTn id="19" dur="300"/>
                                            <p:tgtEl>
                                              <p:spTgt spid="35"/>
                                            </p:tgtEl>
                                          </p:cBhvr>
                                        </p:animEffect>
                                      </p:childTnLst>
                                    </p:cTn>
                                  </p:par>
                                  <p:par>
                                    <p:cTn id="20" presetID="6" presetClass="emph" presetSubtype="0" autoRev="1" fill="hold" grpId="1" nodeType="withEffect">
                                      <p:stCondLst>
                                        <p:cond delay="1200"/>
                                      </p:stCondLst>
                                      <p:childTnLst>
                                        <p:animScale>
                                          <p:cBhvr>
                                            <p:cTn id="21" dur="150" fill="hold"/>
                                            <p:tgtEl>
                                              <p:spTgt spid="35"/>
                                            </p:tgtEl>
                                          </p:cBhvr>
                                          <p:by x="110000" y="110000"/>
                                        </p:animScale>
                                      </p:childTnLst>
                                    </p:cTn>
                                  </p:par>
                                  <p:par>
                                    <p:cTn id="22" presetID="2" presetClass="entr" presetSubtype="2" fill="hold" nodeType="withEffect" p14:presetBounceEnd="60000">
                                      <p:stCondLst>
                                        <p:cond delay="1600"/>
                                      </p:stCondLst>
                                      <p:childTnLst>
                                        <p:set>
                                          <p:cBhvr>
                                            <p:cTn id="23" dur="1" fill="hold">
                                              <p:stCondLst>
                                                <p:cond delay="0"/>
                                              </p:stCondLst>
                                            </p:cTn>
                                            <p:tgtEl>
                                              <p:spTgt spid="32"/>
                                            </p:tgtEl>
                                            <p:attrNameLst>
                                              <p:attrName>style.visibility</p:attrName>
                                            </p:attrNameLst>
                                          </p:cBhvr>
                                          <p:to>
                                            <p:strVal val="visible"/>
                                          </p:to>
                                        </p:set>
                                        <p:anim calcmode="lin" valueType="num" p14:bounceEnd="60000">
                                          <p:cBhvr additive="base">
                                            <p:cTn id="24" dur="75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25" dur="750" fill="hold"/>
                                            <p:tgtEl>
                                              <p:spTgt spid="32"/>
                                            </p:tgtEl>
                                            <p:attrNameLst>
                                              <p:attrName>ppt_y</p:attrName>
                                            </p:attrNameLst>
                                          </p:cBhvr>
                                          <p:tavLst>
                                            <p:tav tm="0">
                                              <p:val>
                                                <p:strVal val="#ppt_y"/>
                                              </p:val>
                                            </p:tav>
                                            <p:tav tm="100000">
                                              <p:val>
                                                <p:strVal val="#ppt_y"/>
                                              </p:val>
                                            </p:tav>
                                          </p:tavLst>
                                        </p:anim>
                                      </p:childTnLst>
                                    </p:cTn>
                                  </p:par>
                                  <p:par>
                                    <p:cTn id="26" presetID="41" presetClass="entr" presetSubtype="0" fill="hold" grpId="0" nodeType="withEffect">
                                      <p:stCondLst>
                                        <p:cond delay="190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anim calcmode="lin" valueType="num">
                                          <p:cBhvr>
                                            <p:cTn id="3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6"/>
                                            </p:tgtEl>
                                          </p:cBhvr>
                                        </p:animEffect>
                                      </p:childTnLst>
                                    </p:cTn>
                                  </p:par>
                                  <p:par>
                                    <p:cTn id="33" presetID="53" presetClass="entr" presetSubtype="16" fill="hold" grpId="0" nodeType="withEffect">
                                      <p:stCondLst>
                                        <p:cond delay="19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300" fill="hold"/>
                                            <p:tgtEl>
                                              <p:spTgt spid="40"/>
                                            </p:tgtEl>
                                            <p:attrNameLst>
                                              <p:attrName>ppt_w</p:attrName>
                                            </p:attrNameLst>
                                          </p:cBhvr>
                                          <p:tavLst>
                                            <p:tav tm="0">
                                              <p:val>
                                                <p:fltVal val="0"/>
                                              </p:val>
                                            </p:tav>
                                            <p:tav tm="100000">
                                              <p:val>
                                                <p:strVal val="#ppt_w"/>
                                              </p:val>
                                            </p:tav>
                                          </p:tavLst>
                                        </p:anim>
                                        <p:anim calcmode="lin" valueType="num">
                                          <p:cBhvr>
                                            <p:cTn id="36" dur="300" fill="hold"/>
                                            <p:tgtEl>
                                              <p:spTgt spid="40"/>
                                            </p:tgtEl>
                                            <p:attrNameLst>
                                              <p:attrName>ppt_h</p:attrName>
                                            </p:attrNameLst>
                                          </p:cBhvr>
                                          <p:tavLst>
                                            <p:tav tm="0">
                                              <p:val>
                                                <p:fltVal val="0"/>
                                              </p:val>
                                            </p:tav>
                                            <p:tav tm="100000">
                                              <p:val>
                                                <p:strVal val="#ppt_h"/>
                                              </p:val>
                                            </p:tav>
                                          </p:tavLst>
                                        </p:anim>
                                        <p:animEffect transition="in" filter="fade">
                                          <p:cBhvr>
                                            <p:cTn id="37" dur="300"/>
                                            <p:tgtEl>
                                              <p:spTgt spid="40"/>
                                            </p:tgtEl>
                                          </p:cBhvr>
                                        </p:animEffect>
                                      </p:childTnLst>
                                    </p:cTn>
                                  </p:par>
                                  <p:par>
                                    <p:cTn id="38" presetID="6" presetClass="emph" presetSubtype="0" autoRev="1" fill="hold" grpId="1" nodeType="withEffect">
                                      <p:stCondLst>
                                        <p:cond delay="2200"/>
                                      </p:stCondLst>
                                      <p:childTnLst>
                                        <p:animScale>
                                          <p:cBhvr>
                                            <p:cTn id="39" dur="150" fill="hold"/>
                                            <p:tgtEl>
                                              <p:spTgt spid="40"/>
                                            </p:tgtEl>
                                          </p:cBhvr>
                                          <p:by x="110000" y="110000"/>
                                        </p:animScale>
                                      </p:childTnLst>
                                    </p:cTn>
                                  </p:par>
                                  <p:par>
                                    <p:cTn id="40" presetID="2" presetClass="entr" presetSubtype="2" fill="hold" nodeType="withEffect" p14:presetBounceEnd="60000">
                                      <p:stCondLst>
                                        <p:cond delay="2600"/>
                                      </p:stCondLst>
                                      <p:childTnLst>
                                        <p:set>
                                          <p:cBhvr>
                                            <p:cTn id="41" dur="1" fill="hold">
                                              <p:stCondLst>
                                                <p:cond delay="0"/>
                                              </p:stCondLst>
                                            </p:cTn>
                                            <p:tgtEl>
                                              <p:spTgt spid="37"/>
                                            </p:tgtEl>
                                            <p:attrNameLst>
                                              <p:attrName>style.visibility</p:attrName>
                                            </p:attrNameLst>
                                          </p:cBhvr>
                                          <p:to>
                                            <p:strVal val="visible"/>
                                          </p:to>
                                        </p:set>
                                        <p:anim calcmode="lin" valueType="num" p14:bounceEnd="60000">
                                          <p:cBhvr additive="base">
                                            <p:cTn id="42" dur="75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43" dur="750" fill="hold"/>
                                            <p:tgtEl>
                                              <p:spTgt spid="37"/>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90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par>
                                    <p:cTn id="51" presetID="53" presetClass="entr" presetSubtype="16" fill="hold" grpId="0" nodeType="withEffect">
                                      <p:stCondLst>
                                        <p:cond delay="2900"/>
                                      </p:stCondLst>
                                      <p:childTnLst>
                                        <p:set>
                                          <p:cBhvr>
                                            <p:cTn id="52" dur="1" fill="hold">
                                              <p:stCondLst>
                                                <p:cond delay="0"/>
                                              </p:stCondLst>
                                            </p:cTn>
                                            <p:tgtEl>
                                              <p:spTgt spid="45"/>
                                            </p:tgtEl>
                                            <p:attrNameLst>
                                              <p:attrName>style.visibility</p:attrName>
                                            </p:attrNameLst>
                                          </p:cBhvr>
                                          <p:to>
                                            <p:strVal val="visible"/>
                                          </p:to>
                                        </p:set>
                                        <p:anim calcmode="lin" valueType="num">
                                          <p:cBhvr>
                                            <p:cTn id="53" dur="300" fill="hold"/>
                                            <p:tgtEl>
                                              <p:spTgt spid="45"/>
                                            </p:tgtEl>
                                            <p:attrNameLst>
                                              <p:attrName>ppt_w</p:attrName>
                                            </p:attrNameLst>
                                          </p:cBhvr>
                                          <p:tavLst>
                                            <p:tav tm="0">
                                              <p:val>
                                                <p:fltVal val="0"/>
                                              </p:val>
                                            </p:tav>
                                            <p:tav tm="100000">
                                              <p:val>
                                                <p:strVal val="#ppt_w"/>
                                              </p:val>
                                            </p:tav>
                                          </p:tavLst>
                                        </p:anim>
                                        <p:anim calcmode="lin" valueType="num">
                                          <p:cBhvr>
                                            <p:cTn id="54" dur="300" fill="hold"/>
                                            <p:tgtEl>
                                              <p:spTgt spid="45"/>
                                            </p:tgtEl>
                                            <p:attrNameLst>
                                              <p:attrName>ppt_h</p:attrName>
                                            </p:attrNameLst>
                                          </p:cBhvr>
                                          <p:tavLst>
                                            <p:tav tm="0">
                                              <p:val>
                                                <p:fltVal val="0"/>
                                              </p:val>
                                            </p:tav>
                                            <p:tav tm="100000">
                                              <p:val>
                                                <p:strVal val="#ppt_h"/>
                                              </p:val>
                                            </p:tav>
                                          </p:tavLst>
                                        </p:anim>
                                        <p:animEffect transition="in" filter="fade">
                                          <p:cBhvr>
                                            <p:cTn id="55" dur="300"/>
                                            <p:tgtEl>
                                              <p:spTgt spid="45"/>
                                            </p:tgtEl>
                                          </p:cBhvr>
                                        </p:animEffect>
                                      </p:childTnLst>
                                    </p:cTn>
                                  </p:par>
                                  <p:par>
                                    <p:cTn id="56" presetID="6" presetClass="emph" presetSubtype="0" autoRev="1" fill="hold" grpId="1" nodeType="withEffect">
                                      <p:stCondLst>
                                        <p:cond delay="3200"/>
                                      </p:stCondLst>
                                      <p:childTnLst>
                                        <p:animScale>
                                          <p:cBhvr>
                                            <p:cTn id="57" dur="150" fill="hold"/>
                                            <p:tgtEl>
                                              <p:spTgt spid="45"/>
                                            </p:tgtEl>
                                          </p:cBhvr>
                                          <p:by x="110000" y="110000"/>
                                        </p:animScale>
                                      </p:childTnLst>
                                    </p:cTn>
                                  </p:par>
                                  <p:par>
                                    <p:cTn id="58" presetID="2" presetClass="entr" presetSubtype="2" fill="hold" nodeType="withEffect" p14:presetBounceEnd="60000">
                                      <p:stCondLst>
                                        <p:cond delay="3600"/>
                                      </p:stCondLst>
                                      <p:childTnLst>
                                        <p:set>
                                          <p:cBhvr>
                                            <p:cTn id="59" dur="1" fill="hold">
                                              <p:stCondLst>
                                                <p:cond delay="0"/>
                                              </p:stCondLst>
                                            </p:cTn>
                                            <p:tgtEl>
                                              <p:spTgt spid="42"/>
                                            </p:tgtEl>
                                            <p:attrNameLst>
                                              <p:attrName>style.visibility</p:attrName>
                                            </p:attrNameLst>
                                          </p:cBhvr>
                                          <p:to>
                                            <p:strVal val="visible"/>
                                          </p:to>
                                        </p:set>
                                        <p:anim calcmode="lin" valueType="num" p14:bounceEnd="60000">
                                          <p:cBhvr additive="base">
                                            <p:cTn id="60" dur="75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41" presetClass="entr" presetSubtype="0" fill="hold" grpId="0" nodeType="withEffect">
                                      <p:stCondLst>
                                        <p:cond delay="3900"/>
                                      </p:stCondLst>
                                      <p:iterate type="lt">
                                        <p:tmPct val="10000"/>
                                      </p:iterate>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
                                            </p:tgtEl>
                                            <p:attrNameLst>
                                              <p:attrName>ppt_y</p:attrName>
                                            </p:attrNameLst>
                                          </p:cBhvr>
                                          <p:tavLst>
                                            <p:tav tm="0">
                                              <p:val>
                                                <p:strVal val="#ppt_y"/>
                                              </p:val>
                                            </p:tav>
                                            <p:tav tm="100000">
                                              <p:val>
                                                <p:strVal val="#ppt_y"/>
                                              </p:val>
                                            </p:tav>
                                          </p:tavLst>
                                        </p:anim>
                                        <p:anim calcmode="lin" valueType="num">
                                          <p:cBhvr>
                                            <p:cTn id="6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
                                            </p:tgtEl>
                                          </p:cBhvr>
                                        </p:animEffect>
                                      </p:childTnLst>
                                    </p:cTn>
                                  </p:par>
                                  <p:par>
                                    <p:cTn id="69" presetID="53" presetClass="entr" presetSubtype="16" fill="hold" grpId="0" nodeType="withEffect">
                                      <p:stCondLst>
                                        <p:cond delay="390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4200"/>
                                      </p:stCondLst>
                                      <p:childTnLst>
                                        <p:animScale>
                                          <p:cBhvr>
                                            <p:cTn id="75" dur="150" fill="hold"/>
                                            <p:tgtEl>
                                              <p:spTgt spid="51"/>
                                            </p:tgtEl>
                                          </p:cBhvr>
                                          <p:by x="110000" y="110000"/>
                                        </p:animScale>
                                      </p:childTnLst>
                                    </p:cTn>
                                  </p:par>
                                  <p:par>
                                    <p:cTn id="76" presetID="2" presetClass="entr" presetSubtype="2" fill="hold" nodeType="withEffect" p14:presetBounceEnd="60000">
                                      <p:stCondLst>
                                        <p:cond delay="4600"/>
                                      </p:stCondLst>
                                      <p:childTnLst>
                                        <p:set>
                                          <p:cBhvr>
                                            <p:cTn id="77" dur="1" fill="hold">
                                              <p:stCondLst>
                                                <p:cond delay="0"/>
                                              </p:stCondLst>
                                            </p:cTn>
                                            <p:tgtEl>
                                              <p:spTgt spid="48"/>
                                            </p:tgtEl>
                                            <p:attrNameLst>
                                              <p:attrName>style.visibility</p:attrName>
                                            </p:attrNameLst>
                                          </p:cBhvr>
                                          <p:to>
                                            <p:strVal val="visible"/>
                                          </p:to>
                                        </p:set>
                                        <p:anim calcmode="lin" valueType="num" p14:bounceEnd="60000">
                                          <p:cBhvr additive="base">
                                            <p:cTn id="78" dur="75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79" dur="750" fill="hold"/>
                                            <p:tgtEl>
                                              <p:spTgt spid="48"/>
                                            </p:tgtEl>
                                            <p:attrNameLst>
                                              <p:attrName>ppt_y</p:attrName>
                                            </p:attrNameLst>
                                          </p:cBhvr>
                                          <p:tavLst>
                                            <p:tav tm="0">
                                              <p:val>
                                                <p:strVal val="#ppt_y"/>
                                              </p:val>
                                            </p:tav>
                                            <p:tav tm="100000">
                                              <p:val>
                                                <p:strVal val="#ppt_y"/>
                                              </p:val>
                                            </p:tav>
                                          </p:tavLst>
                                        </p:anim>
                                      </p:childTnLst>
                                    </p:cTn>
                                  </p:par>
                                  <p:par>
                                    <p:cTn id="80" presetID="41" presetClass="entr" presetSubtype="0" fill="hold" grpId="0" nodeType="withEffect">
                                      <p:stCondLst>
                                        <p:cond delay="4900"/>
                                      </p:stCondLst>
                                      <p:iterate type="lt">
                                        <p:tmPct val="10000"/>
                                      </p:iterate>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52"/>
                                            </p:tgtEl>
                                            <p:attrNameLst>
                                              <p:attrName>ppt_y</p:attrName>
                                            </p:attrNameLst>
                                          </p:cBhvr>
                                          <p:tavLst>
                                            <p:tav tm="0">
                                              <p:val>
                                                <p:strVal val="#ppt_y"/>
                                              </p:val>
                                            </p:tav>
                                            <p:tav tm="100000">
                                              <p:val>
                                                <p:strVal val="#ppt_y"/>
                                              </p:val>
                                            </p:tav>
                                          </p:tavLst>
                                        </p:anim>
                                        <p:anim calcmode="lin" valueType="num">
                                          <p:cBhvr>
                                            <p:cTn id="8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5" grpId="1" animBg="1"/>
          <p:bldP spid="36" grpId="0"/>
          <p:bldP spid="40" grpId="0" animBg="1"/>
          <p:bldP spid="40" grpId="1" animBg="1"/>
          <p:bldP spid="41" grpId="0"/>
          <p:bldP spid="45" grpId="0" animBg="1"/>
          <p:bldP spid="45" grpId="1" animBg="1"/>
          <p:bldP spid="46" grpId="0"/>
          <p:bldP spid="51" grpId="0" animBg="1"/>
          <p:bldP spid="51" grpId="1" animBg="1"/>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900"/>
                                      </p:stCondLst>
                                      <p:childTnLst>
                                        <p:set>
                                          <p:cBhvr>
                                            <p:cTn id="16" dur="1" fill="hold">
                                              <p:stCondLst>
                                                <p:cond delay="0"/>
                                              </p:stCondLst>
                                            </p:cTn>
                                            <p:tgtEl>
                                              <p:spTgt spid="35"/>
                                            </p:tgtEl>
                                            <p:attrNameLst>
                                              <p:attrName>style.visibility</p:attrName>
                                            </p:attrNameLst>
                                          </p:cBhvr>
                                          <p:to>
                                            <p:strVal val="visible"/>
                                          </p:to>
                                        </p:set>
                                        <p:anim calcmode="lin" valueType="num">
                                          <p:cBhvr>
                                            <p:cTn id="17" dur="300" fill="hold"/>
                                            <p:tgtEl>
                                              <p:spTgt spid="35"/>
                                            </p:tgtEl>
                                            <p:attrNameLst>
                                              <p:attrName>ppt_w</p:attrName>
                                            </p:attrNameLst>
                                          </p:cBhvr>
                                          <p:tavLst>
                                            <p:tav tm="0">
                                              <p:val>
                                                <p:fltVal val="0"/>
                                              </p:val>
                                            </p:tav>
                                            <p:tav tm="100000">
                                              <p:val>
                                                <p:strVal val="#ppt_w"/>
                                              </p:val>
                                            </p:tav>
                                          </p:tavLst>
                                        </p:anim>
                                        <p:anim calcmode="lin" valueType="num">
                                          <p:cBhvr>
                                            <p:cTn id="18" dur="300" fill="hold"/>
                                            <p:tgtEl>
                                              <p:spTgt spid="35"/>
                                            </p:tgtEl>
                                            <p:attrNameLst>
                                              <p:attrName>ppt_h</p:attrName>
                                            </p:attrNameLst>
                                          </p:cBhvr>
                                          <p:tavLst>
                                            <p:tav tm="0">
                                              <p:val>
                                                <p:fltVal val="0"/>
                                              </p:val>
                                            </p:tav>
                                            <p:tav tm="100000">
                                              <p:val>
                                                <p:strVal val="#ppt_h"/>
                                              </p:val>
                                            </p:tav>
                                          </p:tavLst>
                                        </p:anim>
                                        <p:animEffect transition="in" filter="fade">
                                          <p:cBhvr>
                                            <p:cTn id="19" dur="300"/>
                                            <p:tgtEl>
                                              <p:spTgt spid="35"/>
                                            </p:tgtEl>
                                          </p:cBhvr>
                                        </p:animEffect>
                                      </p:childTnLst>
                                    </p:cTn>
                                  </p:par>
                                  <p:par>
                                    <p:cTn id="20" presetID="6" presetClass="emph" presetSubtype="0" autoRev="1" fill="hold" grpId="1" nodeType="withEffect">
                                      <p:stCondLst>
                                        <p:cond delay="1200"/>
                                      </p:stCondLst>
                                      <p:childTnLst>
                                        <p:animScale>
                                          <p:cBhvr>
                                            <p:cTn id="21" dur="150" fill="hold"/>
                                            <p:tgtEl>
                                              <p:spTgt spid="35"/>
                                            </p:tgtEl>
                                          </p:cBhvr>
                                          <p:by x="110000" y="110000"/>
                                        </p:animScale>
                                      </p:childTnLst>
                                    </p:cTn>
                                  </p:par>
                                  <p:par>
                                    <p:cTn id="22" presetID="2" presetClass="entr" presetSubtype="2" fill="hold" nodeType="withEffect">
                                      <p:stCondLst>
                                        <p:cond delay="16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750" fill="hold"/>
                                            <p:tgtEl>
                                              <p:spTgt spid="32"/>
                                            </p:tgtEl>
                                            <p:attrNameLst>
                                              <p:attrName>ppt_x</p:attrName>
                                            </p:attrNameLst>
                                          </p:cBhvr>
                                          <p:tavLst>
                                            <p:tav tm="0">
                                              <p:val>
                                                <p:strVal val="1+#ppt_w/2"/>
                                              </p:val>
                                            </p:tav>
                                            <p:tav tm="100000">
                                              <p:val>
                                                <p:strVal val="#ppt_x"/>
                                              </p:val>
                                            </p:tav>
                                          </p:tavLst>
                                        </p:anim>
                                        <p:anim calcmode="lin" valueType="num">
                                          <p:cBhvr additive="base">
                                            <p:cTn id="25" dur="750" fill="hold"/>
                                            <p:tgtEl>
                                              <p:spTgt spid="32"/>
                                            </p:tgtEl>
                                            <p:attrNameLst>
                                              <p:attrName>ppt_y</p:attrName>
                                            </p:attrNameLst>
                                          </p:cBhvr>
                                          <p:tavLst>
                                            <p:tav tm="0">
                                              <p:val>
                                                <p:strVal val="#ppt_y"/>
                                              </p:val>
                                            </p:tav>
                                            <p:tav tm="100000">
                                              <p:val>
                                                <p:strVal val="#ppt_y"/>
                                              </p:val>
                                            </p:tav>
                                          </p:tavLst>
                                        </p:anim>
                                      </p:childTnLst>
                                    </p:cTn>
                                  </p:par>
                                  <p:par>
                                    <p:cTn id="26" presetID="41" presetClass="entr" presetSubtype="0" fill="hold" grpId="0" nodeType="withEffect">
                                      <p:stCondLst>
                                        <p:cond delay="1900"/>
                                      </p:stCondLst>
                                      <p:iterate type="lt">
                                        <p:tmPct val="10000"/>
                                      </p:iterate>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6"/>
                                            </p:tgtEl>
                                            <p:attrNameLst>
                                              <p:attrName>ppt_y</p:attrName>
                                            </p:attrNameLst>
                                          </p:cBhvr>
                                          <p:tavLst>
                                            <p:tav tm="0">
                                              <p:val>
                                                <p:strVal val="#ppt_y"/>
                                              </p:val>
                                            </p:tav>
                                            <p:tav tm="100000">
                                              <p:val>
                                                <p:strVal val="#ppt_y"/>
                                              </p:val>
                                            </p:tav>
                                          </p:tavLst>
                                        </p:anim>
                                        <p:anim calcmode="lin" valueType="num">
                                          <p:cBhvr>
                                            <p:cTn id="30"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6"/>
                                            </p:tgtEl>
                                          </p:cBhvr>
                                        </p:animEffect>
                                      </p:childTnLst>
                                    </p:cTn>
                                  </p:par>
                                  <p:par>
                                    <p:cTn id="33" presetID="53" presetClass="entr" presetSubtype="16" fill="hold" grpId="0" nodeType="withEffect">
                                      <p:stCondLst>
                                        <p:cond delay="19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300" fill="hold"/>
                                            <p:tgtEl>
                                              <p:spTgt spid="40"/>
                                            </p:tgtEl>
                                            <p:attrNameLst>
                                              <p:attrName>ppt_w</p:attrName>
                                            </p:attrNameLst>
                                          </p:cBhvr>
                                          <p:tavLst>
                                            <p:tav tm="0">
                                              <p:val>
                                                <p:fltVal val="0"/>
                                              </p:val>
                                            </p:tav>
                                            <p:tav tm="100000">
                                              <p:val>
                                                <p:strVal val="#ppt_w"/>
                                              </p:val>
                                            </p:tav>
                                          </p:tavLst>
                                        </p:anim>
                                        <p:anim calcmode="lin" valueType="num">
                                          <p:cBhvr>
                                            <p:cTn id="36" dur="300" fill="hold"/>
                                            <p:tgtEl>
                                              <p:spTgt spid="40"/>
                                            </p:tgtEl>
                                            <p:attrNameLst>
                                              <p:attrName>ppt_h</p:attrName>
                                            </p:attrNameLst>
                                          </p:cBhvr>
                                          <p:tavLst>
                                            <p:tav tm="0">
                                              <p:val>
                                                <p:fltVal val="0"/>
                                              </p:val>
                                            </p:tav>
                                            <p:tav tm="100000">
                                              <p:val>
                                                <p:strVal val="#ppt_h"/>
                                              </p:val>
                                            </p:tav>
                                          </p:tavLst>
                                        </p:anim>
                                        <p:animEffect transition="in" filter="fade">
                                          <p:cBhvr>
                                            <p:cTn id="37" dur="300"/>
                                            <p:tgtEl>
                                              <p:spTgt spid="40"/>
                                            </p:tgtEl>
                                          </p:cBhvr>
                                        </p:animEffect>
                                      </p:childTnLst>
                                    </p:cTn>
                                  </p:par>
                                  <p:par>
                                    <p:cTn id="38" presetID="6" presetClass="emph" presetSubtype="0" autoRev="1" fill="hold" grpId="1" nodeType="withEffect">
                                      <p:stCondLst>
                                        <p:cond delay="2200"/>
                                      </p:stCondLst>
                                      <p:childTnLst>
                                        <p:animScale>
                                          <p:cBhvr>
                                            <p:cTn id="39" dur="150" fill="hold"/>
                                            <p:tgtEl>
                                              <p:spTgt spid="40"/>
                                            </p:tgtEl>
                                          </p:cBhvr>
                                          <p:by x="110000" y="110000"/>
                                        </p:animScale>
                                      </p:childTnLst>
                                    </p:cTn>
                                  </p:par>
                                  <p:par>
                                    <p:cTn id="40" presetID="2" presetClass="entr" presetSubtype="2" fill="hold" nodeType="withEffect">
                                      <p:stCondLst>
                                        <p:cond delay="260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750" fill="hold"/>
                                            <p:tgtEl>
                                              <p:spTgt spid="37"/>
                                            </p:tgtEl>
                                            <p:attrNameLst>
                                              <p:attrName>ppt_x</p:attrName>
                                            </p:attrNameLst>
                                          </p:cBhvr>
                                          <p:tavLst>
                                            <p:tav tm="0">
                                              <p:val>
                                                <p:strVal val="1+#ppt_w/2"/>
                                              </p:val>
                                            </p:tav>
                                            <p:tav tm="100000">
                                              <p:val>
                                                <p:strVal val="#ppt_x"/>
                                              </p:val>
                                            </p:tav>
                                          </p:tavLst>
                                        </p:anim>
                                        <p:anim calcmode="lin" valueType="num">
                                          <p:cBhvr additive="base">
                                            <p:cTn id="43" dur="750" fill="hold"/>
                                            <p:tgtEl>
                                              <p:spTgt spid="37"/>
                                            </p:tgtEl>
                                            <p:attrNameLst>
                                              <p:attrName>ppt_y</p:attrName>
                                            </p:attrNameLst>
                                          </p:cBhvr>
                                          <p:tavLst>
                                            <p:tav tm="0">
                                              <p:val>
                                                <p:strVal val="#ppt_y"/>
                                              </p:val>
                                            </p:tav>
                                            <p:tav tm="100000">
                                              <p:val>
                                                <p:strVal val="#ppt_y"/>
                                              </p:val>
                                            </p:tav>
                                          </p:tavLst>
                                        </p:anim>
                                      </p:childTnLst>
                                    </p:cTn>
                                  </p:par>
                                  <p:par>
                                    <p:cTn id="44" presetID="41" presetClass="entr" presetSubtype="0" fill="hold" grpId="0" nodeType="withEffect">
                                      <p:stCondLst>
                                        <p:cond delay="290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par>
                                    <p:cTn id="51" presetID="53" presetClass="entr" presetSubtype="16" fill="hold" grpId="0" nodeType="withEffect">
                                      <p:stCondLst>
                                        <p:cond delay="2900"/>
                                      </p:stCondLst>
                                      <p:childTnLst>
                                        <p:set>
                                          <p:cBhvr>
                                            <p:cTn id="52" dur="1" fill="hold">
                                              <p:stCondLst>
                                                <p:cond delay="0"/>
                                              </p:stCondLst>
                                            </p:cTn>
                                            <p:tgtEl>
                                              <p:spTgt spid="45"/>
                                            </p:tgtEl>
                                            <p:attrNameLst>
                                              <p:attrName>style.visibility</p:attrName>
                                            </p:attrNameLst>
                                          </p:cBhvr>
                                          <p:to>
                                            <p:strVal val="visible"/>
                                          </p:to>
                                        </p:set>
                                        <p:anim calcmode="lin" valueType="num">
                                          <p:cBhvr>
                                            <p:cTn id="53" dur="300" fill="hold"/>
                                            <p:tgtEl>
                                              <p:spTgt spid="45"/>
                                            </p:tgtEl>
                                            <p:attrNameLst>
                                              <p:attrName>ppt_w</p:attrName>
                                            </p:attrNameLst>
                                          </p:cBhvr>
                                          <p:tavLst>
                                            <p:tav tm="0">
                                              <p:val>
                                                <p:fltVal val="0"/>
                                              </p:val>
                                            </p:tav>
                                            <p:tav tm="100000">
                                              <p:val>
                                                <p:strVal val="#ppt_w"/>
                                              </p:val>
                                            </p:tav>
                                          </p:tavLst>
                                        </p:anim>
                                        <p:anim calcmode="lin" valueType="num">
                                          <p:cBhvr>
                                            <p:cTn id="54" dur="300" fill="hold"/>
                                            <p:tgtEl>
                                              <p:spTgt spid="45"/>
                                            </p:tgtEl>
                                            <p:attrNameLst>
                                              <p:attrName>ppt_h</p:attrName>
                                            </p:attrNameLst>
                                          </p:cBhvr>
                                          <p:tavLst>
                                            <p:tav tm="0">
                                              <p:val>
                                                <p:fltVal val="0"/>
                                              </p:val>
                                            </p:tav>
                                            <p:tav tm="100000">
                                              <p:val>
                                                <p:strVal val="#ppt_h"/>
                                              </p:val>
                                            </p:tav>
                                          </p:tavLst>
                                        </p:anim>
                                        <p:animEffect transition="in" filter="fade">
                                          <p:cBhvr>
                                            <p:cTn id="55" dur="300"/>
                                            <p:tgtEl>
                                              <p:spTgt spid="45"/>
                                            </p:tgtEl>
                                          </p:cBhvr>
                                        </p:animEffect>
                                      </p:childTnLst>
                                    </p:cTn>
                                  </p:par>
                                  <p:par>
                                    <p:cTn id="56" presetID="6" presetClass="emph" presetSubtype="0" autoRev="1" fill="hold" grpId="1" nodeType="withEffect">
                                      <p:stCondLst>
                                        <p:cond delay="3200"/>
                                      </p:stCondLst>
                                      <p:childTnLst>
                                        <p:animScale>
                                          <p:cBhvr>
                                            <p:cTn id="57" dur="150" fill="hold"/>
                                            <p:tgtEl>
                                              <p:spTgt spid="45"/>
                                            </p:tgtEl>
                                          </p:cBhvr>
                                          <p:by x="110000" y="110000"/>
                                        </p:animScale>
                                      </p:childTnLst>
                                    </p:cTn>
                                  </p:par>
                                  <p:par>
                                    <p:cTn id="58" presetID="2" presetClass="entr" presetSubtype="2" fill="hold" nodeType="withEffect">
                                      <p:stCondLst>
                                        <p:cond delay="36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750" fill="hold"/>
                                            <p:tgtEl>
                                              <p:spTgt spid="42"/>
                                            </p:tgtEl>
                                            <p:attrNameLst>
                                              <p:attrName>ppt_x</p:attrName>
                                            </p:attrNameLst>
                                          </p:cBhvr>
                                          <p:tavLst>
                                            <p:tav tm="0">
                                              <p:val>
                                                <p:strVal val="1+#ppt_w/2"/>
                                              </p:val>
                                            </p:tav>
                                            <p:tav tm="100000">
                                              <p:val>
                                                <p:strVal val="#ppt_x"/>
                                              </p:val>
                                            </p:tav>
                                          </p:tavLst>
                                        </p:anim>
                                        <p:anim calcmode="lin" valueType="num">
                                          <p:cBhvr additive="base">
                                            <p:cTn id="61" dur="750" fill="hold"/>
                                            <p:tgtEl>
                                              <p:spTgt spid="42"/>
                                            </p:tgtEl>
                                            <p:attrNameLst>
                                              <p:attrName>ppt_y</p:attrName>
                                            </p:attrNameLst>
                                          </p:cBhvr>
                                          <p:tavLst>
                                            <p:tav tm="0">
                                              <p:val>
                                                <p:strVal val="#ppt_y"/>
                                              </p:val>
                                            </p:tav>
                                            <p:tav tm="100000">
                                              <p:val>
                                                <p:strVal val="#ppt_y"/>
                                              </p:val>
                                            </p:tav>
                                          </p:tavLst>
                                        </p:anim>
                                      </p:childTnLst>
                                    </p:cTn>
                                  </p:par>
                                  <p:par>
                                    <p:cTn id="62" presetID="41" presetClass="entr" presetSubtype="0" fill="hold" grpId="0" nodeType="withEffect">
                                      <p:stCondLst>
                                        <p:cond delay="3900"/>
                                      </p:stCondLst>
                                      <p:iterate type="lt">
                                        <p:tmPct val="10000"/>
                                      </p:iterate>
                                      <p:childTnLst>
                                        <p:set>
                                          <p:cBhvr>
                                            <p:cTn id="63" dur="1" fill="hold">
                                              <p:stCondLst>
                                                <p:cond delay="0"/>
                                              </p:stCondLst>
                                            </p:cTn>
                                            <p:tgtEl>
                                              <p:spTgt spid="46"/>
                                            </p:tgtEl>
                                            <p:attrNameLst>
                                              <p:attrName>style.visibility</p:attrName>
                                            </p:attrNameLst>
                                          </p:cBhvr>
                                          <p:to>
                                            <p:strVal val="visible"/>
                                          </p:to>
                                        </p:set>
                                        <p:anim calcmode="lin" valueType="num">
                                          <p:cBhvr>
                                            <p:cTn id="6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
                                            </p:tgtEl>
                                            <p:attrNameLst>
                                              <p:attrName>ppt_y</p:attrName>
                                            </p:attrNameLst>
                                          </p:cBhvr>
                                          <p:tavLst>
                                            <p:tav tm="0">
                                              <p:val>
                                                <p:strVal val="#ppt_y"/>
                                              </p:val>
                                            </p:tav>
                                            <p:tav tm="100000">
                                              <p:val>
                                                <p:strVal val="#ppt_y"/>
                                              </p:val>
                                            </p:tav>
                                          </p:tavLst>
                                        </p:anim>
                                        <p:anim calcmode="lin" valueType="num">
                                          <p:cBhvr>
                                            <p:cTn id="6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
                                            </p:tgtEl>
                                          </p:cBhvr>
                                        </p:animEffect>
                                      </p:childTnLst>
                                    </p:cTn>
                                  </p:par>
                                  <p:par>
                                    <p:cTn id="69" presetID="53" presetClass="entr" presetSubtype="16" fill="hold" grpId="0" nodeType="withEffect">
                                      <p:stCondLst>
                                        <p:cond delay="390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4200"/>
                                      </p:stCondLst>
                                      <p:childTnLst>
                                        <p:animScale>
                                          <p:cBhvr>
                                            <p:cTn id="75" dur="150" fill="hold"/>
                                            <p:tgtEl>
                                              <p:spTgt spid="51"/>
                                            </p:tgtEl>
                                          </p:cBhvr>
                                          <p:by x="110000" y="110000"/>
                                        </p:animScale>
                                      </p:childTnLst>
                                    </p:cTn>
                                  </p:par>
                                  <p:par>
                                    <p:cTn id="76" presetID="2" presetClass="entr" presetSubtype="2" fill="hold" nodeType="withEffect">
                                      <p:stCondLst>
                                        <p:cond delay="4600"/>
                                      </p:stCondLst>
                                      <p:childTnLst>
                                        <p:set>
                                          <p:cBhvr>
                                            <p:cTn id="77" dur="1" fill="hold">
                                              <p:stCondLst>
                                                <p:cond delay="0"/>
                                              </p:stCondLst>
                                            </p:cTn>
                                            <p:tgtEl>
                                              <p:spTgt spid="48"/>
                                            </p:tgtEl>
                                            <p:attrNameLst>
                                              <p:attrName>style.visibility</p:attrName>
                                            </p:attrNameLst>
                                          </p:cBhvr>
                                          <p:to>
                                            <p:strVal val="visible"/>
                                          </p:to>
                                        </p:set>
                                        <p:anim calcmode="lin" valueType="num">
                                          <p:cBhvr additive="base">
                                            <p:cTn id="78" dur="750" fill="hold"/>
                                            <p:tgtEl>
                                              <p:spTgt spid="48"/>
                                            </p:tgtEl>
                                            <p:attrNameLst>
                                              <p:attrName>ppt_x</p:attrName>
                                            </p:attrNameLst>
                                          </p:cBhvr>
                                          <p:tavLst>
                                            <p:tav tm="0">
                                              <p:val>
                                                <p:strVal val="1+#ppt_w/2"/>
                                              </p:val>
                                            </p:tav>
                                            <p:tav tm="100000">
                                              <p:val>
                                                <p:strVal val="#ppt_x"/>
                                              </p:val>
                                            </p:tav>
                                          </p:tavLst>
                                        </p:anim>
                                        <p:anim calcmode="lin" valueType="num">
                                          <p:cBhvr additive="base">
                                            <p:cTn id="79" dur="750" fill="hold"/>
                                            <p:tgtEl>
                                              <p:spTgt spid="48"/>
                                            </p:tgtEl>
                                            <p:attrNameLst>
                                              <p:attrName>ppt_y</p:attrName>
                                            </p:attrNameLst>
                                          </p:cBhvr>
                                          <p:tavLst>
                                            <p:tav tm="0">
                                              <p:val>
                                                <p:strVal val="#ppt_y"/>
                                              </p:val>
                                            </p:tav>
                                            <p:tav tm="100000">
                                              <p:val>
                                                <p:strVal val="#ppt_y"/>
                                              </p:val>
                                            </p:tav>
                                          </p:tavLst>
                                        </p:anim>
                                      </p:childTnLst>
                                    </p:cTn>
                                  </p:par>
                                  <p:par>
                                    <p:cTn id="80" presetID="41" presetClass="entr" presetSubtype="0" fill="hold" grpId="0" nodeType="withEffect">
                                      <p:stCondLst>
                                        <p:cond delay="4900"/>
                                      </p:stCondLst>
                                      <p:iterate type="lt">
                                        <p:tmPct val="10000"/>
                                      </p:iterate>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52"/>
                                            </p:tgtEl>
                                            <p:attrNameLst>
                                              <p:attrName>ppt_y</p:attrName>
                                            </p:attrNameLst>
                                          </p:cBhvr>
                                          <p:tavLst>
                                            <p:tav tm="0">
                                              <p:val>
                                                <p:strVal val="#ppt_y"/>
                                              </p:val>
                                            </p:tav>
                                            <p:tav tm="100000">
                                              <p:val>
                                                <p:strVal val="#ppt_y"/>
                                              </p:val>
                                            </p:tav>
                                          </p:tavLst>
                                        </p:anim>
                                        <p:anim calcmode="lin" valueType="num">
                                          <p:cBhvr>
                                            <p:cTn id="84"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5" grpId="1" animBg="1"/>
          <p:bldP spid="36" grpId="0"/>
          <p:bldP spid="40" grpId="0" animBg="1"/>
          <p:bldP spid="40" grpId="1" animBg="1"/>
          <p:bldP spid="41" grpId="0"/>
          <p:bldP spid="45" grpId="0" animBg="1"/>
          <p:bldP spid="45" grpId="1" animBg="1"/>
          <p:bldP spid="46" grpId="0"/>
          <p:bldP spid="51" grpId="0" animBg="1"/>
          <p:bldP spid="51" grpId="1" animBg="1"/>
          <p:bldP spid="5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
        <p:nvSpPr>
          <p:cNvPr id="20" name="任意多边形 19"/>
          <p:cNvSpPr/>
          <p:nvPr/>
        </p:nvSpPr>
        <p:spPr>
          <a:xfrm>
            <a:off x="2138019"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105526"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72344"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342366" y="1261390"/>
            <a:ext cx="1459945" cy="1620600"/>
            <a:chOff x="7090297" y="2341804"/>
            <a:chExt cx="1459945" cy="1620600"/>
          </a:xfrm>
          <a:effectLst>
            <a:outerShdw blurRad="431800" dist="203200" dir="2700000" algn="tl" rotWithShape="0">
              <a:prstClr val="black">
                <a:alpha val="27000"/>
              </a:prstClr>
            </a:outerShdw>
          </a:effectLst>
        </p:grpSpPr>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rcRect l="41871" t="3832" r="3861" b="9255"/>
            <a:stretch>
              <a:fillRect/>
            </a:stretch>
          </p:blipFill>
          <p:spPr>
            <a:xfrm>
              <a:off x="7094916"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89691" y="1261390"/>
            <a:ext cx="1459943" cy="1620600"/>
            <a:chOff x="3137622" y="2341804"/>
            <a:chExt cx="1459943" cy="1620600"/>
          </a:xfrm>
          <a:effectLst>
            <a:outerShdw blurRad="431800" dist="203200" dir="2700000" algn="tl" rotWithShape="0">
              <a:prstClr val="black">
                <a:alpha val="27000"/>
              </a:prstClr>
            </a:outerShdw>
          </a:effectLst>
        </p:grpSpPr>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rcRect l="15305" t="9171" r="30923" b="1055"/>
            <a:stretch>
              <a:fillRect/>
            </a:stretch>
          </p:blipFill>
          <p:spPr>
            <a:xfrm>
              <a:off x="313762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363720" y="1261390"/>
            <a:ext cx="1459944" cy="1620600"/>
            <a:chOff x="5111651" y="2341804"/>
            <a:chExt cx="1459944" cy="1620600"/>
          </a:xfrm>
          <a:effectLst>
            <a:outerShdw blurRad="431800" dist="203200" dir="2700000" algn="tl" rotWithShape="0">
              <a:prstClr val="black">
                <a:alpha val="27000"/>
              </a:prstClr>
            </a:outerShdw>
          </a:effectLst>
        </p:grpSpPr>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rcRect l="16903" t="6300" r="26974"/>
            <a:stretch>
              <a:fillRect/>
            </a:stretch>
          </p:blipFill>
          <p:spPr>
            <a:xfrm>
              <a:off x="5116269"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25631" y="1242344"/>
            <a:ext cx="1455326" cy="1639646"/>
            <a:chOff x="9073562" y="2322758"/>
            <a:chExt cx="1455326" cy="1639646"/>
          </a:xfrm>
          <a:effectLst>
            <a:outerShdw blurRad="431800" dist="203200" dir="2700000" algn="tl" rotWithShape="0">
              <a:prstClr val="black">
                <a:alpha val="27000"/>
              </a:prstClr>
            </a:outerShdw>
          </a:effectLst>
        </p:grpSpPr>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rcRect l="9094" t="3067" r="34062" b="2030"/>
            <a:stretch>
              <a:fillRect/>
            </a:stretch>
          </p:blipFill>
          <p:spPr>
            <a:xfrm>
              <a:off x="907356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2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8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11044" y="1261390"/>
            <a:ext cx="1459944" cy="1620600"/>
            <a:chOff x="1158975" y="2341804"/>
            <a:chExt cx="1459944" cy="1620600"/>
          </a:xfrm>
          <a:effectLst>
            <a:outerShdw blurRad="431800" dist="203200" dir="2700000" algn="tl" rotWithShape="0">
              <a:prstClr val="black">
                <a:alpha val="27000"/>
              </a:prstClr>
            </a:outerShdw>
          </a:effectLst>
        </p:grpSpPr>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rcRect l="20350" t="4527" r="22465"/>
            <a:stretch>
              <a:fillRect/>
            </a:stretch>
          </p:blipFill>
          <p:spPr>
            <a:xfrm>
              <a:off x="1158975"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8"/>
            <p:cNvSpPr>
              <a:spLocks noEditPoints="1"/>
            </p:cNvSpPr>
            <p:nvPr/>
          </p:nvSpPr>
          <p:spPr bwMode="auto">
            <a:xfrm>
              <a:off x="1606550" y="5303833"/>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804"/>
            <p:cNvSpPr/>
            <p:nvPr/>
          </p:nvSpPr>
          <p:spPr bwMode="auto">
            <a:xfrm>
              <a:off x="5610913" y="5258072"/>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矩形 65"/>
          <p:cNvSpPr/>
          <p:nvPr/>
        </p:nvSpPr>
        <p:spPr>
          <a:xfrm>
            <a:off x="2996761"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8" name="矩形 67"/>
          <p:cNvSpPr/>
          <p:nvPr/>
        </p:nvSpPr>
        <p:spPr>
          <a:xfrm>
            <a:off x="2996761"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6963858"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70" name="矩形 69"/>
          <p:cNvSpPr/>
          <p:nvPr/>
        </p:nvSpPr>
        <p:spPr>
          <a:xfrm>
            <a:off x="6963858"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1767902" y="5579089"/>
            <a:ext cx="8675248" cy="587469"/>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此处添加文本点击此处添加文本点击此处添加文本点击此处添加文本点击此处添加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300" fill="hold"/>
                                        <p:tgtEl>
                                          <p:spTgt spid="66"/>
                                        </p:tgtEl>
                                        <p:attrNameLst>
                                          <p:attrName>ppt_w</p:attrName>
                                        </p:attrNameLst>
                                      </p:cBhvr>
                                      <p:tavLst>
                                        <p:tav tm="0">
                                          <p:val>
                                            <p:fltVal val="0"/>
                                          </p:val>
                                        </p:tav>
                                        <p:tav tm="100000">
                                          <p:val>
                                            <p:strVal val="#ppt_w"/>
                                          </p:val>
                                        </p:tav>
                                      </p:tavLst>
                                    </p:anim>
                                    <p:anim calcmode="lin" valueType="num">
                                      <p:cBhvr>
                                        <p:cTn id="13" dur="300" fill="hold"/>
                                        <p:tgtEl>
                                          <p:spTgt spid="66"/>
                                        </p:tgtEl>
                                        <p:attrNameLst>
                                          <p:attrName>ppt_h</p:attrName>
                                        </p:attrNameLst>
                                      </p:cBhvr>
                                      <p:tavLst>
                                        <p:tav tm="0">
                                          <p:val>
                                            <p:strVal val="#ppt_h"/>
                                          </p:val>
                                        </p:tav>
                                        <p:tav tm="100000">
                                          <p:val>
                                            <p:strVal val="#ppt_h"/>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00"/>
                                        <p:tgtEl>
                                          <p:spTgt spid="68"/>
                                        </p:tgtEl>
                                      </p:cBhvr>
                                    </p:animEffect>
                                    <p:anim calcmode="lin" valueType="num">
                                      <p:cBhvr>
                                        <p:cTn id="17" dur="700" fill="hold"/>
                                        <p:tgtEl>
                                          <p:spTgt spid="68"/>
                                        </p:tgtEl>
                                        <p:attrNameLst>
                                          <p:attrName>ppt_x</p:attrName>
                                        </p:attrNameLst>
                                      </p:cBhvr>
                                      <p:tavLst>
                                        <p:tav tm="0">
                                          <p:val>
                                            <p:strVal val="#ppt_x"/>
                                          </p:val>
                                        </p:tav>
                                        <p:tav tm="100000">
                                          <p:val>
                                            <p:strVal val="#ppt_x"/>
                                          </p:val>
                                        </p:tav>
                                      </p:tavLst>
                                    </p:anim>
                                    <p:anim calcmode="lin" valueType="num">
                                      <p:cBhvr>
                                        <p:cTn id="18" dur="630" decel="100000" fill="hold"/>
                                        <p:tgtEl>
                                          <p:spTgt spid="68"/>
                                        </p:tgtEl>
                                        <p:attrNameLst>
                                          <p:attrName>ppt_y</p:attrName>
                                        </p:attrNameLst>
                                      </p:cBhvr>
                                      <p:tavLst>
                                        <p:tav tm="0">
                                          <p:val>
                                            <p:strVal val="#ppt_y+1"/>
                                          </p:val>
                                        </p:tav>
                                        <p:tav tm="100000">
                                          <p:val>
                                            <p:strVal val="#ppt_y-.03"/>
                                          </p:val>
                                        </p:tav>
                                      </p:tavLst>
                                    </p:anim>
                                    <p:anim calcmode="lin" valueType="num">
                                      <p:cBhvr>
                                        <p:cTn id="19" dur="70" accel="100000" fill="hold">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300" fill="hold"/>
                                        <p:tgtEl>
                                          <p:spTgt spid="69"/>
                                        </p:tgtEl>
                                        <p:attrNameLst>
                                          <p:attrName>ppt_w</p:attrName>
                                        </p:attrNameLst>
                                      </p:cBhvr>
                                      <p:tavLst>
                                        <p:tav tm="0">
                                          <p:val>
                                            <p:fltVal val="0"/>
                                          </p:val>
                                        </p:tav>
                                        <p:tav tm="100000">
                                          <p:val>
                                            <p:strVal val="#ppt_w"/>
                                          </p:val>
                                        </p:tav>
                                      </p:tavLst>
                                    </p:anim>
                                    <p:anim calcmode="lin" valueType="num">
                                      <p:cBhvr>
                                        <p:cTn id="29" dur="300" fill="hold"/>
                                        <p:tgtEl>
                                          <p:spTgt spid="69"/>
                                        </p:tgtEl>
                                        <p:attrNameLst>
                                          <p:attrName>ppt_h</p:attrName>
                                        </p:attrNameLst>
                                      </p:cBhvr>
                                      <p:tavLst>
                                        <p:tav tm="0">
                                          <p:val>
                                            <p:strVal val="#ppt_h"/>
                                          </p:val>
                                        </p:tav>
                                        <p:tav tm="100000">
                                          <p:val>
                                            <p:strVal val="#ppt_h"/>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700"/>
                                        <p:tgtEl>
                                          <p:spTgt spid="70"/>
                                        </p:tgtEl>
                                      </p:cBhvr>
                                    </p:animEffect>
                                    <p:anim calcmode="lin" valueType="num">
                                      <p:cBhvr>
                                        <p:cTn id="33" dur="700" fill="hold"/>
                                        <p:tgtEl>
                                          <p:spTgt spid="70"/>
                                        </p:tgtEl>
                                        <p:attrNameLst>
                                          <p:attrName>ppt_x</p:attrName>
                                        </p:attrNameLst>
                                      </p:cBhvr>
                                      <p:tavLst>
                                        <p:tav tm="0">
                                          <p:val>
                                            <p:strVal val="#ppt_x"/>
                                          </p:val>
                                        </p:tav>
                                        <p:tav tm="100000">
                                          <p:val>
                                            <p:strVal val="#ppt_x"/>
                                          </p:val>
                                        </p:tav>
                                      </p:tavLst>
                                    </p:anim>
                                    <p:anim calcmode="lin" valueType="num">
                                      <p:cBhvr>
                                        <p:cTn id="34" dur="630" decel="100000" fill="hold"/>
                                        <p:tgtEl>
                                          <p:spTgt spid="70"/>
                                        </p:tgtEl>
                                        <p:attrNameLst>
                                          <p:attrName>ppt_y</p:attrName>
                                        </p:attrNameLst>
                                      </p:cBhvr>
                                      <p:tavLst>
                                        <p:tav tm="0">
                                          <p:val>
                                            <p:strVal val="#ppt_y+1"/>
                                          </p:val>
                                        </p:tav>
                                        <p:tav tm="100000">
                                          <p:val>
                                            <p:strVal val="#ppt_y-.03"/>
                                          </p:val>
                                        </p:tav>
                                      </p:tavLst>
                                    </p:anim>
                                    <p:anim calcmode="lin" valueType="num">
                                      <p:cBhvr>
                                        <p:cTn id="35" dur="70" accel="100000" fill="hold">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400" fill="hold"/>
                                        <p:tgtEl>
                                          <p:spTgt spid="56"/>
                                        </p:tgtEl>
                                        <p:attrNameLst>
                                          <p:attrName>ppt_w</p:attrName>
                                        </p:attrNameLst>
                                      </p:cBhvr>
                                      <p:tavLst>
                                        <p:tav tm="0">
                                          <p:val>
                                            <p:fltVal val="0"/>
                                          </p:val>
                                        </p:tav>
                                        <p:tav tm="100000">
                                          <p:val>
                                            <p:strVal val="#ppt_w"/>
                                          </p:val>
                                        </p:tav>
                                      </p:tavLst>
                                    </p:anim>
                                    <p:anim calcmode="lin" valueType="num">
                                      <p:cBhvr>
                                        <p:cTn id="51" dur="400" fill="hold"/>
                                        <p:tgtEl>
                                          <p:spTgt spid="56"/>
                                        </p:tgtEl>
                                        <p:attrNameLst>
                                          <p:attrName>ppt_h</p:attrName>
                                        </p:attrNameLst>
                                      </p:cBhvr>
                                      <p:tavLst>
                                        <p:tav tm="0">
                                          <p:val>
                                            <p:fltVal val="0"/>
                                          </p:val>
                                        </p:tav>
                                        <p:tav tm="100000">
                                          <p:val>
                                            <p:strVal val="#ppt_h"/>
                                          </p:val>
                                        </p:tav>
                                      </p:tavLst>
                                    </p:anim>
                                    <p:animEffect transition="in" filter="fade">
                                      <p:cBhvr>
                                        <p:cTn id="52" dur="400"/>
                                        <p:tgtEl>
                                          <p:spTgt spid="5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400" fill="hold"/>
                                        <p:tgtEl>
                                          <p:spTgt spid="57"/>
                                        </p:tgtEl>
                                        <p:attrNameLst>
                                          <p:attrName>ppt_w</p:attrName>
                                        </p:attrNameLst>
                                      </p:cBhvr>
                                      <p:tavLst>
                                        <p:tav tm="0">
                                          <p:val>
                                            <p:fltVal val="0"/>
                                          </p:val>
                                        </p:tav>
                                        <p:tav tm="100000">
                                          <p:val>
                                            <p:strVal val="#ppt_w"/>
                                          </p:val>
                                        </p:tav>
                                      </p:tavLst>
                                    </p:anim>
                                    <p:anim calcmode="lin" valueType="num">
                                      <p:cBhvr>
                                        <p:cTn id="68" dur="400" fill="hold"/>
                                        <p:tgtEl>
                                          <p:spTgt spid="57"/>
                                        </p:tgtEl>
                                        <p:attrNameLst>
                                          <p:attrName>ppt_h</p:attrName>
                                        </p:attrNameLst>
                                      </p:cBhvr>
                                      <p:tavLst>
                                        <p:tav tm="0">
                                          <p:val>
                                            <p:fltVal val="0"/>
                                          </p:val>
                                        </p:tav>
                                        <p:tav tm="100000">
                                          <p:val>
                                            <p:strVal val="#ppt_h"/>
                                          </p:val>
                                        </p:tav>
                                      </p:tavLst>
                                    </p:anim>
                                    <p:animEffect transition="in" filter="fade">
                                      <p:cBhvr>
                                        <p:cTn id="69" dur="400"/>
                                        <p:tgtEl>
                                          <p:spTgt spid="57"/>
                                        </p:tgtEl>
                                      </p:cBhvr>
                                    </p:animEffect>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 calcmode="lin" valueType="num">
                                      <p:cBhvr>
                                        <p:cTn id="75" dur="500" fill="hold"/>
                                        <p:tgtEl>
                                          <p:spTgt spid="49"/>
                                        </p:tgtEl>
                                        <p:attrNameLst>
                                          <p:attrName>style.rotation</p:attrName>
                                        </p:attrNameLst>
                                      </p:cBhvr>
                                      <p:tavLst>
                                        <p:tav tm="0">
                                          <p:val>
                                            <p:fltVal val="360"/>
                                          </p:val>
                                        </p:tav>
                                        <p:tav tm="100000">
                                          <p:val>
                                            <p:fltVal val="0"/>
                                          </p:val>
                                        </p:tav>
                                      </p:tavLst>
                                    </p:anim>
                                    <p:animEffect transition="in" filter="fade">
                                      <p:cBhvr>
                                        <p:cTn id="76" dur="500"/>
                                        <p:tgtEl>
                                          <p:spTgt spid="49"/>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400" fill="hold"/>
                                        <p:tgtEl>
                                          <p:spTgt spid="65"/>
                                        </p:tgtEl>
                                        <p:attrNameLst>
                                          <p:attrName>ppt_w</p:attrName>
                                        </p:attrNameLst>
                                      </p:cBhvr>
                                      <p:tavLst>
                                        <p:tav tm="0">
                                          <p:val>
                                            <p:fltVal val="0"/>
                                          </p:val>
                                        </p:tav>
                                        <p:tav tm="100000">
                                          <p:val>
                                            <p:strVal val="#ppt_w"/>
                                          </p:val>
                                        </p:tav>
                                      </p:tavLst>
                                    </p:anim>
                                    <p:anim calcmode="lin" valueType="num">
                                      <p:cBhvr>
                                        <p:cTn id="85" dur="400" fill="hold"/>
                                        <p:tgtEl>
                                          <p:spTgt spid="65"/>
                                        </p:tgtEl>
                                        <p:attrNameLst>
                                          <p:attrName>ppt_h</p:attrName>
                                        </p:attrNameLst>
                                      </p:cBhvr>
                                      <p:tavLst>
                                        <p:tav tm="0">
                                          <p:val>
                                            <p:fltVal val="0"/>
                                          </p:val>
                                        </p:tav>
                                        <p:tav tm="100000">
                                          <p:val>
                                            <p:strVal val="#ppt_h"/>
                                          </p:val>
                                        </p:tav>
                                      </p:tavLst>
                                    </p:anim>
                                    <p:animEffect transition="in" filter="fade">
                                      <p:cBhvr>
                                        <p:cTn id="86" dur="400"/>
                                        <p:tgtEl>
                                          <p:spTgt spid="65"/>
                                        </p:tgtEl>
                                      </p:cBhvr>
                                    </p:animEffect>
                                  </p:childTnLst>
                                </p:cTn>
                              </p:par>
                            </p:childTnLst>
                          </p:cTn>
                        </p:par>
                        <p:par>
                          <p:cTn id="87" fill="hold">
                            <p:stCondLst>
                              <p:cond delay="6500"/>
                            </p:stCondLst>
                            <p:childTnLst>
                              <p:par>
                                <p:cTn id="88" presetID="16" presetClass="entr" presetSubtype="37"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arn(outVertical)">
                                      <p:cBhvr>
                                        <p:cTn id="9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66" grpId="0"/>
      <p:bldP spid="68" grpId="0"/>
      <p:bldP spid="69" grpId="0"/>
      <p:bldP spid="70"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l="434" t="3428" r="2103" b="16171"/>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7" name="矩形 46"/>
          <p:cNvSpPr/>
          <p:nvPr/>
        </p:nvSpPr>
        <p:spPr>
          <a:xfrm>
            <a:off x="2104139" y="149913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2104139" y="1865849"/>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2104139" y="303873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2104139" y="3405441"/>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2104139" y="457832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2" name="矩形 51"/>
          <p:cNvSpPr/>
          <p:nvPr/>
        </p:nvSpPr>
        <p:spPr>
          <a:xfrm>
            <a:off x="2104139" y="4945033"/>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Scale>
                                      <p:cBhvr>
                                        <p:cTn id="11" dur="9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900" decel="50000" fill="hold">
                                          <p:stCondLst>
                                            <p:cond delay="0"/>
                                          </p:stCondLst>
                                        </p:cTn>
                                        <p:tgtEl>
                                          <p:spTgt spid="44"/>
                                        </p:tgtEl>
                                        <p:attrNameLst>
                                          <p:attrName>ppt_x</p:attrName>
                                          <p:attrName>ppt_y</p:attrName>
                                        </p:attrNameLst>
                                      </p:cBhvr>
                                    </p:animMotion>
                                    <p:animEffect transition="in" filter="fade">
                                      <p:cBhvr>
                                        <p:cTn id="13" dur="900"/>
                                        <p:tgtEl>
                                          <p:spTgt spid="44"/>
                                        </p:tgtEl>
                                      </p:cBhvr>
                                    </p:animEffect>
                                  </p:childTnLst>
                                </p:cTn>
                              </p:par>
                            </p:childTnLst>
                          </p:cTn>
                        </p:par>
                        <p:par>
                          <p:cTn id="14" fill="hold">
                            <p:stCondLst>
                              <p:cond delay="1500"/>
                            </p:stCondLst>
                            <p:childTnLst>
                              <p:par>
                                <p:cTn id="15" presetID="50" presetClass="entr" presetSubtype="0" decel="10000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700" fill="hold"/>
                                        <p:tgtEl>
                                          <p:spTgt spid="47"/>
                                        </p:tgtEl>
                                        <p:attrNameLst>
                                          <p:attrName>ppt_w</p:attrName>
                                        </p:attrNameLst>
                                      </p:cBhvr>
                                      <p:tavLst>
                                        <p:tav tm="0">
                                          <p:val>
                                            <p:strVal val="#ppt_w+.3"/>
                                          </p:val>
                                        </p:tav>
                                        <p:tav tm="100000">
                                          <p:val>
                                            <p:strVal val="#ppt_w"/>
                                          </p:val>
                                        </p:tav>
                                      </p:tavLst>
                                    </p:anim>
                                    <p:anim calcmode="lin" valueType="num">
                                      <p:cBhvr>
                                        <p:cTn id="18" dur="700" fill="hold"/>
                                        <p:tgtEl>
                                          <p:spTgt spid="47"/>
                                        </p:tgtEl>
                                        <p:attrNameLst>
                                          <p:attrName>ppt_h</p:attrName>
                                        </p:attrNameLst>
                                      </p:cBhvr>
                                      <p:tavLst>
                                        <p:tav tm="0">
                                          <p:val>
                                            <p:strVal val="#ppt_h"/>
                                          </p:val>
                                        </p:tav>
                                        <p:tav tm="100000">
                                          <p:val>
                                            <p:strVal val="#ppt_h"/>
                                          </p:val>
                                        </p:tav>
                                      </p:tavLst>
                                    </p:anim>
                                    <p:animEffect transition="in" filter="fade">
                                      <p:cBhvr>
                                        <p:cTn id="19" dur="700"/>
                                        <p:tgtEl>
                                          <p:spTgt spid="47"/>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p:tgtEl>
                                          <p:spTgt spid="48"/>
                                        </p:tgtEl>
                                        <p:attrNameLst>
                                          <p:attrName>ppt_y</p:attrName>
                                        </p:attrNameLst>
                                      </p:cBhvr>
                                      <p:tavLst>
                                        <p:tav tm="0">
                                          <p:val>
                                            <p:strVal val="#ppt_y-#ppt_h*1.125000"/>
                                          </p:val>
                                        </p:tav>
                                        <p:tav tm="100000">
                                          <p:val>
                                            <p:strVal val="#ppt_y"/>
                                          </p:val>
                                        </p:tav>
                                      </p:tavLst>
                                    </p:anim>
                                    <p:animEffect transition="in" filter="wipe(down)">
                                      <p:cBhvr>
                                        <p:cTn id="23" dur="500"/>
                                        <p:tgtEl>
                                          <p:spTgt spid="48"/>
                                        </p:tgtEl>
                                      </p:cBhvr>
                                    </p:animEffect>
                                  </p:childTnLst>
                                </p:cTn>
                              </p:par>
                            </p:childTnLst>
                          </p:cTn>
                        </p:par>
                        <p:par>
                          <p:cTn id="24" fill="hold">
                            <p:stCondLst>
                              <p:cond delay="2500"/>
                            </p:stCondLst>
                            <p:childTnLst>
                              <p:par>
                                <p:cTn id="25" presetID="52"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Scale>
                                      <p:cBhvr>
                                        <p:cTn id="27" dur="9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900" decel="50000" fill="hold">
                                          <p:stCondLst>
                                            <p:cond delay="0"/>
                                          </p:stCondLst>
                                        </p:cTn>
                                        <p:tgtEl>
                                          <p:spTgt spid="45"/>
                                        </p:tgtEl>
                                        <p:attrNameLst>
                                          <p:attrName>ppt_x</p:attrName>
                                          <p:attrName>ppt_y</p:attrName>
                                        </p:attrNameLst>
                                      </p:cBhvr>
                                    </p:animMotion>
                                    <p:animEffect transition="in" filter="fade">
                                      <p:cBhvr>
                                        <p:cTn id="29" dur="900"/>
                                        <p:tgtEl>
                                          <p:spTgt spid="45"/>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700" fill="hold"/>
                                        <p:tgtEl>
                                          <p:spTgt spid="49"/>
                                        </p:tgtEl>
                                        <p:attrNameLst>
                                          <p:attrName>ppt_w</p:attrName>
                                        </p:attrNameLst>
                                      </p:cBhvr>
                                      <p:tavLst>
                                        <p:tav tm="0">
                                          <p:val>
                                            <p:strVal val="#ppt_w+.3"/>
                                          </p:val>
                                        </p:tav>
                                        <p:tav tm="100000">
                                          <p:val>
                                            <p:strVal val="#ppt_w"/>
                                          </p:val>
                                        </p:tav>
                                      </p:tavLst>
                                    </p:anim>
                                    <p:anim calcmode="lin" valueType="num">
                                      <p:cBhvr>
                                        <p:cTn id="34" dur="700" fill="hold"/>
                                        <p:tgtEl>
                                          <p:spTgt spid="49"/>
                                        </p:tgtEl>
                                        <p:attrNameLst>
                                          <p:attrName>ppt_h</p:attrName>
                                        </p:attrNameLst>
                                      </p:cBhvr>
                                      <p:tavLst>
                                        <p:tav tm="0">
                                          <p:val>
                                            <p:strVal val="#ppt_h"/>
                                          </p:val>
                                        </p:tav>
                                        <p:tav tm="100000">
                                          <p:val>
                                            <p:strVal val="#ppt_h"/>
                                          </p:val>
                                        </p:tav>
                                      </p:tavLst>
                                    </p:anim>
                                    <p:animEffect transition="in" filter="fade">
                                      <p:cBhvr>
                                        <p:cTn id="35" dur="700"/>
                                        <p:tgtEl>
                                          <p:spTgt spid="4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p:tgtEl>
                                          <p:spTgt spid="50"/>
                                        </p:tgtEl>
                                        <p:attrNameLst>
                                          <p:attrName>ppt_y</p:attrName>
                                        </p:attrNameLst>
                                      </p:cBhvr>
                                      <p:tavLst>
                                        <p:tav tm="0">
                                          <p:val>
                                            <p:strVal val="#ppt_y-#ppt_h*1.125000"/>
                                          </p:val>
                                        </p:tav>
                                        <p:tav tm="100000">
                                          <p:val>
                                            <p:strVal val="#ppt_y"/>
                                          </p:val>
                                        </p:tav>
                                      </p:tavLst>
                                    </p:anim>
                                    <p:animEffect transition="in" filter="wipe(down)">
                                      <p:cBhvr>
                                        <p:cTn id="39" dur="500"/>
                                        <p:tgtEl>
                                          <p:spTgt spid="50"/>
                                        </p:tgtEl>
                                      </p:cBhvr>
                                    </p:animEffect>
                                  </p:childTnLst>
                                </p:cTn>
                              </p:par>
                            </p:childTnLst>
                          </p:cTn>
                        </p:par>
                        <p:par>
                          <p:cTn id="40" fill="hold">
                            <p:stCondLst>
                              <p:cond delay="4500"/>
                            </p:stCondLst>
                            <p:childTnLst>
                              <p:par>
                                <p:cTn id="41" presetID="52"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Scale>
                                      <p:cBhvr>
                                        <p:cTn id="43" dur="9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900" decel="50000" fill="hold">
                                          <p:stCondLst>
                                            <p:cond delay="0"/>
                                          </p:stCondLst>
                                        </p:cTn>
                                        <p:tgtEl>
                                          <p:spTgt spid="46"/>
                                        </p:tgtEl>
                                        <p:attrNameLst>
                                          <p:attrName>ppt_x</p:attrName>
                                          <p:attrName>ppt_y</p:attrName>
                                        </p:attrNameLst>
                                      </p:cBhvr>
                                    </p:animMotion>
                                    <p:animEffect transition="in" filter="fade">
                                      <p:cBhvr>
                                        <p:cTn id="45" dur="900"/>
                                        <p:tgtEl>
                                          <p:spTgt spid="46"/>
                                        </p:tgtEl>
                                      </p:cBhvr>
                                    </p:animEffect>
                                  </p:childTnLst>
                                </p:cTn>
                              </p:par>
                            </p:childTnLst>
                          </p:cTn>
                        </p:par>
                        <p:par>
                          <p:cTn id="46" fill="hold">
                            <p:stCondLst>
                              <p:cond delay="5500"/>
                            </p:stCondLst>
                            <p:childTnLst>
                              <p:par>
                                <p:cTn id="47" presetID="50" presetClass="entr" presetSubtype="0" decel="10000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700" fill="hold"/>
                                        <p:tgtEl>
                                          <p:spTgt spid="51"/>
                                        </p:tgtEl>
                                        <p:attrNameLst>
                                          <p:attrName>ppt_w</p:attrName>
                                        </p:attrNameLst>
                                      </p:cBhvr>
                                      <p:tavLst>
                                        <p:tav tm="0">
                                          <p:val>
                                            <p:strVal val="#ppt_w+.3"/>
                                          </p:val>
                                        </p:tav>
                                        <p:tav tm="100000">
                                          <p:val>
                                            <p:strVal val="#ppt_w"/>
                                          </p:val>
                                        </p:tav>
                                      </p:tavLst>
                                    </p:anim>
                                    <p:anim calcmode="lin" valueType="num">
                                      <p:cBhvr>
                                        <p:cTn id="50" dur="700" fill="hold"/>
                                        <p:tgtEl>
                                          <p:spTgt spid="51"/>
                                        </p:tgtEl>
                                        <p:attrNameLst>
                                          <p:attrName>ppt_h</p:attrName>
                                        </p:attrNameLst>
                                      </p:cBhvr>
                                      <p:tavLst>
                                        <p:tav tm="0">
                                          <p:val>
                                            <p:strVal val="#ppt_h"/>
                                          </p:val>
                                        </p:tav>
                                        <p:tav tm="100000">
                                          <p:val>
                                            <p:strVal val="#ppt_h"/>
                                          </p:val>
                                        </p:tav>
                                      </p:tavLst>
                                    </p:anim>
                                    <p:animEffect transition="in" filter="fade">
                                      <p:cBhvr>
                                        <p:cTn id="51" dur="700"/>
                                        <p:tgtEl>
                                          <p:spTgt spid="51"/>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p:tgtEl>
                                          <p:spTgt spid="52"/>
                                        </p:tgtEl>
                                        <p:attrNameLst>
                                          <p:attrName>ppt_y</p:attrName>
                                        </p:attrNameLst>
                                      </p:cBhvr>
                                      <p:tavLst>
                                        <p:tav tm="0">
                                          <p:val>
                                            <p:strVal val="#ppt_y-#ppt_h*1.125000"/>
                                          </p:val>
                                        </p:tav>
                                        <p:tav tm="100000">
                                          <p:val>
                                            <p:strVal val="#ppt_y"/>
                                          </p:val>
                                        </p:tav>
                                      </p:tavLst>
                                    </p:anim>
                                    <p:animEffect transition="in" filter="wipe(down)">
                                      <p:cBhvr>
                                        <p:cTn id="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aphicFrame>
        <p:nvGraphicFramePr>
          <p:cNvPr id="14" name="图表 13"/>
          <p:cNvGraphicFramePr/>
          <p:nvPr/>
        </p:nvGraphicFramePr>
        <p:xfrm>
          <a:off x="667264" y="1527156"/>
          <a:ext cx="5888390" cy="4436010"/>
        </p:xfrm>
        <a:graphic>
          <a:graphicData uri="http://schemas.openxmlformats.org/drawingml/2006/chart">
            <c:chart xmlns:c="http://schemas.openxmlformats.org/drawingml/2006/chart" xmlns:r="http://schemas.openxmlformats.org/officeDocument/2006/relationships" r:id="rId1"/>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8171564" y="153175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1" name="矩形 50"/>
          <p:cNvSpPr/>
          <p:nvPr/>
        </p:nvSpPr>
        <p:spPr>
          <a:xfrm>
            <a:off x="8171564" y="1898464"/>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8171564" y="307134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4" name="矩形 53"/>
          <p:cNvSpPr/>
          <p:nvPr/>
        </p:nvSpPr>
        <p:spPr>
          <a:xfrm>
            <a:off x="8171564" y="3438056"/>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8171564" y="46109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7" name="矩形 56"/>
          <p:cNvSpPr/>
          <p:nvPr/>
        </p:nvSpPr>
        <p:spPr>
          <a:xfrm>
            <a:off x="8171564" y="4977648"/>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ppt_x</p:attrName>
                                        </p:attrNameLst>
                                      </p:cBhvr>
                                      <p:tavLst>
                                        <p:tav tm="0">
                                          <p:val>
                                            <p:strVal val="#ppt_x+#ppt_w*1.125000"/>
                                          </p:val>
                                        </p:tav>
                                        <p:tav tm="100000">
                                          <p:val>
                                            <p:strVal val="#ppt_x"/>
                                          </p:val>
                                        </p:tav>
                                      </p:tavLst>
                                    </p:anim>
                                    <p:animEffect transition="in" filter="wipe(left)">
                                      <p:cBhvr>
                                        <p:cTn id="12" dur="500"/>
                                        <p:tgtEl>
                                          <p:spTgt spid="3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p:tgtEl>
                                          <p:spTgt spid="50"/>
                                        </p:tgtEl>
                                        <p:attrNameLst>
                                          <p:attrName>ppt_x</p:attrName>
                                        </p:attrNameLst>
                                      </p:cBhvr>
                                      <p:tavLst>
                                        <p:tav tm="0">
                                          <p:val>
                                            <p:strVal val="#ppt_x-#ppt_w*1.125000"/>
                                          </p:val>
                                        </p:tav>
                                        <p:tav tm="100000">
                                          <p:val>
                                            <p:strVal val="#ppt_x"/>
                                          </p:val>
                                        </p:tav>
                                      </p:tavLst>
                                    </p:anim>
                                    <p:animEffect transition="in" filter="wipe(right)">
                                      <p:cBhvr>
                                        <p:cTn id="17" dur="500"/>
                                        <p:tgtEl>
                                          <p:spTgt spid="5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800" fill="hold"/>
                                        <p:tgtEl>
                                          <p:spTgt spid="51"/>
                                        </p:tgtEl>
                                        <p:attrNameLst>
                                          <p:attrName>ppt_w</p:attrName>
                                        </p:attrNameLst>
                                      </p:cBhvr>
                                      <p:tavLst>
                                        <p:tav tm="0">
                                          <p:val>
                                            <p:strVal val="#ppt_w+.3"/>
                                          </p:val>
                                        </p:tav>
                                        <p:tav tm="100000">
                                          <p:val>
                                            <p:strVal val="#ppt_w"/>
                                          </p:val>
                                        </p:tav>
                                      </p:tavLst>
                                    </p:anim>
                                    <p:anim calcmode="lin" valueType="num">
                                      <p:cBhvr>
                                        <p:cTn id="21" dur="800" fill="hold"/>
                                        <p:tgtEl>
                                          <p:spTgt spid="51"/>
                                        </p:tgtEl>
                                        <p:attrNameLst>
                                          <p:attrName>ppt_h</p:attrName>
                                        </p:attrNameLst>
                                      </p:cBhvr>
                                      <p:tavLst>
                                        <p:tav tm="0">
                                          <p:val>
                                            <p:strVal val="#ppt_h"/>
                                          </p:val>
                                        </p:tav>
                                        <p:tav tm="100000">
                                          <p:val>
                                            <p:strVal val="#ppt_h"/>
                                          </p:val>
                                        </p:tav>
                                      </p:tavLst>
                                    </p:anim>
                                    <p:animEffect transition="in" filter="fade">
                                      <p:cBhvr>
                                        <p:cTn id="22" dur="800"/>
                                        <p:tgtEl>
                                          <p:spTgt spid="51"/>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ppt_x</p:attrName>
                                        </p:attrNameLst>
                                      </p:cBhvr>
                                      <p:tavLst>
                                        <p:tav tm="0">
                                          <p:val>
                                            <p:strVal val="#ppt_x+#ppt_w*1.125000"/>
                                          </p:val>
                                        </p:tav>
                                        <p:tav tm="100000">
                                          <p:val>
                                            <p:strVal val="#ppt_x"/>
                                          </p:val>
                                        </p:tav>
                                      </p:tavLst>
                                    </p:anim>
                                    <p:animEffect transition="in" filter="wipe(left)">
                                      <p:cBhvr>
                                        <p:cTn id="27" dur="500"/>
                                        <p:tgtEl>
                                          <p:spTgt spid="37"/>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ppt_x</p:attrName>
                                        </p:attrNameLst>
                                      </p:cBhvr>
                                      <p:tavLst>
                                        <p:tav tm="0">
                                          <p:val>
                                            <p:strVal val="#ppt_x-#ppt_w*1.125000"/>
                                          </p:val>
                                        </p:tav>
                                        <p:tav tm="100000">
                                          <p:val>
                                            <p:strVal val="#ppt_x"/>
                                          </p:val>
                                        </p:tav>
                                      </p:tavLst>
                                    </p:anim>
                                    <p:animEffect transition="in" filter="wipe(right)">
                                      <p:cBhvr>
                                        <p:cTn id="32" dur="500"/>
                                        <p:tgtEl>
                                          <p:spTgt spid="5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800" fill="hold"/>
                                        <p:tgtEl>
                                          <p:spTgt spid="54"/>
                                        </p:tgtEl>
                                        <p:attrNameLst>
                                          <p:attrName>ppt_w</p:attrName>
                                        </p:attrNameLst>
                                      </p:cBhvr>
                                      <p:tavLst>
                                        <p:tav tm="0">
                                          <p:val>
                                            <p:strVal val="#ppt_w+.3"/>
                                          </p:val>
                                        </p:tav>
                                        <p:tav tm="100000">
                                          <p:val>
                                            <p:strVal val="#ppt_w"/>
                                          </p:val>
                                        </p:tav>
                                      </p:tavLst>
                                    </p:anim>
                                    <p:anim calcmode="lin" valueType="num">
                                      <p:cBhvr>
                                        <p:cTn id="36" dur="800" fill="hold"/>
                                        <p:tgtEl>
                                          <p:spTgt spid="54"/>
                                        </p:tgtEl>
                                        <p:attrNameLst>
                                          <p:attrName>ppt_h</p:attrName>
                                        </p:attrNameLst>
                                      </p:cBhvr>
                                      <p:tavLst>
                                        <p:tav tm="0">
                                          <p:val>
                                            <p:strVal val="#ppt_h"/>
                                          </p:val>
                                        </p:tav>
                                        <p:tav tm="100000">
                                          <p:val>
                                            <p:strVal val="#ppt_h"/>
                                          </p:val>
                                        </p:tav>
                                      </p:tavLst>
                                    </p:anim>
                                    <p:animEffect transition="in" filter="fade">
                                      <p:cBhvr>
                                        <p:cTn id="37" dur="800"/>
                                        <p:tgtEl>
                                          <p:spTgt spid="54"/>
                                        </p:tgtEl>
                                      </p:cBhvr>
                                    </p:animEffect>
                                  </p:childTnLst>
                                </p:cTn>
                              </p:par>
                            </p:childTnLst>
                          </p:cTn>
                        </p:par>
                        <p:par>
                          <p:cTn id="38" fill="hold">
                            <p:stCondLst>
                              <p:cond delay="2500"/>
                            </p:stCondLst>
                            <p:childTnLst>
                              <p:par>
                                <p:cTn id="39" presetID="1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left)">
                                      <p:cBhvr>
                                        <p:cTn id="42" dur="500"/>
                                        <p:tgtEl>
                                          <p:spTgt spid="40"/>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p:tgtEl>
                                          <p:spTgt spid="56"/>
                                        </p:tgtEl>
                                        <p:attrNameLst>
                                          <p:attrName>ppt_x</p:attrName>
                                        </p:attrNameLst>
                                      </p:cBhvr>
                                      <p:tavLst>
                                        <p:tav tm="0">
                                          <p:val>
                                            <p:strVal val="#ppt_x-#ppt_w*1.125000"/>
                                          </p:val>
                                        </p:tav>
                                        <p:tav tm="100000">
                                          <p:val>
                                            <p:strVal val="#ppt_x"/>
                                          </p:val>
                                        </p:tav>
                                      </p:tavLst>
                                    </p:anim>
                                    <p:animEffect transition="in" filter="wipe(right)">
                                      <p:cBhvr>
                                        <p:cTn id="47" dur="500"/>
                                        <p:tgtEl>
                                          <p:spTgt spid="56"/>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800" fill="hold"/>
                                        <p:tgtEl>
                                          <p:spTgt spid="57"/>
                                        </p:tgtEl>
                                        <p:attrNameLst>
                                          <p:attrName>ppt_w</p:attrName>
                                        </p:attrNameLst>
                                      </p:cBhvr>
                                      <p:tavLst>
                                        <p:tav tm="0">
                                          <p:val>
                                            <p:strVal val="#ppt_w+.3"/>
                                          </p:val>
                                        </p:tav>
                                        <p:tav tm="100000">
                                          <p:val>
                                            <p:strVal val="#ppt_w"/>
                                          </p:val>
                                        </p:tav>
                                      </p:tavLst>
                                    </p:anim>
                                    <p:anim calcmode="lin" valueType="num">
                                      <p:cBhvr>
                                        <p:cTn id="51" dur="800" fill="hold"/>
                                        <p:tgtEl>
                                          <p:spTgt spid="57"/>
                                        </p:tgtEl>
                                        <p:attrNameLst>
                                          <p:attrName>ppt_h</p:attrName>
                                        </p:attrNameLst>
                                      </p:cBhvr>
                                      <p:tavLst>
                                        <p:tav tm="0">
                                          <p:val>
                                            <p:strVal val="#ppt_h"/>
                                          </p:val>
                                        </p:tav>
                                        <p:tav tm="100000">
                                          <p:val>
                                            <p:strVal val="#ppt_h"/>
                                          </p:val>
                                        </p:tav>
                                      </p:tavLst>
                                    </p:anim>
                                    <p:animEffect transition="in" filter="fade">
                                      <p:cBhvr>
                                        <p:cTn id="52" dur="8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0" grpId="0"/>
      <p:bldP spid="51" grpId="0"/>
      <p:bldP spid="53" grpId="0"/>
      <p:bldP spid="54"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937310" y="3953868"/>
            <a:ext cx="4288353" cy="1323439"/>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8000" dirty="0" smtClean="0">
                <a:solidFill>
                  <a:schemeClr val="bg1"/>
                </a:solidFill>
                <a:latin typeface="方正正纤黑简体" panose="02000000000000000000" pitchFamily="2" charset="-122"/>
                <a:ea typeface="方正正纤黑简体" panose="02000000000000000000" pitchFamily="2" charset="-122"/>
              </a:rPr>
              <a:t>谢谢观赏</a:t>
            </a:r>
            <a:endParaRPr lang="zh-CN" altLang="en-US" sz="8000" dirty="0">
              <a:solidFill>
                <a:schemeClr val="bg1"/>
              </a:solidFill>
              <a:latin typeface="方正正纤黑简体" panose="02000000000000000000" pitchFamily="2" charset="-122"/>
              <a:ea typeface="方正正纤黑简体" panose="02000000000000000000" pitchFamily="2" charset="-122"/>
            </a:endParaRPr>
          </a:p>
        </p:txBody>
      </p:sp>
      <p:sp>
        <p:nvSpPr>
          <p:cNvPr id="18" name="文本框 17"/>
          <p:cNvSpPr txBox="1"/>
          <p:nvPr/>
        </p:nvSpPr>
        <p:spPr>
          <a:xfrm>
            <a:off x="3828804" y="953830"/>
            <a:ext cx="4498347" cy="3170099"/>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smtClean="0">
                <a:solidFill>
                  <a:schemeClr val="bg1"/>
                </a:solidFill>
                <a:latin typeface="Agency FB" panose="020B0503020202020204" pitchFamily="34" charset="0"/>
              </a:rPr>
              <a:t>2030</a:t>
            </a:r>
            <a:endParaRPr lang="zh-CN" altLang="en-US" sz="20000" b="1"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464726" y="1267811"/>
              <a:ext cx="1311578"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01</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76300" y="3373519"/>
            <a:ext cx="11165840" cy="3484481"/>
            <a:chOff x="571500" y="2568238"/>
            <a:chExt cx="8374380" cy="2613361"/>
          </a:xfrm>
        </p:grpSpPr>
        <p:sp>
          <p:nvSpPr>
            <p:cNvPr id="7" name="任意多边形 6"/>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1" fmla="*/ 0 w 8001000"/>
                <a:gd name="connsiteY0-2" fmla="*/ 2542126 h 2542126"/>
                <a:gd name="connsiteX1-3" fmla="*/ 1066800 w 8001000"/>
                <a:gd name="connsiteY1-4" fmla="*/ 1284826 h 2542126"/>
                <a:gd name="connsiteX2-5" fmla="*/ 2400300 w 8001000"/>
                <a:gd name="connsiteY2-6" fmla="*/ 446626 h 2542126"/>
                <a:gd name="connsiteX3-7" fmla="*/ 4114800 w 8001000"/>
                <a:gd name="connsiteY3-8" fmla="*/ 27526 h 2542126"/>
                <a:gd name="connsiteX4-9" fmla="*/ 6324600 w 8001000"/>
                <a:gd name="connsiteY4-10" fmla="*/ 103726 h 2542126"/>
                <a:gd name="connsiteX5-11" fmla="*/ 8001000 w 8001000"/>
                <a:gd name="connsiteY5-12" fmla="*/ 618076 h 2542126"/>
                <a:gd name="connsiteX0-13" fmla="*/ 0 w 8001000"/>
                <a:gd name="connsiteY0-14" fmla="*/ 2600659 h 2600659"/>
                <a:gd name="connsiteX1-15" fmla="*/ 1066800 w 8001000"/>
                <a:gd name="connsiteY1-16" fmla="*/ 1343359 h 2600659"/>
                <a:gd name="connsiteX2-17" fmla="*/ 2400300 w 8001000"/>
                <a:gd name="connsiteY2-18" fmla="*/ 505159 h 2600659"/>
                <a:gd name="connsiteX3-19" fmla="*/ 4191000 w 8001000"/>
                <a:gd name="connsiteY3-20" fmla="*/ 17479 h 2600659"/>
                <a:gd name="connsiteX4-21" fmla="*/ 6324600 w 8001000"/>
                <a:gd name="connsiteY4-22" fmla="*/ 162259 h 2600659"/>
                <a:gd name="connsiteX5-23" fmla="*/ 8001000 w 8001000"/>
                <a:gd name="connsiteY5-24" fmla="*/ 676609 h 2600659"/>
                <a:gd name="connsiteX0-25" fmla="*/ 0 w 8001000"/>
                <a:gd name="connsiteY0-26" fmla="*/ 2613361 h 2613361"/>
                <a:gd name="connsiteX1-27" fmla="*/ 1066800 w 8001000"/>
                <a:gd name="connsiteY1-28" fmla="*/ 1356061 h 2613361"/>
                <a:gd name="connsiteX2-29" fmla="*/ 2400300 w 8001000"/>
                <a:gd name="connsiteY2-30" fmla="*/ 517861 h 2613361"/>
                <a:gd name="connsiteX3-31" fmla="*/ 4191000 w 8001000"/>
                <a:gd name="connsiteY3-32" fmla="*/ 30181 h 2613361"/>
                <a:gd name="connsiteX4-33" fmla="*/ 6339840 w 8001000"/>
                <a:gd name="connsiteY4-34" fmla="*/ 121621 h 2613361"/>
                <a:gd name="connsiteX5-35" fmla="*/ 8001000 w 8001000"/>
                <a:gd name="connsiteY5-36" fmla="*/ 689311 h 26133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2FA5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cxnSp>
          <p:nvCxnSpPr>
            <p:cNvPr id="8" name="直接箭头连接符 7"/>
            <p:cNvCxnSpPr/>
            <p:nvPr/>
          </p:nvCxnSpPr>
          <p:spPr>
            <a:xfrm flipV="1">
              <a:off x="8557260" y="2686050"/>
              <a:ext cx="388620" cy="571500"/>
            </a:xfrm>
            <a:prstGeom prst="straightConnector1">
              <a:avLst/>
            </a:prstGeom>
            <a:ln w="19050">
              <a:solidFill>
                <a:srgbClr val="2FA598"/>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rot="18958258">
            <a:off x="2068739" y="4798238"/>
            <a:ext cx="649792" cy="412359"/>
            <a:chOff x="2903220" y="280488"/>
            <a:chExt cx="746760" cy="473892"/>
          </a:xfrm>
          <a:solidFill>
            <a:srgbClr val="2FA598"/>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2012</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rot="8938009">
            <a:off x="3580084" y="4049592"/>
            <a:ext cx="649792" cy="412356"/>
            <a:chOff x="2903220" y="280488"/>
            <a:chExt cx="746760" cy="473892"/>
          </a:xfrm>
          <a:solidFill>
            <a:srgbClr val="2FA598"/>
          </a:solidFill>
        </p:grpSpPr>
        <p:sp>
          <p:nvSpPr>
            <p:cNvPr id="13" name="矩形 1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2013</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等腰三角形 1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rot="20658534">
            <a:off x="5416373" y="3196562"/>
            <a:ext cx="649792" cy="412359"/>
            <a:chOff x="2903220" y="280488"/>
            <a:chExt cx="746760" cy="473892"/>
          </a:xfrm>
          <a:solidFill>
            <a:srgbClr val="2FA598"/>
          </a:solidFill>
        </p:grpSpPr>
        <p:sp>
          <p:nvSpPr>
            <p:cNvPr id="16" name="矩形 15"/>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2014</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等腰三角形 16"/>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rot="10800000">
            <a:off x="7412069" y="3315955"/>
            <a:ext cx="649792" cy="412359"/>
            <a:chOff x="2903220" y="280488"/>
            <a:chExt cx="746760" cy="473892"/>
          </a:xfrm>
          <a:solidFill>
            <a:srgbClr val="2FA598"/>
          </a:solidFill>
        </p:grpSpPr>
        <p:sp>
          <p:nvSpPr>
            <p:cNvPr id="19" name="矩形 18"/>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2015</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rot="1114118">
            <a:off x="9464389" y="3358496"/>
            <a:ext cx="649792" cy="412359"/>
            <a:chOff x="2903220" y="280488"/>
            <a:chExt cx="746760" cy="473892"/>
          </a:xfrm>
          <a:solidFill>
            <a:srgbClr val="2FA598"/>
          </a:solidFill>
        </p:grpSpPr>
        <p:sp>
          <p:nvSpPr>
            <p:cNvPr id="22" name="矩形 21"/>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65" dirty="0">
                  <a:latin typeface="Arial" panose="020B0604020202020204" pitchFamily="34" charset="0"/>
                  <a:ea typeface="微软雅黑" panose="020B0503020204020204" pitchFamily="34" charset="-122"/>
                  <a:sym typeface="Arial" panose="020B0604020202020204" pitchFamily="34" charset="0"/>
                </a:rPr>
                <a:t>2016</a:t>
              </a:r>
              <a:endParaRPr lang="zh-CN" altLang="en-US" sz="1465"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等腰三角形 22"/>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1283734" y="4028484"/>
            <a:ext cx="825500" cy="845296"/>
            <a:chOff x="877075" y="3059462"/>
            <a:chExt cx="619125" cy="633972"/>
          </a:xfrm>
        </p:grpSpPr>
        <p:grpSp>
          <p:nvGrpSpPr>
            <p:cNvPr id="25" name="组合 24"/>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42"/>
            <p:cNvSpPr txBox="1"/>
            <p:nvPr/>
          </p:nvSpPr>
          <p:spPr>
            <a:xfrm rot="20085162">
              <a:off x="923848" y="3218736"/>
              <a:ext cx="549670" cy="315423"/>
            </a:xfrm>
            <a:prstGeom prst="rect">
              <a:avLst/>
            </a:prstGeom>
            <a:noFill/>
          </p:spPr>
          <p:txBody>
            <a:bodyPr wrap="none" rtlCol="0">
              <a:spAutoFit/>
            </a:bodyPr>
            <a:lstStyle/>
            <a:p>
              <a:r>
                <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rPr>
                <a:t>启航</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3951451" y="4556236"/>
            <a:ext cx="825500" cy="845296"/>
            <a:chOff x="2877864" y="3455276"/>
            <a:chExt cx="619125" cy="633972"/>
          </a:xfrm>
        </p:grpSpPr>
        <p:grpSp>
          <p:nvGrpSpPr>
            <p:cNvPr id="30" name="组合 29"/>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43"/>
            <p:cNvSpPr txBox="1"/>
            <p:nvPr/>
          </p:nvSpPr>
          <p:spPr>
            <a:xfrm rot="19571467">
              <a:off x="2937063" y="3585090"/>
              <a:ext cx="549670" cy="315423"/>
            </a:xfrm>
            <a:prstGeom prst="rect">
              <a:avLst/>
            </a:prstGeom>
            <a:noFill/>
          </p:spPr>
          <p:txBody>
            <a:bodyPr wrap="none" rtlCol="0">
              <a:spAutoFit/>
            </a:bodyPr>
            <a:lstStyle/>
            <a:p>
              <a:r>
                <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rPr>
                <a:t>拼搏</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a:off x="5079166" y="2134769"/>
            <a:ext cx="825500" cy="845296"/>
            <a:chOff x="3723650" y="1639176"/>
            <a:chExt cx="619125" cy="633972"/>
          </a:xfrm>
        </p:grpSpPr>
        <p:grpSp>
          <p:nvGrpSpPr>
            <p:cNvPr id="35" name="组合 34"/>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44"/>
            <p:cNvSpPr txBox="1"/>
            <p:nvPr/>
          </p:nvSpPr>
          <p:spPr>
            <a:xfrm rot="20721555">
              <a:off x="3733129" y="1818312"/>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飞跃</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7412071" y="3911606"/>
            <a:ext cx="832339" cy="845296"/>
            <a:chOff x="5473327" y="2971804"/>
            <a:chExt cx="624254" cy="633972"/>
          </a:xfrm>
        </p:grpSpPr>
        <p:grpSp>
          <p:nvGrpSpPr>
            <p:cNvPr id="40" name="组合 39"/>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1" name="TextBox 45"/>
            <p:cNvSpPr txBox="1"/>
            <p:nvPr/>
          </p:nvSpPr>
          <p:spPr>
            <a:xfrm>
              <a:off x="5497417" y="3118580"/>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创新</a:t>
              </a:r>
              <a:endParaRPr lang="zh-CN" altLang="en-US" sz="213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9732014" y="2315013"/>
            <a:ext cx="825500" cy="845296"/>
            <a:chOff x="7213287" y="1774359"/>
            <a:chExt cx="619125" cy="633972"/>
          </a:xfrm>
        </p:grpSpPr>
        <p:grpSp>
          <p:nvGrpSpPr>
            <p:cNvPr id="45" name="组合 44"/>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6"/>
            <p:cNvSpPr txBox="1"/>
            <p:nvPr/>
          </p:nvSpPr>
          <p:spPr>
            <a:xfrm rot="1067031">
              <a:off x="7222766" y="1946825"/>
              <a:ext cx="600164" cy="346249"/>
            </a:xfrm>
            <a:prstGeom prst="rect">
              <a:avLst/>
            </a:prstGeom>
            <a:noFill/>
          </p:spPr>
          <p:txBody>
            <a:bodyPr wrap="none" rtlCol="0">
              <a:spAutoFit/>
            </a:bodyPr>
            <a:lstStyle/>
            <a:p>
              <a:r>
                <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rPr>
                <a:t>辉煌</a:t>
              </a:r>
              <a:endParaRPr lang="zh-CN" altLang="en-US" sz="2400"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4"/>
          <p:cNvSpPr txBox="1"/>
          <p:nvPr/>
        </p:nvSpPr>
        <p:spPr>
          <a:xfrm>
            <a:off x="7116561" y="1600908"/>
            <a:ext cx="1416515" cy="1323054"/>
          </a:xfrm>
          <a:prstGeom prst="rect">
            <a:avLst/>
          </a:prstGeom>
          <a:noFill/>
        </p:spPr>
        <p:txBody>
          <a:bodyPr wrap="square" rtlCol="0">
            <a:spAutoFit/>
          </a:bodyPr>
          <a:lstStyle/>
          <a:p>
            <a:r>
              <a:rPr lang="zh-CN" altLang="en-US" sz="1335"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1335"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2" name="TextBox 55"/>
          <p:cNvSpPr txBox="1"/>
          <p:nvPr/>
        </p:nvSpPr>
        <p:spPr>
          <a:xfrm rot="19800000">
            <a:off x="2666869" y="3022768"/>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85000"/>
                  <a:lumOff val="1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3" name="TextBox 56"/>
          <p:cNvSpPr txBox="1"/>
          <p:nvPr/>
        </p:nvSpPr>
        <p:spPr>
          <a:xfrm rot="18900000">
            <a:off x="2337051" y="5084952"/>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4" name="TextBox 57"/>
          <p:cNvSpPr txBox="1"/>
          <p:nvPr/>
        </p:nvSpPr>
        <p:spPr>
          <a:xfrm rot="20700000">
            <a:off x="5325001" y="3824710"/>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endPar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5" name="TextBox 58"/>
          <p:cNvSpPr txBox="1"/>
          <p:nvPr/>
        </p:nvSpPr>
        <p:spPr>
          <a:xfrm rot="900000">
            <a:off x="8843520" y="3977060"/>
            <a:ext cx="1416515" cy="1015663"/>
          </a:xfrm>
          <a:prstGeom prst="rect">
            <a:avLst/>
          </a:prstGeom>
          <a:noFill/>
        </p:spPr>
        <p:txBody>
          <a:bodyPr wrap="square" rtlCol="0">
            <a:spAutoFit/>
          </a:bodyPr>
          <a:lstStyle/>
          <a:p>
            <a:r>
              <a:rPr lang="zh-CN" altLang="en-US" sz="1200" dirty="0">
                <a:solidFill>
                  <a:schemeClr val="bg1"/>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a:t>
            </a:r>
            <a:endPar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56" name="文本框 55"/>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58" name="文本框 5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9" name="文本框 58"/>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0" name="组合 59"/>
          <p:cNvGrpSpPr/>
          <p:nvPr/>
        </p:nvGrpSpPr>
        <p:grpSpPr>
          <a:xfrm>
            <a:off x="207780" y="101257"/>
            <a:ext cx="866605" cy="778226"/>
            <a:chOff x="283980" y="301282"/>
            <a:chExt cx="866605" cy="778226"/>
          </a:xfrm>
        </p:grpSpPr>
        <p:grpSp>
          <p:nvGrpSpPr>
            <p:cNvPr id="61" name="组合 60"/>
            <p:cNvGrpSpPr/>
            <p:nvPr/>
          </p:nvGrpSpPr>
          <p:grpSpPr>
            <a:xfrm>
              <a:off x="283980" y="301282"/>
              <a:ext cx="866605" cy="778226"/>
              <a:chOff x="225922" y="165203"/>
              <a:chExt cx="1038215" cy="932335"/>
            </a:xfrm>
          </p:grpSpPr>
          <p:sp>
            <p:nvSpPr>
              <p:cNvPr id="63" name="任意多边形 6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61"/>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up)">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fill="hold"/>
                                        <p:tgtEl>
                                          <p:spTgt spid="39"/>
                                        </p:tgtEl>
                                        <p:attrNameLst>
                                          <p:attrName>ppt_x</p:attrName>
                                        </p:attrNameLst>
                                      </p:cBhvr>
                                      <p:tavLst>
                                        <p:tav tm="0">
                                          <p:val>
                                            <p:strVal val="#ppt_x"/>
                                          </p:val>
                                        </p:tav>
                                        <p:tav tm="100000">
                                          <p:val>
                                            <p:strVal val="#ppt_x"/>
                                          </p:val>
                                        </p:tav>
                                      </p:tavLst>
                                    </p:anim>
                                    <p:anim calcmode="lin" valueType="num">
                                      <p:cBhvr additive="base">
                                        <p:cTn id="7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down)">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3"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1+#ppt_w/2"/>
                                          </p:val>
                                        </p:tav>
                                        <p:tav tm="100000">
                                          <p:val>
                                            <p:strVal val="#ppt_x"/>
                                          </p:val>
                                        </p:tav>
                                      </p:tavLst>
                                    </p:anim>
                                    <p:anim calcmode="lin" valueType="num">
                                      <p:cBhvr additive="base">
                                        <p:cTn id="9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wipe(up)">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1450230" y="3977814"/>
            <a:ext cx="1482762" cy="1651152"/>
            <a:chOff x="520864" y="3966264"/>
            <a:chExt cx="1482762" cy="1651152"/>
          </a:xfrm>
          <a:effectLst>
            <a:outerShdw blurRad="431800" dist="203200" dir="2700000" algn="tl" rotWithShape="0">
              <a:prstClr val="black">
                <a:alpha val="27000"/>
              </a:prstClr>
            </a:outerShdw>
          </a:effectLst>
        </p:grpSpPr>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rcRect l="1314" t="5323" r="1242" b="8844"/>
            <a:stretch>
              <a:fillRect/>
            </a:stretch>
          </p:blipFill>
          <p:spPr>
            <a:xfrm>
              <a:off x="532889" y="3975790"/>
              <a:ext cx="1468234" cy="1634974"/>
            </a:xfrm>
            <a:custGeom>
              <a:avLst/>
              <a:gdLst>
                <a:gd name="connsiteX0" fmla="*/ 729003 w 1468234"/>
                <a:gd name="connsiteY0" fmla="*/ 0 h 1634974"/>
                <a:gd name="connsiteX1" fmla="*/ 734916 w 1468234"/>
                <a:gd name="connsiteY1" fmla="*/ 155 h 1634974"/>
                <a:gd name="connsiteX2" fmla="*/ 740831 w 1468234"/>
                <a:gd name="connsiteY2" fmla="*/ 0 h 1634974"/>
                <a:gd name="connsiteX3" fmla="*/ 743031 w 1468234"/>
                <a:gd name="connsiteY3" fmla="*/ 369 h 1634974"/>
                <a:gd name="connsiteX4" fmla="*/ 758703 w 1468234"/>
                <a:gd name="connsiteY4" fmla="*/ 782 h 1634974"/>
                <a:gd name="connsiteX5" fmla="*/ 816562 w 1468234"/>
                <a:gd name="connsiteY5" fmla="*/ 20238 h 1634974"/>
                <a:gd name="connsiteX6" fmla="*/ 1386593 w 1468234"/>
                <a:gd name="connsiteY6" fmla="*/ 349346 h 1634974"/>
                <a:gd name="connsiteX7" fmla="*/ 1398036 w 1468234"/>
                <a:gd name="connsiteY7" fmla="*/ 357585 h 1634974"/>
                <a:gd name="connsiteX8" fmla="*/ 1400460 w 1468234"/>
                <a:gd name="connsiteY8" fmla="*/ 358900 h 1634974"/>
                <a:gd name="connsiteX9" fmla="*/ 1404551 w 1468234"/>
                <a:gd name="connsiteY9" fmla="*/ 362276 h 1634974"/>
                <a:gd name="connsiteX10" fmla="*/ 1411861 w 1468234"/>
                <a:gd name="connsiteY10" fmla="*/ 367540 h 1634974"/>
                <a:gd name="connsiteX11" fmla="*/ 1414854 w 1468234"/>
                <a:gd name="connsiteY11" fmla="*/ 370777 h 1634974"/>
                <a:gd name="connsiteX12" fmla="*/ 1423210 w 1468234"/>
                <a:gd name="connsiteY12" fmla="*/ 377671 h 1634974"/>
                <a:gd name="connsiteX13" fmla="*/ 1468234 w 1468234"/>
                <a:gd name="connsiteY13" fmla="*/ 486369 h 1634974"/>
                <a:gd name="connsiteX14" fmla="*/ 1468234 w 1468234"/>
                <a:gd name="connsiteY14" fmla="*/ 1144584 h 1634974"/>
                <a:gd name="connsiteX15" fmla="*/ 1441981 w 1468234"/>
                <a:gd name="connsiteY15" fmla="*/ 1230532 h 1634974"/>
                <a:gd name="connsiteX16" fmla="*/ 1438788 w 1468234"/>
                <a:gd name="connsiteY16" fmla="*/ 1234401 h 1634974"/>
                <a:gd name="connsiteX17" fmla="*/ 1432373 w 1468234"/>
                <a:gd name="connsiteY17" fmla="*/ 1244867 h 1634974"/>
                <a:gd name="connsiteX18" fmla="*/ 1386594 w 1468234"/>
                <a:gd name="connsiteY18" fmla="*/ 1285246 h 1634974"/>
                <a:gd name="connsiteX19" fmla="*/ 816563 w 1468234"/>
                <a:gd name="connsiteY19" fmla="*/ 1614354 h 1634974"/>
                <a:gd name="connsiteX20" fmla="*/ 699916 w 1468234"/>
                <a:gd name="connsiteY20" fmla="*/ 1629711 h 1634974"/>
                <a:gd name="connsiteX21" fmla="*/ 688403 w 1468234"/>
                <a:gd name="connsiteY21" fmla="*/ 1625412 h 1634974"/>
                <a:gd name="connsiteX22" fmla="*/ 681663 w 1468234"/>
                <a:gd name="connsiteY22" fmla="*/ 1623887 h 1634974"/>
                <a:gd name="connsiteX23" fmla="*/ 653272 w 1468234"/>
                <a:gd name="connsiteY23" fmla="*/ 1611101 h 1634974"/>
                <a:gd name="connsiteX24" fmla="*/ 83241 w 1468234"/>
                <a:gd name="connsiteY24" fmla="*/ 1281993 h 1634974"/>
                <a:gd name="connsiteX25" fmla="*/ 73426 w 1468234"/>
                <a:gd name="connsiteY25" fmla="*/ 1274926 h 1634974"/>
                <a:gd name="connsiteX26" fmla="*/ 67774 w 1468234"/>
                <a:gd name="connsiteY26" fmla="*/ 1271859 h 1634974"/>
                <a:gd name="connsiteX27" fmla="*/ 58234 w 1468234"/>
                <a:gd name="connsiteY27" fmla="*/ 1263987 h 1634974"/>
                <a:gd name="connsiteX28" fmla="*/ 57972 w 1468234"/>
                <a:gd name="connsiteY28" fmla="*/ 1263799 h 1634974"/>
                <a:gd name="connsiteX29" fmla="*/ 57866 w 1468234"/>
                <a:gd name="connsiteY29" fmla="*/ 1263683 h 1634974"/>
                <a:gd name="connsiteX30" fmla="*/ 45024 w 1468234"/>
                <a:gd name="connsiteY30" fmla="*/ 1253088 h 1634974"/>
                <a:gd name="connsiteX31" fmla="*/ 0 w 1468234"/>
                <a:gd name="connsiteY31" fmla="*/ 1144390 h 1634974"/>
                <a:gd name="connsiteX32" fmla="*/ 0 w 1468234"/>
                <a:gd name="connsiteY32" fmla="*/ 486175 h 1634974"/>
                <a:gd name="connsiteX33" fmla="*/ 67774 w 1468234"/>
                <a:gd name="connsiteY33" fmla="*/ 358706 h 1634974"/>
                <a:gd name="connsiteX34" fmla="*/ 77789 w 1468234"/>
                <a:gd name="connsiteY34" fmla="*/ 353271 h 1634974"/>
                <a:gd name="connsiteX35" fmla="*/ 83240 w 1468234"/>
                <a:gd name="connsiteY35" fmla="*/ 349346 h 1634974"/>
                <a:gd name="connsiteX36" fmla="*/ 653271 w 1468234"/>
                <a:gd name="connsiteY36" fmla="*/ 20238 h 1634974"/>
                <a:gd name="connsiteX37" fmla="*/ 711131 w 1468234"/>
                <a:gd name="connsiteY37" fmla="*/ 782 h 1634974"/>
                <a:gd name="connsiteX38" fmla="*/ 726803 w 1468234"/>
                <a:gd name="connsiteY38" fmla="*/ 369 h 16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8234" h="163497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439871" y="1571516"/>
            <a:ext cx="2218672" cy="2470634"/>
            <a:chOff x="1908523" y="2762122"/>
            <a:chExt cx="1869208" cy="2081482"/>
          </a:xfrm>
          <a:effectLst>
            <a:outerShdw blurRad="431800" dist="203200" dir="2700000" algn="tl" rotWithShape="0">
              <a:prstClr val="black">
                <a:alpha val="27000"/>
              </a:prstClr>
            </a:outerShdw>
          </a:effectLst>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22800" r="19162" b="3104"/>
            <a:stretch>
              <a:fillRect/>
            </a:stretch>
          </p:blipFill>
          <p:spPr>
            <a:xfrm>
              <a:off x="1908524" y="2762122"/>
              <a:ext cx="1869206" cy="2081482"/>
            </a:xfrm>
            <a:custGeom>
              <a:avLst/>
              <a:gdLst>
                <a:gd name="connsiteX0" fmla="*/ 928093 w 1869206"/>
                <a:gd name="connsiteY0" fmla="*/ 0 h 2081482"/>
                <a:gd name="connsiteX1" fmla="*/ 935621 w 1869206"/>
                <a:gd name="connsiteY1" fmla="*/ 198 h 2081482"/>
                <a:gd name="connsiteX2" fmla="*/ 943150 w 1869206"/>
                <a:gd name="connsiteY2" fmla="*/ 0 h 2081482"/>
                <a:gd name="connsiteX3" fmla="*/ 945951 w 1869206"/>
                <a:gd name="connsiteY3" fmla="*/ 470 h 2081482"/>
                <a:gd name="connsiteX4" fmla="*/ 965904 w 1869206"/>
                <a:gd name="connsiteY4" fmla="*/ 995 h 2081482"/>
                <a:gd name="connsiteX5" fmla="*/ 1039564 w 1869206"/>
                <a:gd name="connsiteY5" fmla="*/ 25765 h 2081482"/>
                <a:gd name="connsiteX6" fmla="*/ 1765269 w 1869206"/>
                <a:gd name="connsiteY6" fmla="*/ 444751 h 2081482"/>
                <a:gd name="connsiteX7" fmla="*/ 1779837 w 1869206"/>
                <a:gd name="connsiteY7" fmla="*/ 455241 h 2081482"/>
                <a:gd name="connsiteX8" fmla="*/ 1782923 w 1869206"/>
                <a:gd name="connsiteY8" fmla="*/ 456915 h 2081482"/>
                <a:gd name="connsiteX9" fmla="*/ 1788131 w 1869206"/>
                <a:gd name="connsiteY9" fmla="*/ 461213 h 2081482"/>
                <a:gd name="connsiteX10" fmla="*/ 1797438 w 1869206"/>
                <a:gd name="connsiteY10" fmla="*/ 467915 h 2081482"/>
                <a:gd name="connsiteX11" fmla="*/ 1801248 w 1869206"/>
                <a:gd name="connsiteY11" fmla="*/ 472035 h 2081482"/>
                <a:gd name="connsiteX12" fmla="*/ 1811886 w 1869206"/>
                <a:gd name="connsiteY12" fmla="*/ 480812 h 2081482"/>
                <a:gd name="connsiteX13" fmla="*/ 1869206 w 1869206"/>
                <a:gd name="connsiteY13" fmla="*/ 619195 h 2081482"/>
                <a:gd name="connsiteX14" fmla="*/ 1869206 w 1869206"/>
                <a:gd name="connsiteY14" fmla="*/ 1457167 h 2081482"/>
                <a:gd name="connsiteX15" fmla="*/ 1835783 w 1869206"/>
                <a:gd name="connsiteY15" fmla="*/ 1566587 h 2081482"/>
                <a:gd name="connsiteX16" fmla="*/ 1831718 w 1869206"/>
                <a:gd name="connsiteY16" fmla="*/ 1571514 h 2081482"/>
                <a:gd name="connsiteX17" fmla="*/ 1823551 w 1869206"/>
                <a:gd name="connsiteY17" fmla="*/ 1584837 h 2081482"/>
                <a:gd name="connsiteX18" fmla="*/ 1765270 w 1869206"/>
                <a:gd name="connsiteY18" fmla="*/ 1636244 h 2081482"/>
                <a:gd name="connsiteX19" fmla="*/ 1039565 w 1869206"/>
                <a:gd name="connsiteY19" fmla="*/ 2055231 h 2081482"/>
                <a:gd name="connsiteX20" fmla="*/ 891061 w 1869206"/>
                <a:gd name="connsiteY20" fmla="*/ 2074781 h 2081482"/>
                <a:gd name="connsiteX21" fmla="*/ 876405 w 1869206"/>
                <a:gd name="connsiteY21" fmla="*/ 2069309 h 2081482"/>
                <a:gd name="connsiteX22" fmla="*/ 867824 w 1869206"/>
                <a:gd name="connsiteY22" fmla="*/ 2067367 h 2081482"/>
                <a:gd name="connsiteX23" fmla="*/ 831679 w 1869206"/>
                <a:gd name="connsiteY23" fmla="*/ 2051089 h 2081482"/>
                <a:gd name="connsiteX24" fmla="*/ 105974 w 1869206"/>
                <a:gd name="connsiteY24" fmla="*/ 1632103 h 2081482"/>
                <a:gd name="connsiteX25" fmla="*/ 93478 w 1869206"/>
                <a:gd name="connsiteY25" fmla="*/ 1623106 h 2081482"/>
                <a:gd name="connsiteX26" fmla="*/ 86284 w 1869206"/>
                <a:gd name="connsiteY26" fmla="*/ 1619201 h 2081482"/>
                <a:gd name="connsiteX27" fmla="*/ 74137 w 1869206"/>
                <a:gd name="connsiteY27" fmla="*/ 1609179 h 2081482"/>
                <a:gd name="connsiteX28" fmla="*/ 73804 w 1869206"/>
                <a:gd name="connsiteY28" fmla="*/ 1608939 h 2081482"/>
                <a:gd name="connsiteX29" fmla="*/ 73669 w 1869206"/>
                <a:gd name="connsiteY29" fmla="*/ 1608792 h 2081482"/>
                <a:gd name="connsiteX30" fmla="*/ 57320 w 1869206"/>
                <a:gd name="connsiteY30" fmla="*/ 1595303 h 2081482"/>
                <a:gd name="connsiteX31" fmla="*/ 0 w 1869206"/>
                <a:gd name="connsiteY31" fmla="*/ 1456920 h 2081482"/>
                <a:gd name="connsiteX32" fmla="*/ 0 w 1869206"/>
                <a:gd name="connsiteY32" fmla="*/ 618948 h 2081482"/>
                <a:gd name="connsiteX33" fmla="*/ 86284 w 1869206"/>
                <a:gd name="connsiteY33" fmla="*/ 456668 h 2081482"/>
                <a:gd name="connsiteX34" fmla="*/ 99033 w 1869206"/>
                <a:gd name="connsiteY34" fmla="*/ 449748 h 2081482"/>
                <a:gd name="connsiteX35" fmla="*/ 105973 w 1869206"/>
                <a:gd name="connsiteY35" fmla="*/ 444751 h 2081482"/>
                <a:gd name="connsiteX36" fmla="*/ 831678 w 1869206"/>
                <a:gd name="connsiteY36" fmla="*/ 25765 h 2081482"/>
                <a:gd name="connsiteX37" fmla="*/ 905339 w 1869206"/>
                <a:gd name="connsiteY37" fmla="*/ 995 h 2081482"/>
                <a:gd name="connsiteX38" fmla="*/ 925292 w 1869206"/>
                <a:gd name="connsiteY38" fmla="*/ 470 h 20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9206" h="2081482">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772747" y="2262422"/>
            <a:ext cx="1609126" cy="1788949"/>
            <a:chOff x="3258517" y="1857700"/>
            <a:chExt cx="1609126" cy="1788949"/>
          </a:xfrm>
          <a:effectLst>
            <a:outerShdw blurRad="431800" dist="203200" dir="2700000" algn="tl" rotWithShape="0">
              <a:prstClr val="black">
                <a:alpha val="27000"/>
              </a:prstClr>
            </a:outerShdw>
          </a:effectLst>
        </p:grpSpPr>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rcRect l="42720" r="1201" b="7218"/>
            <a:stretch>
              <a:fillRect/>
            </a:stretch>
          </p:blipFill>
          <p:spPr>
            <a:xfrm>
              <a:off x="3258517" y="1870936"/>
              <a:ext cx="1609126" cy="1775713"/>
            </a:xfrm>
            <a:custGeom>
              <a:avLst/>
              <a:gdLst>
                <a:gd name="connsiteX0" fmla="*/ 733882 w 1609126"/>
                <a:gd name="connsiteY0" fmla="*/ 0 h 1775713"/>
                <a:gd name="connsiteX1" fmla="*/ 876998 w 1609126"/>
                <a:gd name="connsiteY1" fmla="*/ 0 h 1775713"/>
                <a:gd name="connsiteX2" fmla="*/ 894920 w 1609126"/>
                <a:gd name="connsiteY2" fmla="*/ 6027 h 1775713"/>
                <a:gd name="connsiteX3" fmla="*/ 1519651 w 1609126"/>
                <a:gd name="connsiteY3" fmla="*/ 366716 h 1775713"/>
                <a:gd name="connsiteX4" fmla="*/ 1532192 w 1609126"/>
                <a:gd name="connsiteY4" fmla="*/ 375746 h 1775713"/>
                <a:gd name="connsiteX5" fmla="*/ 1534848 w 1609126"/>
                <a:gd name="connsiteY5" fmla="*/ 377187 h 1775713"/>
                <a:gd name="connsiteX6" fmla="*/ 1539332 w 1609126"/>
                <a:gd name="connsiteY6" fmla="*/ 380887 h 1775713"/>
                <a:gd name="connsiteX7" fmla="*/ 1547344 w 1609126"/>
                <a:gd name="connsiteY7" fmla="*/ 386656 h 1775713"/>
                <a:gd name="connsiteX8" fmla="*/ 1550624 w 1609126"/>
                <a:gd name="connsiteY8" fmla="*/ 390203 h 1775713"/>
                <a:gd name="connsiteX9" fmla="*/ 1559782 w 1609126"/>
                <a:gd name="connsiteY9" fmla="*/ 397760 h 1775713"/>
                <a:gd name="connsiteX10" fmla="*/ 1609126 w 1609126"/>
                <a:gd name="connsiteY10" fmla="*/ 516888 h 1775713"/>
                <a:gd name="connsiteX11" fmla="*/ 1609126 w 1609126"/>
                <a:gd name="connsiteY11" fmla="*/ 1238265 h 1775713"/>
                <a:gd name="connsiteX12" fmla="*/ 1580354 w 1609126"/>
                <a:gd name="connsiteY12" fmla="*/ 1332460 h 1775713"/>
                <a:gd name="connsiteX13" fmla="*/ 1576854 w 1609126"/>
                <a:gd name="connsiteY13" fmla="*/ 1336701 h 1775713"/>
                <a:gd name="connsiteX14" fmla="*/ 1569824 w 1609126"/>
                <a:gd name="connsiteY14" fmla="*/ 1348171 h 1775713"/>
                <a:gd name="connsiteX15" fmla="*/ 1519652 w 1609126"/>
                <a:gd name="connsiteY15" fmla="*/ 1392425 h 1775713"/>
                <a:gd name="connsiteX16" fmla="*/ 894920 w 1609126"/>
                <a:gd name="connsiteY16" fmla="*/ 1753114 h 1775713"/>
                <a:gd name="connsiteX17" fmla="*/ 767080 w 1609126"/>
                <a:gd name="connsiteY17" fmla="*/ 1769945 h 1775713"/>
                <a:gd name="connsiteX18" fmla="*/ 754462 w 1609126"/>
                <a:gd name="connsiteY18" fmla="*/ 1765234 h 1775713"/>
                <a:gd name="connsiteX19" fmla="*/ 747076 w 1609126"/>
                <a:gd name="connsiteY19" fmla="*/ 1763562 h 1775713"/>
                <a:gd name="connsiteX20" fmla="*/ 715960 w 1609126"/>
                <a:gd name="connsiteY20" fmla="*/ 1749549 h 1775713"/>
                <a:gd name="connsiteX21" fmla="*/ 91229 w 1609126"/>
                <a:gd name="connsiteY21" fmla="*/ 1388860 h 1775713"/>
                <a:gd name="connsiteX22" fmla="*/ 80472 w 1609126"/>
                <a:gd name="connsiteY22" fmla="*/ 1381115 h 1775713"/>
                <a:gd name="connsiteX23" fmla="*/ 74278 w 1609126"/>
                <a:gd name="connsiteY23" fmla="*/ 1377753 h 1775713"/>
                <a:gd name="connsiteX24" fmla="*/ 63822 w 1609126"/>
                <a:gd name="connsiteY24" fmla="*/ 1369126 h 1775713"/>
                <a:gd name="connsiteX25" fmla="*/ 63535 w 1609126"/>
                <a:gd name="connsiteY25" fmla="*/ 1368920 h 1775713"/>
                <a:gd name="connsiteX26" fmla="*/ 63419 w 1609126"/>
                <a:gd name="connsiteY26" fmla="*/ 1368793 h 1775713"/>
                <a:gd name="connsiteX27" fmla="*/ 49345 w 1609126"/>
                <a:gd name="connsiteY27" fmla="*/ 1357181 h 1775713"/>
                <a:gd name="connsiteX28" fmla="*/ 0 w 1609126"/>
                <a:gd name="connsiteY28" fmla="*/ 1238052 h 1775713"/>
                <a:gd name="connsiteX29" fmla="*/ 0 w 1609126"/>
                <a:gd name="connsiteY29" fmla="*/ 516675 h 1775713"/>
                <a:gd name="connsiteX30" fmla="*/ 74278 w 1609126"/>
                <a:gd name="connsiteY30" fmla="*/ 376974 h 1775713"/>
                <a:gd name="connsiteX31" fmla="*/ 85254 w 1609126"/>
                <a:gd name="connsiteY31" fmla="*/ 371018 h 1775713"/>
                <a:gd name="connsiteX32" fmla="*/ 91228 w 1609126"/>
                <a:gd name="connsiteY32" fmla="*/ 366716 h 1775713"/>
                <a:gd name="connsiteX33" fmla="*/ 715959 w 1609126"/>
                <a:gd name="connsiteY33" fmla="*/ 6027 h 177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9126" h="1775713">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265078" y="3906046"/>
            <a:ext cx="1482564" cy="1650932"/>
            <a:chOff x="4039021" y="3501446"/>
            <a:chExt cx="1482564" cy="1650932"/>
          </a:xfrm>
          <a:effectLst>
            <a:outerShdw blurRad="431800" dist="203200" dir="2700000" algn="tl" rotWithShape="0">
              <a:prstClr val="black">
                <a:alpha val="27000"/>
              </a:prstClr>
            </a:outerShdw>
          </a:effectLst>
        </p:grpSpPr>
        <p:pic>
          <p:nvPicPr>
            <p:cNvPr id="62" name="图片 61"/>
            <p:cNvPicPr>
              <a:picLocks noChangeAspect="1"/>
            </p:cNvPicPr>
            <p:nvPr/>
          </p:nvPicPr>
          <p:blipFill>
            <a:blip r:embed="rId4" cstate="print">
              <a:extLst>
                <a:ext uri="{28A0092B-C50C-407E-A947-70E740481C1C}">
                  <a14:useLocalDpi xmlns:a14="http://schemas.microsoft.com/office/drawing/2010/main" val="0"/>
                </a:ext>
              </a:extLst>
            </a:blip>
            <a:srcRect l="43476" t="10614" b="12472"/>
            <a:stretch>
              <a:fillRect/>
            </a:stretch>
          </p:blipFill>
          <p:spPr>
            <a:xfrm>
              <a:off x="4048740" y="3509032"/>
              <a:ext cx="1470050" cy="1636996"/>
            </a:xfrm>
            <a:custGeom>
              <a:avLst/>
              <a:gdLst>
                <a:gd name="connsiteX0" fmla="*/ 729905 w 1470050"/>
                <a:gd name="connsiteY0" fmla="*/ 0 h 1636996"/>
                <a:gd name="connsiteX1" fmla="*/ 735825 w 1470050"/>
                <a:gd name="connsiteY1" fmla="*/ 156 h 1636996"/>
                <a:gd name="connsiteX2" fmla="*/ 741747 w 1470050"/>
                <a:gd name="connsiteY2" fmla="*/ 0 h 1636996"/>
                <a:gd name="connsiteX3" fmla="*/ 743950 w 1470050"/>
                <a:gd name="connsiteY3" fmla="*/ 369 h 1636996"/>
                <a:gd name="connsiteX4" fmla="*/ 759642 w 1470050"/>
                <a:gd name="connsiteY4" fmla="*/ 783 h 1636996"/>
                <a:gd name="connsiteX5" fmla="*/ 817572 w 1470050"/>
                <a:gd name="connsiteY5" fmla="*/ 20263 h 1636996"/>
                <a:gd name="connsiteX6" fmla="*/ 1388308 w 1470050"/>
                <a:gd name="connsiteY6" fmla="*/ 349777 h 1636996"/>
                <a:gd name="connsiteX7" fmla="*/ 1399765 w 1470050"/>
                <a:gd name="connsiteY7" fmla="*/ 358027 h 1636996"/>
                <a:gd name="connsiteX8" fmla="*/ 1402192 w 1470050"/>
                <a:gd name="connsiteY8" fmla="*/ 359344 h 1636996"/>
                <a:gd name="connsiteX9" fmla="*/ 1406289 w 1470050"/>
                <a:gd name="connsiteY9" fmla="*/ 362724 h 1636996"/>
                <a:gd name="connsiteX10" fmla="*/ 1413608 w 1470050"/>
                <a:gd name="connsiteY10" fmla="*/ 367995 h 1636996"/>
                <a:gd name="connsiteX11" fmla="*/ 1416604 w 1470050"/>
                <a:gd name="connsiteY11" fmla="*/ 371235 h 1636996"/>
                <a:gd name="connsiteX12" fmla="*/ 1424970 w 1470050"/>
                <a:gd name="connsiteY12" fmla="*/ 378138 h 1636996"/>
                <a:gd name="connsiteX13" fmla="*/ 1470050 w 1470050"/>
                <a:gd name="connsiteY13" fmla="*/ 486971 h 1636996"/>
                <a:gd name="connsiteX14" fmla="*/ 1470050 w 1470050"/>
                <a:gd name="connsiteY14" fmla="*/ 1146000 h 1636996"/>
                <a:gd name="connsiteX15" fmla="*/ 1443765 w 1470050"/>
                <a:gd name="connsiteY15" fmla="*/ 1232053 h 1636996"/>
                <a:gd name="connsiteX16" fmla="*/ 1440568 w 1470050"/>
                <a:gd name="connsiteY16" fmla="*/ 1235928 h 1636996"/>
                <a:gd name="connsiteX17" fmla="*/ 1434145 w 1470050"/>
                <a:gd name="connsiteY17" fmla="*/ 1246406 h 1636996"/>
                <a:gd name="connsiteX18" fmla="*/ 1388309 w 1470050"/>
                <a:gd name="connsiteY18" fmla="*/ 1286836 h 1636996"/>
                <a:gd name="connsiteX19" fmla="*/ 817573 w 1470050"/>
                <a:gd name="connsiteY19" fmla="*/ 1616350 h 1636996"/>
                <a:gd name="connsiteX20" fmla="*/ 700781 w 1470050"/>
                <a:gd name="connsiteY20" fmla="*/ 1631726 h 1636996"/>
                <a:gd name="connsiteX21" fmla="*/ 689255 w 1470050"/>
                <a:gd name="connsiteY21" fmla="*/ 1627422 h 1636996"/>
                <a:gd name="connsiteX22" fmla="*/ 682506 w 1470050"/>
                <a:gd name="connsiteY22" fmla="*/ 1625895 h 1636996"/>
                <a:gd name="connsiteX23" fmla="*/ 654080 w 1470050"/>
                <a:gd name="connsiteY23" fmla="*/ 1613094 h 1636996"/>
                <a:gd name="connsiteX24" fmla="*/ 83344 w 1470050"/>
                <a:gd name="connsiteY24" fmla="*/ 1283579 h 1636996"/>
                <a:gd name="connsiteX25" fmla="*/ 73517 w 1470050"/>
                <a:gd name="connsiteY25" fmla="*/ 1276503 h 1636996"/>
                <a:gd name="connsiteX26" fmla="*/ 67858 w 1470050"/>
                <a:gd name="connsiteY26" fmla="*/ 1273432 h 1636996"/>
                <a:gd name="connsiteX27" fmla="*/ 58306 w 1470050"/>
                <a:gd name="connsiteY27" fmla="*/ 1265550 h 1636996"/>
                <a:gd name="connsiteX28" fmla="*/ 58044 w 1470050"/>
                <a:gd name="connsiteY28" fmla="*/ 1265362 h 1636996"/>
                <a:gd name="connsiteX29" fmla="*/ 57937 w 1470050"/>
                <a:gd name="connsiteY29" fmla="*/ 1265246 h 1636996"/>
                <a:gd name="connsiteX30" fmla="*/ 45080 w 1470050"/>
                <a:gd name="connsiteY30" fmla="*/ 1254637 h 1636996"/>
                <a:gd name="connsiteX31" fmla="*/ 0 w 1470050"/>
                <a:gd name="connsiteY31" fmla="*/ 1145805 h 1636996"/>
                <a:gd name="connsiteX32" fmla="*/ 0 w 1470050"/>
                <a:gd name="connsiteY32" fmla="*/ 486776 h 1636996"/>
                <a:gd name="connsiteX33" fmla="*/ 67858 w 1470050"/>
                <a:gd name="connsiteY33" fmla="*/ 359150 h 1636996"/>
                <a:gd name="connsiteX34" fmla="*/ 77885 w 1470050"/>
                <a:gd name="connsiteY34" fmla="*/ 353708 h 1636996"/>
                <a:gd name="connsiteX35" fmla="*/ 83343 w 1470050"/>
                <a:gd name="connsiteY35" fmla="*/ 349777 h 1636996"/>
                <a:gd name="connsiteX36" fmla="*/ 654079 w 1470050"/>
                <a:gd name="connsiteY36" fmla="*/ 20263 h 1636996"/>
                <a:gd name="connsiteX37" fmla="*/ 712010 w 1470050"/>
                <a:gd name="connsiteY37" fmla="*/ 783 h 1636996"/>
                <a:gd name="connsiteX38" fmla="*/ 727702 w 1470050"/>
                <a:gd name="connsiteY38" fmla="*/ 369 h 16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0050" h="1636996">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7626581" y="1674993"/>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7" name="矩形 36"/>
          <p:cNvSpPr/>
          <p:nvPr/>
        </p:nvSpPr>
        <p:spPr>
          <a:xfrm>
            <a:off x="7583039" y="2093091"/>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7626581" y="332465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1" name="矩形 40"/>
          <p:cNvSpPr/>
          <p:nvPr/>
        </p:nvSpPr>
        <p:spPr>
          <a:xfrm>
            <a:off x="7583039" y="3742755"/>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7626581" y="4965560"/>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3" name="矩形 42"/>
          <p:cNvSpPr/>
          <p:nvPr/>
        </p:nvSpPr>
        <p:spPr>
          <a:xfrm>
            <a:off x="7626581" y="5383658"/>
            <a:ext cx="3465965"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文本框 44"/>
            <p:cNvSpPr txBox="1"/>
            <p:nvPr/>
          </p:nvSpPr>
          <p:spPr>
            <a:xfrm>
              <a:off x="6582745" y="1774375"/>
              <a:ext cx="545342"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01</a:t>
              </a:r>
              <a:endParaRPr lang="zh-CN" altLang="en-US" sz="4400" dirty="0">
                <a:solidFill>
                  <a:srgbClr val="2FA598"/>
                </a:solidFill>
                <a:latin typeface="Agency FB" panose="020B0503020202020204" pitchFamily="34" charset="0"/>
              </a:endParaRP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6" name="文本框 45"/>
            <p:cNvSpPr txBox="1"/>
            <p:nvPr/>
          </p:nvSpPr>
          <p:spPr>
            <a:xfrm>
              <a:off x="6530648" y="3414635"/>
              <a:ext cx="649537"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02</a:t>
              </a:r>
              <a:endParaRPr lang="zh-CN" altLang="en-US" sz="4400" dirty="0">
                <a:solidFill>
                  <a:srgbClr val="2FA598"/>
                </a:solidFill>
                <a:latin typeface="Agency FB" panose="020B0503020202020204" pitchFamily="34" charset="0"/>
              </a:endParaRP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文本框 46"/>
            <p:cNvSpPr txBox="1"/>
            <p:nvPr/>
          </p:nvSpPr>
          <p:spPr>
            <a:xfrm>
              <a:off x="6521030" y="5054897"/>
              <a:ext cx="668773"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03</a:t>
              </a:r>
              <a:endParaRPr lang="zh-CN" altLang="en-US" sz="4400" dirty="0">
                <a:solidFill>
                  <a:srgbClr val="2FA598"/>
                </a:solidFill>
                <a:latin typeface="Agency FB" panose="020B0503020202020204" pitchFamily="34" charset="0"/>
              </a:endParaRPr>
            </a:p>
          </p:txBody>
        </p:sp>
      </p:grpSp>
      <p:sp>
        <p:nvSpPr>
          <p:cNvPr id="68" name="文本框 6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9" name="文本框 68"/>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Scale>
                                      <p:cBhvr>
                                        <p:cTn id="1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8"/>
                                        </p:tgtEl>
                                        <p:attrNameLst>
                                          <p:attrName>ppt_x</p:attrName>
                                          <p:attrName>ppt_y</p:attrName>
                                        </p:attrNameLst>
                                      </p:cBhvr>
                                    </p:animMotion>
                                    <p:animEffect transition="in" filter="fade">
                                      <p:cBhvr>
                                        <p:cTn id="15" dur="1000"/>
                                        <p:tgtEl>
                                          <p:spTgt spid="5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600"/>
                                        <p:tgtEl>
                                          <p:spTgt spid="53"/>
                                        </p:tgtEl>
                                      </p:cBhvr>
                                    </p:animEffect>
                                    <p:anim calcmode="lin" valueType="num">
                                      <p:cBhvr>
                                        <p:cTn id="20" dur="600" fill="hold"/>
                                        <p:tgtEl>
                                          <p:spTgt spid="53"/>
                                        </p:tgtEl>
                                        <p:attrNameLst>
                                          <p:attrName>ppt_x</p:attrName>
                                        </p:attrNameLst>
                                      </p:cBhvr>
                                      <p:tavLst>
                                        <p:tav tm="0">
                                          <p:val>
                                            <p:strVal val="#ppt_x"/>
                                          </p:val>
                                        </p:tav>
                                        <p:tav tm="100000">
                                          <p:val>
                                            <p:strVal val="#ppt_x"/>
                                          </p:val>
                                        </p:tav>
                                      </p:tavLst>
                                    </p:anim>
                                    <p:anim calcmode="lin" valueType="num">
                                      <p:cBhvr>
                                        <p:cTn id="21" dur="600" fill="hold"/>
                                        <p:tgtEl>
                                          <p:spTgt spid="5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ppt_x</p:attrName>
                                        </p:attrNameLst>
                                      </p:cBhvr>
                                      <p:tavLst>
                                        <p:tav tm="0">
                                          <p:val>
                                            <p:strVal val="#ppt_x-#ppt_w*1.125000"/>
                                          </p:val>
                                        </p:tav>
                                        <p:tav tm="100000">
                                          <p:val>
                                            <p:strVal val="#ppt_x"/>
                                          </p:val>
                                        </p:tav>
                                      </p:tavLst>
                                    </p:anim>
                                    <p:animEffect transition="in" filter="wipe(right)">
                                      <p:cBhvr>
                                        <p:cTn id="30" dur="500"/>
                                        <p:tgtEl>
                                          <p:spTgt spid="3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Scale>
                                      <p:cBhvr>
                                        <p:cTn id="3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7"/>
                                        </p:tgtEl>
                                        <p:attrNameLst>
                                          <p:attrName>ppt_x</p:attrName>
                                          <p:attrName>ppt_y</p:attrName>
                                        </p:attrNameLst>
                                      </p:cBhvr>
                                    </p:animMotion>
                                    <p:animEffect transition="in" filter="fade">
                                      <p:cBhvr>
                                        <p:cTn id="36" dur="1000"/>
                                        <p:tgtEl>
                                          <p:spTgt spid="67"/>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600"/>
                                        <p:tgtEl>
                                          <p:spTgt spid="51"/>
                                        </p:tgtEl>
                                      </p:cBhvr>
                                    </p:animEffect>
                                    <p:anim calcmode="lin" valueType="num">
                                      <p:cBhvr>
                                        <p:cTn id="41" dur="600" fill="hold"/>
                                        <p:tgtEl>
                                          <p:spTgt spid="51"/>
                                        </p:tgtEl>
                                        <p:attrNameLst>
                                          <p:attrName>ppt_x</p:attrName>
                                        </p:attrNameLst>
                                      </p:cBhvr>
                                      <p:tavLst>
                                        <p:tav tm="0">
                                          <p:val>
                                            <p:strVal val="#ppt_x"/>
                                          </p:val>
                                        </p:tav>
                                        <p:tav tm="100000">
                                          <p:val>
                                            <p:strVal val="#ppt_x"/>
                                          </p:val>
                                        </p:tav>
                                      </p:tavLst>
                                    </p:anim>
                                    <p:anim calcmode="lin" valueType="num">
                                      <p:cBhvr>
                                        <p:cTn id="42" dur="600" fill="hold"/>
                                        <p:tgtEl>
                                          <p:spTgt spid="5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right)">
                                      <p:cBhvr>
                                        <p:cTn id="51" dur="500"/>
                                        <p:tgtEl>
                                          <p:spTgt spid="41"/>
                                        </p:tgtEl>
                                      </p:cBhvr>
                                    </p:animEffect>
                                  </p:childTnLst>
                                </p:cTn>
                              </p:par>
                            </p:childTnLst>
                          </p:cTn>
                        </p:par>
                        <p:par>
                          <p:cTn id="52" fill="hold">
                            <p:stCondLst>
                              <p:cond delay="4500"/>
                            </p:stCondLst>
                            <p:childTnLst>
                              <p:par>
                                <p:cTn id="53" presetID="52"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Scale>
                                      <p:cBhvr>
                                        <p:cTn id="55"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3"/>
                                        </p:tgtEl>
                                        <p:attrNameLst>
                                          <p:attrName>ppt_x</p:attrName>
                                          <p:attrName>ppt_y</p:attrName>
                                        </p:attrNameLst>
                                      </p:cBhvr>
                                    </p:animMotion>
                                    <p:animEffect transition="in" filter="fade">
                                      <p:cBhvr>
                                        <p:cTn id="57" dur="1000"/>
                                        <p:tgtEl>
                                          <p:spTgt spid="63"/>
                                        </p:tgtEl>
                                      </p:cBhvr>
                                    </p:animEffect>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600"/>
                                        <p:tgtEl>
                                          <p:spTgt spid="52"/>
                                        </p:tgtEl>
                                      </p:cBhvr>
                                    </p:animEffect>
                                    <p:anim calcmode="lin" valueType="num">
                                      <p:cBhvr>
                                        <p:cTn id="62" dur="600" fill="hold"/>
                                        <p:tgtEl>
                                          <p:spTgt spid="52"/>
                                        </p:tgtEl>
                                        <p:attrNameLst>
                                          <p:attrName>ppt_x</p:attrName>
                                        </p:attrNameLst>
                                      </p:cBhvr>
                                      <p:tavLst>
                                        <p:tav tm="0">
                                          <p:val>
                                            <p:strVal val="#ppt_x"/>
                                          </p:val>
                                        </p:tav>
                                        <p:tav tm="100000">
                                          <p:val>
                                            <p:strVal val="#ppt_x"/>
                                          </p:val>
                                        </p:tav>
                                      </p:tavLst>
                                    </p:anim>
                                    <p:anim calcmode="lin" valueType="num">
                                      <p:cBhvr>
                                        <p:cTn id="63" dur="600" fill="hold"/>
                                        <p:tgtEl>
                                          <p:spTgt spid="52"/>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03"/>
            <p:cNvSpPr/>
            <p:nvPr/>
          </p:nvSpPr>
          <p:spPr bwMode="auto">
            <a:xfrm>
              <a:off x="4861296" y="2935438"/>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10"/>
            <p:cNvSpPr>
              <a:spLocks noEditPoints="1"/>
            </p:cNvSpPr>
            <p:nvPr/>
          </p:nvSpPr>
          <p:spPr bwMode="auto">
            <a:xfrm>
              <a:off x="8383880" y="3863791"/>
              <a:ext cx="477316" cy="356536"/>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817"/>
            <p:cNvSpPr>
              <a:spLocks noEditPoints="1"/>
            </p:cNvSpPr>
            <p:nvPr/>
          </p:nvSpPr>
          <p:spPr bwMode="auto">
            <a:xfrm>
              <a:off x="6728188" y="3538535"/>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95"/>
            <p:cNvSpPr/>
            <p:nvPr/>
          </p:nvSpPr>
          <p:spPr bwMode="auto">
            <a:xfrm>
              <a:off x="3874833" y="4020302"/>
              <a:ext cx="660400" cy="644525"/>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51"/>
            <p:cNvSpPr>
              <a:spLocks noEditPoints="1"/>
            </p:cNvSpPr>
            <p:nvPr/>
          </p:nvSpPr>
          <p:spPr bwMode="auto">
            <a:xfrm>
              <a:off x="3294148" y="3480022"/>
              <a:ext cx="550630" cy="490096"/>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37" name="任意多边形 36"/>
          <p:cNvSpPr/>
          <p:nvPr/>
        </p:nvSpPr>
        <p:spPr>
          <a:xfrm>
            <a:off x="2788958" y="2345212"/>
            <a:ext cx="1602557" cy="358219"/>
          </a:xfrm>
          <a:custGeom>
            <a:avLst/>
            <a:gdLst>
              <a:gd name="connsiteX0" fmla="*/ 1602557 w 1602557"/>
              <a:gd name="connsiteY0" fmla="*/ 358219 h 358219"/>
              <a:gd name="connsiteX1" fmla="*/ 0 w 1602557"/>
              <a:gd name="connsiteY1" fmla="*/ 358219 h 358219"/>
              <a:gd name="connsiteX2" fmla="*/ 0 w 1602557"/>
              <a:gd name="connsiteY2" fmla="*/ 0 h 358219"/>
            </a:gdLst>
            <a:ahLst/>
            <a:cxnLst>
              <a:cxn ang="0">
                <a:pos x="connsiteX0" y="connsiteY0"/>
              </a:cxn>
              <a:cxn ang="0">
                <a:pos x="connsiteX1" y="connsiteY1"/>
              </a:cxn>
              <a:cxn ang="0">
                <a:pos x="connsiteX2" y="connsiteY2"/>
              </a:cxn>
            </a:cxnLst>
            <a:rect l="l" t="t" r="r" b="b"/>
            <a:pathLst>
              <a:path w="1602557" h="358219">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408851" y="1836165"/>
            <a:ext cx="895546" cy="678730"/>
          </a:xfrm>
          <a:custGeom>
            <a:avLst/>
            <a:gdLst>
              <a:gd name="connsiteX0" fmla="*/ 0 w 895546"/>
              <a:gd name="connsiteY0" fmla="*/ 678730 h 678730"/>
              <a:gd name="connsiteX1" fmla="*/ 0 w 895546"/>
              <a:gd name="connsiteY1" fmla="*/ 0 h 678730"/>
              <a:gd name="connsiteX2" fmla="*/ 895546 w 895546"/>
              <a:gd name="connsiteY2" fmla="*/ 0 h 678730"/>
            </a:gdLst>
            <a:ahLst/>
            <a:cxnLst>
              <a:cxn ang="0">
                <a:pos x="connsiteX0" y="connsiteY0"/>
              </a:cxn>
              <a:cxn ang="0">
                <a:pos x="connsiteX1" y="connsiteY1"/>
              </a:cxn>
              <a:cxn ang="0">
                <a:pos x="connsiteX2" y="connsiteY2"/>
              </a:cxn>
            </a:cxnLst>
            <a:rect l="l" t="t" r="r" b="b"/>
            <a:pathLst>
              <a:path w="895546" h="678730">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426187" y="2835406"/>
            <a:ext cx="669303" cy="565608"/>
          </a:xfrm>
          <a:custGeom>
            <a:avLst/>
            <a:gdLst>
              <a:gd name="connsiteX0" fmla="*/ 0 w 669303"/>
              <a:gd name="connsiteY0" fmla="*/ 565608 h 565608"/>
              <a:gd name="connsiteX1" fmla="*/ 0 w 669303"/>
              <a:gd name="connsiteY1" fmla="*/ 0 h 565608"/>
              <a:gd name="connsiteX2" fmla="*/ 669303 w 669303"/>
              <a:gd name="connsiteY2" fmla="*/ 0 h 565608"/>
            </a:gdLst>
            <a:ahLst/>
            <a:cxnLst>
              <a:cxn ang="0">
                <a:pos x="connsiteX0" y="connsiteY0"/>
              </a:cxn>
              <a:cxn ang="0">
                <a:pos x="connsiteX1" y="connsiteY1"/>
              </a:cxn>
              <a:cxn ang="0">
                <a:pos x="connsiteX2" y="connsiteY2"/>
              </a:cxn>
            </a:cxnLst>
            <a:rect l="l" t="t" r="r" b="b"/>
            <a:pathLst>
              <a:path w="669303" h="565608">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172422" y="4758474"/>
            <a:ext cx="820132" cy="744717"/>
          </a:xfrm>
          <a:custGeom>
            <a:avLst/>
            <a:gdLst>
              <a:gd name="connsiteX0" fmla="*/ 0 w 820132"/>
              <a:gd name="connsiteY0" fmla="*/ 0 h 744717"/>
              <a:gd name="connsiteX1" fmla="*/ 0 w 820132"/>
              <a:gd name="connsiteY1" fmla="*/ 744717 h 744717"/>
              <a:gd name="connsiteX2" fmla="*/ 820132 w 820132"/>
              <a:gd name="connsiteY2" fmla="*/ 744717 h 744717"/>
            </a:gdLst>
            <a:ahLst/>
            <a:cxnLst>
              <a:cxn ang="0">
                <a:pos x="connsiteX0" y="connsiteY0"/>
              </a:cxn>
              <a:cxn ang="0">
                <a:pos x="connsiteX1" y="connsiteY1"/>
              </a:cxn>
              <a:cxn ang="0">
                <a:pos x="connsiteX2" y="connsiteY2"/>
              </a:cxn>
            </a:cxnLst>
            <a:rect l="l" t="t" r="r" b="b"/>
            <a:pathLst>
              <a:path w="820132" h="744717">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052908" y="4711340"/>
            <a:ext cx="556182" cy="480767"/>
          </a:xfrm>
          <a:custGeom>
            <a:avLst/>
            <a:gdLst>
              <a:gd name="connsiteX0" fmla="*/ 556182 w 556182"/>
              <a:gd name="connsiteY0" fmla="*/ 0 h 480767"/>
              <a:gd name="connsiteX1" fmla="*/ 0 w 556182"/>
              <a:gd name="connsiteY1" fmla="*/ 0 h 480767"/>
              <a:gd name="connsiteX2" fmla="*/ 0 w 556182"/>
              <a:gd name="connsiteY2" fmla="*/ 480767 h 480767"/>
            </a:gdLst>
            <a:ahLst/>
            <a:cxnLst>
              <a:cxn ang="0">
                <a:pos x="connsiteX0" y="connsiteY0"/>
              </a:cxn>
              <a:cxn ang="0">
                <a:pos x="connsiteX1" y="connsiteY1"/>
              </a:cxn>
              <a:cxn ang="0">
                <a:pos x="connsiteX2" y="connsiteY2"/>
              </a:cxn>
            </a:cxnLst>
            <a:rect l="l" t="t" r="r" b="b"/>
            <a:pathLst>
              <a:path w="556182" h="480767">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855704" y="3551843"/>
            <a:ext cx="1140644" cy="443060"/>
          </a:xfrm>
          <a:custGeom>
            <a:avLst/>
            <a:gdLst>
              <a:gd name="connsiteX0" fmla="*/ 1140644 w 1140644"/>
              <a:gd name="connsiteY0" fmla="*/ 0 h 443060"/>
              <a:gd name="connsiteX1" fmla="*/ 0 w 1140644"/>
              <a:gd name="connsiteY1" fmla="*/ 0 h 443060"/>
              <a:gd name="connsiteX2" fmla="*/ 0 w 1140644"/>
              <a:gd name="connsiteY2" fmla="*/ 443060 h 443060"/>
            </a:gdLst>
            <a:ahLst/>
            <a:cxnLst>
              <a:cxn ang="0">
                <a:pos x="connsiteX0" y="connsiteY0"/>
              </a:cxn>
              <a:cxn ang="0">
                <a:pos x="connsiteX1" y="connsiteY1"/>
              </a:cxn>
              <a:cxn ang="0">
                <a:pos x="connsiteX2" y="connsiteY2"/>
              </a:cxn>
            </a:cxnLst>
            <a:rect l="l" t="t" r="r" b="b"/>
            <a:pathLst>
              <a:path w="1140644" h="443060">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766882" y="116522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1988133" y="15054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839193" y="4198369"/>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6" name="矩形 55"/>
          <p:cNvSpPr/>
          <p:nvPr/>
        </p:nvSpPr>
        <p:spPr>
          <a:xfrm>
            <a:off x="1060444" y="453861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2063079" y="5478610"/>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8" name="矩形 57"/>
          <p:cNvSpPr/>
          <p:nvPr/>
        </p:nvSpPr>
        <p:spPr>
          <a:xfrm>
            <a:off x="2284330" y="5818857"/>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8511953" y="499378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0" name="矩形 59"/>
          <p:cNvSpPr/>
          <p:nvPr/>
        </p:nvSpPr>
        <p:spPr>
          <a:xfrm>
            <a:off x="8733204" y="533402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1" name="矩形 60"/>
          <p:cNvSpPr/>
          <p:nvPr/>
        </p:nvSpPr>
        <p:spPr>
          <a:xfrm>
            <a:off x="9442903" y="2363184"/>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2" name="矩形 61"/>
          <p:cNvSpPr/>
          <p:nvPr/>
        </p:nvSpPr>
        <p:spPr>
          <a:xfrm>
            <a:off x="9664154" y="27034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3" name="矩形 62"/>
          <p:cNvSpPr/>
          <p:nvPr/>
        </p:nvSpPr>
        <p:spPr>
          <a:xfrm>
            <a:off x="7670250" y="1260403"/>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4" name="矩形 63"/>
          <p:cNvSpPr/>
          <p:nvPr/>
        </p:nvSpPr>
        <p:spPr>
          <a:xfrm>
            <a:off x="7891501" y="1600650"/>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800"/>
                                        <p:tgtEl>
                                          <p:spTgt spid="49"/>
                                        </p:tgtEl>
                                      </p:cBhvr>
                                    </p:animEffect>
                                    <p:anim calcmode="lin" valueType="num">
                                      <p:cBhvr>
                                        <p:cTn id="27" dur="800" fill="hold"/>
                                        <p:tgtEl>
                                          <p:spTgt spid="49"/>
                                        </p:tgtEl>
                                        <p:attrNameLst>
                                          <p:attrName>ppt_x</p:attrName>
                                        </p:attrNameLst>
                                      </p:cBhvr>
                                      <p:tavLst>
                                        <p:tav tm="0">
                                          <p:val>
                                            <p:strVal val="#ppt_x"/>
                                          </p:val>
                                        </p:tav>
                                        <p:tav tm="100000">
                                          <p:val>
                                            <p:strVal val="#ppt_x"/>
                                          </p:val>
                                        </p:tav>
                                      </p:tavLst>
                                    </p:anim>
                                    <p:anim calcmode="lin" valueType="num">
                                      <p:cBhvr>
                                        <p:cTn id="28" dur="720" decel="100000" fill="hold"/>
                                        <p:tgtEl>
                                          <p:spTgt spid="49"/>
                                        </p:tgtEl>
                                        <p:attrNameLst>
                                          <p:attrName>ppt_y</p:attrName>
                                        </p:attrNameLst>
                                      </p:cBhvr>
                                      <p:tavLst>
                                        <p:tav tm="0">
                                          <p:val>
                                            <p:strVal val="#ppt_y+1"/>
                                          </p:val>
                                        </p:tav>
                                        <p:tav tm="100000">
                                          <p:val>
                                            <p:strVal val="#ppt_y-.03"/>
                                          </p:val>
                                        </p:tav>
                                      </p:tavLst>
                                    </p:anim>
                                    <p:anim calcmode="lin" valueType="num">
                                      <p:cBhvr>
                                        <p:cTn id="29" dur="80" accel="100000" fill="hold">
                                          <p:stCondLst>
                                            <p:cond delay="720"/>
                                          </p:stCondLst>
                                        </p:cTn>
                                        <p:tgtEl>
                                          <p:spTgt spid="49"/>
                                        </p:tgtEl>
                                        <p:attrNameLst>
                                          <p:attrName>ppt_y</p:attrName>
                                        </p:attrNameLst>
                                      </p:cBhvr>
                                      <p:tavLst>
                                        <p:tav tm="0">
                                          <p:val>
                                            <p:strVal val="#ppt_y-.03"/>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anim calcmode="lin" valueType="num">
                                      <p:cBhvr>
                                        <p:cTn id="33" dur="800" fill="hold"/>
                                        <p:tgtEl>
                                          <p:spTgt spid="50"/>
                                        </p:tgtEl>
                                        <p:attrNameLst>
                                          <p:attrName>ppt_x</p:attrName>
                                        </p:attrNameLst>
                                      </p:cBhvr>
                                      <p:tavLst>
                                        <p:tav tm="0">
                                          <p:val>
                                            <p:strVal val="#ppt_x"/>
                                          </p:val>
                                        </p:tav>
                                        <p:tav tm="100000">
                                          <p:val>
                                            <p:strVal val="#ppt_x"/>
                                          </p:val>
                                        </p:tav>
                                      </p:tavLst>
                                    </p:anim>
                                    <p:anim calcmode="lin" valueType="num">
                                      <p:cBhvr>
                                        <p:cTn id="34" dur="8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800"/>
                                        <p:tgtEl>
                                          <p:spTgt spid="63"/>
                                        </p:tgtEl>
                                      </p:cBhvr>
                                    </p:animEffect>
                                    <p:anim calcmode="lin" valueType="num">
                                      <p:cBhvr>
                                        <p:cTn id="48" dur="800" fill="hold"/>
                                        <p:tgtEl>
                                          <p:spTgt spid="63"/>
                                        </p:tgtEl>
                                        <p:attrNameLst>
                                          <p:attrName>ppt_x</p:attrName>
                                        </p:attrNameLst>
                                      </p:cBhvr>
                                      <p:tavLst>
                                        <p:tav tm="0">
                                          <p:val>
                                            <p:strVal val="#ppt_x"/>
                                          </p:val>
                                        </p:tav>
                                        <p:tav tm="100000">
                                          <p:val>
                                            <p:strVal val="#ppt_x"/>
                                          </p:val>
                                        </p:tav>
                                      </p:tavLst>
                                    </p:anim>
                                    <p:anim calcmode="lin" valueType="num">
                                      <p:cBhvr>
                                        <p:cTn id="49" dur="720" decel="100000" fill="hold"/>
                                        <p:tgtEl>
                                          <p:spTgt spid="63"/>
                                        </p:tgtEl>
                                        <p:attrNameLst>
                                          <p:attrName>ppt_y</p:attrName>
                                        </p:attrNameLst>
                                      </p:cBhvr>
                                      <p:tavLst>
                                        <p:tav tm="0">
                                          <p:val>
                                            <p:strVal val="#ppt_y+1"/>
                                          </p:val>
                                        </p:tav>
                                        <p:tav tm="100000">
                                          <p:val>
                                            <p:strVal val="#ppt_y-.03"/>
                                          </p:val>
                                        </p:tav>
                                      </p:tavLst>
                                    </p:anim>
                                    <p:anim calcmode="lin" valueType="num">
                                      <p:cBhvr>
                                        <p:cTn id="50" dur="80" accel="100000" fill="hold">
                                          <p:stCondLst>
                                            <p:cond delay="720"/>
                                          </p:stCondLst>
                                        </p:cTn>
                                        <p:tgtEl>
                                          <p:spTgt spid="63"/>
                                        </p:tgtEl>
                                        <p:attrNameLst>
                                          <p:attrName>ppt_y</p:attrName>
                                        </p:attrNameLst>
                                      </p:cBhvr>
                                      <p:tavLst>
                                        <p:tav tm="0">
                                          <p:val>
                                            <p:strVal val="#ppt_y-.03"/>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800"/>
                                        <p:tgtEl>
                                          <p:spTgt spid="64"/>
                                        </p:tgtEl>
                                      </p:cBhvr>
                                    </p:animEffect>
                                    <p:anim calcmode="lin" valueType="num">
                                      <p:cBhvr>
                                        <p:cTn id="54" dur="800" fill="hold"/>
                                        <p:tgtEl>
                                          <p:spTgt spid="64"/>
                                        </p:tgtEl>
                                        <p:attrNameLst>
                                          <p:attrName>ppt_x</p:attrName>
                                        </p:attrNameLst>
                                      </p:cBhvr>
                                      <p:tavLst>
                                        <p:tav tm="0">
                                          <p:val>
                                            <p:strVal val="#ppt_x"/>
                                          </p:val>
                                        </p:tav>
                                        <p:tav tm="100000">
                                          <p:val>
                                            <p:strVal val="#ppt_x"/>
                                          </p:val>
                                        </p:tav>
                                      </p:tavLst>
                                    </p:anim>
                                    <p:anim calcmode="lin" valueType="num">
                                      <p:cBhvr>
                                        <p:cTn id="55" dur="800" fill="hold"/>
                                        <p:tgtEl>
                                          <p:spTgt spid="6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ppt_y</p:attrName>
                                        </p:attrNameLst>
                                      </p:cBhvr>
                                      <p:tavLst>
                                        <p:tav tm="0">
                                          <p:val>
                                            <p:strVal val="#ppt_y+#ppt_h*1.125000"/>
                                          </p:val>
                                        </p:tav>
                                        <p:tav tm="100000">
                                          <p:val>
                                            <p:strVal val="#ppt_y"/>
                                          </p:val>
                                        </p:tav>
                                      </p:tavLst>
                                    </p:anim>
                                    <p:animEffect transition="in" filter="wipe(up)">
                                      <p:cBhvr>
                                        <p:cTn id="60" dur="500"/>
                                        <p:tgtEl>
                                          <p:spTgt spid="33"/>
                                        </p:tgtEl>
                                      </p:cBhvr>
                                    </p:animEffect>
                                  </p:childTnLst>
                                </p:cTn>
                              </p:par>
                            </p:childTnLst>
                          </p:cTn>
                        </p:par>
                        <p:par>
                          <p:cTn id="61" fill="hold">
                            <p:stCondLst>
                              <p:cond delay="4500"/>
                            </p:stCondLst>
                            <p:childTnLst>
                              <p:par>
                                <p:cTn id="62" presetID="1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up)">
                                      <p:cBhvr>
                                        <p:cTn id="65" dur="500"/>
                                        <p:tgtEl>
                                          <p:spTgt spid="29"/>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800"/>
                                        <p:tgtEl>
                                          <p:spTgt spid="55"/>
                                        </p:tgtEl>
                                      </p:cBhvr>
                                    </p:animEffect>
                                    <p:anim calcmode="lin" valueType="num">
                                      <p:cBhvr>
                                        <p:cTn id="79" dur="800" fill="hold"/>
                                        <p:tgtEl>
                                          <p:spTgt spid="55"/>
                                        </p:tgtEl>
                                        <p:attrNameLst>
                                          <p:attrName>ppt_x</p:attrName>
                                        </p:attrNameLst>
                                      </p:cBhvr>
                                      <p:tavLst>
                                        <p:tav tm="0">
                                          <p:val>
                                            <p:strVal val="#ppt_x"/>
                                          </p:val>
                                        </p:tav>
                                        <p:tav tm="100000">
                                          <p:val>
                                            <p:strVal val="#ppt_x"/>
                                          </p:val>
                                        </p:tav>
                                      </p:tavLst>
                                    </p:anim>
                                    <p:anim calcmode="lin" valueType="num">
                                      <p:cBhvr>
                                        <p:cTn id="80" dur="720" decel="100000" fill="hold"/>
                                        <p:tgtEl>
                                          <p:spTgt spid="55"/>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5"/>
                                        </p:tgtEl>
                                        <p:attrNameLst>
                                          <p:attrName>ppt_y</p:attrName>
                                        </p:attrNameLst>
                                      </p:cBhvr>
                                      <p:tavLst>
                                        <p:tav tm="0">
                                          <p:val>
                                            <p:strVal val="#ppt_y-.03"/>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800"/>
                                        <p:tgtEl>
                                          <p:spTgt spid="56"/>
                                        </p:tgtEl>
                                      </p:cBhvr>
                                    </p:animEffect>
                                    <p:anim calcmode="lin" valueType="num">
                                      <p:cBhvr>
                                        <p:cTn id="85" dur="800" fill="hold"/>
                                        <p:tgtEl>
                                          <p:spTgt spid="56"/>
                                        </p:tgtEl>
                                        <p:attrNameLst>
                                          <p:attrName>ppt_x</p:attrName>
                                        </p:attrNameLst>
                                      </p:cBhvr>
                                      <p:tavLst>
                                        <p:tav tm="0">
                                          <p:val>
                                            <p:strVal val="#ppt_x"/>
                                          </p:val>
                                        </p:tav>
                                        <p:tav tm="100000">
                                          <p:val>
                                            <p:strVal val="#ppt_x"/>
                                          </p:val>
                                        </p:tav>
                                      </p:tavLst>
                                    </p:anim>
                                    <p:anim calcmode="lin" valueType="num">
                                      <p:cBhvr>
                                        <p:cTn id="86" dur="8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7000"/>
                            </p:stCondLst>
                            <p:childTnLst>
                              <p:par>
                                <p:cTn id="97" presetID="37" presetClass="entr" presetSubtype="0"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800"/>
                                        <p:tgtEl>
                                          <p:spTgt spid="61"/>
                                        </p:tgtEl>
                                      </p:cBhvr>
                                    </p:animEffect>
                                    <p:anim calcmode="lin" valueType="num">
                                      <p:cBhvr>
                                        <p:cTn id="100" dur="800" fill="hold"/>
                                        <p:tgtEl>
                                          <p:spTgt spid="61"/>
                                        </p:tgtEl>
                                        <p:attrNameLst>
                                          <p:attrName>ppt_x</p:attrName>
                                        </p:attrNameLst>
                                      </p:cBhvr>
                                      <p:tavLst>
                                        <p:tav tm="0">
                                          <p:val>
                                            <p:strVal val="#ppt_x"/>
                                          </p:val>
                                        </p:tav>
                                        <p:tav tm="100000">
                                          <p:val>
                                            <p:strVal val="#ppt_x"/>
                                          </p:val>
                                        </p:tav>
                                      </p:tavLst>
                                    </p:anim>
                                    <p:anim calcmode="lin" valueType="num">
                                      <p:cBhvr>
                                        <p:cTn id="101" dur="720" decel="100000" fill="hold"/>
                                        <p:tgtEl>
                                          <p:spTgt spid="61"/>
                                        </p:tgtEl>
                                        <p:attrNameLst>
                                          <p:attrName>ppt_y</p:attrName>
                                        </p:attrNameLst>
                                      </p:cBhvr>
                                      <p:tavLst>
                                        <p:tav tm="0">
                                          <p:val>
                                            <p:strVal val="#ppt_y+1"/>
                                          </p:val>
                                        </p:tav>
                                        <p:tav tm="100000">
                                          <p:val>
                                            <p:strVal val="#ppt_y-.03"/>
                                          </p:val>
                                        </p:tav>
                                      </p:tavLst>
                                    </p:anim>
                                    <p:anim calcmode="lin" valueType="num">
                                      <p:cBhvr>
                                        <p:cTn id="102" dur="80" accel="100000" fill="hold">
                                          <p:stCondLst>
                                            <p:cond delay="720"/>
                                          </p:stCondLst>
                                        </p:cTn>
                                        <p:tgtEl>
                                          <p:spTgt spid="61"/>
                                        </p:tgtEl>
                                        <p:attrNameLst>
                                          <p:attrName>ppt_y</p:attrName>
                                        </p:attrNameLst>
                                      </p:cBhvr>
                                      <p:tavLst>
                                        <p:tav tm="0">
                                          <p:val>
                                            <p:strVal val="#ppt_y-.03"/>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800"/>
                                        <p:tgtEl>
                                          <p:spTgt spid="62"/>
                                        </p:tgtEl>
                                      </p:cBhvr>
                                    </p:animEffect>
                                    <p:anim calcmode="lin" valueType="num">
                                      <p:cBhvr>
                                        <p:cTn id="106" dur="800" fill="hold"/>
                                        <p:tgtEl>
                                          <p:spTgt spid="62"/>
                                        </p:tgtEl>
                                        <p:attrNameLst>
                                          <p:attrName>ppt_x</p:attrName>
                                        </p:attrNameLst>
                                      </p:cBhvr>
                                      <p:tavLst>
                                        <p:tav tm="0">
                                          <p:val>
                                            <p:strVal val="#ppt_x"/>
                                          </p:val>
                                        </p:tav>
                                        <p:tav tm="100000">
                                          <p:val>
                                            <p:strVal val="#ppt_x"/>
                                          </p:val>
                                        </p:tav>
                                      </p:tavLst>
                                    </p:anim>
                                    <p:anim calcmode="lin" valueType="num">
                                      <p:cBhvr>
                                        <p:cTn id="107" dur="800" fill="hold"/>
                                        <p:tgtEl>
                                          <p:spTgt spid="62"/>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500"/>
                                        <p:tgtEl>
                                          <p:spTgt spid="2"/>
                                        </p:tgtEl>
                                        <p:attrNameLst>
                                          <p:attrName>ppt_y</p:attrName>
                                        </p:attrNameLst>
                                      </p:cBhvr>
                                      <p:tavLst>
                                        <p:tav tm="0">
                                          <p:val>
                                            <p:strVal val="#ppt_y+#ppt_h*1.125000"/>
                                          </p:val>
                                        </p:tav>
                                        <p:tav tm="100000">
                                          <p:val>
                                            <p:strVal val="#ppt_y"/>
                                          </p:val>
                                        </p:tav>
                                      </p:tavLst>
                                    </p:anim>
                                    <p:animEffect transition="in" filter="wipe(up)">
                                      <p:cBhvr>
                                        <p:cTn id="112" dur="500"/>
                                        <p:tgtEl>
                                          <p:spTgt spid="2"/>
                                        </p:tgtEl>
                                      </p:cBhvr>
                                    </p:animEffect>
                                  </p:childTnLst>
                                </p:cTn>
                              </p:par>
                            </p:childTnLst>
                          </p:cTn>
                        </p:par>
                        <p:par>
                          <p:cTn id="113" fill="hold">
                            <p:stCondLst>
                              <p:cond delay="8500"/>
                            </p:stCondLst>
                            <p:childTnLst>
                              <p:par>
                                <p:cTn id="114" presetID="12" presetClass="entr" presetSubtype="4"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p:tgtEl>
                                          <p:spTgt spid="14"/>
                                        </p:tgtEl>
                                        <p:attrNameLst>
                                          <p:attrName>ppt_y</p:attrName>
                                        </p:attrNameLst>
                                      </p:cBhvr>
                                      <p:tavLst>
                                        <p:tav tm="0">
                                          <p:val>
                                            <p:strVal val="#ppt_y+#ppt_h*1.125000"/>
                                          </p:val>
                                        </p:tav>
                                        <p:tav tm="100000">
                                          <p:val>
                                            <p:strVal val="#ppt_y"/>
                                          </p:val>
                                        </p:tav>
                                      </p:tavLst>
                                    </p:anim>
                                    <p:animEffect transition="in" filter="wipe(up)">
                                      <p:cBhvr>
                                        <p:cTn id="117" dur="500"/>
                                        <p:tgtEl>
                                          <p:spTgt spid="14"/>
                                        </p:tgtEl>
                                      </p:cBhvr>
                                    </p:animEffect>
                                  </p:childTnLst>
                                </p:cTn>
                              </p:par>
                            </p:childTnLst>
                          </p:cTn>
                        </p:par>
                        <p:par>
                          <p:cTn id="118" fill="hold">
                            <p:stCondLst>
                              <p:cond delay="9000"/>
                            </p:stCondLst>
                            <p:childTnLst>
                              <p:par>
                                <p:cTn id="119" presetID="2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right)">
                                      <p:cBhvr>
                                        <p:cTn id="121" dur="500"/>
                                        <p:tgtEl>
                                          <p:spTgt spid="4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par>
                          <p:cTn id="127" fill="hold">
                            <p:stCondLst>
                              <p:cond delay="9500"/>
                            </p:stCondLst>
                            <p:childTnLst>
                              <p:par>
                                <p:cTn id="128" presetID="37"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800"/>
                                        <p:tgtEl>
                                          <p:spTgt spid="57"/>
                                        </p:tgtEl>
                                      </p:cBhvr>
                                    </p:animEffect>
                                    <p:anim calcmode="lin" valueType="num">
                                      <p:cBhvr>
                                        <p:cTn id="131" dur="800" fill="hold"/>
                                        <p:tgtEl>
                                          <p:spTgt spid="57"/>
                                        </p:tgtEl>
                                        <p:attrNameLst>
                                          <p:attrName>ppt_x</p:attrName>
                                        </p:attrNameLst>
                                      </p:cBhvr>
                                      <p:tavLst>
                                        <p:tav tm="0">
                                          <p:val>
                                            <p:strVal val="#ppt_x"/>
                                          </p:val>
                                        </p:tav>
                                        <p:tav tm="100000">
                                          <p:val>
                                            <p:strVal val="#ppt_x"/>
                                          </p:val>
                                        </p:tav>
                                      </p:tavLst>
                                    </p:anim>
                                    <p:anim calcmode="lin" valueType="num">
                                      <p:cBhvr>
                                        <p:cTn id="132" dur="720" decel="100000" fill="hold"/>
                                        <p:tgtEl>
                                          <p:spTgt spid="57"/>
                                        </p:tgtEl>
                                        <p:attrNameLst>
                                          <p:attrName>ppt_y</p:attrName>
                                        </p:attrNameLst>
                                      </p:cBhvr>
                                      <p:tavLst>
                                        <p:tav tm="0">
                                          <p:val>
                                            <p:strVal val="#ppt_y+1"/>
                                          </p:val>
                                        </p:tav>
                                        <p:tav tm="100000">
                                          <p:val>
                                            <p:strVal val="#ppt_y-.03"/>
                                          </p:val>
                                        </p:tav>
                                      </p:tavLst>
                                    </p:anim>
                                    <p:anim calcmode="lin" valueType="num">
                                      <p:cBhvr>
                                        <p:cTn id="133" dur="80" accel="100000" fill="hold">
                                          <p:stCondLst>
                                            <p:cond delay="720"/>
                                          </p:stCondLst>
                                        </p:cTn>
                                        <p:tgtEl>
                                          <p:spTgt spid="57"/>
                                        </p:tgtEl>
                                        <p:attrNameLst>
                                          <p:attrName>ppt_y</p:attrName>
                                        </p:attrNameLst>
                                      </p:cBhvr>
                                      <p:tavLst>
                                        <p:tav tm="0">
                                          <p:val>
                                            <p:strVal val="#ppt_y-.03"/>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800"/>
                                        <p:tgtEl>
                                          <p:spTgt spid="58"/>
                                        </p:tgtEl>
                                      </p:cBhvr>
                                    </p:animEffect>
                                    <p:anim calcmode="lin" valueType="num">
                                      <p:cBhvr>
                                        <p:cTn id="137" dur="800" fill="hold"/>
                                        <p:tgtEl>
                                          <p:spTgt spid="58"/>
                                        </p:tgtEl>
                                        <p:attrNameLst>
                                          <p:attrName>ppt_x</p:attrName>
                                        </p:attrNameLst>
                                      </p:cBhvr>
                                      <p:tavLst>
                                        <p:tav tm="0">
                                          <p:val>
                                            <p:strVal val="#ppt_x"/>
                                          </p:val>
                                        </p:tav>
                                        <p:tav tm="100000">
                                          <p:val>
                                            <p:strVal val="#ppt_x"/>
                                          </p:val>
                                        </p:tav>
                                      </p:tavLst>
                                    </p:anim>
                                    <p:anim calcmode="lin" valueType="num">
                                      <p:cBhvr>
                                        <p:cTn id="138" dur="800" fill="hold"/>
                                        <p:tgtEl>
                                          <p:spTgt spid="5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childTnLst>
                          </p:cTn>
                        </p:par>
                        <p:par>
                          <p:cTn id="148" fill="hold">
                            <p:stCondLst>
                              <p:cond delay="11000"/>
                            </p:stCondLst>
                            <p:childTnLst>
                              <p:par>
                                <p:cTn id="149" presetID="37"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800"/>
                                        <p:tgtEl>
                                          <p:spTgt spid="59"/>
                                        </p:tgtEl>
                                      </p:cBhvr>
                                    </p:animEffect>
                                    <p:anim calcmode="lin" valueType="num">
                                      <p:cBhvr>
                                        <p:cTn id="152" dur="800" fill="hold"/>
                                        <p:tgtEl>
                                          <p:spTgt spid="59"/>
                                        </p:tgtEl>
                                        <p:attrNameLst>
                                          <p:attrName>ppt_x</p:attrName>
                                        </p:attrNameLst>
                                      </p:cBhvr>
                                      <p:tavLst>
                                        <p:tav tm="0">
                                          <p:val>
                                            <p:strVal val="#ppt_x"/>
                                          </p:val>
                                        </p:tav>
                                        <p:tav tm="100000">
                                          <p:val>
                                            <p:strVal val="#ppt_x"/>
                                          </p:val>
                                        </p:tav>
                                      </p:tavLst>
                                    </p:anim>
                                    <p:anim calcmode="lin" valueType="num">
                                      <p:cBhvr>
                                        <p:cTn id="153" dur="720" decel="100000" fill="hold"/>
                                        <p:tgtEl>
                                          <p:spTgt spid="59"/>
                                        </p:tgtEl>
                                        <p:attrNameLst>
                                          <p:attrName>ppt_y</p:attrName>
                                        </p:attrNameLst>
                                      </p:cBhvr>
                                      <p:tavLst>
                                        <p:tav tm="0">
                                          <p:val>
                                            <p:strVal val="#ppt_y+1"/>
                                          </p:val>
                                        </p:tav>
                                        <p:tav tm="100000">
                                          <p:val>
                                            <p:strVal val="#ppt_y-.03"/>
                                          </p:val>
                                        </p:tav>
                                      </p:tavLst>
                                    </p:anim>
                                    <p:anim calcmode="lin" valueType="num">
                                      <p:cBhvr>
                                        <p:cTn id="154" dur="80" accel="100000" fill="hold">
                                          <p:stCondLst>
                                            <p:cond delay="720"/>
                                          </p:stCondLst>
                                        </p:cTn>
                                        <p:tgtEl>
                                          <p:spTgt spid="59"/>
                                        </p:tgtEl>
                                        <p:attrNameLst>
                                          <p:attrName>ppt_y</p:attrName>
                                        </p:attrNameLst>
                                      </p:cBhvr>
                                      <p:tavLst>
                                        <p:tav tm="0">
                                          <p:val>
                                            <p:strVal val="#ppt_y-.03"/>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800"/>
                                        <p:tgtEl>
                                          <p:spTgt spid="60"/>
                                        </p:tgtEl>
                                      </p:cBhvr>
                                    </p:animEffect>
                                    <p:anim calcmode="lin" valueType="num">
                                      <p:cBhvr>
                                        <p:cTn id="158" dur="800" fill="hold"/>
                                        <p:tgtEl>
                                          <p:spTgt spid="60"/>
                                        </p:tgtEl>
                                        <p:attrNameLst>
                                          <p:attrName>ppt_x</p:attrName>
                                        </p:attrNameLst>
                                      </p:cBhvr>
                                      <p:tavLst>
                                        <p:tav tm="0">
                                          <p:val>
                                            <p:strVal val="#ppt_x"/>
                                          </p:val>
                                        </p:tav>
                                        <p:tav tm="100000">
                                          <p:val>
                                            <p:strVal val="#ppt_x"/>
                                          </p:val>
                                        </p:tav>
                                      </p:tavLst>
                                    </p:anim>
                                    <p:anim calcmode="lin" valueType="num">
                                      <p:cBhvr>
                                        <p:cTn id="159" dur="8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5" grpId="0"/>
      <p:bldP spid="56" grpId="0"/>
      <p:bldP spid="57" grpId="0"/>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1113" y="4381501"/>
            <a:ext cx="12203113" cy="62780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3"/>
          <p:cNvGrpSpPr/>
          <p:nvPr/>
        </p:nvGrpSpPr>
        <p:grpSpPr bwMode="auto">
          <a:xfrm>
            <a:off x="4327526" y="2146300"/>
            <a:ext cx="3536951" cy="2133600"/>
            <a:chOff x="0" y="0"/>
            <a:chExt cx="3536515" cy="2133600"/>
          </a:xfrm>
        </p:grpSpPr>
        <p:pic>
          <p:nvPicPr>
            <p:cNvPr id="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
          <p:cNvGrpSpPr/>
          <p:nvPr/>
        </p:nvGrpSpPr>
        <p:grpSpPr bwMode="auto">
          <a:xfrm>
            <a:off x="873126" y="2146300"/>
            <a:ext cx="3536951" cy="2133600"/>
            <a:chOff x="0" y="0"/>
            <a:chExt cx="3536515" cy="2133600"/>
          </a:xfrm>
        </p:grpSpPr>
        <p:pic>
          <p:nvPicPr>
            <p:cNvPr id="1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4"/>
          <p:cNvGrpSpPr/>
          <p:nvPr/>
        </p:nvGrpSpPr>
        <p:grpSpPr bwMode="auto">
          <a:xfrm>
            <a:off x="7781925" y="2146300"/>
            <a:ext cx="3535363" cy="2133600"/>
            <a:chOff x="0" y="0"/>
            <a:chExt cx="3536515" cy="2133600"/>
          </a:xfrm>
        </p:grpSpPr>
        <p:pic>
          <p:nvPicPr>
            <p:cNvPr id="1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3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37"/>
          <p:cNvSpPr>
            <a:spLocks noChangeArrowheads="1"/>
          </p:cNvSpPr>
          <p:nvPr/>
        </p:nvSpPr>
        <p:spPr bwMode="auto">
          <a:xfrm>
            <a:off x="1316038" y="1457326"/>
            <a:ext cx="9593263" cy="6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8"/>
          <p:cNvSpPr>
            <a:spLocks noChangeArrowheads="1"/>
          </p:cNvSpPr>
          <p:nvPr/>
        </p:nvSpPr>
        <p:spPr bwMode="auto">
          <a:xfrm>
            <a:off x="1679640"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47"/>
          <p:cNvSpPr>
            <a:spLocks noChangeArrowheads="1"/>
          </p:cNvSpPr>
          <p:nvPr/>
        </p:nvSpPr>
        <p:spPr bwMode="auto">
          <a:xfrm>
            <a:off x="1477963"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51"/>
          <p:cNvSpPr>
            <a:spLocks noChangeArrowheads="1"/>
          </p:cNvSpPr>
          <p:nvPr/>
        </p:nvSpPr>
        <p:spPr bwMode="auto">
          <a:xfrm>
            <a:off x="5134040"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4930777"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53"/>
          <p:cNvSpPr>
            <a:spLocks noChangeArrowheads="1"/>
          </p:cNvSpPr>
          <p:nvPr/>
        </p:nvSpPr>
        <p:spPr bwMode="auto">
          <a:xfrm>
            <a:off x="8586852" y="4491039"/>
            <a:ext cx="1925509"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8385177" y="5129213"/>
            <a:ext cx="2328863" cy="126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5" name="文本框 24"/>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26" name="文本框 25"/>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27" name="组合 26"/>
          <p:cNvGrpSpPr/>
          <p:nvPr/>
        </p:nvGrpSpPr>
        <p:grpSpPr>
          <a:xfrm>
            <a:off x="207780" y="101257"/>
            <a:ext cx="866605" cy="778226"/>
            <a:chOff x="283980" y="301282"/>
            <a:chExt cx="866605" cy="778226"/>
          </a:xfrm>
        </p:grpSpPr>
        <p:grpSp>
          <p:nvGrpSpPr>
            <p:cNvPr id="28" name="组合 27"/>
            <p:cNvGrpSpPr/>
            <p:nvPr/>
          </p:nvGrpSpPr>
          <p:grpSpPr>
            <a:xfrm>
              <a:off x="283980" y="301282"/>
              <a:ext cx="866605" cy="778226"/>
              <a:chOff x="225922" y="165203"/>
              <a:chExt cx="1038215" cy="932335"/>
            </a:xfrm>
          </p:grpSpPr>
          <p:sp>
            <p:nvSpPr>
              <p:cNvPr id="30" name="任意多边形 29"/>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p:tgtEl>
                                          <p:spTgt spid="7"/>
                                        </p:tgtEl>
                                        <p:attrNameLst>
                                          <p:attrName>ppt_y</p:attrName>
                                        </p:attrNameLst>
                                      </p:cBhvr>
                                      <p:tavLst>
                                        <p:tav tm="0">
                                          <p:val>
                                            <p:strVal val="#ppt_y-#ppt_h*1.125000"/>
                                          </p:val>
                                        </p:tav>
                                        <p:tav tm="100000">
                                          <p:val>
                                            <p:strVal val="#ppt_y"/>
                                          </p:val>
                                        </p:tav>
                                      </p:tavLst>
                                    </p:anim>
                                    <p:animEffect>
                                      <p:cBhvr>
                                        <p:cTn id="17" dur="500"/>
                                        <p:tgtEl>
                                          <p:spTgt spid="7"/>
                                        </p:tgtEl>
                                      </p:cBhvr>
                                    </p:animEffect>
                                  </p:childTnLst>
                                </p:cTn>
                              </p:par>
                            </p:childTnLst>
                          </p:cTn>
                        </p:par>
                        <p:par>
                          <p:cTn id="18" fill="hold">
                            <p:stCondLst>
                              <p:cond delay="1000"/>
                            </p:stCondLst>
                            <p:childTnLst>
                              <p:par>
                                <p:cTn id="19" presetID="12" presetClass="entr" presetSubtype="2"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p:tgtEl>
                                          <p:spTgt spid="10"/>
                                        </p:tgtEl>
                                        <p:attrNameLst>
                                          <p:attrName>ppt_x</p:attrName>
                                        </p:attrNameLst>
                                      </p:cBhvr>
                                      <p:tavLst>
                                        <p:tav tm="0">
                                          <p:val>
                                            <p:strVal val="#ppt_x+#ppt_w*1.125000"/>
                                          </p:val>
                                        </p:tav>
                                        <p:tav tm="100000">
                                          <p:val>
                                            <p:strVal val="#ppt_x"/>
                                          </p:val>
                                        </p:tav>
                                      </p:tavLst>
                                    </p:anim>
                                    <p:animEffect>
                                      <p:cBhvr>
                                        <p:cTn id="22" dur="500"/>
                                        <p:tgtEl>
                                          <p:spTgt spid="10"/>
                                        </p:tgtEl>
                                      </p:cBhvr>
                                    </p:animEffect>
                                  </p:childTnLst>
                                </p:cTn>
                              </p:par>
                              <p:par>
                                <p:cTn id="23" presetID="1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p:tgtEl>
                                          <p:spTgt spid="13"/>
                                        </p:tgtEl>
                                        <p:attrNameLst>
                                          <p:attrName>ppt_x</p:attrName>
                                        </p:attrNameLst>
                                      </p:cBhvr>
                                      <p:tavLst>
                                        <p:tav tm="0">
                                          <p:val>
                                            <p:strVal val="#ppt_x-#ppt_w*1.125000"/>
                                          </p:val>
                                        </p:tav>
                                        <p:tav tm="100000">
                                          <p:val>
                                            <p:strVal val="#ppt_x"/>
                                          </p:val>
                                        </p:tav>
                                      </p:tavLst>
                                    </p:anim>
                                    <p:animEffect>
                                      <p:cBhvr>
                                        <p:cTn id="26" dur="500"/>
                                        <p:tgtEl>
                                          <p:spTgt spid="13"/>
                                        </p:tgtEl>
                                      </p:cBhvr>
                                    </p:animEffect>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2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p:cBhvr>
                                        <p:cTn id="43" dur="750"/>
                                        <p:tgtEl>
                                          <p:spTgt spid="20"/>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p:cBhvr>
                                        <p:cTn id="46" dur="750"/>
                                        <p:tgtEl>
                                          <p:spTgt spid="18"/>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p:cBhvr>
                                        <p:cTn id="49" dur="75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1201692" y="1857833"/>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658286" y="2087870"/>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312327" y="1267811"/>
              <a:ext cx="1643399"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02</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6445751" y="300855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6317511" y="361255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4" name="直接连接符 3"/>
          <p:cNvCxnSpPr/>
          <p:nvPr/>
        </p:nvCxnSpPr>
        <p:spPr>
          <a:xfrm>
            <a:off x="5574101" y="1551529"/>
            <a:ext cx="0" cy="41220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600" fill="hold"/>
                                        <p:tgtEl>
                                          <p:spTgt spid="22"/>
                                        </p:tgtEl>
                                        <p:attrNameLst>
                                          <p:attrName>ppt_w</p:attrName>
                                        </p:attrNameLst>
                                      </p:cBhvr>
                                      <p:tavLst>
                                        <p:tav tm="0">
                                          <p:val>
                                            <p:strVal val="#ppt_w+.3"/>
                                          </p:val>
                                        </p:tav>
                                        <p:tav tm="100000">
                                          <p:val>
                                            <p:strVal val="#ppt_w"/>
                                          </p:val>
                                        </p:tav>
                                      </p:tavLst>
                                    </p:anim>
                                    <p:anim calcmode="lin" valueType="num">
                                      <p:cBhvr>
                                        <p:cTn id="23" dur="600" fill="hold"/>
                                        <p:tgtEl>
                                          <p:spTgt spid="22"/>
                                        </p:tgtEl>
                                        <p:attrNameLst>
                                          <p:attrName>ppt_h</p:attrName>
                                        </p:attrNameLst>
                                      </p:cBhvr>
                                      <p:tavLst>
                                        <p:tav tm="0">
                                          <p:val>
                                            <p:strVal val="#ppt_h"/>
                                          </p:val>
                                        </p:tav>
                                        <p:tav tm="100000">
                                          <p:val>
                                            <p:strVal val="#ppt_h"/>
                                          </p:val>
                                        </p:tav>
                                      </p:tavLst>
                                    </p:anim>
                                    <p:animEffect transition="in" filter="fade">
                                      <p:cBhvr>
                                        <p:cTn id="24" dur="600"/>
                                        <p:tgtEl>
                                          <p:spTgt spid="22"/>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315223"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圆角矩形 6"/>
          <p:cNvSpPr/>
          <p:nvPr/>
        </p:nvSpPr>
        <p:spPr>
          <a:xfrm>
            <a:off x="6608924"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8779038"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圆角矩形 8"/>
          <p:cNvSpPr/>
          <p:nvPr/>
        </p:nvSpPr>
        <p:spPr>
          <a:xfrm>
            <a:off x="2147868" y="3230054"/>
            <a:ext cx="1475581" cy="47091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bwMode="auto">
          <a:xfrm>
            <a:off x="3962166" y="2074671"/>
            <a:ext cx="2557463" cy="908051"/>
            <a:chOff x="0" y="0"/>
            <a:chExt cx="2636520" cy="1447800"/>
          </a:xfrm>
        </p:grpSpPr>
        <p:sp>
          <p:nvSpPr>
            <p:cNvPr id="11" name="任意多边形 10"/>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4"/>
            <p:cNvSpPr>
              <a:spLocks noChangeArrowheads="1"/>
            </p:cNvSpPr>
            <p:nvPr/>
          </p:nvSpPr>
          <p:spPr bwMode="auto">
            <a:xfrm>
              <a:off x="304995" y="404936"/>
              <a:ext cx="2230360"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2"/>
          <p:cNvGrpSpPr/>
          <p:nvPr/>
        </p:nvGrpSpPr>
        <p:grpSpPr bwMode="auto">
          <a:xfrm>
            <a:off x="1825391" y="2074671"/>
            <a:ext cx="2557463" cy="908051"/>
            <a:chOff x="0" y="0"/>
            <a:chExt cx="2636520" cy="1447800"/>
          </a:xfrm>
        </p:grpSpPr>
        <p:sp>
          <p:nvSpPr>
            <p:cNvPr id="14"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5"/>
            <p:cNvSpPr>
              <a:spLocks noChangeArrowheads="1"/>
            </p:cNvSpPr>
            <p:nvPr/>
          </p:nvSpPr>
          <p:spPr bwMode="auto">
            <a:xfrm>
              <a:off x="272839" y="355861"/>
              <a:ext cx="2293960" cy="73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23"/>
          <p:cNvGrpSpPr/>
          <p:nvPr/>
        </p:nvGrpSpPr>
        <p:grpSpPr bwMode="auto">
          <a:xfrm>
            <a:off x="8238891" y="2074671"/>
            <a:ext cx="2555875" cy="908051"/>
            <a:chOff x="0" y="0"/>
            <a:chExt cx="2636520" cy="1447800"/>
          </a:xfrm>
        </p:grpSpPr>
        <p:sp>
          <p:nvSpPr>
            <p:cNvPr id="17"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26"/>
            <p:cNvSpPr>
              <a:spLocks noChangeArrowheads="1"/>
            </p:cNvSpPr>
            <p:nvPr/>
          </p:nvSpPr>
          <p:spPr bwMode="auto">
            <a:xfrm>
              <a:off x="311563" y="404936"/>
              <a:ext cx="2230359" cy="6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22"/>
          <p:cNvGrpSpPr/>
          <p:nvPr/>
        </p:nvGrpSpPr>
        <p:grpSpPr bwMode="auto">
          <a:xfrm>
            <a:off x="6100529" y="2074671"/>
            <a:ext cx="2557463" cy="908051"/>
            <a:chOff x="0" y="0"/>
            <a:chExt cx="2636520" cy="1447800"/>
          </a:xfrm>
        </p:grpSpPr>
        <p:sp>
          <p:nvSpPr>
            <p:cNvPr id="20"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7"/>
            <p:cNvSpPr>
              <a:spLocks noChangeArrowheads="1"/>
            </p:cNvSpPr>
            <p:nvPr/>
          </p:nvSpPr>
          <p:spPr bwMode="auto">
            <a:xfrm>
              <a:off x="330619" y="355865"/>
              <a:ext cx="2205655" cy="73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20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矩形 47"/>
          <p:cNvSpPr>
            <a:spLocks noChangeArrowheads="1"/>
          </p:cNvSpPr>
          <p:nvPr/>
        </p:nvSpPr>
        <p:spPr bwMode="auto">
          <a:xfrm>
            <a:off x="1409465" y="5387785"/>
            <a:ext cx="9626600"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2"/>
          <p:cNvSpPr>
            <a:spLocks noChangeArrowheads="1"/>
          </p:cNvSpPr>
          <p:nvPr/>
        </p:nvSpPr>
        <p:spPr bwMode="auto">
          <a:xfrm>
            <a:off x="2148937"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1871430" y="3739960"/>
            <a:ext cx="1908175"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34"/>
          <p:cNvSpPr>
            <a:spLocks noChangeArrowheads="1"/>
          </p:cNvSpPr>
          <p:nvPr/>
        </p:nvSpPr>
        <p:spPr bwMode="auto">
          <a:xfrm>
            <a:off x="4388898"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47"/>
          <p:cNvSpPr>
            <a:spLocks noChangeArrowheads="1"/>
          </p:cNvSpPr>
          <p:nvPr/>
        </p:nvSpPr>
        <p:spPr bwMode="auto">
          <a:xfrm>
            <a:off x="4152666" y="3739960"/>
            <a:ext cx="1874839"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36"/>
          <p:cNvSpPr>
            <a:spLocks noChangeArrowheads="1"/>
          </p:cNvSpPr>
          <p:nvPr/>
        </p:nvSpPr>
        <p:spPr bwMode="auto">
          <a:xfrm>
            <a:off x="6625686"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6400566" y="3739960"/>
            <a:ext cx="1892300"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38"/>
          <p:cNvSpPr>
            <a:spLocks noChangeArrowheads="1"/>
          </p:cNvSpPr>
          <p:nvPr/>
        </p:nvSpPr>
        <p:spPr bwMode="auto">
          <a:xfrm>
            <a:off x="8864854" y="3260534"/>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265" dirty="0">
                <a:solidFill>
                  <a:srgbClr val="2FA598"/>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2265" dirty="0">
              <a:solidFill>
                <a:srgbClr val="2FA598"/>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47"/>
          <p:cNvSpPr>
            <a:spLocks noChangeArrowheads="1"/>
          </p:cNvSpPr>
          <p:nvPr/>
        </p:nvSpPr>
        <p:spPr bwMode="auto">
          <a:xfrm>
            <a:off x="8665928" y="3739960"/>
            <a:ext cx="1874837" cy="14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1465" dirty="0">
                <a:solidFill>
                  <a:schemeClr val="bg1"/>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8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直接连接符 8"/>
          <p:cNvSpPr>
            <a:spLocks noChangeShapeType="1"/>
          </p:cNvSpPr>
          <p:nvPr/>
        </p:nvSpPr>
        <p:spPr bwMode="auto">
          <a:xfrm>
            <a:off x="1558691" y="5251260"/>
            <a:ext cx="9359900" cy="1588"/>
          </a:xfrm>
          <a:prstGeom prst="line">
            <a:avLst/>
          </a:prstGeom>
          <a:noFill/>
          <a:ln w="6350">
            <a:solidFill>
              <a:srgbClr val="A5A5A5"/>
            </a:solidFill>
            <a:bevel/>
          </a:ln>
          <a:extLst>
            <a:ext uri="{909E8E84-426E-40DD-AFC4-6F175D3DCCD1}">
              <a14:hiddenFill xmlns:a14="http://schemas.microsoft.com/office/drawing/2010/main">
                <a:noFill/>
              </a14:hiddenFill>
            </a:ext>
          </a:extLst>
        </p:spPr>
        <p:txBody>
          <a:bodyPr lIns="91440" tIns="45720" rIns="91440" bIns="45720"/>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13425201" y="7905750"/>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34" name="文本框 3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5" name="文本框 3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36" name="组合 35"/>
          <p:cNvGrpSpPr/>
          <p:nvPr/>
        </p:nvGrpSpPr>
        <p:grpSpPr>
          <a:xfrm>
            <a:off x="207780" y="101257"/>
            <a:ext cx="866605" cy="778226"/>
            <a:chOff x="283980" y="301282"/>
            <a:chExt cx="866605" cy="778226"/>
          </a:xfrm>
        </p:grpSpPr>
        <p:grpSp>
          <p:nvGrpSpPr>
            <p:cNvPr id="37" name="组合 36"/>
            <p:cNvGrpSpPr/>
            <p:nvPr/>
          </p:nvGrpSpPr>
          <p:grpSpPr>
            <a:xfrm>
              <a:off x="283980" y="301282"/>
              <a:ext cx="866605" cy="778226"/>
              <a:chOff x="225922" y="165203"/>
              <a:chExt cx="1038215" cy="932335"/>
            </a:xfrm>
          </p:grpSpPr>
          <p:sp>
            <p:nvSpPr>
              <p:cNvPr id="39" name="任意多边形 3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400" fill="hold"/>
                                        <p:tgtEl>
                                          <p:spTgt spid="13"/>
                                        </p:tgtEl>
                                        <p:attrNameLst>
                                          <p:attrName>ppt_x</p:attrName>
                                        </p:attrNameLst>
                                      </p:cBhvr>
                                      <p:tavLst>
                                        <p:tav tm="0">
                                          <p:val>
                                            <p:strVal val="0-#ppt_w/2"/>
                                          </p:val>
                                        </p:tav>
                                        <p:tav tm="100000">
                                          <p:val>
                                            <p:strVal val="#ppt_x"/>
                                          </p:val>
                                        </p:tav>
                                      </p:tavLst>
                                    </p:anim>
                                    <p:anim calcmode="lin" valueType="num">
                                      <p:cBhvr>
                                        <p:cTn id="8" dur="4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400"/>
                                        <p:tgtEl>
                                          <p:spTgt spid="9"/>
                                        </p:tgtEl>
                                      </p:cBhvr>
                                    </p:animEffect>
                                  </p:childTnLst>
                                </p:cTn>
                              </p:par>
                              <p:par>
                                <p:cTn id="12" presetID="12" presetClass="entr" presetSubtype="1" fill="hold" grpId="0" nodeType="withEffect">
                                  <p:stCondLst>
                                    <p:cond delay="500"/>
                                  </p:stCondLst>
                                  <p:childTnLst>
                                    <p:set>
                                      <p:cBhvr>
                                        <p:cTn id="13" dur="1" fill="hold">
                                          <p:stCondLst>
                                            <p:cond delay="0"/>
                                          </p:stCondLst>
                                        </p:cTn>
                                        <p:tgtEl>
                                          <p:spTgt spid="23"/>
                                        </p:tgtEl>
                                        <p:attrNameLst>
                                          <p:attrName>style.visibility</p:attrName>
                                        </p:attrNameLst>
                                      </p:cBhvr>
                                      <p:to>
                                        <p:strVal val="visible"/>
                                      </p:to>
                                    </p:set>
                                    <p:anim calcmode="lin" valueType="num">
                                      <p:cBhvr>
                                        <p:cTn id="14" dur="400"/>
                                        <p:tgtEl>
                                          <p:spTgt spid="23"/>
                                        </p:tgtEl>
                                        <p:attrNameLst>
                                          <p:attrName>ppt_y</p:attrName>
                                        </p:attrNameLst>
                                      </p:cBhvr>
                                      <p:tavLst>
                                        <p:tav tm="0">
                                          <p:val>
                                            <p:strVal val="#ppt_y-#ppt_h*1.125000"/>
                                          </p:val>
                                        </p:tav>
                                        <p:tav tm="100000">
                                          <p:val>
                                            <p:strVal val="#ppt_y"/>
                                          </p:val>
                                        </p:tav>
                                      </p:tavLst>
                                    </p:anim>
                                    <p:animEffect>
                                      <p:cBhvr>
                                        <p:cTn id="15" dur="400"/>
                                        <p:tgtEl>
                                          <p:spTgt spid="23"/>
                                        </p:tgtEl>
                                      </p:cBhvr>
                                    </p:animEffect>
                                  </p:childTnLst>
                                </p:cTn>
                              </p:par>
                              <p:par>
                                <p:cTn id="16" presetID="12" presetClass="entr" presetSubtype="1" fill="hold" grpId="0" nodeType="withEffect">
                                  <p:stCondLst>
                                    <p:cond delay="5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400"/>
                                        <p:tgtEl>
                                          <p:spTgt spid="24"/>
                                        </p:tgtEl>
                                        <p:attrNameLst>
                                          <p:attrName>ppt_y</p:attrName>
                                        </p:attrNameLst>
                                      </p:cBhvr>
                                      <p:tavLst>
                                        <p:tav tm="0">
                                          <p:val>
                                            <p:strVal val="#ppt_y-#ppt_h*1.125000"/>
                                          </p:val>
                                        </p:tav>
                                        <p:tav tm="100000">
                                          <p:val>
                                            <p:strVal val="#ppt_y"/>
                                          </p:val>
                                        </p:tav>
                                      </p:tavLst>
                                    </p:anim>
                                    <p:animEffect>
                                      <p:cBhvr>
                                        <p:cTn id="19" dur="400"/>
                                        <p:tgtEl>
                                          <p:spTgt spid="24"/>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400"/>
                                        <p:tgtEl>
                                          <p:spTgt spid="10"/>
                                        </p:tgtEl>
                                        <p:attrNameLst>
                                          <p:attrName>ppt_x</p:attrName>
                                        </p:attrNameLst>
                                      </p:cBhvr>
                                      <p:tavLst>
                                        <p:tav tm="0">
                                          <p:val>
                                            <p:strVal val="#ppt_x-#ppt_w*1.125000"/>
                                          </p:val>
                                        </p:tav>
                                        <p:tav tm="100000">
                                          <p:val>
                                            <p:strVal val="#ppt_x"/>
                                          </p:val>
                                        </p:tav>
                                      </p:tavLst>
                                    </p:anim>
                                    <p:animEffect>
                                      <p:cBhvr>
                                        <p:cTn id="24" dur="4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400"/>
                                        <p:tgtEl>
                                          <p:spTgt spid="6"/>
                                        </p:tgtEl>
                                      </p:cBhvr>
                                    </p:animEffect>
                                  </p:childTnLst>
                                </p:cTn>
                              </p:par>
                              <p:par>
                                <p:cTn id="28" presetID="12" presetClass="entr" presetSubtype="1" fill="hold" grpId="0" nodeType="withEffect">
                                  <p:stCondLst>
                                    <p:cond delay="500"/>
                                  </p:stCondLst>
                                  <p:childTnLst>
                                    <p:set>
                                      <p:cBhvr>
                                        <p:cTn id="29" dur="1" fill="hold">
                                          <p:stCondLst>
                                            <p:cond delay="0"/>
                                          </p:stCondLst>
                                        </p:cTn>
                                        <p:tgtEl>
                                          <p:spTgt spid="25"/>
                                        </p:tgtEl>
                                        <p:attrNameLst>
                                          <p:attrName>style.visibility</p:attrName>
                                        </p:attrNameLst>
                                      </p:cBhvr>
                                      <p:to>
                                        <p:strVal val="visible"/>
                                      </p:to>
                                    </p:set>
                                    <p:anim calcmode="lin" valueType="num">
                                      <p:cBhvr>
                                        <p:cTn id="30" dur="400"/>
                                        <p:tgtEl>
                                          <p:spTgt spid="25"/>
                                        </p:tgtEl>
                                        <p:attrNameLst>
                                          <p:attrName>ppt_y</p:attrName>
                                        </p:attrNameLst>
                                      </p:cBhvr>
                                      <p:tavLst>
                                        <p:tav tm="0">
                                          <p:val>
                                            <p:strVal val="#ppt_y-#ppt_h*1.125000"/>
                                          </p:val>
                                        </p:tav>
                                        <p:tav tm="100000">
                                          <p:val>
                                            <p:strVal val="#ppt_y"/>
                                          </p:val>
                                        </p:tav>
                                      </p:tavLst>
                                    </p:anim>
                                    <p:animEffect>
                                      <p:cBhvr>
                                        <p:cTn id="31" dur="400"/>
                                        <p:tgtEl>
                                          <p:spTgt spid="25"/>
                                        </p:tgtEl>
                                      </p:cBhvr>
                                    </p:animEffect>
                                  </p:childTnLst>
                                </p:cTn>
                              </p:par>
                              <p:par>
                                <p:cTn id="32" presetID="12" presetClass="entr" presetSubtype="1" fill="hold" grpId="0" nodeType="withEffect">
                                  <p:stCondLst>
                                    <p:cond delay="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400"/>
                                        <p:tgtEl>
                                          <p:spTgt spid="26"/>
                                        </p:tgtEl>
                                        <p:attrNameLst>
                                          <p:attrName>ppt_y</p:attrName>
                                        </p:attrNameLst>
                                      </p:cBhvr>
                                      <p:tavLst>
                                        <p:tav tm="0">
                                          <p:val>
                                            <p:strVal val="#ppt_y-#ppt_h*1.125000"/>
                                          </p:val>
                                        </p:tav>
                                        <p:tav tm="100000">
                                          <p:val>
                                            <p:strVal val="#ppt_y"/>
                                          </p:val>
                                        </p:tav>
                                      </p:tavLst>
                                    </p:anim>
                                    <p:animEffect>
                                      <p:cBhvr>
                                        <p:cTn id="35" dur="400"/>
                                        <p:tgtEl>
                                          <p:spTgt spid="26"/>
                                        </p:tgtEl>
                                      </p:cBhvr>
                                    </p:animEffect>
                                  </p:childTnLst>
                                </p:cTn>
                              </p:par>
                            </p:childTnLst>
                          </p:cTn>
                        </p:par>
                        <p:par>
                          <p:cTn id="36" fill="hold">
                            <p:stCondLst>
                              <p:cond delay="1000"/>
                            </p:stCondLst>
                            <p:childTnLst>
                              <p:par>
                                <p:cTn id="37" presetID="1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400"/>
                                        <p:tgtEl>
                                          <p:spTgt spid="19"/>
                                        </p:tgtEl>
                                        <p:attrNameLst>
                                          <p:attrName>ppt_x</p:attrName>
                                        </p:attrNameLst>
                                      </p:cBhvr>
                                      <p:tavLst>
                                        <p:tav tm="0">
                                          <p:val>
                                            <p:strVal val="#ppt_x-#ppt_w*1.125000"/>
                                          </p:val>
                                        </p:tav>
                                        <p:tav tm="100000">
                                          <p:val>
                                            <p:strVal val="#ppt_x"/>
                                          </p:val>
                                        </p:tav>
                                      </p:tavLst>
                                    </p:anim>
                                    <p:animEffect>
                                      <p:cBhvr>
                                        <p:cTn id="40" dur="4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400"/>
                                        <p:tgtEl>
                                          <p:spTgt spid="7"/>
                                        </p:tgtEl>
                                      </p:cBhvr>
                                    </p:animEffect>
                                  </p:childTnLst>
                                </p:cTn>
                              </p:par>
                              <p:par>
                                <p:cTn id="44" presetID="12" presetClass="entr" presetSubtype="1"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400"/>
                                        <p:tgtEl>
                                          <p:spTgt spid="27"/>
                                        </p:tgtEl>
                                        <p:attrNameLst>
                                          <p:attrName>ppt_y</p:attrName>
                                        </p:attrNameLst>
                                      </p:cBhvr>
                                      <p:tavLst>
                                        <p:tav tm="0">
                                          <p:val>
                                            <p:strVal val="#ppt_y-#ppt_h*1.125000"/>
                                          </p:val>
                                        </p:tav>
                                        <p:tav tm="100000">
                                          <p:val>
                                            <p:strVal val="#ppt_y"/>
                                          </p:val>
                                        </p:tav>
                                      </p:tavLst>
                                    </p:anim>
                                    <p:animEffect>
                                      <p:cBhvr>
                                        <p:cTn id="47" dur="400"/>
                                        <p:tgtEl>
                                          <p:spTgt spid="27"/>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8"/>
                                        </p:tgtEl>
                                        <p:attrNameLst>
                                          <p:attrName>style.visibility</p:attrName>
                                        </p:attrNameLst>
                                      </p:cBhvr>
                                      <p:to>
                                        <p:strVal val="visible"/>
                                      </p:to>
                                    </p:set>
                                    <p:anim calcmode="lin" valueType="num">
                                      <p:cBhvr>
                                        <p:cTn id="50" dur="400"/>
                                        <p:tgtEl>
                                          <p:spTgt spid="28"/>
                                        </p:tgtEl>
                                        <p:attrNameLst>
                                          <p:attrName>ppt_y</p:attrName>
                                        </p:attrNameLst>
                                      </p:cBhvr>
                                      <p:tavLst>
                                        <p:tav tm="0">
                                          <p:val>
                                            <p:strVal val="#ppt_y-#ppt_h*1.125000"/>
                                          </p:val>
                                        </p:tav>
                                        <p:tav tm="100000">
                                          <p:val>
                                            <p:strVal val="#ppt_y"/>
                                          </p:val>
                                        </p:tav>
                                      </p:tavLst>
                                    </p:anim>
                                    <p:animEffect>
                                      <p:cBhvr>
                                        <p:cTn id="51" dur="400"/>
                                        <p:tgtEl>
                                          <p:spTgt spid="28"/>
                                        </p:tgtEl>
                                      </p:cBhvr>
                                    </p:animEffect>
                                  </p:childTnLst>
                                </p:cTn>
                              </p:par>
                            </p:childTnLst>
                          </p:cTn>
                        </p:par>
                        <p:par>
                          <p:cTn id="52" fill="hold">
                            <p:stCondLst>
                              <p:cond delay="1500"/>
                            </p:stCondLst>
                            <p:childTnLst>
                              <p:par>
                                <p:cTn id="53" presetID="1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400"/>
                                        <p:tgtEl>
                                          <p:spTgt spid="16"/>
                                        </p:tgtEl>
                                        <p:attrNameLst>
                                          <p:attrName>ppt_x</p:attrName>
                                        </p:attrNameLst>
                                      </p:cBhvr>
                                      <p:tavLst>
                                        <p:tav tm="0">
                                          <p:val>
                                            <p:strVal val="#ppt_x-#ppt_w*1.125000"/>
                                          </p:val>
                                        </p:tav>
                                        <p:tav tm="100000">
                                          <p:val>
                                            <p:strVal val="#ppt_x"/>
                                          </p:val>
                                        </p:tav>
                                      </p:tavLst>
                                    </p:anim>
                                    <p:animEffect>
                                      <p:cBhvr>
                                        <p:cTn id="56" dur="4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400"/>
                                        <p:tgtEl>
                                          <p:spTgt spid="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400"/>
                                        <p:tgtEl>
                                          <p:spTgt spid="29"/>
                                        </p:tgtEl>
                                        <p:attrNameLst>
                                          <p:attrName>ppt_y</p:attrName>
                                        </p:attrNameLst>
                                      </p:cBhvr>
                                      <p:tavLst>
                                        <p:tav tm="0">
                                          <p:val>
                                            <p:strVal val="#ppt_y-#ppt_h*1.125000"/>
                                          </p:val>
                                        </p:tav>
                                        <p:tav tm="100000">
                                          <p:val>
                                            <p:strVal val="#ppt_y"/>
                                          </p:val>
                                        </p:tav>
                                      </p:tavLst>
                                    </p:anim>
                                    <p:animEffect>
                                      <p:cBhvr>
                                        <p:cTn id="63" dur="400"/>
                                        <p:tgtEl>
                                          <p:spTgt spid="29"/>
                                        </p:tgtEl>
                                      </p:cBhvr>
                                    </p:animEffect>
                                  </p:childTnLst>
                                </p:cTn>
                              </p:par>
                              <p:par>
                                <p:cTn id="64" presetID="12" presetClass="entr" presetSubtype="1"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400"/>
                                        <p:tgtEl>
                                          <p:spTgt spid="30"/>
                                        </p:tgtEl>
                                        <p:attrNameLst>
                                          <p:attrName>ppt_y</p:attrName>
                                        </p:attrNameLst>
                                      </p:cBhvr>
                                      <p:tavLst>
                                        <p:tav tm="0">
                                          <p:val>
                                            <p:strVal val="#ppt_y-#ppt_h*1.125000"/>
                                          </p:val>
                                        </p:tav>
                                        <p:tav tm="100000">
                                          <p:val>
                                            <p:strVal val="#ppt_y"/>
                                          </p:val>
                                        </p:tav>
                                      </p:tavLst>
                                    </p:anim>
                                    <p:animEffect>
                                      <p:cBhvr>
                                        <p:cTn id="67" dur="400"/>
                                        <p:tgtEl>
                                          <p:spTgt spid="30"/>
                                        </p:tgtEl>
                                      </p:cBhvr>
                                    </p:animEffect>
                                  </p:childTnLst>
                                </p:cTn>
                              </p:par>
                            </p:childTnLst>
                          </p:cTn>
                        </p:par>
                        <p:par>
                          <p:cTn id="68" fill="hold">
                            <p:stCondLst>
                              <p:cond delay="2000"/>
                            </p:stCondLst>
                            <p:childTnLst>
                              <p:par>
                                <p:cTn id="69" presetID="16" presetClass="entr" presetSubtype="37"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p:cBhvr>
                                        <p:cTn id="71" dur="750"/>
                                        <p:tgtEl>
                                          <p:spTgt spid="31"/>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down)">
                                      <p:cBhvr>
                                        <p:cTn id="8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animBg="1"/>
      <p:bldP spid="32"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3616</Words>
  <Application>WPS 演示</Application>
  <PresentationFormat>宽屏</PresentationFormat>
  <Paragraphs>491</Paragraphs>
  <Slides>24</Slides>
  <Notes>24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24</vt:i4>
      </vt:variant>
    </vt:vector>
  </HeadingPairs>
  <TitlesOfParts>
    <vt:vector size="48" baseType="lpstr">
      <vt:lpstr>Arial</vt:lpstr>
      <vt:lpstr>宋体</vt:lpstr>
      <vt:lpstr>Wingdings</vt:lpstr>
      <vt:lpstr>锐字云字库超粗黑体1.0</vt:lpstr>
      <vt:lpstr>黑体</vt:lpstr>
      <vt:lpstr>Agency FB</vt:lpstr>
      <vt:lpstr>Impact</vt:lpstr>
      <vt:lpstr>微软雅黑</vt:lpstr>
      <vt:lpstr>Trebuchet MS</vt:lpstr>
      <vt:lpstr>Segoe UI Semilight</vt:lpstr>
      <vt:lpstr>Kozuka Gothic Pro L</vt:lpstr>
      <vt:lpstr>方正正纤黑简体</vt:lpstr>
      <vt:lpstr>Arial Unicode MS</vt:lpstr>
      <vt:lpstr>方正兰亭细黑_GBK_M</vt:lpstr>
      <vt:lpstr>方正兰亭黑_GBK</vt:lpstr>
      <vt:lpstr>Calibri</vt:lpstr>
      <vt:lpstr>Arial Unicode MS</vt:lpstr>
      <vt:lpstr>Calibri Light</vt:lpstr>
      <vt:lpstr>华文黑体</vt:lpstr>
      <vt:lpstr>Meiryo</vt:lpstr>
      <vt:lpstr>Yu Gothic UI</vt:lpstr>
      <vt:lpstr>Arial Narrow</vt:lpstr>
      <vt:lpstr>Yu Gothic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Years later</cp:lastModifiedBy>
  <cp:revision>152</cp:revision>
  <dcterms:created xsi:type="dcterms:W3CDTF">2016-03-31T10:33:00Z</dcterms:created>
  <dcterms:modified xsi:type="dcterms:W3CDTF">2024-05-05T05:18:07Z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4C85709EDEC447DE95161C791C9C58A0_13</vt:lpwstr>
  </property>
  <property fmtid="{D5CDD505-2E9C-101B-9397-08002B2CF9AE}" pid="3" name="KSOProductBuildVer">
    <vt:lpwstr>2052-12.1.0.16417</vt:lpwstr>
  </property>
</Properties>
</file>