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</p:sldMasterIdLst>
  <p:notesMasterIdLst>
    <p:notesMasterId r:id="rId7"/>
  </p:notesMasterIdLst>
  <p:handoutMasterIdLst>
    <p:handoutMasterId r:id="rId28"/>
  </p:handoutMasterIdLst>
  <p:sldIdLst>
    <p:sldId id="277" r:id="rId5"/>
    <p:sldId id="257" r:id="rId6"/>
    <p:sldId id="258" r:id="rId8"/>
    <p:sldId id="259" r:id="rId9"/>
    <p:sldId id="261" r:id="rId10"/>
    <p:sldId id="260" r:id="rId11"/>
    <p:sldId id="262" r:id="rId12"/>
    <p:sldId id="266" r:id="rId13"/>
    <p:sldId id="264" r:id="rId14"/>
    <p:sldId id="263" r:id="rId15"/>
    <p:sldId id="265" r:id="rId16"/>
    <p:sldId id="267" r:id="rId17"/>
    <p:sldId id="271" r:id="rId18"/>
    <p:sldId id="269" r:id="rId19"/>
    <p:sldId id="270" r:id="rId20"/>
    <p:sldId id="268" r:id="rId21"/>
    <p:sldId id="272" r:id="rId22"/>
    <p:sldId id="274" r:id="rId23"/>
    <p:sldId id="276" r:id="rId24"/>
    <p:sldId id="273" r:id="rId25"/>
    <p:sldId id="278" r:id="rId26"/>
    <p:sldId id="298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7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36F5-7B36-469B-8DCB-45E6C22023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9F274-D090-41EF-AB44-47D3E62701B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D2D7-C1B1-4BEB-BF86-25ADEE2FD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4442-7C90-4C42-8781-6C17E933A5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2012D4D-2C76-4ACD-96E3-8BED2D8C1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33871D-BB60-4C97-A8B8-9C3AF316A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90499" y="1588"/>
            <a:ext cx="2050476" cy="1046162"/>
            <a:chOff x="1" y="1588"/>
            <a:chExt cx="1633537" cy="833438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7788" y="40798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1588"/>
              <a:ext cx="123825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52680"/>
          <a:stretch>
            <a:fillRect/>
          </a:stretch>
        </p:blipFill>
        <p:spPr bwMode="auto">
          <a:xfrm>
            <a:off x="1" y="5824764"/>
            <a:ext cx="121888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9278" r="24127" b="2392"/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  <a:solidFill>
            <a:srgbClr val="ACD6C5"/>
          </a:solidFill>
        </p:spPr>
      </p:pic>
      <p:sp>
        <p:nvSpPr>
          <p:cNvPr id="5" name="iconfont-1054-809968"/>
          <p:cNvSpPr>
            <a:spLocks noChangeAspect="1"/>
          </p:cNvSpPr>
          <p:nvPr/>
        </p:nvSpPr>
        <p:spPr bwMode="auto">
          <a:xfrm>
            <a:off x="867809" y="92223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7" name="文本框 6"/>
          <p:cNvSpPr txBox="1"/>
          <p:nvPr/>
        </p:nvSpPr>
        <p:spPr>
          <a:xfrm>
            <a:off x="3769363" y="2417751"/>
            <a:ext cx="7781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smtClean="0">
                <a:ln>
                  <a:noFill/>
                </a:ln>
                <a:solidFill>
                  <a:srgbClr val="76B0C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rPr>
              <a:t>实习生培训</a:t>
            </a:r>
            <a:endParaRPr kumimoji="0" lang="zh-CN" altLang="en-US" sz="9600" b="1" i="0" u="none" strike="noStrike" kern="1200" cap="none" spc="0" normalizeH="0" baseline="0" noProof="0">
              <a:ln>
                <a:noFill/>
              </a:ln>
              <a:solidFill>
                <a:srgbClr val="76B0C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448509" y="5521235"/>
            <a:ext cx="3884953" cy="42101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ct val="114000"/>
              </a:lnSpc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4" name="íṡļíḍe"/>
          <p:cNvGrpSpPr/>
          <p:nvPr/>
        </p:nvGrpSpPr>
        <p:grpSpPr>
          <a:xfrm>
            <a:off x="524438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15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6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7" name="íṡļíḍe"/>
          <p:cNvGrpSpPr/>
          <p:nvPr/>
        </p:nvGrpSpPr>
        <p:grpSpPr>
          <a:xfrm rot="10800000">
            <a:off x="930944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18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9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9764" y="4458759"/>
            <a:ext cx="2646283" cy="612561"/>
            <a:chOff x="6265778" y="3008339"/>
            <a:chExt cx="4527283" cy="1047974"/>
          </a:xfrm>
          <a:solidFill>
            <a:srgbClr val="76B0C0"/>
          </a:solidFill>
        </p:grpSpPr>
        <p:sp>
          <p:nvSpPr>
            <p:cNvPr id="21" name="矩形: 圆角 20"/>
            <p:cNvSpPr/>
            <p:nvPr/>
          </p:nvSpPr>
          <p:spPr>
            <a:xfrm>
              <a:off x="6265778" y="3008339"/>
              <a:ext cx="4527283" cy="10479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55969" y="3137414"/>
              <a:ext cx="4093740" cy="78761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PPT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营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3" name="íṡļíḍe"/>
          <p:cNvGrpSpPr/>
          <p:nvPr/>
        </p:nvGrpSpPr>
        <p:grpSpPr>
          <a:xfrm>
            <a:off x="5438844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24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5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6" name="íṡļíḍe"/>
          <p:cNvGrpSpPr/>
          <p:nvPr/>
        </p:nvGrpSpPr>
        <p:grpSpPr>
          <a:xfrm rot="10800000">
            <a:off x="9119377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27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8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9" name="íṡļíḍe"/>
          <p:cNvGrpSpPr/>
          <p:nvPr/>
        </p:nvGrpSpPr>
        <p:grpSpPr>
          <a:xfrm>
            <a:off x="5617714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30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1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32" name="íṡļíḍe"/>
          <p:cNvGrpSpPr/>
          <p:nvPr/>
        </p:nvGrpSpPr>
        <p:grpSpPr>
          <a:xfrm rot="10800000">
            <a:off x="893611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33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4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35" name="iconfont-1054-809968"/>
          <p:cNvSpPr>
            <a:spLocks noChangeAspect="1"/>
          </p:cNvSpPr>
          <p:nvPr/>
        </p:nvSpPr>
        <p:spPr bwMode="auto">
          <a:xfrm>
            <a:off x="11220655" y="594830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6B0C0"/>
          </a:solidFill>
          <a:ln>
            <a:solidFill>
              <a:srgbClr val="76B0C0"/>
            </a:solidFill>
          </a:ln>
        </p:spPr>
        <p:txBody>
          <a:bodyPr/>
          <a:lstStyle/>
          <a:p/>
        </p:txBody>
      </p:sp>
      <p:grpSp>
        <p:nvGrpSpPr>
          <p:cNvPr id="37" name="组合 36"/>
          <p:cNvGrpSpPr/>
          <p:nvPr/>
        </p:nvGrpSpPr>
        <p:grpSpPr>
          <a:xfrm>
            <a:off x="3711641" y="2060161"/>
            <a:ext cx="7878856" cy="238413"/>
            <a:chOff x="6733505" y="4211178"/>
            <a:chExt cx="3866183" cy="116990"/>
          </a:xfrm>
          <a:solidFill>
            <a:srgbClr val="76B0C0"/>
          </a:solidFill>
        </p:grpSpPr>
        <p:cxnSp>
          <p:nvCxnSpPr>
            <p:cNvPr id="38" name="直接连接符 37"/>
            <p:cNvCxnSpPr/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76B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76988" y="3889636"/>
            <a:ext cx="7878856" cy="238413"/>
            <a:chOff x="6733505" y="4211178"/>
            <a:chExt cx="3866183" cy="116990"/>
          </a:xfrm>
          <a:solidFill>
            <a:srgbClr val="76B0C0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76B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45" name="iconfont-1054-809968"/>
          <p:cNvSpPr>
            <a:spLocks noChangeAspect="1"/>
          </p:cNvSpPr>
          <p:nvPr/>
        </p:nvSpPr>
        <p:spPr bwMode="auto">
          <a:xfrm>
            <a:off x="867809" y="594830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46" name="iconfont-1054-809968"/>
          <p:cNvSpPr>
            <a:spLocks noChangeAspect="1"/>
          </p:cNvSpPr>
          <p:nvPr/>
        </p:nvSpPr>
        <p:spPr bwMode="auto">
          <a:xfrm>
            <a:off x="11220655" y="818058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6B0C0"/>
          </a:solidFill>
          <a:ln>
            <a:solidFill>
              <a:srgbClr val="76B0C0"/>
            </a:solidFill>
          </a:ln>
        </p:spPr>
        <p:txBody>
          <a:bodyPr/>
          <a:lstStyle/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2"/>
          <p:cNvCxnSpPr/>
          <p:nvPr/>
        </p:nvCxnSpPr>
        <p:spPr>
          <a:xfrm flipH="1">
            <a:off x="4851747" y="4207579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"/>
          <p:cNvCxnSpPr/>
          <p:nvPr/>
        </p:nvCxnSpPr>
        <p:spPr>
          <a:xfrm flipH="1">
            <a:off x="7323395" y="4207579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/>
          <p:nvPr/>
        </p:nvCxnSpPr>
        <p:spPr>
          <a:xfrm flipH="1" flipV="1">
            <a:off x="5711532" y="2220978"/>
            <a:ext cx="0" cy="82209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/>
          <p:cNvSpPr/>
          <p:nvPr/>
        </p:nvSpPr>
        <p:spPr bwMode="auto">
          <a:xfrm>
            <a:off x="4436864" y="3107020"/>
            <a:ext cx="868709" cy="1317769"/>
          </a:xfrm>
          <a:prstGeom prst="chevron">
            <a:avLst/>
          </a:prstGeom>
          <a:solidFill>
            <a:srgbClr val="F99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Freeform: Shape 5"/>
          <p:cNvSpPr/>
          <p:nvPr/>
        </p:nvSpPr>
        <p:spPr bwMode="auto">
          <a:xfrm>
            <a:off x="6889516" y="3107020"/>
            <a:ext cx="868709" cy="1317769"/>
          </a:xfrm>
          <a:prstGeom prst="chevron">
            <a:avLst/>
          </a:prstGeom>
          <a:solidFill>
            <a:srgbClr val="F99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8280725" y="3284526"/>
            <a:ext cx="634676" cy="962758"/>
          </a:xfrm>
          <a:prstGeom prst="chevron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3301999" y="3284526"/>
            <a:ext cx="634676" cy="962758"/>
          </a:xfrm>
          <a:prstGeom prst="chevron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Freeform: Shape 9"/>
          <p:cNvSpPr/>
          <p:nvPr/>
        </p:nvSpPr>
        <p:spPr bwMode="auto">
          <a:xfrm>
            <a:off x="5443377" y="2976965"/>
            <a:ext cx="1040180" cy="1577879"/>
          </a:xfrm>
          <a:prstGeom prst="chevron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63467" y="1627630"/>
            <a:ext cx="2248912" cy="971342"/>
            <a:chOff x="3389687" y="2343753"/>
            <a:chExt cx="2248912" cy="971342"/>
          </a:xfrm>
        </p:grpSpPr>
        <p:sp>
          <p:nvSpPr>
            <p:cNvPr id="20" name="文本框 19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546131" y="4866130"/>
            <a:ext cx="2248912" cy="971342"/>
            <a:chOff x="3389687" y="2343753"/>
            <a:chExt cx="2248912" cy="971342"/>
          </a:xfrm>
        </p:grpSpPr>
        <p:sp>
          <p:nvSpPr>
            <p:cNvPr id="23" name="文本框 22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68642" y="4866130"/>
            <a:ext cx="2248912" cy="971342"/>
            <a:chOff x="3389687" y="2343753"/>
            <a:chExt cx="2248912" cy="971342"/>
          </a:xfrm>
        </p:grpSpPr>
        <p:sp>
          <p:nvSpPr>
            <p:cNvPr id="26" name="文本框 25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外在环境分析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01fa369-0230-47cc-9305-cbc975264709" descr="/wQAAB+LCAAAAAAABAC9U01Pg0AQ/S+r3tBQ0o+EG2owHGqb0OjB9LCyU1gDS7Mspk3Df3d3oZQV2qQeDBf6eDPz3szrAd2K/RaQi8IMc/FMccxxFgjIkIUCglxWpqmFHikjlMUvPC+3BXI/Dm1Z98s7FclTnub8DaclqAaMCorT+qfbKzK4S06lgr3GznElrddrsdnQCFYJZHDkrCgTHiNhgolk2A+2NMBpnAgGRdEAi88viESnzJ0oVlkksueN74+d2dTzVDM9xq4qC4UQ5Yz8j8h7iUyGZDqGTN9Rjynz3LqPm55TRrMya2h68hzvOtDIrkFKSApdWsAE8O/2oCOF6fdQcDnAz3mGhRx4sKu70xrG0wetK2AEdrLTUSwy7t+IVNEbTJj60AbsxF9imVeQsgYMGyUnoqXOUYDwogiYaNZah0LjvazUcp2qHSqPtoVX2U4prW2uYCfQ2rSmUo25nGGAlXVZqP4r/cGgruu69FicKt2zjgn7ogkN/XZx1NO3Up/ugh+9lKucqIquh6FgXXOHRoGhvZG9ls8PKK1ls/8EAAA="/>
          <p:cNvGrpSpPr>
            <a:grpSpLocks noChangeAspect="1"/>
          </p:cNvGrpSpPr>
          <p:nvPr/>
        </p:nvGrpSpPr>
        <p:grpSpPr>
          <a:xfrm>
            <a:off x="1270353" y="2199731"/>
            <a:ext cx="5378962" cy="3701777"/>
            <a:chOff x="1927482" y="1231900"/>
            <a:chExt cx="7287324" cy="5015105"/>
          </a:xfrm>
        </p:grpSpPr>
        <p:sp>
          <p:nvSpPr>
            <p:cNvPr id="3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DD6C6"/>
                </a:gs>
                <a:gs pos="100000">
                  <a:schemeClr val="lt1">
                    <a:lumMod val="95000"/>
                  </a:schemeClr>
                </a:gs>
                <a:gs pos="46000">
                  <a:schemeClr val="accent1">
                    <a:lumMod val="100000"/>
                  </a:schemeClr>
                </a:gs>
                <a:gs pos="46100">
                  <a:schemeClr val="lt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4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rgbClr val="ADD6C6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46%</a:t>
              </a:r>
              <a:endPara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ADD6C6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CustomText1"/>
            <p:cNvSpPr/>
            <p:nvPr/>
          </p:nvSpPr>
          <p:spPr>
            <a:xfrm>
              <a:off x="19274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7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3" name="CustomText1"/>
            <p:cNvSpPr/>
            <p:nvPr/>
          </p:nvSpPr>
          <p:spPr>
            <a:xfrm>
              <a:off x="3888209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CustomText1"/>
            <p:cNvSpPr/>
            <p:nvPr/>
          </p:nvSpPr>
          <p:spPr>
            <a:xfrm>
              <a:off x="5795882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CustomText1"/>
            <p:cNvSpPr/>
            <p:nvPr/>
          </p:nvSpPr>
          <p:spPr>
            <a:xfrm>
              <a:off x="7725988" y="5898413"/>
              <a:ext cx="1488818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601fa369-0230-47cc-9305-cbc975264709" descr="/wQAAB+LCAAAAAAABAC9U01vgkAQ/S/b9kYNkrSm3NSGhoPVBNMeGg9bdoRtYDHL0mgM/727y4dsQRN7aLjg483MezPPI7oVhx0gFwUp5uKZ4ojj1BeQIgv5BLmsSBILzSgjlEUvPCt2OXI/jm1Z98s7FfE8SzL+hpMCVANGBcVJ9dPtFRncFadSwUFj57iS1uu13G5pCOsYUmg4a8rElJEgxkQy7JEtDXAaxYJBntfA8vMLQtEpcx8Vq8hj2fPG8+ynuTNzVDM9xi5LCwUQZoz8j8h7iTwMyXQMmZ6jHlPmuXU3m15QRtMirWl68gLvO9DYrkBKSAJdms8E8O/2oGOF6fdAcDnAy3iKhRx4tMu70xomk5HW5TMCe9mpEYuM+9ciVfQGE6Y+tAE78VdY5hWkrAHDRsmJaKlz5CCmYQhM1GutQqHxXlYquU7ZDpVH28GrbKeUVjbXsBdoY1pTqcZczjDA0rosVP+V/mBQ13VdTlmUKN2Tjgn7ogkN/XbR6OlbqU53wY9eylVOVEXXw1CwrrlDrcDQXsveyOcH/7Rq5f8EAAA="/>
          <p:cNvGrpSpPr>
            <a:grpSpLocks noChangeAspect="1"/>
          </p:cNvGrpSpPr>
          <p:nvPr/>
        </p:nvGrpSpPr>
        <p:grpSpPr>
          <a:xfrm>
            <a:off x="2701059" y="2199731"/>
            <a:ext cx="1092889" cy="3387304"/>
            <a:chOff x="1935673" y="1231900"/>
            <a:chExt cx="1480627" cy="4589062"/>
          </a:xfrm>
        </p:grpSpPr>
        <p:sp>
          <p:nvSpPr>
            <p:cNvPr id="9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99699"/>
                </a:gs>
                <a:gs pos="100000">
                  <a:schemeClr val="lt1">
                    <a:lumMod val="95000"/>
                  </a:schemeClr>
                </a:gs>
                <a:gs pos="77000">
                  <a:schemeClr val="accent2">
                    <a:lumMod val="100000"/>
                  </a:schemeClr>
                </a:gs>
                <a:gs pos="77100">
                  <a:schemeClr val="lt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4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rgbClr val="F5505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77%</a:t>
              </a:r>
              <a:endPara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3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" name="601fa369-0230-47cc-9305-cbc975264709" descr="/wQAAB+LCAAAAAAABAC9U01Pg0AQ/S+r3tBQYmvCDTUYDrVNaPRgeljZKayBpVkW06bhv7u7fJQV2qQeDBf6eDPz3szrAV2L/RaQi8IMc/FMccxxFgjIkIUCglxWpqmFHikjlMUvPC+3BXI/Dl1Z/8s7FclTnub8DaclqAaMCorT+qc7KDK4S06lgr3GTnElbdBrsdnQCFYJZNByVpQJj5EwwUQy7DtbGuA0TgSDomiAxecXRKJX5k4VqywS2fPK9++dh5nnqWZ6jF1VFgohyhn5H5G3EpmOyXQMmb6jHlPmqXW3m55TRrMya2h68hzvetDErkFKSAp9WsAE8O/uoBOF6fdQcDnAz3mGhRx4sKub4xpmslbpChiBnezUikXG/RuRKnqjCVMfuoAd+Uss8wpS1ohho+RItNQ5ChBeFAETzVrrUGh8kJVarlN1Q+XRtvAq2ymltc0V7ARam9ZUqjGXMwywss4L1X+lPxjUdX2XHotTpfuhZ8I+a0JDv120eoZW6tOd8aOXcpETVdH3MBasS+7QKDC0N7LX8vkBppSL+f8EAAA="/>
          <p:cNvGrpSpPr>
            <a:grpSpLocks noChangeAspect="1"/>
          </p:cNvGrpSpPr>
          <p:nvPr/>
        </p:nvGrpSpPr>
        <p:grpSpPr>
          <a:xfrm>
            <a:off x="4125719" y="2199731"/>
            <a:ext cx="1092889" cy="3387304"/>
            <a:chOff x="1935673" y="1231900"/>
            <a:chExt cx="1480627" cy="4589062"/>
          </a:xfrm>
        </p:grpSpPr>
        <p:sp>
          <p:nvSpPr>
            <p:cNvPr id="15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DD6C6"/>
                </a:gs>
                <a:gs pos="100000">
                  <a:schemeClr val="lt1">
                    <a:lumMod val="95000"/>
                  </a:schemeClr>
                </a:gs>
                <a:gs pos="60000">
                  <a:schemeClr val="accent1">
                    <a:lumMod val="100000"/>
                  </a:schemeClr>
                </a:gs>
                <a:gs pos="60100">
                  <a:schemeClr val="lt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4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rgbClr val="ADD6C6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60%</a:t>
              </a:r>
              <a:endPara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ADD6C6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9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0" name="601fa369-0230-47cc-9305-cbc975264709" descr="/wQAAB+LCAAAAAAABAC9U8FOg0AQ/ZdVb2goiRq5tTUYDrVNaPRgelhhCmtgaZbFtGn4d2cXSlmhTerBcKGPNzPvzbzuybXcbYC4JMiokM+MxoJmvoSMWMSPiMvLNLXIhPGI8fhF5OWmIO7Hvi3rfnlnMpnmaS7eaFqCasCZZDStf7q9IoO7EAwV7DR2iou0Xq/5es1CWCaQwYGzZFyOeRQkNEKGfWejAcHiRHIoigaYf35BKDtl7oNilUWCPa88z36aOhNHNdNj7KqySABhzqP/EXmLyP2QTMeQ6TnqMWWeWvdh0zPGWVZmDU1PntFtBxrZNciiKIUuzecSxHd70JHC9HsgBQ7wcpFRiQP3dnVzXIODtUqXzyPYYqeDWGLcvxGpojeYMPWhDdiRv6CYV0BZA4aNkiPRUucoQI7DELhs1lqHQuO9rNRynaodikfbwCu2U0prm0vYSrIyralUU4EzDLCyzgvVf6U/GNR1XZdjHqdK92PHhH3WhIZ+uzjo6VupT3fGj17KRU5URdfDULAuuUOjwNDeyF7h8wNCZSdm/wQAAA=="/>
          <p:cNvGrpSpPr>
            <a:grpSpLocks noChangeAspect="1"/>
          </p:cNvGrpSpPr>
          <p:nvPr/>
        </p:nvGrpSpPr>
        <p:grpSpPr>
          <a:xfrm>
            <a:off x="5550380" y="2199731"/>
            <a:ext cx="1092889" cy="3387304"/>
            <a:chOff x="1935673" y="1231900"/>
            <a:chExt cx="1480627" cy="4589062"/>
          </a:xfrm>
        </p:grpSpPr>
        <p:sp>
          <p:nvSpPr>
            <p:cNvPr id="21" name="ValueShape"/>
            <p:cNvSpPr/>
            <p:nvPr/>
          </p:nvSpPr>
          <p:spPr>
            <a:xfrm flipH="1">
              <a:off x="2484610" y="1473112"/>
              <a:ext cx="374565" cy="4152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99699"/>
                </a:gs>
                <a:gs pos="100000">
                  <a:schemeClr val="lt1">
                    <a:lumMod val="95000"/>
                  </a:schemeClr>
                </a:gs>
                <a:gs pos="20000">
                  <a:schemeClr val="accent2">
                    <a:lumMod val="100000"/>
                  </a:schemeClr>
                </a:gs>
                <a:gs pos="20100">
                  <a:schemeClr val="lt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ValueBack"/>
            <p:cNvSpPr/>
            <p:nvPr/>
          </p:nvSpPr>
          <p:spPr>
            <a:xfrm flipH="1">
              <a:off x="2317560" y="1231900"/>
              <a:ext cx="708664" cy="70980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ValueText"/>
            <p:cNvSpPr/>
            <p:nvPr/>
          </p:nvSpPr>
          <p:spPr>
            <a:xfrm>
              <a:off x="2433393" y="1407927"/>
              <a:ext cx="476999" cy="35774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normAutofit fontScale="4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>
                  <a:ln>
                    <a:noFill/>
                  </a:ln>
                  <a:solidFill>
                    <a:srgbClr val="F5505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20%</a:t>
              </a:r>
              <a:endPara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25" name="LineShape"/>
            <p:cNvCxnSpPr/>
            <p:nvPr/>
          </p:nvCxnSpPr>
          <p:spPr>
            <a:xfrm flipH="1">
              <a:off x="1935673" y="5820962"/>
              <a:ext cx="1480627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5" name="圆角矩形 13"/>
          <p:cNvSpPr/>
          <p:nvPr/>
        </p:nvSpPr>
        <p:spPr>
          <a:xfrm rot="2700000">
            <a:off x="7386579" y="2158893"/>
            <a:ext cx="667658" cy="667658"/>
          </a:xfrm>
          <a:prstGeom prst="roundRect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圆角矩形 16"/>
          <p:cNvSpPr/>
          <p:nvPr/>
        </p:nvSpPr>
        <p:spPr>
          <a:xfrm rot="2700000">
            <a:off x="7386579" y="3610925"/>
            <a:ext cx="667658" cy="667658"/>
          </a:xfrm>
          <a:prstGeom prst="roundRect">
            <a:avLst/>
          </a:pr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椭圆 31"/>
          <p:cNvSpPr/>
          <p:nvPr/>
        </p:nvSpPr>
        <p:spPr>
          <a:xfrm>
            <a:off x="7542771" y="2340375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8" name="椭圆 32"/>
          <p:cNvSpPr/>
          <p:nvPr/>
        </p:nvSpPr>
        <p:spPr>
          <a:xfrm>
            <a:off x="7542771" y="3801116"/>
            <a:ext cx="355274" cy="28727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299308" y="2038558"/>
            <a:ext cx="3017979" cy="958133"/>
            <a:chOff x="3389686" y="2343753"/>
            <a:chExt cx="3017979" cy="958133"/>
          </a:xfrm>
        </p:grpSpPr>
        <p:sp>
          <p:nvSpPr>
            <p:cNvPr id="40" name="文本框 39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89686" y="2696464"/>
              <a:ext cx="3017979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99308" y="3546800"/>
            <a:ext cx="2921141" cy="958133"/>
            <a:chOff x="3389686" y="2343753"/>
            <a:chExt cx="2921141" cy="958133"/>
          </a:xfrm>
        </p:grpSpPr>
        <p:sp>
          <p:nvSpPr>
            <p:cNvPr id="43" name="文本框 42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89686" y="2696464"/>
              <a:ext cx="2921141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5" name="圆角矩形 13"/>
          <p:cNvSpPr/>
          <p:nvPr/>
        </p:nvSpPr>
        <p:spPr>
          <a:xfrm rot="2700000">
            <a:off x="7386579" y="5095029"/>
            <a:ext cx="667658" cy="667658"/>
          </a:xfrm>
          <a:prstGeom prst="roundRect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6" name="椭圆 31"/>
          <p:cNvSpPr/>
          <p:nvPr/>
        </p:nvSpPr>
        <p:spPr>
          <a:xfrm>
            <a:off x="7542771" y="5276511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299308" y="4974694"/>
            <a:ext cx="3017979" cy="958133"/>
            <a:chOff x="3389686" y="2343753"/>
            <a:chExt cx="3017979" cy="958133"/>
          </a:xfrm>
        </p:grpSpPr>
        <p:sp>
          <p:nvSpPr>
            <p:cNvPr id="48" name="文本框 47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389686" y="2696464"/>
              <a:ext cx="3017979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外在环境分析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876" y="4079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751" y="1588"/>
            <a:ext cx="1238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338" y="4041775"/>
            <a:ext cx="2047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92575"/>
            <a:ext cx="12188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36248" y="3864176"/>
            <a:ext cx="74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39995" y="2283269"/>
            <a:ext cx="32855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9995" y="3065655"/>
            <a:ext cx="5167196" cy="5650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995" y="1465028"/>
            <a:ext cx="32855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PART 03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55055">
                  <a:lumMod val="60000"/>
                  <a:lumOff val="4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765061" y="3718658"/>
            <a:ext cx="8966678" cy="348091"/>
            <a:chOff x="1765061" y="3718658"/>
            <a:chExt cx="8966678" cy="348091"/>
          </a:xfrm>
        </p:grpSpPr>
        <p:sp>
          <p:nvSpPr>
            <p:cNvPr id="3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765061" y="3718658"/>
              <a:ext cx="1836249" cy="348091"/>
            </a:xfrm>
            <a:prstGeom prst="rect">
              <a:avLst/>
            </a:pr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2016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2"/>
              </p:custDataLst>
            </p:nvPr>
          </p:nvSpPr>
          <p:spPr bwMode="auto">
            <a:xfrm>
              <a:off x="3601308" y="3718658"/>
              <a:ext cx="1763975" cy="348091"/>
            </a:xfrm>
            <a:prstGeom prst="rect">
              <a:avLst/>
            </a:pr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2017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MH_SubTitle_3"/>
            <p:cNvSpPr/>
            <p:nvPr>
              <p:custDataLst>
                <p:tags r:id="rId3"/>
              </p:custDataLst>
            </p:nvPr>
          </p:nvSpPr>
          <p:spPr bwMode="auto">
            <a:xfrm>
              <a:off x="5365283" y="3718658"/>
              <a:ext cx="1806888" cy="348091"/>
            </a:xfrm>
            <a:prstGeom prst="rect">
              <a:avLst/>
            </a:pr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2018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MH_SubTitle_4"/>
            <p:cNvSpPr/>
            <p:nvPr>
              <p:custDataLst>
                <p:tags r:id="rId4"/>
              </p:custDataLst>
            </p:nvPr>
          </p:nvSpPr>
          <p:spPr bwMode="auto">
            <a:xfrm>
              <a:off x="7172171" y="3718658"/>
              <a:ext cx="1723318" cy="348091"/>
            </a:xfrm>
            <a:prstGeom prst="rect">
              <a:avLst/>
            </a:pr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2019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MH_SubTitle_5"/>
            <p:cNvSpPr/>
            <p:nvPr>
              <p:custDataLst>
                <p:tags r:id="rId5"/>
              </p:custDataLst>
            </p:nvPr>
          </p:nvSpPr>
          <p:spPr bwMode="auto">
            <a:xfrm>
              <a:off x="8895489" y="3718658"/>
              <a:ext cx="1836250" cy="348091"/>
            </a:xfrm>
            <a:prstGeom prst="rect">
              <a:avLst/>
            </a:pr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2020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54497" y="1820808"/>
            <a:ext cx="2323549" cy="1812380"/>
            <a:chOff x="8154497" y="1820808"/>
            <a:chExt cx="2323549" cy="1812380"/>
          </a:xfrm>
        </p:grpSpPr>
        <p:cxnSp>
          <p:nvCxnSpPr>
            <p:cNvPr id="12" name="MH_Other_5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10478046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28" name="组合 27"/>
            <p:cNvGrpSpPr/>
            <p:nvPr/>
          </p:nvGrpSpPr>
          <p:grpSpPr>
            <a:xfrm>
              <a:off x="8154497" y="1890939"/>
              <a:ext cx="2248912" cy="971342"/>
              <a:chOff x="3389687" y="2343753"/>
              <a:chExt cx="2248912" cy="97134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676255" y="234375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标题文字添加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389687" y="2696464"/>
                <a:ext cx="2248912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724647" y="1820808"/>
            <a:ext cx="2325112" cy="1812380"/>
            <a:chOff x="4724647" y="1820808"/>
            <a:chExt cx="2325112" cy="1812380"/>
          </a:xfrm>
        </p:grpSpPr>
        <p:cxnSp>
          <p:nvCxnSpPr>
            <p:cNvPr id="9" name="MH_Other_2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7049759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31" name="组合 30"/>
            <p:cNvGrpSpPr/>
            <p:nvPr/>
          </p:nvGrpSpPr>
          <p:grpSpPr>
            <a:xfrm>
              <a:off x="4724647" y="1890939"/>
              <a:ext cx="2248912" cy="971342"/>
              <a:chOff x="3389687" y="2343753"/>
              <a:chExt cx="2248912" cy="97134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3676255" y="234375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标题文字添加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389687" y="2696464"/>
                <a:ext cx="2248912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160911" y="1820808"/>
            <a:ext cx="2324330" cy="1812380"/>
            <a:chOff x="1160911" y="1820808"/>
            <a:chExt cx="2324330" cy="1812380"/>
          </a:xfrm>
        </p:grpSpPr>
        <p:cxnSp>
          <p:nvCxnSpPr>
            <p:cNvPr id="8" name="MH_Other_1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485241" y="1820808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</a:gradFill>
            <a:ln w="9525" cap="rnd">
              <a:solidFill>
                <a:srgbClr val="D3D3D3"/>
              </a:solidFill>
              <a:prstDash val="dash"/>
              <a:round/>
              <a:tailEnd type="oval" w="med" len="med"/>
            </a:ln>
            <a:effectLst/>
          </p:spPr>
        </p:cxnSp>
        <p:grpSp>
          <p:nvGrpSpPr>
            <p:cNvPr id="34" name="组合 33"/>
            <p:cNvGrpSpPr/>
            <p:nvPr/>
          </p:nvGrpSpPr>
          <p:grpSpPr>
            <a:xfrm>
              <a:off x="1160911" y="1890939"/>
              <a:ext cx="2248912" cy="971342"/>
              <a:chOff x="3389687" y="2343753"/>
              <a:chExt cx="2248912" cy="971342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3676255" y="234375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标题文字添加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389687" y="2696464"/>
                <a:ext cx="2248912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776998" y="4207420"/>
            <a:ext cx="2339623" cy="1812380"/>
            <a:chOff x="3776998" y="4207420"/>
            <a:chExt cx="2339623" cy="1812380"/>
          </a:xfrm>
        </p:grpSpPr>
        <p:cxnSp>
          <p:nvCxnSpPr>
            <p:cNvPr id="10" name="MH_Other_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776998" y="4207420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</a:gradFill>
            <a:ln w="9525" cap="rnd">
              <a:solidFill>
                <a:srgbClr val="D3D3D3"/>
              </a:solidFill>
              <a:prstDash val="dash"/>
              <a:round/>
              <a:headEnd type="oval"/>
              <a:tailEnd type="none" w="med" len="med"/>
            </a:ln>
            <a:effectLst/>
          </p:spPr>
        </p:cxnSp>
        <p:sp>
          <p:nvSpPr>
            <p:cNvPr id="38" name="文本框 37"/>
            <p:cNvSpPr txBox="1"/>
            <p:nvPr/>
          </p:nvSpPr>
          <p:spPr>
            <a:xfrm>
              <a:off x="3867709" y="4923126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67709" y="5275837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43343" y="4207420"/>
            <a:ext cx="2333941" cy="1812380"/>
            <a:chOff x="7343343" y="4207420"/>
            <a:chExt cx="2333941" cy="1812380"/>
          </a:xfrm>
        </p:grpSpPr>
        <p:cxnSp>
          <p:nvCxnSpPr>
            <p:cNvPr id="11" name="MH_Other_4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7343343" y="4207420"/>
              <a:ext cx="0" cy="1812380"/>
            </a:xfrm>
            <a:prstGeom prst="line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C5C5C5"/>
                </a:gs>
              </a:gsLst>
              <a:path path="circle">
                <a:fillToRect l="50000" t="50000" r="50000" b="50000"/>
              </a:path>
            </a:gradFill>
            <a:ln w="9525" cap="rnd">
              <a:solidFill>
                <a:srgbClr val="D3D3D3"/>
              </a:solidFill>
              <a:prstDash val="dash"/>
              <a:round/>
              <a:headEnd type="oval"/>
              <a:tailEnd type="none" w="med" len="med"/>
            </a:ln>
            <a:effectLst/>
          </p:spPr>
        </p:cxnSp>
        <p:grpSp>
          <p:nvGrpSpPr>
            <p:cNvPr id="40" name="组合 39"/>
            <p:cNvGrpSpPr/>
            <p:nvPr/>
          </p:nvGrpSpPr>
          <p:grpSpPr>
            <a:xfrm>
              <a:off x="7428372" y="4923126"/>
              <a:ext cx="2248912" cy="971342"/>
              <a:chOff x="3389687" y="2343753"/>
              <a:chExt cx="2248912" cy="97134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3389687" y="234375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标题文字添加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389687" y="2696464"/>
                <a:ext cx="2248912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3"/>
          <p:cNvSpPr/>
          <p:nvPr/>
        </p:nvSpPr>
        <p:spPr>
          <a:xfrm rot="2700000">
            <a:off x="879929" y="2140550"/>
            <a:ext cx="667658" cy="667658"/>
          </a:xfrm>
          <a:prstGeom prst="roundRect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圆角矩形 16"/>
          <p:cNvSpPr/>
          <p:nvPr/>
        </p:nvSpPr>
        <p:spPr>
          <a:xfrm rot="2700000">
            <a:off x="879929" y="4310436"/>
            <a:ext cx="667658" cy="667658"/>
          </a:xfrm>
          <a:prstGeom prst="roundRect">
            <a:avLst/>
          </a:pr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圆角矩形 19"/>
          <p:cNvSpPr/>
          <p:nvPr/>
        </p:nvSpPr>
        <p:spPr>
          <a:xfrm rot="2700000">
            <a:off x="10662558" y="2140550"/>
            <a:ext cx="667658" cy="667658"/>
          </a:xfrm>
          <a:prstGeom prst="roundRect">
            <a:avLst/>
          </a:pr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圆角矩形 22"/>
          <p:cNvSpPr/>
          <p:nvPr/>
        </p:nvSpPr>
        <p:spPr>
          <a:xfrm rot="2700000">
            <a:off x="10662558" y="4310436"/>
            <a:ext cx="667658" cy="667658"/>
          </a:xfrm>
          <a:prstGeom prst="roundRect">
            <a:avLst/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2361624"/>
            <a:ext cx="3632200" cy="2979856"/>
          </a:xfrm>
          <a:prstGeom prst="rect">
            <a:avLst/>
          </a:prstGeom>
        </p:spPr>
      </p:pic>
      <p:sp>
        <p:nvSpPr>
          <p:cNvPr id="12" name="椭圆 31"/>
          <p:cNvSpPr/>
          <p:nvPr/>
        </p:nvSpPr>
        <p:spPr>
          <a:xfrm>
            <a:off x="1036121" y="2322032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椭圆 32"/>
          <p:cNvSpPr/>
          <p:nvPr/>
        </p:nvSpPr>
        <p:spPr>
          <a:xfrm>
            <a:off x="1036121" y="4500075"/>
            <a:ext cx="355274" cy="28727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椭圆 33"/>
          <p:cNvSpPr/>
          <p:nvPr/>
        </p:nvSpPr>
        <p:spPr>
          <a:xfrm>
            <a:off x="10818750" y="2320801"/>
            <a:ext cx="355274" cy="326143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椭圆 34"/>
          <p:cNvSpPr/>
          <p:nvPr/>
        </p:nvSpPr>
        <p:spPr>
          <a:xfrm>
            <a:off x="10818750" y="4466077"/>
            <a:ext cx="355274" cy="35527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92659" y="2020215"/>
            <a:ext cx="2248912" cy="971342"/>
            <a:chOff x="3389687" y="2343753"/>
            <a:chExt cx="2248912" cy="971342"/>
          </a:xfrm>
        </p:grpSpPr>
        <p:sp>
          <p:nvSpPr>
            <p:cNvPr id="17" name="文本框 16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92659" y="4172159"/>
            <a:ext cx="2248912" cy="971342"/>
            <a:chOff x="3389687" y="2343753"/>
            <a:chExt cx="2248912" cy="971342"/>
          </a:xfrm>
        </p:grpSpPr>
        <p:sp>
          <p:nvSpPr>
            <p:cNvPr id="20" name="文本框 19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18219" y="2020215"/>
            <a:ext cx="2248912" cy="971342"/>
            <a:chOff x="3389687" y="2343753"/>
            <a:chExt cx="2248912" cy="971342"/>
          </a:xfrm>
        </p:grpSpPr>
        <p:sp>
          <p:nvSpPr>
            <p:cNvPr id="23" name="文本框 22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18219" y="4172159"/>
            <a:ext cx="2248912" cy="971342"/>
            <a:chOff x="3389687" y="2343753"/>
            <a:chExt cx="2248912" cy="971342"/>
          </a:xfrm>
        </p:grpSpPr>
        <p:sp>
          <p:nvSpPr>
            <p:cNvPr id="26" name="文本框 25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421875" y="2497521"/>
            <a:ext cx="3384644" cy="188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deb5781-242e-497a-b1e3-6604abf21fb0"/>
          <p:cNvGrpSpPr>
            <a:grpSpLocks noChangeAspect="1"/>
          </p:cNvGrpSpPr>
          <p:nvPr/>
        </p:nvGrpSpPr>
        <p:grpSpPr>
          <a:xfrm>
            <a:off x="3848101" y="2553876"/>
            <a:ext cx="4508501" cy="2470974"/>
            <a:chOff x="3848101" y="2174463"/>
            <a:chExt cx="4508501" cy="2470974"/>
          </a:xfrm>
        </p:grpSpPr>
        <p:grpSp>
          <p:nvGrpSpPr>
            <p:cNvPr id="3" name="组合 2"/>
            <p:cNvGrpSpPr/>
            <p:nvPr/>
          </p:nvGrpSpPr>
          <p:grpSpPr>
            <a:xfrm>
              <a:off x="3848101" y="2174463"/>
              <a:ext cx="4508501" cy="2470974"/>
              <a:chOff x="3392487" y="1924050"/>
              <a:chExt cx="5422300" cy="2971800"/>
            </a:xfrm>
          </p:grpSpPr>
          <p:sp>
            <p:nvSpPr>
              <p:cNvPr id="6" name="íṩľíḍè-任意多边形: 形状 10"/>
              <p:cNvSpPr/>
              <p:nvPr/>
            </p:nvSpPr>
            <p:spPr>
              <a:xfrm>
                <a:off x="5843949" y="1924050"/>
                <a:ext cx="2970838" cy="2971800"/>
              </a:xfrm>
              <a:custGeom>
                <a:avLst/>
                <a:gdLst>
                  <a:gd name="connsiteX0" fmla="*/ 1484938 w 2970838"/>
                  <a:gd name="connsiteY0" fmla="*/ 0 h 2971800"/>
                  <a:gd name="connsiteX1" fmla="*/ 2970838 w 2970838"/>
                  <a:gd name="connsiteY1" fmla="*/ 1485900 h 2971800"/>
                  <a:gd name="connsiteX2" fmla="*/ 1484938 w 2970838"/>
                  <a:gd name="connsiteY2" fmla="*/ 2971800 h 2971800"/>
                  <a:gd name="connsiteX3" fmla="*/ 6710 w 2970838"/>
                  <a:gd name="connsiteY3" fmla="*/ 1637825 h 2971800"/>
                  <a:gd name="connsiteX4" fmla="*/ 0 w 2970838"/>
                  <a:gd name="connsiteY4" fmla="*/ 1504951 h 2971800"/>
                  <a:gd name="connsiteX5" fmla="*/ 533765 w 2970838"/>
                  <a:gd name="connsiteY5" fmla="*/ 1504951 h 2971800"/>
                  <a:gd name="connsiteX6" fmla="*/ 537719 w 2970838"/>
                  <a:gd name="connsiteY6" fmla="*/ 1583250 h 2971800"/>
                  <a:gd name="connsiteX7" fmla="*/ 1484938 w 2970838"/>
                  <a:gd name="connsiteY7" fmla="*/ 2438035 h 2971800"/>
                  <a:gd name="connsiteX8" fmla="*/ 2437073 w 2970838"/>
                  <a:gd name="connsiteY8" fmla="*/ 1485900 h 2971800"/>
                  <a:gd name="connsiteX9" fmla="*/ 1484938 w 2970838"/>
                  <a:gd name="connsiteY9" fmla="*/ 533765 h 2971800"/>
                  <a:gd name="connsiteX10" fmla="*/ 811677 w 2970838"/>
                  <a:gd name="connsiteY10" fmla="*/ 812639 h 2971800"/>
                  <a:gd name="connsiteX11" fmla="*/ 745820 w 2970838"/>
                  <a:gd name="connsiteY11" fmla="*/ 892459 h 2971800"/>
                  <a:gd name="connsiteX12" fmla="*/ 366414 w 2970838"/>
                  <a:gd name="connsiteY12" fmla="*/ 509846 h 2971800"/>
                  <a:gd name="connsiteX13" fmla="*/ 434248 w 2970838"/>
                  <a:gd name="connsiteY13" fmla="*/ 435210 h 2971800"/>
                  <a:gd name="connsiteX14" fmla="*/ 1484938 w 2970838"/>
                  <a:gd name="connsiteY14" fmla="*/ 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0838" h="2971800">
                    <a:moveTo>
                      <a:pt x="1484938" y="0"/>
                    </a:moveTo>
                    <a:cubicBezTo>
                      <a:pt x="2305578" y="0"/>
                      <a:pt x="2970838" y="665260"/>
                      <a:pt x="2970838" y="1485900"/>
                    </a:cubicBezTo>
                    <a:cubicBezTo>
                      <a:pt x="2970838" y="2306540"/>
                      <a:pt x="2305578" y="2971800"/>
                      <a:pt x="1484938" y="2971800"/>
                    </a:cubicBezTo>
                    <a:cubicBezTo>
                      <a:pt x="715588" y="2971800"/>
                      <a:pt x="82803" y="2387099"/>
                      <a:pt x="6710" y="1637825"/>
                    </a:cubicBezTo>
                    <a:lnTo>
                      <a:pt x="0" y="1504951"/>
                    </a:lnTo>
                    <a:lnTo>
                      <a:pt x="533765" y="1504951"/>
                    </a:lnTo>
                    <a:lnTo>
                      <a:pt x="537719" y="1583250"/>
                    </a:lnTo>
                    <a:cubicBezTo>
                      <a:pt x="586478" y="2063371"/>
                      <a:pt x="991954" y="2438035"/>
                      <a:pt x="1484938" y="2438035"/>
                    </a:cubicBezTo>
                    <a:cubicBezTo>
                      <a:pt x="2010788" y="2438035"/>
                      <a:pt x="2437073" y="2011750"/>
                      <a:pt x="2437073" y="1485900"/>
                    </a:cubicBezTo>
                    <a:cubicBezTo>
                      <a:pt x="2437073" y="960050"/>
                      <a:pt x="2010788" y="533765"/>
                      <a:pt x="1484938" y="533765"/>
                    </a:cubicBezTo>
                    <a:cubicBezTo>
                      <a:pt x="1222013" y="533765"/>
                      <a:pt x="983979" y="640336"/>
                      <a:pt x="811677" y="812639"/>
                    </a:cubicBezTo>
                    <a:lnTo>
                      <a:pt x="745820" y="892459"/>
                    </a:lnTo>
                    <a:lnTo>
                      <a:pt x="366414" y="509846"/>
                    </a:lnTo>
                    <a:lnTo>
                      <a:pt x="434248" y="435210"/>
                    </a:lnTo>
                    <a:cubicBezTo>
                      <a:pt x="703143" y="166315"/>
                      <a:pt x="1074618" y="0"/>
                      <a:pt x="1484938" y="0"/>
                    </a:cubicBezTo>
                    <a:close/>
                  </a:path>
                </a:pathLst>
              </a:custGeom>
              <a:solidFill>
                <a:srgbClr val="F9969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" name="íṩľíḍè-任意多边形: 形状 15"/>
              <p:cNvSpPr/>
              <p:nvPr/>
            </p:nvSpPr>
            <p:spPr>
              <a:xfrm flipV="1">
                <a:off x="3392487" y="1924050"/>
                <a:ext cx="2971800" cy="2971800"/>
              </a:xfrm>
              <a:custGeom>
                <a:avLst/>
                <a:gdLst>
                  <a:gd name="connsiteX0" fmla="*/ 1485900 w 2971800"/>
                  <a:gd name="connsiteY0" fmla="*/ 2971800 h 2971800"/>
                  <a:gd name="connsiteX1" fmla="*/ 2971800 w 2971800"/>
                  <a:gd name="connsiteY1" fmla="*/ 1485900 h 2971800"/>
                  <a:gd name="connsiteX2" fmla="*/ 2970838 w 2971800"/>
                  <a:gd name="connsiteY2" fmla="*/ 1466849 h 2971800"/>
                  <a:gd name="connsiteX3" fmla="*/ 2437073 w 2971800"/>
                  <a:gd name="connsiteY3" fmla="*/ 1466849 h 2971800"/>
                  <a:gd name="connsiteX4" fmla="*/ 2438035 w 2971800"/>
                  <a:gd name="connsiteY4" fmla="*/ 1485900 h 2971800"/>
                  <a:gd name="connsiteX5" fmla="*/ 1485900 w 2971800"/>
                  <a:gd name="connsiteY5" fmla="*/ 2438035 h 2971800"/>
                  <a:gd name="connsiteX6" fmla="*/ 533765 w 2971800"/>
                  <a:gd name="connsiteY6" fmla="*/ 1485900 h 2971800"/>
                  <a:gd name="connsiteX7" fmla="*/ 1485900 w 2971800"/>
                  <a:gd name="connsiteY7" fmla="*/ 533765 h 2971800"/>
                  <a:gd name="connsiteX8" fmla="*/ 2159161 w 2971800"/>
                  <a:gd name="connsiteY8" fmla="*/ 812639 h 2971800"/>
                  <a:gd name="connsiteX9" fmla="*/ 2207859 w 2971800"/>
                  <a:gd name="connsiteY9" fmla="*/ 871662 h 2971800"/>
                  <a:gd name="connsiteX10" fmla="*/ 2586355 w 2971800"/>
                  <a:gd name="connsiteY10" fmla="*/ 489966 h 2971800"/>
                  <a:gd name="connsiteX11" fmla="*/ 2536590 w 2971800"/>
                  <a:gd name="connsiteY11" fmla="*/ 435210 h 2971800"/>
                  <a:gd name="connsiteX12" fmla="*/ 1485900 w 2971800"/>
                  <a:gd name="connsiteY12" fmla="*/ 0 h 2971800"/>
                  <a:gd name="connsiteX13" fmla="*/ 0 w 2971800"/>
                  <a:gd name="connsiteY13" fmla="*/ 1485900 h 2971800"/>
                  <a:gd name="connsiteX14" fmla="*/ 1485900 w 2971800"/>
                  <a:gd name="connsiteY14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1800" h="2971800">
                    <a:moveTo>
                      <a:pt x="1485900" y="2971800"/>
                    </a:moveTo>
                    <a:cubicBezTo>
                      <a:pt x="2306540" y="2971800"/>
                      <a:pt x="2971800" y="2306540"/>
                      <a:pt x="2971800" y="1485900"/>
                    </a:cubicBezTo>
                    <a:lnTo>
                      <a:pt x="2970838" y="1466849"/>
                    </a:lnTo>
                    <a:lnTo>
                      <a:pt x="2437073" y="1466849"/>
                    </a:lnTo>
                    <a:lnTo>
                      <a:pt x="2438035" y="1485900"/>
                    </a:lnTo>
                    <a:cubicBezTo>
                      <a:pt x="2438035" y="2011750"/>
                      <a:pt x="2011750" y="2438035"/>
                      <a:pt x="1485900" y="2438035"/>
                    </a:cubicBezTo>
                    <a:cubicBezTo>
                      <a:pt x="960050" y="2438035"/>
                      <a:pt x="533765" y="2011750"/>
                      <a:pt x="533765" y="1485900"/>
                    </a:cubicBezTo>
                    <a:cubicBezTo>
                      <a:pt x="533765" y="960050"/>
                      <a:pt x="960050" y="533765"/>
                      <a:pt x="1485900" y="533765"/>
                    </a:cubicBezTo>
                    <a:cubicBezTo>
                      <a:pt x="1748825" y="533765"/>
                      <a:pt x="1986859" y="640336"/>
                      <a:pt x="2159161" y="812639"/>
                    </a:cubicBezTo>
                    <a:lnTo>
                      <a:pt x="2207859" y="871662"/>
                    </a:lnTo>
                    <a:lnTo>
                      <a:pt x="2586355" y="489966"/>
                    </a:lnTo>
                    <a:lnTo>
                      <a:pt x="2536590" y="435210"/>
                    </a:lnTo>
                    <a:cubicBezTo>
                      <a:pt x="2267695" y="166315"/>
                      <a:pt x="1896220" y="0"/>
                      <a:pt x="1485900" y="0"/>
                    </a:cubicBezTo>
                    <a:cubicBezTo>
                      <a:pt x="665260" y="0"/>
                      <a:pt x="0" y="665260"/>
                      <a:pt x="0" y="1485900"/>
                    </a:cubicBezTo>
                    <a:cubicBezTo>
                      <a:pt x="0" y="2306540"/>
                      <a:pt x="665260" y="2971800"/>
                      <a:pt x="1485900" y="2971800"/>
                    </a:cubicBezTo>
                    <a:close/>
                  </a:path>
                </a:pathLst>
              </a:custGeom>
              <a:solidFill>
                <a:srgbClr val="ADD6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38100" dir="5400000" algn="t" rotWithShape="0">
                  <a:prstClr val="black">
                    <a:alpha val="17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4" name="íṩľíḍè-任意多边形: 形状 27"/>
            <p:cNvSpPr/>
            <p:nvPr/>
          </p:nvSpPr>
          <p:spPr bwMode="auto">
            <a:xfrm>
              <a:off x="4834672" y="3068564"/>
              <a:ext cx="497831" cy="627444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íṩľíḍè-任意多边形: 形状 28"/>
            <p:cNvSpPr/>
            <p:nvPr/>
          </p:nvSpPr>
          <p:spPr bwMode="auto">
            <a:xfrm>
              <a:off x="6860297" y="3068564"/>
              <a:ext cx="547317" cy="521130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25097" y="2029585"/>
            <a:ext cx="2248912" cy="971342"/>
            <a:chOff x="3389687" y="2343753"/>
            <a:chExt cx="2248912" cy="971342"/>
          </a:xfrm>
        </p:grpSpPr>
        <p:sp>
          <p:nvSpPr>
            <p:cNvPr id="21" name="文本框 20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25097" y="4390527"/>
            <a:ext cx="2248912" cy="971342"/>
            <a:chOff x="3389687" y="2343753"/>
            <a:chExt cx="2248912" cy="971342"/>
          </a:xfrm>
        </p:grpSpPr>
        <p:sp>
          <p:nvSpPr>
            <p:cNvPr id="24" name="文本框 23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03969" y="2029585"/>
            <a:ext cx="2248912" cy="971342"/>
            <a:chOff x="3389687" y="2343753"/>
            <a:chExt cx="2248912" cy="971342"/>
          </a:xfrm>
        </p:grpSpPr>
        <p:sp>
          <p:nvSpPr>
            <p:cNvPr id="27" name="文本框 26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03969" y="4390527"/>
            <a:ext cx="2248912" cy="971342"/>
            <a:chOff x="3389687" y="2343753"/>
            <a:chExt cx="2248912" cy="971342"/>
          </a:xfrm>
        </p:grpSpPr>
        <p:sp>
          <p:nvSpPr>
            <p:cNvPr id="30" name="文本框 29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11385" y="2765007"/>
            <a:ext cx="312405" cy="234304"/>
            <a:chOff x="3268532" y="3133263"/>
            <a:chExt cx="425556" cy="319168"/>
          </a:xfrm>
          <a:solidFill>
            <a:srgbClr val="ADD6C6"/>
          </a:solidFill>
        </p:grpSpPr>
        <p:sp>
          <p:nvSpPr>
            <p:cNvPr id="3" name="i$liḋe-任意多边形: 形状 41"/>
            <p:cNvSpPr/>
            <p:nvPr/>
          </p:nvSpPr>
          <p:spPr bwMode="auto">
            <a:xfrm>
              <a:off x="3492946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i$liḋe-任意多边形: 形状 42"/>
            <p:cNvSpPr/>
            <p:nvPr/>
          </p:nvSpPr>
          <p:spPr bwMode="auto">
            <a:xfrm>
              <a:off x="326853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4922" y="2765007"/>
            <a:ext cx="312405" cy="234304"/>
            <a:chOff x="5918287" y="3133263"/>
            <a:chExt cx="425557" cy="319168"/>
          </a:xfrm>
          <a:solidFill>
            <a:srgbClr val="F99699"/>
          </a:solidFill>
        </p:grpSpPr>
        <p:sp>
          <p:nvSpPr>
            <p:cNvPr id="6" name="i$liḋe-任意多边形: 形状 39"/>
            <p:cNvSpPr/>
            <p:nvPr/>
          </p:nvSpPr>
          <p:spPr bwMode="auto">
            <a:xfrm>
              <a:off x="614270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7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i$liḋe-任意多边形: 形状 40"/>
            <p:cNvSpPr/>
            <p:nvPr/>
          </p:nvSpPr>
          <p:spPr bwMode="auto">
            <a:xfrm>
              <a:off x="5918287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4 w 51"/>
                <a:gd name="T13" fmla="*/ 3 h 81"/>
                <a:gd name="T14" fmla="*/ 51 w 51"/>
                <a:gd name="T15" fmla="*/ 41 h 81"/>
                <a:gd name="T16" fmla="*/ 14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5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98459" y="2765007"/>
            <a:ext cx="311184" cy="234304"/>
            <a:chOff x="8573030" y="3133263"/>
            <a:chExt cx="423894" cy="319168"/>
          </a:xfrm>
          <a:solidFill>
            <a:srgbClr val="ADD6C6"/>
          </a:solidFill>
        </p:grpSpPr>
        <p:sp>
          <p:nvSpPr>
            <p:cNvPr id="9" name="i$liḋe-任意多边形: 形状 37"/>
            <p:cNvSpPr/>
            <p:nvPr/>
          </p:nvSpPr>
          <p:spPr bwMode="auto">
            <a:xfrm>
              <a:off x="8795782" y="3133263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$liḋe-任意多边形: 形状 38"/>
            <p:cNvSpPr/>
            <p:nvPr/>
          </p:nvSpPr>
          <p:spPr bwMode="auto">
            <a:xfrm>
              <a:off x="8573030" y="3133263"/>
              <a:ext cx="199480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97175" y="2019431"/>
            <a:ext cx="998230" cy="1930472"/>
            <a:chOff x="1240488" y="1730256"/>
            <a:chExt cx="1760409" cy="3404454"/>
          </a:xfrm>
        </p:grpSpPr>
        <p:sp>
          <p:nvSpPr>
            <p:cNvPr id="12" name="i$liḋe-任意多边形: 形状 32"/>
            <p:cNvSpPr/>
            <p:nvPr/>
          </p:nvSpPr>
          <p:spPr bwMode="auto">
            <a:xfrm>
              <a:off x="1980225" y="4672582"/>
              <a:ext cx="282596" cy="462128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DD6C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i$liḋe-任意多边形: 形状 34"/>
            <p:cNvSpPr/>
            <p:nvPr/>
          </p:nvSpPr>
          <p:spPr bwMode="auto">
            <a:xfrm>
              <a:off x="1240488" y="1730256"/>
              <a:ext cx="1760409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i$liḋe-Oval 49"/>
            <p:cNvSpPr/>
            <p:nvPr/>
          </p:nvSpPr>
          <p:spPr bwMode="auto">
            <a:xfrm>
              <a:off x="1373474" y="1863242"/>
              <a:ext cx="1494436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rgbClr val="2DAB78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39770" y="2019431"/>
            <a:ext cx="999172" cy="1930472"/>
            <a:chOff x="3893568" y="1730256"/>
            <a:chExt cx="1762071" cy="3404454"/>
          </a:xfrm>
        </p:grpSpPr>
        <p:sp>
          <p:nvSpPr>
            <p:cNvPr id="16" name="i$liḋe-任意多边形: 形状 25"/>
            <p:cNvSpPr/>
            <p:nvPr/>
          </p:nvSpPr>
          <p:spPr bwMode="auto">
            <a:xfrm>
              <a:off x="4629981" y="4672582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3 w 73"/>
                <a:gd name="T7" fmla="*/ 73 h 117"/>
                <a:gd name="T8" fmla="*/ 72 w 73"/>
                <a:gd name="T9" fmla="*/ 77 h 117"/>
                <a:gd name="T10" fmla="*/ 37 w 73"/>
                <a:gd name="T11" fmla="*/ 117 h 117"/>
                <a:gd name="T12" fmla="*/ 1 w 73"/>
                <a:gd name="T13" fmla="*/ 77 h 117"/>
                <a:gd name="T14" fmla="*/ 1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9969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i$liḋe-任意多边形: 形状 26"/>
            <p:cNvSpPr/>
            <p:nvPr/>
          </p:nvSpPr>
          <p:spPr bwMode="auto">
            <a:xfrm>
              <a:off x="4708110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i$liḋe-任意多边形: 形状 27"/>
            <p:cNvSpPr/>
            <p:nvPr/>
          </p:nvSpPr>
          <p:spPr bwMode="auto">
            <a:xfrm>
              <a:off x="4708110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i$liḋe-任意多边形: 形状 29"/>
            <p:cNvSpPr/>
            <p:nvPr/>
          </p:nvSpPr>
          <p:spPr bwMode="auto">
            <a:xfrm>
              <a:off x="3893568" y="1730256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8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5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i$liḋe-Oval 44"/>
            <p:cNvSpPr/>
            <p:nvPr/>
          </p:nvSpPr>
          <p:spPr bwMode="auto">
            <a:xfrm>
              <a:off x="4028217" y="1863242"/>
              <a:ext cx="1492773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rgbClr val="F55055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83307" y="2019431"/>
            <a:ext cx="999172" cy="1930472"/>
            <a:chOff x="6543324" y="1730256"/>
            <a:chExt cx="1762071" cy="3404454"/>
          </a:xfrm>
        </p:grpSpPr>
        <p:sp>
          <p:nvSpPr>
            <p:cNvPr id="22" name="i$liḋe-任意多边形: 形状 18"/>
            <p:cNvSpPr/>
            <p:nvPr/>
          </p:nvSpPr>
          <p:spPr bwMode="auto">
            <a:xfrm>
              <a:off x="7283061" y="4672582"/>
              <a:ext cx="285921" cy="462128"/>
            </a:xfrm>
            <a:custGeom>
              <a:avLst/>
              <a:gdLst>
                <a:gd name="T0" fmla="*/ 53 w 73"/>
                <a:gd name="T1" fmla="*/ 0 h 117"/>
                <a:gd name="T2" fmla="*/ 53 w 73"/>
                <a:gd name="T3" fmla="*/ 71 h 117"/>
                <a:gd name="T4" fmla="*/ 69 w 73"/>
                <a:gd name="T5" fmla="*/ 71 h 117"/>
                <a:gd name="T6" fmla="*/ 72 w 73"/>
                <a:gd name="T7" fmla="*/ 73 h 117"/>
                <a:gd name="T8" fmla="*/ 72 w 73"/>
                <a:gd name="T9" fmla="*/ 77 h 117"/>
                <a:gd name="T10" fmla="*/ 36 w 73"/>
                <a:gd name="T11" fmla="*/ 117 h 117"/>
                <a:gd name="T12" fmla="*/ 1 w 73"/>
                <a:gd name="T13" fmla="*/ 77 h 117"/>
                <a:gd name="T14" fmla="*/ 0 w 73"/>
                <a:gd name="T15" fmla="*/ 73 h 117"/>
                <a:gd name="T16" fmla="*/ 4 w 73"/>
                <a:gd name="T17" fmla="*/ 71 h 117"/>
                <a:gd name="T18" fmla="*/ 20 w 73"/>
                <a:gd name="T19" fmla="*/ 71 h 117"/>
                <a:gd name="T20" fmla="*/ 20 w 73"/>
                <a:gd name="T21" fmla="*/ 0 h 117"/>
                <a:gd name="T22" fmla="*/ 5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ADD6C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i$liḋe-任意多边形: 形状 19"/>
            <p:cNvSpPr/>
            <p:nvPr/>
          </p:nvSpPr>
          <p:spPr bwMode="auto">
            <a:xfrm>
              <a:off x="7361191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i$liḋe-任意多边形: 形状 20"/>
            <p:cNvSpPr/>
            <p:nvPr/>
          </p:nvSpPr>
          <p:spPr bwMode="auto">
            <a:xfrm>
              <a:off x="7361191" y="4672582"/>
              <a:ext cx="129662" cy="99740"/>
            </a:xfrm>
            <a:custGeom>
              <a:avLst/>
              <a:gdLst>
                <a:gd name="T0" fmla="*/ 78 w 78"/>
                <a:gd name="T1" fmla="*/ 0 h 60"/>
                <a:gd name="T2" fmla="*/ 0 w 78"/>
                <a:gd name="T3" fmla="*/ 0 h 60"/>
                <a:gd name="T4" fmla="*/ 0 w 78"/>
                <a:gd name="T5" fmla="*/ 0 h 60"/>
                <a:gd name="T6" fmla="*/ 78 w 78"/>
                <a:gd name="T7" fmla="*/ 0 h 60"/>
                <a:gd name="T8" fmla="*/ 78 w 78"/>
                <a:gd name="T9" fmla="*/ 60 h 60"/>
                <a:gd name="T10" fmla="*/ 78 w 78"/>
                <a:gd name="T11" fmla="*/ 60 h 60"/>
                <a:gd name="T12" fmla="*/ 78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i$liḋe-任意多边形: 形状 22"/>
            <p:cNvSpPr/>
            <p:nvPr/>
          </p:nvSpPr>
          <p:spPr bwMode="auto">
            <a:xfrm>
              <a:off x="6543324" y="1730256"/>
              <a:ext cx="1762071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3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40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1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i$liḋe-Oval 37"/>
            <p:cNvSpPr/>
            <p:nvPr/>
          </p:nvSpPr>
          <p:spPr bwMode="auto">
            <a:xfrm>
              <a:off x="6677973" y="1863242"/>
              <a:ext cx="1492773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rgbClr val="2DAB78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25622" y="2019431"/>
            <a:ext cx="998230" cy="1930472"/>
            <a:chOff x="9198066" y="1730256"/>
            <a:chExt cx="1760409" cy="3404454"/>
          </a:xfrm>
        </p:grpSpPr>
        <p:sp>
          <p:nvSpPr>
            <p:cNvPr id="28" name="i$liḋe-任意多边形: 形状 11"/>
            <p:cNvSpPr/>
            <p:nvPr/>
          </p:nvSpPr>
          <p:spPr bwMode="auto">
            <a:xfrm>
              <a:off x="9936141" y="4672582"/>
              <a:ext cx="282596" cy="462128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9969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i$liḋe-任意多边形: 形状 12"/>
            <p:cNvSpPr/>
            <p:nvPr/>
          </p:nvSpPr>
          <p:spPr bwMode="auto">
            <a:xfrm>
              <a:off x="10014271" y="4672582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3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i$liḋe-任意多边形: 形状 13"/>
            <p:cNvSpPr/>
            <p:nvPr/>
          </p:nvSpPr>
          <p:spPr bwMode="auto">
            <a:xfrm>
              <a:off x="10014271" y="4672582"/>
              <a:ext cx="126337" cy="99740"/>
            </a:xfrm>
            <a:custGeom>
              <a:avLst/>
              <a:gdLst>
                <a:gd name="T0" fmla="*/ 76 w 76"/>
                <a:gd name="T1" fmla="*/ 0 h 60"/>
                <a:gd name="T2" fmla="*/ 0 w 76"/>
                <a:gd name="T3" fmla="*/ 0 h 60"/>
                <a:gd name="T4" fmla="*/ 0 w 76"/>
                <a:gd name="T5" fmla="*/ 0 h 60"/>
                <a:gd name="T6" fmla="*/ 76 w 76"/>
                <a:gd name="T7" fmla="*/ 0 h 60"/>
                <a:gd name="T8" fmla="*/ 76 w 76"/>
                <a:gd name="T9" fmla="*/ 60 h 60"/>
                <a:gd name="T10" fmla="*/ 76 w 76"/>
                <a:gd name="T11" fmla="*/ 60 h 60"/>
                <a:gd name="T12" fmla="*/ 76 w 7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0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i$liḋe-任意多边形: 形状 15"/>
            <p:cNvSpPr/>
            <p:nvPr/>
          </p:nvSpPr>
          <p:spPr bwMode="auto">
            <a:xfrm>
              <a:off x="9198066" y="1730256"/>
              <a:ext cx="1760409" cy="312019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i$liḋe-Oval 30"/>
            <p:cNvSpPr/>
            <p:nvPr/>
          </p:nvSpPr>
          <p:spPr bwMode="auto">
            <a:xfrm>
              <a:off x="9331053" y="1863242"/>
              <a:ext cx="1494436" cy="14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 compatLnSpc="1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rgbClr val="F55055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6" name="椭圆 100"/>
          <p:cNvSpPr/>
          <p:nvPr/>
        </p:nvSpPr>
        <p:spPr>
          <a:xfrm>
            <a:off x="2480025" y="3182351"/>
            <a:ext cx="259063" cy="267288"/>
          </a:xfrm>
          <a:custGeom>
            <a:avLst/>
            <a:gdLst>
              <a:gd name="T0" fmla="*/ 614 w 834"/>
              <a:gd name="T1" fmla="*/ 393 h 862"/>
              <a:gd name="T2" fmla="*/ 548 w 834"/>
              <a:gd name="T3" fmla="*/ 370 h 862"/>
              <a:gd name="T4" fmla="*/ 551 w 834"/>
              <a:gd name="T5" fmla="*/ 312 h 862"/>
              <a:gd name="T6" fmla="*/ 627 w 834"/>
              <a:gd name="T7" fmla="*/ 313 h 862"/>
              <a:gd name="T8" fmla="*/ 615 w 834"/>
              <a:gd name="T9" fmla="*/ 345 h 862"/>
              <a:gd name="T10" fmla="*/ 587 w 834"/>
              <a:gd name="T11" fmla="*/ 324 h 862"/>
              <a:gd name="T12" fmla="*/ 563 w 834"/>
              <a:gd name="T13" fmla="*/ 342 h 862"/>
              <a:gd name="T14" fmla="*/ 596 w 834"/>
              <a:gd name="T15" fmla="*/ 359 h 862"/>
              <a:gd name="T16" fmla="*/ 646 w 834"/>
              <a:gd name="T17" fmla="*/ 402 h 862"/>
              <a:gd name="T18" fmla="*/ 590 w 834"/>
              <a:gd name="T19" fmla="*/ 444 h 862"/>
              <a:gd name="T20" fmla="*/ 534 w 834"/>
              <a:gd name="T21" fmla="*/ 398 h 862"/>
              <a:gd name="T22" fmla="*/ 570 w 834"/>
              <a:gd name="T23" fmla="*/ 415 h 862"/>
              <a:gd name="T24" fmla="*/ 612 w 834"/>
              <a:gd name="T25" fmla="*/ 416 h 862"/>
              <a:gd name="T26" fmla="*/ 403 w 834"/>
              <a:gd name="T27" fmla="*/ 440 h 862"/>
              <a:gd name="T28" fmla="*/ 437 w 834"/>
              <a:gd name="T29" fmla="*/ 333 h 862"/>
              <a:gd name="T30" fmla="*/ 473 w 834"/>
              <a:gd name="T31" fmla="*/ 440 h 862"/>
              <a:gd name="T32" fmla="*/ 524 w 834"/>
              <a:gd name="T33" fmla="*/ 304 h 862"/>
              <a:gd name="T34" fmla="*/ 496 w 834"/>
              <a:gd name="T35" fmla="*/ 304 h 862"/>
              <a:gd name="T36" fmla="*/ 473 w 834"/>
              <a:gd name="T37" fmla="*/ 403 h 862"/>
              <a:gd name="T38" fmla="*/ 438 w 834"/>
              <a:gd name="T39" fmla="*/ 304 h 862"/>
              <a:gd name="T40" fmla="*/ 404 w 834"/>
              <a:gd name="T41" fmla="*/ 404 h 862"/>
              <a:gd name="T42" fmla="*/ 366 w 834"/>
              <a:gd name="T43" fmla="*/ 304 h 862"/>
              <a:gd name="T44" fmla="*/ 389 w 834"/>
              <a:gd name="T45" fmla="*/ 440 h 862"/>
              <a:gd name="T46" fmla="*/ 340 w 834"/>
              <a:gd name="T47" fmla="*/ 428 h 862"/>
              <a:gd name="T48" fmla="*/ 265 w 834"/>
              <a:gd name="T49" fmla="*/ 416 h 862"/>
              <a:gd name="T50" fmla="*/ 331 w 834"/>
              <a:gd name="T51" fmla="*/ 381 h 862"/>
              <a:gd name="T52" fmla="*/ 331 w 834"/>
              <a:gd name="T53" fmla="*/ 357 h 862"/>
              <a:gd name="T54" fmla="*/ 265 w 834"/>
              <a:gd name="T55" fmla="*/ 328 h 862"/>
              <a:gd name="T56" fmla="*/ 336 w 834"/>
              <a:gd name="T57" fmla="*/ 316 h 862"/>
              <a:gd name="T58" fmla="*/ 236 w 834"/>
              <a:gd name="T59" fmla="*/ 304 h 862"/>
              <a:gd name="T60" fmla="*/ 340 w 834"/>
              <a:gd name="T61" fmla="*/ 440 h 862"/>
              <a:gd name="T62" fmla="*/ 340 w 834"/>
              <a:gd name="T63" fmla="*/ 428 h 862"/>
              <a:gd name="T64" fmla="*/ 98 w 834"/>
              <a:gd name="T65" fmla="*/ 440 h 862"/>
              <a:gd name="T66" fmla="*/ 125 w 834"/>
              <a:gd name="T67" fmla="*/ 440 h 862"/>
              <a:gd name="T68" fmla="*/ 181 w 834"/>
              <a:gd name="T69" fmla="*/ 440 h 862"/>
              <a:gd name="T70" fmla="*/ 209 w 834"/>
              <a:gd name="T71" fmla="*/ 440 h 862"/>
              <a:gd name="T72" fmla="*/ 196 w 834"/>
              <a:gd name="T73" fmla="*/ 304 h 862"/>
              <a:gd name="T74" fmla="*/ 182 w 834"/>
              <a:gd name="T75" fmla="*/ 400 h 862"/>
              <a:gd name="T76" fmla="*/ 113 w 834"/>
              <a:gd name="T77" fmla="*/ 304 h 862"/>
              <a:gd name="T78" fmla="*/ 834 w 834"/>
              <a:gd name="T79" fmla="*/ 0 h 862"/>
              <a:gd name="T80" fmla="*/ 743 w 834"/>
              <a:gd name="T81" fmla="*/ 555 h 862"/>
              <a:gd name="T82" fmla="*/ 551 w 834"/>
              <a:gd name="T83" fmla="*/ 643 h 862"/>
              <a:gd name="T84" fmla="*/ 420 w 834"/>
              <a:gd name="T85" fmla="*/ 772 h 862"/>
              <a:gd name="T86" fmla="*/ 329 w 834"/>
              <a:gd name="T87" fmla="*/ 643 h 862"/>
              <a:gd name="T88" fmla="*/ 0 w 834"/>
              <a:gd name="T89" fmla="*/ 88 h 862"/>
              <a:gd name="T90" fmla="*/ 91 w 834"/>
              <a:gd name="T91" fmla="*/ 0 h 862"/>
              <a:gd name="T92" fmla="*/ 707 w 834"/>
              <a:gd name="T93" fmla="*/ 125 h 862"/>
              <a:gd name="T94" fmla="*/ 109 w 834"/>
              <a:gd name="T95" fmla="*/ 125 h 862"/>
              <a:gd name="T96" fmla="*/ 37 w 834"/>
              <a:gd name="T97" fmla="*/ 125 h 862"/>
              <a:gd name="T98" fmla="*/ 366 w 834"/>
              <a:gd name="T99" fmla="*/ 606 h 862"/>
              <a:gd name="T100" fmla="*/ 420 w 834"/>
              <a:gd name="T101" fmla="*/ 720 h 862"/>
              <a:gd name="T102" fmla="*/ 456 w 834"/>
              <a:gd name="T103" fmla="*/ 683 h 862"/>
              <a:gd name="T104" fmla="*/ 536 w 834"/>
              <a:gd name="T105" fmla="*/ 606 h 862"/>
              <a:gd name="T106" fmla="*/ 587 w 834"/>
              <a:gd name="T107" fmla="*/ 606 h 862"/>
              <a:gd name="T108" fmla="*/ 707 w 834"/>
              <a:gd name="T109" fmla="*/ 554 h 862"/>
              <a:gd name="T110" fmla="*/ 707 w 834"/>
              <a:gd name="T111" fmla="*/ 518 h 862"/>
              <a:gd name="T112" fmla="*/ 707 w 834"/>
              <a:gd name="T113" fmla="*/ 125 h 862"/>
              <a:gd name="T114" fmla="*/ 127 w 834"/>
              <a:gd name="T115" fmla="*/ 37 h 862"/>
              <a:gd name="T116" fmla="*/ 743 w 834"/>
              <a:gd name="T117" fmla="*/ 88 h 862"/>
              <a:gd name="T118" fmla="*/ 798 w 834"/>
              <a:gd name="T119" fmla="*/ 518 h 862"/>
              <a:gd name="T120" fmla="*/ 798 w 834"/>
              <a:gd name="T121" fmla="*/ 37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34" h="862">
                <a:moveTo>
                  <a:pt x="619" y="404"/>
                </a:moveTo>
                <a:cubicBezTo>
                  <a:pt x="619" y="399"/>
                  <a:pt x="617" y="395"/>
                  <a:pt x="614" y="393"/>
                </a:cubicBezTo>
                <a:cubicBezTo>
                  <a:pt x="610" y="390"/>
                  <a:pt x="603" y="388"/>
                  <a:pt x="591" y="385"/>
                </a:cubicBezTo>
                <a:cubicBezTo>
                  <a:pt x="569" y="380"/>
                  <a:pt x="555" y="375"/>
                  <a:pt x="548" y="370"/>
                </a:cubicBezTo>
                <a:cubicBezTo>
                  <a:pt x="540" y="364"/>
                  <a:pt x="537" y="355"/>
                  <a:pt x="537" y="344"/>
                </a:cubicBezTo>
                <a:cubicBezTo>
                  <a:pt x="537" y="330"/>
                  <a:pt x="541" y="320"/>
                  <a:pt x="551" y="312"/>
                </a:cubicBezTo>
                <a:cubicBezTo>
                  <a:pt x="561" y="304"/>
                  <a:pt x="573" y="300"/>
                  <a:pt x="590" y="300"/>
                </a:cubicBezTo>
                <a:cubicBezTo>
                  <a:pt x="605" y="300"/>
                  <a:pt x="617" y="305"/>
                  <a:pt x="627" y="313"/>
                </a:cubicBezTo>
                <a:cubicBezTo>
                  <a:pt x="637" y="321"/>
                  <a:pt x="642" y="331"/>
                  <a:pt x="643" y="345"/>
                </a:cubicBezTo>
                <a:lnTo>
                  <a:pt x="615" y="345"/>
                </a:lnTo>
                <a:cubicBezTo>
                  <a:pt x="615" y="339"/>
                  <a:pt x="612" y="333"/>
                  <a:pt x="607" y="330"/>
                </a:cubicBezTo>
                <a:cubicBezTo>
                  <a:pt x="601" y="326"/>
                  <a:pt x="595" y="324"/>
                  <a:pt x="587" y="324"/>
                </a:cubicBezTo>
                <a:cubicBezTo>
                  <a:pt x="579" y="324"/>
                  <a:pt x="574" y="325"/>
                  <a:pt x="570" y="329"/>
                </a:cubicBezTo>
                <a:cubicBezTo>
                  <a:pt x="565" y="332"/>
                  <a:pt x="563" y="336"/>
                  <a:pt x="563" y="342"/>
                </a:cubicBezTo>
                <a:cubicBezTo>
                  <a:pt x="563" y="346"/>
                  <a:pt x="566" y="349"/>
                  <a:pt x="570" y="351"/>
                </a:cubicBezTo>
                <a:cubicBezTo>
                  <a:pt x="574" y="354"/>
                  <a:pt x="583" y="356"/>
                  <a:pt x="596" y="359"/>
                </a:cubicBezTo>
                <a:cubicBezTo>
                  <a:pt x="616" y="364"/>
                  <a:pt x="630" y="369"/>
                  <a:pt x="636" y="375"/>
                </a:cubicBezTo>
                <a:cubicBezTo>
                  <a:pt x="643" y="380"/>
                  <a:pt x="646" y="390"/>
                  <a:pt x="646" y="402"/>
                </a:cubicBezTo>
                <a:cubicBezTo>
                  <a:pt x="646" y="415"/>
                  <a:pt x="641" y="425"/>
                  <a:pt x="631" y="433"/>
                </a:cubicBezTo>
                <a:cubicBezTo>
                  <a:pt x="621" y="440"/>
                  <a:pt x="607" y="444"/>
                  <a:pt x="590" y="444"/>
                </a:cubicBezTo>
                <a:cubicBezTo>
                  <a:pt x="573" y="444"/>
                  <a:pt x="560" y="440"/>
                  <a:pt x="550" y="432"/>
                </a:cubicBezTo>
                <a:cubicBezTo>
                  <a:pt x="540" y="424"/>
                  <a:pt x="535" y="413"/>
                  <a:pt x="534" y="398"/>
                </a:cubicBezTo>
                <a:lnTo>
                  <a:pt x="562" y="398"/>
                </a:lnTo>
                <a:cubicBezTo>
                  <a:pt x="562" y="405"/>
                  <a:pt x="565" y="411"/>
                  <a:pt x="570" y="415"/>
                </a:cubicBezTo>
                <a:cubicBezTo>
                  <a:pt x="575" y="419"/>
                  <a:pt x="581" y="421"/>
                  <a:pt x="590" y="421"/>
                </a:cubicBezTo>
                <a:cubicBezTo>
                  <a:pt x="599" y="421"/>
                  <a:pt x="606" y="419"/>
                  <a:pt x="612" y="416"/>
                </a:cubicBezTo>
                <a:cubicBezTo>
                  <a:pt x="617" y="413"/>
                  <a:pt x="619" y="409"/>
                  <a:pt x="619" y="404"/>
                </a:cubicBezTo>
                <a:close/>
                <a:moveTo>
                  <a:pt x="403" y="440"/>
                </a:moveTo>
                <a:lnTo>
                  <a:pt x="416" y="440"/>
                </a:lnTo>
                <a:lnTo>
                  <a:pt x="437" y="333"/>
                </a:lnTo>
                <a:lnTo>
                  <a:pt x="459" y="440"/>
                </a:lnTo>
                <a:lnTo>
                  <a:pt x="473" y="440"/>
                </a:lnTo>
                <a:lnTo>
                  <a:pt x="487" y="440"/>
                </a:lnTo>
                <a:lnTo>
                  <a:pt x="524" y="304"/>
                </a:lnTo>
                <a:lnTo>
                  <a:pt x="510" y="304"/>
                </a:lnTo>
                <a:lnTo>
                  <a:pt x="496" y="304"/>
                </a:lnTo>
                <a:lnTo>
                  <a:pt x="473" y="403"/>
                </a:lnTo>
                <a:lnTo>
                  <a:pt x="473" y="403"/>
                </a:lnTo>
                <a:lnTo>
                  <a:pt x="453" y="304"/>
                </a:lnTo>
                <a:lnTo>
                  <a:pt x="438" y="304"/>
                </a:lnTo>
                <a:lnTo>
                  <a:pt x="423" y="304"/>
                </a:lnTo>
                <a:lnTo>
                  <a:pt x="404" y="404"/>
                </a:lnTo>
                <a:lnTo>
                  <a:pt x="381" y="304"/>
                </a:lnTo>
                <a:lnTo>
                  <a:pt x="366" y="304"/>
                </a:lnTo>
                <a:lnTo>
                  <a:pt x="351" y="304"/>
                </a:lnTo>
                <a:lnTo>
                  <a:pt x="389" y="440"/>
                </a:lnTo>
                <a:lnTo>
                  <a:pt x="403" y="440"/>
                </a:lnTo>
                <a:close/>
                <a:moveTo>
                  <a:pt x="340" y="428"/>
                </a:moveTo>
                <a:lnTo>
                  <a:pt x="340" y="416"/>
                </a:lnTo>
                <a:lnTo>
                  <a:pt x="265" y="416"/>
                </a:lnTo>
                <a:lnTo>
                  <a:pt x="265" y="381"/>
                </a:lnTo>
                <a:lnTo>
                  <a:pt x="331" y="381"/>
                </a:lnTo>
                <a:lnTo>
                  <a:pt x="331" y="369"/>
                </a:lnTo>
                <a:lnTo>
                  <a:pt x="331" y="357"/>
                </a:lnTo>
                <a:lnTo>
                  <a:pt x="265" y="357"/>
                </a:lnTo>
                <a:lnTo>
                  <a:pt x="265" y="328"/>
                </a:lnTo>
                <a:lnTo>
                  <a:pt x="336" y="328"/>
                </a:lnTo>
                <a:lnTo>
                  <a:pt x="336" y="316"/>
                </a:lnTo>
                <a:lnTo>
                  <a:pt x="336" y="304"/>
                </a:lnTo>
                <a:lnTo>
                  <a:pt x="236" y="304"/>
                </a:lnTo>
                <a:lnTo>
                  <a:pt x="236" y="440"/>
                </a:lnTo>
                <a:lnTo>
                  <a:pt x="340" y="440"/>
                </a:lnTo>
                <a:lnTo>
                  <a:pt x="340" y="428"/>
                </a:lnTo>
                <a:lnTo>
                  <a:pt x="340" y="428"/>
                </a:lnTo>
                <a:close/>
                <a:moveTo>
                  <a:pt x="98" y="304"/>
                </a:moveTo>
                <a:lnTo>
                  <a:pt x="98" y="440"/>
                </a:lnTo>
                <a:lnTo>
                  <a:pt x="111" y="440"/>
                </a:lnTo>
                <a:lnTo>
                  <a:pt x="125" y="440"/>
                </a:lnTo>
                <a:lnTo>
                  <a:pt x="125" y="342"/>
                </a:lnTo>
                <a:lnTo>
                  <a:pt x="181" y="440"/>
                </a:lnTo>
                <a:lnTo>
                  <a:pt x="195" y="440"/>
                </a:lnTo>
                <a:lnTo>
                  <a:pt x="209" y="440"/>
                </a:lnTo>
                <a:lnTo>
                  <a:pt x="209" y="304"/>
                </a:lnTo>
                <a:lnTo>
                  <a:pt x="196" y="304"/>
                </a:lnTo>
                <a:lnTo>
                  <a:pt x="182" y="304"/>
                </a:lnTo>
                <a:lnTo>
                  <a:pt x="182" y="400"/>
                </a:lnTo>
                <a:lnTo>
                  <a:pt x="128" y="304"/>
                </a:lnTo>
                <a:lnTo>
                  <a:pt x="113" y="304"/>
                </a:lnTo>
                <a:lnTo>
                  <a:pt x="98" y="304"/>
                </a:lnTo>
                <a:close/>
                <a:moveTo>
                  <a:pt x="834" y="0"/>
                </a:moveTo>
                <a:lnTo>
                  <a:pt x="834" y="555"/>
                </a:lnTo>
                <a:lnTo>
                  <a:pt x="743" y="555"/>
                </a:lnTo>
                <a:lnTo>
                  <a:pt x="743" y="643"/>
                </a:lnTo>
                <a:lnTo>
                  <a:pt x="551" y="643"/>
                </a:lnTo>
                <a:lnTo>
                  <a:pt x="420" y="774"/>
                </a:lnTo>
                <a:lnTo>
                  <a:pt x="420" y="772"/>
                </a:lnTo>
                <a:lnTo>
                  <a:pt x="329" y="862"/>
                </a:lnTo>
                <a:lnTo>
                  <a:pt x="329" y="643"/>
                </a:lnTo>
                <a:lnTo>
                  <a:pt x="0" y="643"/>
                </a:lnTo>
                <a:lnTo>
                  <a:pt x="0" y="88"/>
                </a:lnTo>
                <a:lnTo>
                  <a:pt x="91" y="88"/>
                </a:lnTo>
                <a:lnTo>
                  <a:pt x="91" y="0"/>
                </a:lnTo>
                <a:lnTo>
                  <a:pt x="834" y="0"/>
                </a:lnTo>
                <a:close/>
                <a:moveTo>
                  <a:pt x="707" y="125"/>
                </a:moveTo>
                <a:lnTo>
                  <a:pt x="127" y="125"/>
                </a:lnTo>
                <a:lnTo>
                  <a:pt x="109" y="125"/>
                </a:lnTo>
                <a:lnTo>
                  <a:pt x="91" y="125"/>
                </a:lnTo>
                <a:lnTo>
                  <a:pt x="37" y="125"/>
                </a:lnTo>
                <a:lnTo>
                  <a:pt x="37" y="606"/>
                </a:lnTo>
                <a:lnTo>
                  <a:pt x="366" y="606"/>
                </a:lnTo>
                <a:lnTo>
                  <a:pt x="366" y="774"/>
                </a:lnTo>
                <a:lnTo>
                  <a:pt x="420" y="720"/>
                </a:lnTo>
                <a:lnTo>
                  <a:pt x="438" y="702"/>
                </a:lnTo>
                <a:lnTo>
                  <a:pt x="456" y="683"/>
                </a:lnTo>
                <a:lnTo>
                  <a:pt x="533" y="606"/>
                </a:lnTo>
                <a:lnTo>
                  <a:pt x="536" y="606"/>
                </a:lnTo>
                <a:lnTo>
                  <a:pt x="561" y="606"/>
                </a:lnTo>
                <a:lnTo>
                  <a:pt x="587" y="606"/>
                </a:lnTo>
                <a:lnTo>
                  <a:pt x="707" y="606"/>
                </a:lnTo>
                <a:lnTo>
                  <a:pt x="707" y="554"/>
                </a:lnTo>
                <a:lnTo>
                  <a:pt x="707" y="536"/>
                </a:lnTo>
                <a:lnTo>
                  <a:pt x="707" y="518"/>
                </a:lnTo>
                <a:lnTo>
                  <a:pt x="707" y="125"/>
                </a:lnTo>
                <a:lnTo>
                  <a:pt x="707" y="125"/>
                </a:lnTo>
                <a:close/>
                <a:moveTo>
                  <a:pt x="798" y="37"/>
                </a:moveTo>
                <a:lnTo>
                  <a:pt x="127" y="37"/>
                </a:lnTo>
                <a:lnTo>
                  <a:pt x="127" y="88"/>
                </a:lnTo>
                <a:lnTo>
                  <a:pt x="743" y="88"/>
                </a:lnTo>
                <a:lnTo>
                  <a:pt x="743" y="518"/>
                </a:lnTo>
                <a:lnTo>
                  <a:pt x="798" y="518"/>
                </a:lnTo>
                <a:lnTo>
                  <a:pt x="798" y="37"/>
                </a:lnTo>
                <a:lnTo>
                  <a:pt x="798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椭圆 101"/>
          <p:cNvSpPr/>
          <p:nvPr/>
        </p:nvSpPr>
        <p:spPr>
          <a:xfrm>
            <a:off x="4815275" y="3184242"/>
            <a:ext cx="267288" cy="263506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8" name="椭圆 102"/>
          <p:cNvSpPr/>
          <p:nvPr/>
        </p:nvSpPr>
        <p:spPr>
          <a:xfrm>
            <a:off x="7155824" y="3182528"/>
            <a:ext cx="267288" cy="26693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椭圆 103"/>
          <p:cNvSpPr/>
          <p:nvPr/>
        </p:nvSpPr>
        <p:spPr>
          <a:xfrm>
            <a:off x="9484415" y="3192734"/>
            <a:ext cx="267288" cy="246522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471834" y="4244529"/>
            <a:ext cx="2248912" cy="971342"/>
            <a:chOff x="3389687" y="2343753"/>
            <a:chExt cx="2248912" cy="971342"/>
          </a:xfrm>
        </p:grpSpPr>
        <p:sp>
          <p:nvSpPr>
            <p:cNvPr id="62" name="文本框 61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24463" y="4244529"/>
            <a:ext cx="2248912" cy="971342"/>
            <a:chOff x="3389687" y="2343753"/>
            <a:chExt cx="2248912" cy="971342"/>
          </a:xfrm>
        </p:grpSpPr>
        <p:sp>
          <p:nvSpPr>
            <p:cNvPr id="65" name="文本框 64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77092" y="4244529"/>
            <a:ext cx="2248912" cy="971342"/>
            <a:chOff x="3389687" y="2343753"/>
            <a:chExt cx="2248912" cy="971342"/>
          </a:xfrm>
        </p:grpSpPr>
        <p:sp>
          <p:nvSpPr>
            <p:cNvPr id="68" name="文本框 67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29721" y="4244529"/>
            <a:ext cx="2248912" cy="971342"/>
            <a:chOff x="3389687" y="2343753"/>
            <a:chExt cx="2248912" cy="971342"/>
          </a:xfrm>
        </p:grpSpPr>
        <p:sp>
          <p:nvSpPr>
            <p:cNvPr id="71" name="文本框 70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876" y="4079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751" y="1588"/>
            <a:ext cx="1238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338" y="4041775"/>
            <a:ext cx="2047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92575"/>
            <a:ext cx="12188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36248" y="3864176"/>
            <a:ext cx="74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39995" y="2283269"/>
            <a:ext cx="32855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高效执行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计划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9995" y="3038359"/>
            <a:ext cx="5167196" cy="5650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995" y="1465028"/>
            <a:ext cx="32855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PART 04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55055">
                  <a:lumMod val="60000"/>
                  <a:lumOff val="4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3931284" y="2205558"/>
            <a:ext cx="1417422" cy="122191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6843295" y="2205558"/>
            <a:ext cx="1417422" cy="122191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3931284" y="3796404"/>
            <a:ext cx="1417422" cy="122191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6843295" y="3796404"/>
            <a:ext cx="1417422" cy="122191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椭圆 12"/>
          <p:cNvSpPr/>
          <p:nvPr/>
        </p:nvSpPr>
        <p:spPr>
          <a:xfrm>
            <a:off x="4329478" y="2530125"/>
            <a:ext cx="621032" cy="572782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椭圆 13"/>
          <p:cNvSpPr/>
          <p:nvPr/>
        </p:nvSpPr>
        <p:spPr>
          <a:xfrm>
            <a:off x="7241488" y="2510393"/>
            <a:ext cx="621034" cy="612246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椭圆 14"/>
          <p:cNvSpPr/>
          <p:nvPr/>
        </p:nvSpPr>
        <p:spPr>
          <a:xfrm>
            <a:off x="4329478" y="4066921"/>
            <a:ext cx="621032" cy="62021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椭圆 15"/>
          <p:cNvSpPr/>
          <p:nvPr/>
        </p:nvSpPr>
        <p:spPr>
          <a:xfrm>
            <a:off x="7241488" y="4069316"/>
            <a:ext cx="621034" cy="61542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97397" y="2330845"/>
            <a:ext cx="2248912" cy="958133"/>
            <a:chOff x="3389687" y="2343753"/>
            <a:chExt cx="2248912" cy="958133"/>
          </a:xfrm>
        </p:grpSpPr>
        <p:sp>
          <p:nvSpPr>
            <p:cNvPr id="25" name="文本框 24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97397" y="3921691"/>
            <a:ext cx="2248912" cy="958133"/>
            <a:chOff x="3389687" y="2343753"/>
            <a:chExt cx="2248912" cy="958133"/>
          </a:xfrm>
        </p:grpSpPr>
        <p:sp>
          <p:nvSpPr>
            <p:cNvPr id="28" name="文本框 27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58422" y="2330845"/>
            <a:ext cx="2248912" cy="958133"/>
            <a:chOff x="3389687" y="2343753"/>
            <a:chExt cx="2248912" cy="958133"/>
          </a:xfrm>
        </p:grpSpPr>
        <p:sp>
          <p:nvSpPr>
            <p:cNvPr id="31" name="文本框 30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58422" y="3921691"/>
            <a:ext cx="2248912" cy="958133"/>
            <a:chOff x="3389687" y="2343753"/>
            <a:chExt cx="2248912" cy="958133"/>
          </a:xfrm>
        </p:grpSpPr>
        <p:sp>
          <p:nvSpPr>
            <p:cNvPr id="34" name="文本框 33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职业生涯规划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504" y="1628800"/>
            <a:ext cx="9217024" cy="378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感谢您下载办公资源网平台上提供的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PPT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作品，为了您和办公资源以及原创作者的利益，请勿复制、传播、销售，否则将承担法律责任！办公资源将对作品进行维权，按照传播下载次数进行十倍的索取赔偿！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思源宋体 CN" panose="02020400000000000000" pitchFamily="18" charset="-122"/>
                <a:ea typeface="思源宋体 CN" panose="02020400000000000000" pitchFamily="18" charset="-122"/>
              </a:rPr>
              <a:t>1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. 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在办公资源出售的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PPT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模板是免版税类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(RF:Royalty-Free)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正版受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《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中国人民共和国著作法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》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和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《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世界版权公约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》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的保护，作品的所有权、版权和著作权归办公资源所有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,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您下载的是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PPT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模板素材的使用权。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思源宋体 CN" panose="02020400000000000000" pitchFamily="18" charset="-122"/>
                <a:ea typeface="思源宋体 CN" panose="02020400000000000000" pitchFamily="18" charset="-122"/>
              </a:rPr>
              <a:t>2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. 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不得将办公资源的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PPT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模板、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PPT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素材，本身用于再出售</a:t>
            </a:r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,</a:t>
            </a:r>
            <a:r>
              <a: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rPr>
              <a:t>或者出租、出借、转让、分销、发布或者作为礼物供他人使用，不得转授权、出卖、转让本协议或者本协议中的权利。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42577" y="2183775"/>
            <a:ext cx="3514162" cy="966418"/>
            <a:chOff x="3389687" y="2343753"/>
            <a:chExt cx="3514162" cy="966418"/>
          </a:xfrm>
        </p:grpSpPr>
        <p:sp>
          <p:nvSpPr>
            <p:cNvPr id="3" name="文本框 2"/>
            <p:cNvSpPr txBox="1"/>
            <p:nvPr/>
          </p:nvSpPr>
          <p:spPr>
            <a:xfrm>
              <a:off x="3389687" y="2343753"/>
              <a:ext cx="3285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自身因素分析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89687" y="2866973"/>
              <a:ext cx="351416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42577" y="4170836"/>
            <a:ext cx="3514162" cy="966418"/>
            <a:chOff x="3389687" y="2343753"/>
            <a:chExt cx="3514162" cy="966418"/>
          </a:xfrm>
        </p:grpSpPr>
        <p:sp>
          <p:nvSpPr>
            <p:cNvPr id="6" name="文本框 5"/>
            <p:cNvSpPr txBox="1"/>
            <p:nvPr/>
          </p:nvSpPr>
          <p:spPr>
            <a:xfrm>
              <a:off x="3389687" y="2343753"/>
              <a:ext cx="3285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职业生涯规划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389687" y="2866973"/>
              <a:ext cx="351416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24531" y="2183775"/>
            <a:ext cx="3514162" cy="966418"/>
            <a:chOff x="3389687" y="2343753"/>
            <a:chExt cx="3514162" cy="966418"/>
          </a:xfrm>
        </p:grpSpPr>
        <p:sp>
          <p:nvSpPr>
            <p:cNvPr id="9" name="文本框 8"/>
            <p:cNvSpPr txBox="1"/>
            <p:nvPr/>
          </p:nvSpPr>
          <p:spPr>
            <a:xfrm>
              <a:off x="3389687" y="2343753"/>
              <a:ext cx="3285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外在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环境分析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89687" y="2866973"/>
              <a:ext cx="351416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24531" y="4170836"/>
            <a:ext cx="3514162" cy="966418"/>
            <a:chOff x="3389687" y="2343753"/>
            <a:chExt cx="3514162" cy="966418"/>
          </a:xfrm>
        </p:grpSpPr>
        <p:sp>
          <p:nvSpPr>
            <p:cNvPr id="12" name="文本框 11"/>
            <p:cNvSpPr txBox="1"/>
            <p:nvPr/>
          </p:nvSpPr>
          <p:spPr>
            <a:xfrm>
              <a:off x="3389687" y="2343753"/>
              <a:ext cx="3285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高效执行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计划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89687" y="2866973"/>
              <a:ext cx="351416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15374" y="311077"/>
            <a:ext cx="3130714" cy="775414"/>
            <a:chOff x="3389687" y="2200691"/>
            <a:chExt cx="3130714" cy="775414"/>
          </a:xfrm>
        </p:grpSpPr>
        <p:sp>
          <p:nvSpPr>
            <p:cNvPr id="15" name="文本框 14"/>
            <p:cNvSpPr txBox="1"/>
            <p:nvPr/>
          </p:nvSpPr>
          <p:spPr>
            <a:xfrm>
              <a:off x="3389687" y="2200691"/>
              <a:ext cx="3130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目 录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89687" y="2708339"/>
              <a:ext cx="1093586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CONTENTS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35877" y="2222276"/>
            <a:ext cx="723057" cy="7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01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35877" y="4209337"/>
            <a:ext cx="723057" cy="7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03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41840" y="2222276"/>
            <a:ext cx="723057" cy="7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02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41840" y="4209337"/>
            <a:ext cx="723057" cy="7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04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801451" y="2432696"/>
            <a:ext cx="4573227" cy="2436875"/>
            <a:chOff x="3801451" y="2528232"/>
            <a:chExt cx="4573227" cy="2436875"/>
          </a:xfrm>
        </p:grpSpPr>
        <p:grpSp>
          <p:nvGrpSpPr>
            <p:cNvPr id="33" name="组合 32"/>
            <p:cNvGrpSpPr/>
            <p:nvPr/>
          </p:nvGrpSpPr>
          <p:grpSpPr>
            <a:xfrm>
              <a:off x="4339001" y="4107885"/>
              <a:ext cx="2166624" cy="687782"/>
              <a:chOff x="4339001" y="4107885"/>
              <a:chExt cx="2166624" cy="687782"/>
            </a:xfrm>
          </p:grpSpPr>
          <p:sp>
            <p:nvSpPr>
              <p:cNvPr id="9" name="MH_SubTitle_3"/>
              <p:cNvSpPr/>
              <p:nvPr>
                <p:custDataLst>
                  <p:tags r:id="rId1"/>
                </p:custDataLst>
              </p:nvPr>
            </p:nvSpPr>
            <p:spPr>
              <a:xfrm rot="20330056">
                <a:off x="4339001" y="4107885"/>
                <a:ext cx="2166624" cy="687782"/>
              </a:xfrm>
              <a:custGeom>
                <a:avLst/>
                <a:gdLst>
                  <a:gd name="connsiteX0" fmla="*/ 3131463 w 3131463"/>
                  <a:gd name="connsiteY0" fmla="*/ 7340 h 993350"/>
                  <a:gd name="connsiteX1" fmla="*/ 2740455 w 3131463"/>
                  <a:gd name="connsiteY1" fmla="*/ 992187 h 993350"/>
                  <a:gd name="connsiteX2" fmla="*/ 0 w 3131463"/>
                  <a:gd name="connsiteY2" fmla="*/ 993350 h 993350"/>
                  <a:gd name="connsiteX3" fmla="*/ 375274 w 3131463"/>
                  <a:gd name="connsiteY3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49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solidFill>
                <a:srgbClr val="ADD6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38100" dir="5400000" algn="t" rotWithShape="0">
                  <a:prstClr val="black">
                    <a:alpha val="17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20411016">
                <a:off x="4435278" y="4241195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创造品牌价值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801451" y="2528232"/>
              <a:ext cx="4088923" cy="838660"/>
              <a:chOff x="3801451" y="2528232"/>
              <a:chExt cx="4088923" cy="838660"/>
            </a:xfrm>
          </p:grpSpPr>
          <p:sp>
            <p:nvSpPr>
              <p:cNvPr id="7" name="MH_SubTitle_1"/>
              <p:cNvSpPr/>
              <p:nvPr>
                <p:custDataLst>
                  <p:tags r:id="rId2"/>
                </p:custDataLst>
              </p:nvPr>
            </p:nvSpPr>
            <p:spPr>
              <a:xfrm rot="20330056">
                <a:off x="3801451" y="2528232"/>
                <a:ext cx="2167722" cy="687782"/>
              </a:xfrm>
              <a:custGeom>
                <a:avLst/>
                <a:gdLst>
                  <a:gd name="connsiteX0" fmla="*/ 3131463 w 3131463"/>
                  <a:gd name="connsiteY0" fmla="*/ 7340 h 993350"/>
                  <a:gd name="connsiteX1" fmla="*/ 2740455 w 3131463"/>
                  <a:gd name="connsiteY1" fmla="*/ 992187 h 993350"/>
                  <a:gd name="connsiteX2" fmla="*/ 0 w 3131463"/>
                  <a:gd name="connsiteY2" fmla="*/ 993350 h 993350"/>
                  <a:gd name="connsiteX3" fmla="*/ 375274 w 3131463"/>
                  <a:gd name="connsiteY3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49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solidFill>
                <a:srgbClr val="ADD6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38100" dir="5400000" algn="t" rotWithShape="0">
                  <a:prstClr val="black">
                    <a:alpha val="17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0411016">
                <a:off x="3859650" y="2653562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创造品牌</a:t>
                </a: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价值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5722652" y="2680210"/>
                <a:ext cx="2167722" cy="686682"/>
                <a:chOff x="5722652" y="2680210"/>
                <a:chExt cx="2167722" cy="686682"/>
              </a:xfrm>
            </p:grpSpPr>
            <p:sp>
              <p:nvSpPr>
                <p:cNvPr id="8" name="MH_SubTitle_2"/>
                <p:cNvSpPr/>
                <p:nvPr>
                  <p:custDataLst>
                    <p:tags r:id="rId3"/>
                  </p:custDataLst>
                </p:nvPr>
              </p:nvSpPr>
              <p:spPr>
                <a:xfrm rot="20330056">
                  <a:off x="5722652" y="2680210"/>
                  <a:ext cx="2167722" cy="686682"/>
                </a:xfrm>
                <a:custGeom>
                  <a:avLst/>
                  <a:gdLst>
                    <a:gd name="connsiteX0" fmla="*/ 3131463 w 3131463"/>
                    <a:gd name="connsiteY0" fmla="*/ 7340 h 993350"/>
                    <a:gd name="connsiteX1" fmla="*/ 2740455 w 3131463"/>
                    <a:gd name="connsiteY1" fmla="*/ 992187 h 993350"/>
                    <a:gd name="connsiteX2" fmla="*/ 0 w 3131463"/>
                    <a:gd name="connsiteY2" fmla="*/ 993350 h 993350"/>
                    <a:gd name="connsiteX3" fmla="*/ 375274 w 3131463"/>
                    <a:gd name="connsiteY3" fmla="*/ 0 h 993350"/>
                    <a:gd name="connsiteX4" fmla="*/ 3131463 w 3131463"/>
                    <a:gd name="connsiteY4" fmla="*/ 7340 h 99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1463" h="993349">
                      <a:moveTo>
                        <a:pt x="3131463" y="7340"/>
                      </a:moveTo>
                      <a:lnTo>
                        <a:pt x="2740455" y="992187"/>
                      </a:lnTo>
                      <a:lnTo>
                        <a:pt x="0" y="993350"/>
                      </a:lnTo>
                      <a:lnTo>
                        <a:pt x="375274" y="0"/>
                      </a:lnTo>
                      <a:lnTo>
                        <a:pt x="3131463" y="7340"/>
                      </a:lnTo>
                      <a:close/>
                    </a:path>
                  </a:pathLst>
                </a:custGeom>
                <a:solidFill>
                  <a:srgbClr val="F99699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52400" dist="38100" dir="5400000" algn="t" rotWithShape="0">
                    <a:prstClr val="black">
                      <a:alpha val="22000"/>
                    </a:prstClr>
                  </a:outerShdw>
                </a:effectLst>
              </p:spPr>
              <p:txBody>
                <a:bodyPr wrap="none" lIns="0" tIns="0" rIns="0" bIns="0"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rot="20411016">
                  <a:off x="5773445" y="2844124"/>
                  <a:ext cx="2050552" cy="42473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ea"/>
                      <a:sym typeface="字魂59号-创粗黑" panose="00000500000000000000" pitchFamily="2" charset="-122"/>
                    </a:rPr>
                    <a:t>打造品牌效应</a:t>
                  </a: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>
              <a:off x="6206954" y="4277325"/>
              <a:ext cx="2167724" cy="687782"/>
              <a:chOff x="6206954" y="4277325"/>
              <a:chExt cx="2167724" cy="687782"/>
            </a:xfrm>
          </p:grpSpPr>
          <p:sp>
            <p:nvSpPr>
              <p:cNvPr id="10" name="MH_SubTitle_4"/>
              <p:cNvSpPr/>
              <p:nvPr>
                <p:custDataLst>
                  <p:tags r:id="rId4"/>
                </p:custDataLst>
              </p:nvPr>
            </p:nvSpPr>
            <p:spPr>
              <a:xfrm rot="20330056">
                <a:off x="6206954" y="4277325"/>
                <a:ext cx="2167724" cy="687782"/>
              </a:xfrm>
              <a:custGeom>
                <a:avLst/>
                <a:gdLst>
                  <a:gd name="connsiteX0" fmla="*/ 3131463 w 3131463"/>
                  <a:gd name="connsiteY0" fmla="*/ 7340 h 993350"/>
                  <a:gd name="connsiteX1" fmla="*/ 2740455 w 3131463"/>
                  <a:gd name="connsiteY1" fmla="*/ 992187 h 993350"/>
                  <a:gd name="connsiteX2" fmla="*/ 0 w 3131463"/>
                  <a:gd name="connsiteY2" fmla="*/ 993350 h 993350"/>
                  <a:gd name="connsiteX3" fmla="*/ 375274 w 3131463"/>
                  <a:gd name="connsiteY3" fmla="*/ 0 h 993350"/>
                  <a:gd name="connsiteX4" fmla="*/ 3131463 w 3131463"/>
                  <a:gd name="connsiteY4" fmla="*/ 7340 h 99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1463" h="993349">
                    <a:moveTo>
                      <a:pt x="3131463" y="7340"/>
                    </a:moveTo>
                    <a:lnTo>
                      <a:pt x="2740455" y="992187"/>
                    </a:lnTo>
                    <a:lnTo>
                      <a:pt x="0" y="993350"/>
                    </a:lnTo>
                    <a:lnTo>
                      <a:pt x="375274" y="0"/>
                    </a:lnTo>
                    <a:lnTo>
                      <a:pt x="3131463" y="7340"/>
                    </a:lnTo>
                    <a:close/>
                  </a:path>
                </a:pathLst>
              </a:custGeom>
              <a:solidFill>
                <a:srgbClr val="F9969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20411016">
                <a:off x="6258527" y="4417555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字魂59号-创粗黑" panose="00000500000000000000" pitchFamily="2" charset="-122"/>
                  </a:rPr>
                  <a:t>打造品牌效应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036361" y="1927062"/>
            <a:ext cx="2248912" cy="971342"/>
            <a:chOff x="3389687" y="2343753"/>
            <a:chExt cx="2248912" cy="971342"/>
          </a:xfrm>
        </p:grpSpPr>
        <p:sp>
          <p:nvSpPr>
            <p:cNvPr id="20" name="文本框 19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97397" y="4003579"/>
            <a:ext cx="2248912" cy="971342"/>
            <a:chOff x="3389687" y="2343753"/>
            <a:chExt cx="2248912" cy="971342"/>
          </a:xfrm>
        </p:grpSpPr>
        <p:sp>
          <p:nvSpPr>
            <p:cNvPr id="23" name="文本框 22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58422" y="2412733"/>
            <a:ext cx="2248912" cy="971342"/>
            <a:chOff x="3389687" y="2343753"/>
            <a:chExt cx="2248912" cy="971342"/>
          </a:xfrm>
        </p:grpSpPr>
        <p:sp>
          <p:nvSpPr>
            <p:cNvPr id="26" name="文本框 25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29476" y="4416004"/>
            <a:ext cx="2248912" cy="971342"/>
            <a:chOff x="3389687" y="2343753"/>
            <a:chExt cx="2248912" cy="971342"/>
          </a:xfrm>
        </p:grpSpPr>
        <p:sp>
          <p:nvSpPr>
            <p:cNvPr id="29" name="文本框 28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高效执行计划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9278" r="24127" b="2392"/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  <a:solidFill>
            <a:srgbClr val="ACD6C5"/>
          </a:solidFill>
        </p:spPr>
      </p:pic>
      <p:sp>
        <p:nvSpPr>
          <p:cNvPr id="5" name="iconfont-1054-809968"/>
          <p:cNvSpPr>
            <a:spLocks noChangeAspect="1"/>
          </p:cNvSpPr>
          <p:nvPr/>
        </p:nvSpPr>
        <p:spPr bwMode="auto">
          <a:xfrm>
            <a:off x="867809" y="92223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7" name="文本框 6"/>
          <p:cNvSpPr txBox="1"/>
          <p:nvPr/>
        </p:nvSpPr>
        <p:spPr>
          <a:xfrm>
            <a:off x="3769363" y="2417751"/>
            <a:ext cx="7781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smtClean="0">
                <a:ln>
                  <a:noFill/>
                </a:ln>
                <a:solidFill>
                  <a:srgbClr val="76B0C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rPr>
              <a:t>感谢您的观看</a:t>
            </a:r>
            <a:endParaRPr kumimoji="0" lang="zh-CN" altLang="en-US" sz="9600" b="1" i="0" u="none" strike="noStrike" kern="1200" cap="none" spc="0" normalizeH="0" baseline="0" noProof="0">
              <a:ln>
                <a:noFill/>
              </a:ln>
              <a:solidFill>
                <a:srgbClr val="76B0C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448509" y="5521235"/>
            <a:ext cx="3884953" cy="4051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ct val="114000"/>
              </a:lnSpc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4" name="íṡļíḍe"/>
          <p:cNvGrpSpPr/>
          <p:nvPr/>
        </p:nvGrpSpPr>
        <p:grpSpPr>
          <a:xfrm>
            <a:off x="524438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15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6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7" name="íṡļíḍe"/>
          <p:cNvGrpSpPr/>
          <p:nvPr/>
        </p:nvGrpSpPr>
        <p:grpSpPr>
          <a:xfrm rot="10800000">
            <a:off x="930944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18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9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9764" y="4458759"/>
            <a:ext cx="2646283" cy="612561"/>
            <a:chOff x="6265778" y="3008339"/>
            <a:chExt cx="4527283" cy="1047974"/>
          </a:xfrm>
          <a:solidFill>
            <a:srgbClr val="76B0C0"/>
          </a:solidFill>
        </p:grpSpPr>
        <p:sp>
          <p:nvSpPr>
            <p:cNvPr id="21" name="矩形: 圆角 20"/>
            <p:cNvSpPr/>
            <p:nvPr/>
          </p:nvSpPr>
          <p:spPr>
            <a:xfrm>
              <a:off x="6265778" y="3008339"/>
              <a:ext cx="4527283" cy="10479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55969" y="3137414"/>
              <a:ext cx="4093740" cy="78761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PPT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营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3" name="íṡļíḍe"/>
          <p:cNvGrpSpPr/>
          <p:nvPr/>
        </p:nvGrpSpPr>
        <p:grpSpPr>
          <a:xfrm>
            <a:off x="5438844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24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5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6" name="íṡļíḍe"/>
          <p:cNvGrpSpPr/>
          <p:nvPr/>
        </p:nvGrpSpPr>
        <p:grpSpPr>
          <a:xfrm rot="10800000">
            <a:off x="9119377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27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8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9" name="íṡļíḍe"/>
          <p:cNvGrpSpPr/>
          <p:nvPr/>
        </p:nvGrpSpPr>
        <p:grpSpPr>
          <a:xfrm>
            <a:off x="5617714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30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1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32" name="íṡļíḍe"/>
          <p:cNvGrpSpPr/>
          <p:nvPr/>
        </p:nvGrpSpPr>
        <p:grpSpPr>
          <a:xfrm rot="10800000">
            <a:off x="8936115" y="4643546"/>
            <a:ext cx="194460" cy="234124"/>
            <a:chOff x="6932220" y="2026513"/>
            <a:chExt cx="194460" cy="234124"/>
          </a:xfrm>
          <a:solidFill>
            <a:srgbClr val="76B0C0"/>
          </a:solidFill>
        </p:grpSpPr>
        <p:sp>
          <p:nvSpPr>
            <p:cNvPr id="33" name="îSḻíḍé"/>
            <p:cNvSpPr/>
            <p:nvPr/>
          </p:nvSpPr>
          <p:spPr bwMode="auto">
            <a:xfrm>
              <a:off x="6932220" y="2026513"/>
              <a:ext cx="194460" cy="155899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4" name="íṧliḍè"/>
            <p:cNvSpPr/>
            <p:nvPr/>
          </p:nvSpPr>
          <p:spPr bwMode="auto">
            <a:xfrm>
              <a:off x="6932220" y="2104738"/>
              <a:ext cx="194460" cy="155899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600" b="1" i="0" u="none" strike="noStrike" kern="1200" cap="none" spc="0" normalizeH="0" baseline="0" noProof="0">
                <a:ln>
                  <a:noFill/>
                </a:ln>
                <a:solidFill>
                  <a:srgbClr val="3C5C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35" name="iconfont-1054-809968"/>
          <p:cNvSpPr>
            <a:spLocks noChangeAspect="1"/>
          </p:cNvSpPr>
          <p:nvPr/>
        </p:nvSpPr>
        <p:spPr bwMode="auto">
          <a:xfrm>
            <a:off x="11220655" y="594830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6B0C0"/>
          </a:solidFill>
          <a:ln>
            <a:solidFill>
              <a:srgbClr val="76B0C0"/>
            </a:solidFill>
          </a:ln>
        </p:spPr>
        <p:txBody>
          <a:bodyPr/>
          <a:lstStyle/>
          <a:p/>
        </p:txBody>
      </p:sp>
      <p:grpSp>
        <p:nvGrpSpPr>
          <p:cNvPr id="37" name="组合 36"/>
          <p:cNvGrpSpPr/>
          <p:nvPr/>
        </p:nvGrpSpPr>
        <p:grpSpPr>
          <a:xfrm>
            <a:off x="3711641" y="2060161"/>
            <a:ext cx="7878856" cy="238413"/>
            <a:chOff x="6733505" y="4211178"/>
            <a:chExt cx="3866183" cy="116990"/>
          </a:xfrm>
          <a:solidFill>
            <a:srgbClr val="76B0C0"/>
          </a:solidFill>
        </p:grpSpPr>
        <p:cxnSp>
          <p:nvCxnSpPr>
            <p:cNvPr id="38" name="直接连接符 37"/>
            <p:cNvCxnSpPr/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76B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76988" y="3889636"/>
            <a:ext cx="7878856" cy="238413"/>
            <a:chOff x="6733505" y="4211178"/>
            <a:chExt cx="3866183" cy="116990"/>
          </a:xfrm>
          <a:solidFill>
            <a:srgbClr val="76B0C0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76B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76B0C0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45" name="iconfont-1054-809968"/>
          <p:cNvSpPr>
            <a:spLocks noChangeAspect="1"/>
          </p:cNvSpPr>
          <p:nvPr/>
        </p:nvSpPr>
        <p:spPr bwMode="auto">
          <a:xfrm>
            <a:off x="867809" y="5948306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46" name="iconfont-1054-809968"/>
          <p:cNvSpPr>
            <a:spLocks noChangeAspect="1"/>
          </p:cNvSpPr>
          <p:nvPr/>
        </p:nvSpPr>
        <p:spPr bwMode="auto">
          <a:xfrm>
            <a:off x="11220655" y="818058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6B0C0"/>
          </a:solidFill>
          <a:ln>
            <a:solidFill>
              <a:srgbClr val="76B0C0"/>
            </a:solidFill>
          </a:ln>
        </p:spPr>
        <p:txBody>
          <a:bodyPr/>
          <a:lstStyle/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876" y="4079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751" y="1588"/>
            <a:ext cx="1238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338" y="4041775"/>
            <a:ext cx="2047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92575"/>
            <a:ext cx="12188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36248" y="3864176"/>
            <a:ext cx="74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39995" y="2283269"/>
            <a:ext cx="32855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自身因素分析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9995" y="3038359"/>
            <a:ext cx="5167196" cy="5650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995" y="1465028"/>
            <a:ext cx="32855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PART 01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55055">
                  <a:lumMod val="60000"/>
                  <a:lumOff val="4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组合 827"/>
          <p:cNvGrpSpPr/>
          <p:nvPr/>
        </p:nvGrpSpPr>
        <p:grpSpPr>
          <a:xfrm>
            <a:off x="4019552" y="2857012"/>
            <a:ext cx="4152898" cy="3102952"/>
            <a:chOff x="2889887" y="1346200"/>
            <a:chExt cx="6412227" cy="4791075"/>
          </a:xfrm>
        </p:grpSpPr>
        <p:sp>
          <p:nvSpPr>
            <p:cNvPr id="628" name="iṥḷiďê"/>
            <p:cNvSpPr/>
            <p:nvPr/>
          </p:nvSpPr>
          <p:spPr bwMode="auto">
            <a:xfrm>
              <a:off x="3671513" y="2267143"/>
              <a:ext cx="4874306" cy="3663870"/>
            </a:xfrm>
            <a:custGeom>
              <a:avLst/>
              <a:gdLst>
                <a:gd name="T0" fmla="*/ 117 w 1296"/>
                <a:gd name="T1" fmla="*/ 609 h 975"/>
                <a:gd name="T2" fmla="*/ 66 w 1296"/>
                <a:gd name="T3" fmla="*/ 609 h 975"/>
                <a:gd name="T4" fmla="*/ 66 w 1296"/>
                <a:gd name="T5" fmla="*/ 609 h 975"/>
                <a:gd name="T6" fmla="*/ 0 w 1296"/>
                <a:gd name="T7" fmla="*/ 647 h 975"/>
                <a:gd name="T8" fmla="*/ 110 w 1296"/>
                <a:gd name="T9" fmla="*/ 975 h 975"/>
                <a:gd name="T10" fmla="*/ 172 w 1296"/>
                <a:gd name="T11" fmla="*/ 975 h 975"/>
                <a:gd name="T12" fmla="*/ 172 w 1296"/>
                <a:gd name="T13" fmla="*/ 846 h 975"/>
                <a:gd name="T14" fmla="*/ 117 w 1296"/>
                <a:gd name="T15" fmla="*/ 612 h 975"/>
                <a:gd name="T16" fmla="*/ 117 w 1296"/>
                <a:gd name="T17" fmla="*/ 609 h 975"/>
                <a:gd name="T18" fmla="*/ 1223 w 1296"/>
                <a:gd name="T19" fmla="*/ 609 h 975"/>
                <a:gd name="T20" fmla="*/ 1178 w 1296"/>
                <a:gd name="T21" fmla="*/ 609 h 975"/>
                <a:gd name="T22" fmla="*/ 1178 w 1296"/>
                <a:gd name="T23" fmla="*/ 612 h 975"/>
                <a:gd name="T24" fmla="*/ 1118 w 1296"/>
                <a:gd name="T25" fmla="*/ 858 h 975"/>
                <a:gd name="T26" fmla="*/ 1118 w 1296"/>
                <a:gd name="T27" fmla="*/ 975 h 975"/>
                <a:gd name="T28" fmla="*/ 1186 w 1296"/>
                <a:gd name="T29" fmla="*/ 975 h 975"/>
                <a:gd name="T30" fmla="*/ 1296 w 1296"/>
                <a:gd name="T31" fmla="*/ 651 h 975"/>
                <a:gd name="T32" fmla="*/ 1223 w 1296"/>
                <a:gd name="T33" fmla="*/ 609 h 975"/>
                <a:gd name="T34" fmla="*/ 1223 w 1296"/>
                <a:gd name="T35" fmla="*/ 609 h 975"/>
                <a:gd name="T36" fmla="*/ 99 w 1296"/>
                <a:gd name="T37" fmla="*/ 266 h 975"/>
                <a:gd name="T38" fmla="*/ 26 w 1296"/>
                <a:gd name="T39" fmla="*/ 427 h 975"/>
                <a:gd name="T40" fmla="*/ 66 w 1296"/>
                <a:gd name="T41" fmla="*/ 450 h 975"/>
                <a:gd name="T42" fmla="*/ 66 w 1296"/>
                <a:gd name="T43" fmla="*/ 605 h 975"/>
                <a:gd name="T44" fmla="*/ 118 w 1296"/>
                <a:gd name="T45" fmla="*/ 605 h 975"/>
                <a:gd name="T46" fmla="*/ 204 w 1296"/>
                <a:gd name="T47" fmla="*/ 322 h 975"/>
                <a:gd name="T48" fmla="*/ 108 w 1296"/>
                <a:gd name="T49" fmla="*/ 271 h 975"/>
                <a:gd name="T50" fmla="*/ 108 w 1296"/>
                <a:gd name="T51" fmla="*/ 271 h 975"/>
                <a:gd name="T52" fmla="*/ 99 w 1296"/>
                <a:gd name="T53" fmla="*/ 266 h 975"/>
                <a:gd name="T54" fmla="*/ 1195 w 1296"/>
                <a:gd name="T55" fmla="*/ 263 h 975"/>
                <a:gd name="T56" fmla="*/ 1182 w 1296"/>
                <a:gd name="T57" fmla="*/ 271 h 975"/>
                <a:gd name="T58" fmla="*/ 1182 w 1296"/>
                <a:gd name="T59" fmla="*/ 271 h 975"/>
                <a:gd name="T60" fmla="*/ 1090 w 1296"/>
                <a:gd name="T61" fmla="*/ 320 h 975"/>
                <a:gd name="T62" fmla="*/ 1178 w 1296"/>
                <a:gd name="T63" fmla="*/ 605 h 975"/>
                <a:gd name="T64" fmla="*/ 1223 w 1296"/>
                <a:gd name="T65" fmla="*/ 605 h 975"/>
                <a:gd name="T66" fmla="*/ 1223 w 1296"/>
                <a:gd name="T67" fmla="*/ 450 h 975"/>
                <a:gd name="T68" fmla="*/ 1269 w 1296"/>
                <a:gd name="T69" fmla="*/ 424 h 975"/>
                <a:gd name="T70" fmla="*/ 1195 w 1296"/>
                <a:gd name="T71" fmla="*/ 263 h 975"/>
                <a:gd name="T72" fmla="*/ 426 w 1296"/>
                <a:gd name="T73" fmla="*/ 2 h 975"/>
                <a:gd name="T74" fmla="*/ 266 w 1296"/>
                <a:gd name="T75" fmla="*/ 88 h 975"/>
                <a:gd name="T76" fmla="*/ 266 w 1296"/>
                <a:gd name="T77" fmla="*/ 180 h 975"/>
                <a:gd name="T78" fmla="*/ 112 w 1296"/>
                <a:gd name="T79" fmla="*/ 268 h 975"/>
                <a:gd name="T80" fmla="*/ 206 w 1296"/>
                <a:gd name="T81" fmla="*/ 319 h 975"/>
                <a:gd name="T82" fmla="*/ 426 w 1296"/>
                <a:gd name="T83" fmla="*/ 130 h 975"/>
                <a:gd name="T84" fmla="*/ 426 w 1296"/>
                <a:gd name="T85" fmla="*/ 2 h 975"/>
                <a:gd name="T86" fmla="*/ 863 w 1296"/>
                <a:gd name="T87" fmla="*/ 0 h 975"/>
                <a:gd name="T88" fmla="*/ 863 w 1296"/>
                <a:gd name="T89" fmla="*/ 128 h 975"/>
                <a:gd name="T90" fmla="*/ 1088 w 1296"/>
                <a:gd name="T91" fmla="*/ 316 h 975"/>
                <a:gd name="T92" fmla="*/ 1177 w 1296"/>
                <a:gd name="T93" fmla="*/ 268 h 975"/>
                <a:gd name="T94" fmla="*/ 1024 w 1296"/>
                <a:gd name="T95" fmla="*/ 180 h 975"/>
                <a:gd name="T96" fmla="*/ 1024 w 1296"/>
                <a:gd name="T97" fmla="*/ 83 h 975"/>
                <a:gd name="T98" fmla="*/ 863 w 1296"/>
                <a:gd name="T99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6" h="975">
                  <a:moveTo>
                    <a:pt x="117" y="609"/>
                  </a:moveTo>
                  <a:cubicBezTo>
                    <a:pt x="66" y="609"/>
                    <a:pt x="66" y="609"/>
                    <a:pt x="66" y="609"/>
                  </a:cubicBezTo>
                  <a:cubicBezTo>
                    <a:pt x="66" y="609"/>
                    <a:pt x="66" y="609"/>
                    <a:pt x="66" y="609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6" y="768"/>
                    <a:pt x="46" y="880"/>
                    <a:pt x="110" y="975"/>
                  </a:cubicBezTo>
                  <a:cubicBezTo>
                    <a:pt x="172" y="975"/>
                    <a:pt x="172" y="975"/>
                    <a:pt x="172" y="975"/>
                  </a:cubicBezTo>
                  <a:cubicBezTo>
                    <a:pt x="172" y="846"/>
                    <a:pt x="172" y="846"/>
                    <a:pt x="172" y="846"/>
                  </a:cubicBezTo>
                  <a:cubicBezTo>
                    <a:pt x="137" y="775"/>
                    <a:pt x="117" y="696"/>
                    <a:pt x="117" y="612"/>
                  </a:cubicBezTo>
                  <a:cubicBezTo>
                    <a:pt x="117" y="611"/>
                    <a:pt x="117" y="610"/>
                    <a:pt x="117" y="609"/>
                  </a:cubicBezTo>
                  <a:moveTo>
                    <a:pt x="1223" y="609"/>
                  </a:moveTo>
                  <a:cubicBezTo>
                    <a:pt x="1178" y="609"/>
                    <a:pt x="1178" y="609"/>
                    <a:pt x="1178" y="609"/>
                  </a:cubicBezTo>
                  <a:cubicBezTo>
                    <a:pt x="1178" y="610"/>
                    <a:pt x="1178" y="611"/>
                    <a:pt x="1178" y="612"/>
                  </a:cubicBezTo>
                  <a:cubicBezTo>
                    <a:pt x="1178" y="701"/>
                    <a:pt x="1156" y="784"/>
                    <a:pt x="1118" y="858"/>
                  </a:cubicBezTo>
                  <a:cubicBezTo>
                    <a:pt x="1118" y="975"/>
                    <a:pt x="1118" y="975"/>
                    <a:pt x="1118" y="975"/>
                  </a:cubicBezTo>
                  <a:cubicBezTo>
                    <a:pt x="1186" y="975"/>
                    <a:pt x="1186" y="975"/>
                    <a:pt x="1186" y="975"/>
                  </a:cubicBezTo>
                  <a:cubicBezTo>
                    <a:pt x="1249" y="881"/>
                    <a:pt x="1289" y="770"/>
                    <a:pt x="1296" y="651"/>
                  </a:cubicBezTo>
                  <a:cubicBezTo>
                    <a:pt x="1223" y="609"/>
                    <a:pt x="1223" y="609"/>
                    <a:pt x="1223" y="609"/>
                  </a:cubicBezTo>
                  <a:cubicBezTo>
                    <a:pt x="1223" y="609"/>
                    <a:pt x="1223" y="609"/>
                    <a:pt x="1223" y="609"/>
                  </a:cubicBezTo>
                  <a:moveTo>
                    <a:pt x="99" y="266"/>
                  </a:moveTo>
                  <a:cubicBezTo>
                    <a:pt x="68" y="315"/>
                    <a:pt x="43" y="369"/>
                    <a:pt x="26" y="427"/>
                  </a:cubicBezTo>
                  <a:cubicBezTo>
                    <a:pt x="66" y="450"/>
                    <a:pt x="66" y="450"/>
                    <a:pt x="66" y="450"/>
                  </a:cubicBezTo>
                  <a:cubicBezTo>
                    <a:pt x="66" y="605"/>
                    <a:pt x="66" y="605"/>
                    <a:pt x="66" y="605"/>
                  </a:cubicBezTo>
                  <a:cubicBezTo>
                    <a:pt x="118" y="605"/>
                    <a:pt x="118" y="605"/>
                    <a:pt x="118" y="605"/>
                  </a:cubicBezTo>
                  <a:cubicBezTo>
                    <a:pt x="119" y="500"/>
                    <a:pt x="151" y="403"/>
                    <a:pt x="204" y="322"/>
                  </a:cubicBezTo>
                  <a:cubicBezTo>
                    <a:pt x="108" y="271"/>
                    <a:pt x="108" y="271"/>
                    <a:pt x="108" y="271"/>
                  </a:cubicBezTo>
                  <a:cubicBezTo>
                    <a:pt x="108" y="271"/>
                    <a:pt x="108" y="271"/>
                    <a:pt x="108" y="271"/>
                  </a:cubicBezTo>
                  <a:cubicBezTo>
                    <a:pt x="99" y="266"/>
                    <a:pt x="99" y="266"/>
                    <a:pt x="99" y="266"/>
                  </a:cubicBezTo>
                  <a:moveTo>
                    <a:pt x="1195" y="263"/>
                  </a:moveTo>
                  <a:cubicBezTo>
                    <a:pt x="1182" y="271"/>
                    <a:pt x="1182" y="271"/>
                    <a:pt x="1182" y="271"/>
                  </a:cubicBezTo>
                  <a:cubicBezTo>
                    <a:pt x="1182" y="271"/>
                    <a:pt x="1182" y="271"/>
                    <a:pt x="1182" y="271"/>
                  </a:cubicBezTo>
                  <a:cubicBezTo>
                    <a:pt x="1090" y="320"/>
                    <a:pt x="1090" y="320"/>
                    <a:pt x="1090" y="320"/>
                  </a:cubicBezTo>
                  <a:cubicBezTo>
                    <a:pt x="1144" y="401"/>
                    <a:pt x="1177" y="499"/>
                    <a:pt x="1178" y="605"/>
                  </a:cubicBezTo>
                  <a:cubicBezTo>
                    <a:pt x="1223" y="605"/>
                    <a:pt x="1223" y="605"/>
                    <a:pt x="1223" y="605"/>
                  </a:cubicBezTo>
                  <a:cubicBezTo>
                    <a:pt x="1223" y="450"/>
                    <a:pt x="1223" y="450"/>
                    <a:pt x="1223" y="450"/>
                  </a:cubicBezTo>
                  <a:cubicBezTo>
                    <a:pt x="1269" y="424"/>
                    <a:pt x="1269" y="424"/>
                    <a:pt x="1269" y="424"/>
                  </a:cubicBezTo>
                  <a:cubicBezTo>
                    <a:pt x="1252" y="366"/>
                    <a:pt x="1227" y="312"/>
                    <a:pt x="1195" y="263"/>
                  </a:cubicBezTo>
                  <a:moveTo>
                    <a:pt x="426" y="2"/>
                  </a:moveTo>
                  <a:cubicBezTo>
                    <a:pt x="368" y="23"/>
                    <a:pt x="314" y="52"/>
                    <a:pt x="266" y="88"/>
                  </a:cubicBezTo>
                  <a:cubicBezTo>
                    <a:pt x="266" y="180"/>
                    <a:pt x="266" y="180"/>
                    <a:pt x="266" y="180"/>
                  </a:cubicBezTo>
                  <a:cubicBezTo>
                    <a:pt x="112" y="268"/>
                    <a:pt x="112" y="268"/>
                    <a:pt x="112" y="268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61" y="237"/>
                    <a:pt x="337" y="172"/>
                    <a:pt x="426" y="130"/>
                  </a:cubicBezTo>
                  <a:cubicBezTo>
                    <a:pt x="426" y="2"/>
                    <a:pt x="426" y="2"/>
                    <a:pt x="426" y="2"/>
                  </a:cubicBezTo>
                  <a:moveTo>
                    <a:pt x="863" y="0"/>
                  </a:moveTo>
                  <a:cubicBezTo>
                    <a:pt x="863" y="128"/>
                    <a:pt x="863" y="128"/>
                    <a:pt x="863" y="128"/>
                  </a:cubicBezTo>
                  <a:cubicBezTo>
                    <a:pt x="955" y="168"/>
                    <a:pt x="1032" y="234"/>
                    <a:pt x="1088" y="316"/>
                  </a:cubicBezTo>
                  <a:cubicBezTo>
                    <a:pt x="1177" y="268"/>
                    <a:pt x="1177" y="268"/>
                    <a:pt x="1177" y="268"/>
                  </a:cubicBezTo>
                  <a:cubicBezTo>
                    <a:pt x="1024" y="180"/>
                    <a:pt x="1024" y="180"/>
                    <a:pt x="1024" y="180"/>
                  </a:cubicBezTo>
                  <a:cubicBezTo>
                    <a:pt x="1024" y="83"/>
                    <a:pt x="1024" y="83"/>
                    <a:pt x="1024" y="83"/>
                  </a:cubicBezTo>
                  <a:cubicBezTo>
                    <a:pt x="975" y="48"/>
                    <a:pt x="921" y="20"/>
                    <a:pt x="86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9" name="ïŝļiḋê"/>
            <p:cNvSpPr/>
            <p:nvPr/>
          </p:nvSpPr>
          <p:spPr bwMode="auto">
            <a:xfrm>
              <a:off x="4284872" y="2860599"/>
              <a:ext cx="3647587" cy="2160326"/>
            </a:xfrm>
            <a:custGeom>
              <a:avLst/>
              <a:gdLst>
                <a:gd name="T0" fmla="*/ 9 w 970"/>
                <a:gd name="T1" fmla="*/ 451 h 575"/>
                <a:gd name="T2" fmla="*/ 0 w 970"/>
                <a:gd name="T3" fmla="*/ 451 h 575"/>
                <a:gd name="T4" fmla="*/ 0 w 970"/>
                <a:gd name="T5" fmla="*/ 454 h 575"/>
                <a:gd name="T6" fmla="*/ 9 w 970"/>
                <a:gd name="T7" fmla="*/ 548 h 575"/>
                <a:gd name="T8" fmla="*/ 9 w 970"/>
                <a:gd name="T9" fmla="*/ 451 h 575"/>
                <a:gd name="T10" fmla="*/ 970 w 970"/>
                <a:gd name="T11" fmla="*/ 451 h 575"/>
                <a:gd name="T12" fmla="*/ 955 w 970"/>
                <a:gd name="T13" fmla="*/ 451 h 575"/>
                <a:gd name="T14" fmla="*/ 955 w 970"/>
                <a:gd name="T15" fmla="*/ 575 h 575"/>
                <a:gd name="T16" fmla="*/ 970 w 970"/>
                <a:gd name="T17" fmla="*/ 454 h 575"/>
                <a:gd name="T18" fmla="*/ 970 w 970"/>
                <a:gd name="T19" fmla="*/ 451 h 575"/>
                <a:gd name="T20" fmla="*/ 9 w 970"/>
                <a:gd name="T21" fmla="*/ 361 h 575"/>
                <a:gd name="T22" fmla="*/ 0 w 970"/>
                <a:gd name="T23" fmla="*/ 447 h 575"/>
                <a:gd name="T24" fmla="*/ 9 w 970"/>
                <a:gd name="T25" fmla="*/ 447 h 575"/>
                <a:gd name="T26" fmla="*/ 9 w 970"/>
                <a:gd name="T27" fmla="*/ 361 h 575"/>
                <a:gd name="T28" fmla="*/ 955 w 970"/>
                <a:gd name="T29" fmla="*/ 333 h 575"/>
                <a:gd name="T30" fmla="*/ 955 w 970"/>
                <a:gd name="T31" fmla="*/ 447 h 575"/>
                <a:gd name="T32" fmla="*/ 970 w 970"/>
                <a:gd name="T33" fmla="*/ 447 h 575"/>
                <a:gd name="T34" fmla="*/ 955 w 970"/>
                <a:gd name="T35" fmla="*/ 333 h 575"/>
                <a:gd name="T36" fmla="*/ 81 w 970"/>
                <a:gd name="T37" fmla="*/ 185 h 575"/>
                <a:gd name="T38" fmla="*/ 74 w 970"/>
                <a:gd name="T39" fmla="*/ 197 h 575"/>
                <a:gd name="T40" fmla="*/ 102 w 970"/>
                <a:gd name="T41" fmla="*/ 197 h 575"/>
                <a:gd name="T42" fmla="*/ 81 w 970"/>
                <a:gd name="T43" fmla="*/ 185 h 575"/>
                <a:gd name="T44" fmla="*/ 887 w 970"/>
                <a:gd name="T45" fmla="*/ 183 h 575"/>
                <a:gd name="T46" fmla="*/ 861 w 970"/>
                <a:gd name="T47" fmla="*/ 197 h 575"/>
                <a:gd name="T48" fmla="*/ 894 w 970"/>
                <a:gd name="T49" fmla="*/ 197 h 575"/>
                <a:gd name="T50" fmla="*/ 896 w 970"/>
                <a:gd name="T51" fmla="*/ 197 h 575"/>
                <a:gd name="T52" fmla="*/ 887 w 970"/>
                <a:gd name="T53" fmla="*/ 183 h 575"/>
                <a:gd name="T54" fmla="*/ 309 w 970"/>
                <a:gd name="T55" fmla="*/ 2 h 575"/>
                <a:gd name="T56" fmla="*/ 83 w 970"/>
                <a:gd name="T57" fmla="*/ 182 h 575"/>
                <a:gd name="T58" fmla="*/ 111 w 970"/>
                <a:gd name="T59" fmla="*/ 197 h 575"/>
                <a:gd name="T60" fmla="*/ 225 w 970"/>
                <a:gd name="T61" fmla="*/ 197 h 575"/>
                <a:gd name="T62" fmla="*/ 459 w 970"/>
                <a:gd name="T63" fmla="*/ 89 h 575"/>
                <a:gd name="T64" fmla="*/ 309 w 970"/>
                <a:gd name="T65" fmla="*/ 2 h 575"/>
                <a:gd name="T66" fmla="*/ 657 w 970"/>
                <a:gd name="T67" fmla="*/ 0 h 575"/>
                <a:gd name="T68" fmla="*/ 505 w 970"/>
                <a:gd name="T69" fmla="*/ 88 h 575"/>
                <a:gd name="T70" fmla="*/ 745 w 970"/>
                <a:gd name="T71" fmla="*/ 197 h 575"/>
                <a:gd name="T72" fmla="*/ 836 w 970"/>
                <a:gd name="T73" fmla="*/ 197 h 575"/>
                <a:gd name="T74" fmla="*/ 836 w 970"/>
                <a:gd name="T75" fmla="*/ 197 h 575"/>
                <a:gd name="T76" fmla="*/ 853 w 970"/>
                <a:gd name="T77" fmla="*/ 197 h 575"/>
                <a:gd name="T78" fmla="*/ 885 w 970"/>
                <a:gd name="T79" fmla="*/ 180 h 575"/>
                <a:gd name="T80" fmla="*/ 657 w 970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0" h="575">
                  <a:moveTo>
                    <a:pt x="9" y="451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0" y="452"/>
                    <a:pt x="0" y="453"/>
                    <a:pt x="0" y="454"/>
                  </a:cubicBezTo>
                  <a:cubicBezTo>
                    <a:pt x="0" y="486"/>
                    <a:pt x="3" y="517"/>
                    <a:pt x="9" y="548"/>
                  </a:cubicBezTo>
                  <a:cubicBezTo>
                    <a:pt x="9" y="451"/>
                    <a:pt x="9" y="451"/>
                    <a:pt x="9" y="451"/>
                  </a:cubicBezTo>
                  <a:moveTo>
                    <a:pt x="970" y="451"/>
                  </a:moveTo>
                  <a:cubicBezTo>
                    <a:pt x="955" y="451"/>
                    <a:pt x="955" y="451"/>
                    <a:pt x="955" y="451"/>
                  </a:cubicBezTo>
                  <a:cubicBezTo>
                    <a:pt x="955" y="575"/>
                    <a:pt x="955" y="575"/>
                    <a:pt x="955" y="575"/>
                  </a:cubicBezTo>
                  <a:cubicBezTo>
                    <a:pt x="965" y="536"/>
                    <a:pt x="970" y="496"/>
                    <a:pt x="970" y="454"/>
                  </a:cubicBezTo>
                  <a:cubicBezTo>
                    <a:pt x="970" y="453"/>
                    <a:pt x="970" y="452"/>
                    <a:pt x="970" y="451"/>
                  </a:cubicBezTo>
                  <a:moveTo>
                    <a:pt x="9" y="361"/>
                  </a:moveTo>
                  <a:cubicBezTo>
                    <a:pt x="3" y="389"/>
                    <a:pt x="0" y="417"/>
                    <a:pt x="0" y="447"/>
                  </a:cubicBezTo>
                  <a:cubicBezTo>
                    <a:pt x="9" y="447"/>
                    <a:pt x="9" y="447"/>
                    <a:pt x="9" y="447"/>
                  </a:cubicBezTo>
                  <a:cubicBezTo>
                    <a:pt x="9" y="361"/>
                    <a:pt x="9" y="361"/>
                    <a:pt x="9" y="361"/>
                  </a:cubicBezTo>
                  <a:moveTo>
                    <a:pt x="955" y="333"/>
                  </a:moveTo>
                  <a:cubicBezTo>
                    <a:pt x="955" y="447"/>
                    <a:pt x="955" y="447"/>
                    <a:pt x="955" y="447"/>
                  </a:cubicBezTo>
                  <a:cubicBezTo>
                    <a:pt x="970" y="447"/>
                    <a:pt x="970" y="447"/>
                    <a:pt x="970" y="447"/>
                  </a:cubicBezTo>
                  <a:cubicBezTo>
                    <a:pt x="969" y="407"/>
                    <a:pt x="964" y="370"/>
                    <a:pt x="955" y="333"/>
                  </a:cubicBezTo>
                  <a:moveTo>
                    <a:pt x="81" y="185"/>
                  </a:moveTo>
                  <a:cubicBezTo>
                    <a:pt x="79" y="189"/>
                    <a:pt x="76" y="193"/>
                    <a:pt x="74" y="19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81" y="185"/>
                    <a:pt x="81" y="185"/>
                    <a:pt x="81" y="185"/>
                  </a:cubicBezTo>
                  <a:moveTo>
                    <a:pt x="887" y="183"/>
                  </a:moveTo>
                  <a:cubicBezTo>
                    <a:pt x="861" y="197"/>
                    <a:pt x="861" y="197"/>
                    <a:pt x="861" y="197"/>
                  </a:cubicBezTo>
                  <a:cubicBezTo>
                    <a:pt x="894" y="197"/>
                    <a:pt x="894" y="197"/>
                    <a:pt x="894" y="197"/>
                  </a:cubicBezTo>
                  <a:cubicBezTo>
                    <a:pt x="894" y="197"/>
                    <a:pt x="895" y="197"/>
                    <a:pt x="896" y="197"/>
                  </a:cubicBezTo>
                  <a:cubicBezTo>
                    <a:pt x="893" y="192"/>
                    <a:pt x="890" y="187"/>
                    <a:pt x="887" y="183"/>
                  </a:cubicBezTo>
                  <a:moveTo>
                    <a:pt x="309" y="2"/>
                  </a:moveTo>
                  <a:cubicBezTo>
                    <a:pt x="217" y="38"/>
                    <a:pt x="138" y="101"/>
                    <a:pt x="83" y="182"/>
                  </a:cubicBezTo>
                  <a:cubicBezTo>
                    <a:pt x="111" y="197"/>
                    <a:pt x="111" y="197"/>
                    <a:pt x="111" y="197"/>
                  </a:cubicBezTo>
                  <a:cubicBezTo>
                    <a:pt x="225" y="197"/>
                    <a:pt x="225" y="197"/>
                    <a:pt x="225" y="197"/>
                  </a:cubicBezTo>
                  <a:cubicBezTo>
                    <a:pt x="285" y="135"/>
                    <a:pt x="368" y="95"/>
                    <a:pt x="459" y="89"/>
                  </a:cubicBezTo>
                  <a:cubicBezTo>
                    <a:pt x="309" y="2"/>
                    <a:pt x="309" y="2"/>
                    <a:pt x="309" y="2"/>
                  </a:cubicBezTo>
                  <a:moveTo>
                    <a:pt x="657" y="0"/>
                  </a:moveTo>
                  <a:cubicBezTo>
                    <a:pt x="505" y="88"/>
                    <a:pt x="505" y="88"/>
                    <a:pt x="505" y="88"/>
                  </a:cubicBezTo>
                  <a:cubicBezTo>
                    <a:pt x="599" y="93"/>
                    <a:pt x="683" y="134"/>
                    <a:pt x="745" y="197"/>
                  </a:cubicBezTo>
                  <a:cubicBezTo>
                    <a:pt x="836" y="197"/>
                    <a:pt x="836" y="197"/>
                    <a:pt x="836" y="197"/>
                  </a:cubicBezTo>
                  <a:cubicBezTo>
                    <a:pt x="836" y="197"/>
                    <a:pt x="836" y="197"/>
                    <a:pt x="836" y="197"/>
                  </a:cubicBezTo>
                  <a:cubicBezTo>
                    <a:pt x="853" y="197"/>
                    <a:pt x="853" y="197"/>
                    <a:pt x="853" y="197"/>
                  </a:cubicBezTo>
                  <a:cubicBezTo>
                    <a:pt x="885" y="180"/>
                    <a:pt x="885" y="180"/>
                    <a:pt x="885" y="180"/>
                  </a:cubicBezTo>
                  <a:cubicBezTo>
                    <a:pt x="829" y="99"/>
                    <a:pt x="750" y="36"/>
                    <a:pt x="65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0" name="îṧļiḍe"/>
            <p:cNvSpPr/>
            <p:nvPr/>
          </p:nvSpPr>
          <p:spPr bwMode="auto">
            <a:xfrm>
              <a:off x="5518828" y="3435963"/>
              <a:ext cx="1176057" cy="164648"/>
            </a:xfrm>
            <a:custGeom>
              <a:avLst/>
              <a:gdLst>
                <a:gd name="T0" fmla="*/ 152 w 313"/>
                <a:gd name="T1" fmla="*/ 0 h 44"/>
                <a:gd name="T2" fmla="*/ 0 w 313"/>
                <a:gd name="T3" fmla="*/ 44 h 44"/>
                <a:gd name="T4" fmla="*/ 152 w 313"/>
                <a:gd name="T5" fmla="*/ 44 h 44"/>
                <a:gd name="T6" fmla="*/ 152 w 313"/>
                <a:gd name="T7" fmla="*/ 0 h 44"/>
                <a:gd name="T8" fmla="*/ 157 w 313"/>
                <a:gd name="T9" fmla="*/ 0 h 44"/>
                <a:gd name="T10" fmla="*/ 156 w 313"/>
                <a:gd name="T11" fmla="*/ 0 h 44"/>
                <a:gd name="T12" fmla="*/ 156 w 313"/>
                <a:gd name="T13" fmla="*/ 44 h 44"/>
                <a:gd name="T14" fmla="*/ 313 w 313"/>
                <a:gd name="T15" fmla="*/ 44 h 44"/>
                <a:gd name="T16" fmla="*/ 157 w 313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44">
                  <a:moveTo>
                    <a:pt x="152" y="0"/>
                  </a:moveTo>
                  <a:cubicBezTo>
                    <a:pt x="96" y="1"/>
                    <a:pt x="45" y="17"/>
                    <a:pt x="0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7" y="0"/>
                  </a:moveTo>
                  <a:cubicBezTo>
                    <a:pt x="157" y="0"/>
                    <a:pt x="156" y="0"/>
                    <a:pt x="156" y="0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313" y="44"/>
                    <a:pt x="313" y="44"/>
                    <a:pt x="313" y="44"/>
                  </a:cubicBezTo>
                  <a:cubicBezTo>
                    <a:pt x="268" y="16"/>
                    <a:pt x="214" y="0"/>
                    <a:pt x="15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3" name="îṩlïḑe"/>
            <p:cNvSpPr/>
            <p:nvPr/>
          </p:nvSpPr>
          <p:spPr bwMode="auto">
            <a:xfrm>
              <a:off x="3678750" y="4539647"/>
              <a:ext cx="1362417" cy="16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4" name="iṡḻíḍè"/>
            <p:cNvSpPr/>
            <p:nvPr/>
          </p:nvSpPr>
          <p:spPr bwMode="auto">
            <a:xfrm>
              <a:off x="3678750" y="4539647"/>
              <a:ext cx="1362417" cy="1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5" name="ïŝlîḍê"/>
            <p:cNvSpPr/>
            <p:nvPr/>
          </p:nvSpPr>
          <p:spPr bwMode="auto">
            <a:xfrm>
              <a:off x="2889887" y="3660318"/>
              <a:ext cx="1029503" cy="1192341"/>
            </a:xfrm>
            <a:custGeom>
              <a:avLst/>
              <a:gdLst>
                <a:gd name="T0" fmla="*/ 569 w 569"/>
                <a:gd name="T1" fmla="*/ 164 h 659"/>
                <a:gd name="T2" fmla="*/ 569 w 569"/>
                <a:gd name="T3" fmla="*/ 495 h 659"/>
                <a:gd name="T4" fmla="*/ 285 w 569"/>
                <a:gd name="T5" fmla="*/ 659 h 659"/>
                <a:gd name="T6" fmla="*/ 0 w 569"/>
                <a:gd name="T7" fmla="*/ 495 h 659"/>
                <a:gd name="T8" fmla="*/ 0 w 569"/>
                <a:gd name="T9" fmla="*/ 164 h 659"/>
                <a:gd name="T10" fmla="*/ 285 w 569"/>
                <a:gd name="T11" fmla="*/ 0 h 659"/>
                <a:gd name="T12" fmla="*/ 569 w 569"/>
                <a:gd name="T13" fmla="*/ 16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659">
                  <a:moveTo>
                    <a:pt x="569" y="164"/>
                  </a:moveTo>
                  <a:lnTo>
                    <a:pt x="569" y="495"/>
                  </a:lnTo>
                  <a:lnTo>
                    <a:pt x="285" y="659"/>
                  </a:lnTo>
                  <a:lnTo>
                    <a:pt x="0" y="495"/>
                  </a:lnTo>
                  <a:lnTo>
                    <a:pt x="0" y="164"/>
                  </a:lnTo>
                  <a:lnTo>
                    <a:pt x="285" y="0"/>
                  </a:lnTo>
                  <a:lnTo>
                    <a:pt x="569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6" name="íšḷîḋê"/>
            <p:cNvSpPr/>
            <p:nvPr/>
          </p:nvSpPr>
          <p:spPr bwMode="auto">
            <a:xfrm>
              <a:off x="2889887" y="3660318"/>
              <a:ext cx="1029503" cy="1192341"/>
            </a:xfrm>
            <a:custGeom>
              <a:avLst/>
              <a:gdLst>
                <a:gd name="T0" fmla="*/ 569 w 569"/>
                <a:gd name="T1" fmla="*/ 164 h 659"/>
                <a:gd name="T2" fmla="*/ 569 w 569"/>
                <a:gd name="T3" fmla="*/ 495 h 659"/>
                <a:gd name="T4" fmla="*/ 285 w 569"/>
                <a:gd name="T5" fmla="*/ 659 h 659"/>
                <a:gd name="T6" fmla="*/ 0 w 569"/>
                <a:gd name="T7" fmla="*/ 495 h 659"/>
                <a:gd name="T8" fmla="*/ 0 w 569"/>
                <a:gd name="T9" fmla="*/ 164 h 659"/>
                <a:gd name="T10" fmla="*/ 285 w 569"/>
                <a:gd name="T11" fmla="*/ 0 h 659"/>
                <a:gd name="T12" fmla="*/ 569 w 569"/>
                <a:gd name="T13" fmla="*/ 16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659">
                  <a:moveTo>
                    <a:pt x="569" y="164"/>
                  </a:moveTo>
                  <a:lnTo>
                    <a:pt x="569" y="495"/>
                  </a:lnTo>
                  <a:lnTo>
                    <a:pt x="285" y="659"/>
                  </a:lnTo>
                  <a:lnTo>
                    <a:pt x="0" y="495"/>
                  </a:lnTo>
                  <a:lnTo>
                    <a:pt x="0" y="164"/>
                  </a:lnTo>
                  <a:lnTo>
                    <a:pt x="285" y="0"/>
                  </a:lnTo>
                  <a:lnTo>
                    <a:pt x="569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7" name="ïsľîḋè"/>
            <p:cNvSpPr/>
            <p:nvPr/>
          </p:nvSpPr>
          <p:spPr bwMode="auto">
            <a:xfrm>
              <a:off x="3405543" y="3660318"/>
              <a:ext cx="513847" cy="1192341"/>
            </a:xfrm>
            <a:custGeom>
              <a:avLst/>
              <a:gdLst>
                <a:gd name="T0" fmla="*/ 0 w 284"/>
                <a:gd name="T1" fmla="*/ 0 h 659"/>
                <a:gd name="T2" fmla="*/ 0 w 284"/>
                <a:gd name="T3" fmla="*/ 29 h 659"/>
                <a:gd name="T4" fmla="*/ 259 w 284"/>
                <a:gd name="T5" fmla="*/ 179 h 659"/>
                <a:gd name="T6" fmla="*/ 259 w 284"/>
                <a:gd name="T7" fmla="*/ 480 h 659"/>
                <a:gd name="T8" fmla="*/ 0 w 284"/>
                <a:gd name="T9" fmla="*/ 630 h 659"/>
                <a:gd name="T10" fmla="*/ 0 w 284"/>
                <a:gd name="T11" fmla="*/ 659 h 659"/>
                <a:gd name="T12" fmla="*/ 284 w 284"/>
                <a:gd name="T13" fmla="*/ 495 h 659"/>
                <a:gd name="T14" fmla="*/ 284 w 284"/>
                <a:gd name="T15" fmla="*/ 495 h 659"/>
                <a:gd name="T16" fmla="*/ 284 w 284"/>
                <a:gd name="T17" fmla="*/ 486 h 659"/>
                <a:gd name="T18" fmla="*/ 284 w 284"/>
                <a:gd name="T19" fmla="*/ 164 h 659"/>
                <a:gd name="T20" fmla="*/ 201 w 284"/>
                <a:gd name="T21" fmla="*/ 117 h 659"/>
                <a:gd name="T22" fmla="*/ 0 w 284"/>
                <a:gd name="T2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659">
                  <a:moveTo>
                    <a:pt x="0" y="0"/>
                  </a:moveTo>
                  <a:lnTo>
                    <a:pt x="0" y="29"/>
                  </a:lnTo>
                  <a:lnTo>
                    <a:pt x="259" y="179"/>
                  </a:lnTo>
                  <a:lnTo>
                    <a:pt x="259" y="480"/>
                  </a:lnTo>
                  <a:lnTo>
                    <a:pt x="0" y="630"/>
                  </a:lnTo>
                  <a:lnTo>
                    <a:pt x="0" y="659"/>
                  </a:lnTo>
                  <a:lnTo>
                    <a:pt x="284" y="495"/>
                  </a:lnTo>
                  <a:lnTo>
                    <a:pt x="284" y="495"/>
                  </a:lnTo>
                  <a:lnTo>
                    <a:pt x="284" y="486"/>
                  </a:lnTo>
                  <a:lnTo>
                    <a:pt x="284" y="164"/>
                  </a:lnTo>
                  <a:lnTo>
                    <a:pt x="20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8" name="îšlíḍé"/>
            <p:cNvSpPr/>
            <p:nvPr/>
          </p:nvSpPr>
          <p:spPr bwMode="auto">
            <a:xfrm>
              <a:off x="3405543" y="3660318"/>
              <a:ext cx="513847" cy="1192341"/>
            </a:xfrm>
            <a:custGeom>
              <a:avLst/>
              <a:gdLst>
                <a:gd name="T0" fmla="*/ 0 w 284"/>
                <a:gd name="T1" fmla="*/ 0 h 659"/>
                <a:gd name="T2" fmla="*/ 0 w 284"/>
                <a:gd name="T3" fmla="*/ 29 h 659"/>
                <a:gd name="T4" fmla="*/ 259 w 284"/>
                <a:gd name="T5" fmla="*/ 179 h 659"/>
                <a:gd name="T6" fmla="*/ 259 w 284"/>
                <a:gd name="T7" fmla="*/ 480 h 659"/>
                <a:gd name="T8" fmla="*/ 0 w 284"/>
                <a:gd name="T9" fmla="*/ 630 h 659"/>
                <a:gd name="T10" fmla="*/ 0 w 284"/>
                <a:gd name="T11" fmla="*/ 659 h 659"/>
                <a:gd name="T12" fmla="*/ 284 w 284"/>
                <a:gd name="T13" fmla="*/ 495 h 659"/>
                <a:gd name="T14" fmla="*/ 284 w 284"/>
                <a:gd name="T15" fmla="*/ 495 h 659"/>
                <a:gd name="T16" fmla="*/ 284 w 284"/>
                <a:gd name="T17" fmla="*/ 486 h 659"/>
                <a:gd name="T18" fmla="*/ 284 w 284"/>
                <a:gd name="T19" fmla="*/ 164 h 659"/>
                <a:gd name="T20" fmla="*/ 201 w 284"/>
                <a:gd name="T21" fmla="*/ 117 h 659"/>
                <a:gd name="T22" fmla="*/ 0 w 284"/>
                <a:gd name="T2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659">
                  <a:moveTo>
                    <a:pt x="0" y="0"/>
                  </a:moveTo>
                  <a:lnTo>
                    <a:pt x="0" y="29"/>
                  </a:lnTo>
                  <a:lnTo>
                    <a:pt x="259" y="179"/>
                  </a:lnTo>
                  <a:lnTo>
                    <a:pt x="259" y="480"/>
                  </a:lnTo>
                  <a:lnTo>
                    <a:pt x="0" y="630"/>
                  </a:lnTo>
                  <a:lnTo>
                    <a:pt x="0" y="659"/>
                  </a:lnTo>
                  <a:lnTo>
                    <a:pt x="284" y="495"/>
                  </a:lnTo>
                  <a:lnTo>
                    <a:pt x="284" y="495"/>
                  </a:lnTo>
                  <a:lnTo>
                    <a:pt x="284" y="486"/>
                  </a:lnTo>
                  <a:lnTo>
                    <a:pt x="284" y="164"/>
                  </a:lnTo>
                  <a:lnTo>
                    <a:pt x="201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9" name="îṧlîde"/>
            <p:cNvSpPr/>
            <p:nvPr/>
          </p:nvSpPr>
          <p:spPr bwMode="auto">
            <a:xfrm>
              <a:off x="2935120" y="3712788"/>
              <a:ext cx="939037" cy="1087400"/>
            </a:xfrm>
            <a:custGeom>
              <a:avLst/>
              <a:gdLst>
                <a:gd name="T0" fmla="*/ 0 w 519"/>
                <a:gd name="T1" fmla="*/ 451 h 601"/>
                <a:gd name="T2" fmla="*/ 0 w 519"/>
                <a:gd name="T3" fmla="*/ 150 h 601"/>
                <a:gd name="T4" fmla="*/ 260 w 519"/>
                <a:gd name="T5" fmla="*/ 0 h 601"/>
                <a:gd name="T6" fmla="*/ 519 w 519"/>
                <a:gd name="T7" fmla="*/ 150 h 601"/>
                <a:gd name="T8" fmla="*/ 519 w 519"/>
                <a:gd name="T9" fmla="*/ 451 h 601"/>
                <a:gd name="T10" fmla="*/ 260 w 519"/>
                <a:gd name="T11" fmla="*/ 601 h 601"/>
                <a:gd name="T12" fmla="*/ 0 w 519"/>
                <a:gd name="T13" fmla="*/ 45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601">
                  <a:moveTo>
                    <a:pt x="0" y="451"/>
                  </a:moveTo>
                  <a:lnTo>
                    <a:pt x="0" y="150"/>
                  </a:lnTo>
                  <a:lnTo>
                    <a:pt x="260" y="0"/>
                  </a:lnTo>
                  <a:lnTo>
                    <a:pt x="519" y="150"/>
                  </a:lnTo>
                  <a:lnTo>
                    <a:pt x="519" y="451"/>
                  </a:lnTo>
                  <a:lnTo>
                    <a:pt x="260" y="601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0" name="ísḷîḋè"/>
            <p:cNvSpPr/>
            <p:nvPr/>
          </p:nvSpPr>
          <p:spPr bwMode="auto">
            <a:xfrm>
              <a:off x="2935120" y="3712788"/>
              <a:ext cx="939037" cy="1087400"/>
            </a:xfrm>
            <a:custGeom>
              <a:avLst/>
              <a:gdLst>
                <a:gd name="T0" fmla="*/ 0 w 519"/>
                <a:gd name="T1" fmla="*/ 451 h 601"/>
                <a:gd name="T2" fmla="*/ 0 w 519"/>
                <a:gd name="T3" fmla="*/ 150 h 601"/>
                <a:gd name="T4" fmla="*/ 260 w 519"/>
                <a:gd name="T5" fmla="*/ 0 h 601"/>
                <a:gd name="T6" fmla="*/ 519 w 519"/>
                <a:gd name="T7" fmla="*/ 150 h 601"/>
                <a:gd name="T8" fmla="*/ 519 w 519"/>
                <a:gd name="T9" fmla="*/ 451 h 601"/>
                <a:gd name="T10" fmla="*/ 260 w 519"/>
                <a:gd name="T11" fmla="*/ 601 h 601"/>
                <a:gd name="T12" fmla="*/ 0 w 519"/>
                <a:gd name="T13" fmla="*/ 45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601">
                  <a:moveTo>
                    <a:pt x="0" y="451"/>
                  </a:moveTo>
                  <a:lnTo>
                    <a:pt x="0" y="150"/>
                  </a:lnTo>
                  <a:lnTo>
                    <a:pt x="260" y="0"/>
                  </a:lnTo>
                  <a:lnTo>
                    <a:pt x="519" y="150"/>
                  </a:lnTo>
                  <a:lnTo>
                    <a:pt x="519" y="451"/>
                  </a:lnTo>
                  <a:lnTo>
                    <a:pt x="260" y="601"/>
                  </a:lnTo>
                  <a:lnTo>
                    <a:pt x="0" y="4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8" name="îṩ1íḋê"/>
            <p:cNvSpPr/>
            <p:nvPr/>
          </p:nvSpPr>
          <p:spPr bwMode="auto">
            <a:xfrm>
              <a:off x="3483344" y="1914326"/>
              <a:ext cx="1188723" cy="1371463"/>
            </a:xfrm>
            <a:custGeom>
              <a:avLst/>
              <a:gdLst>
                <a:gd name="T0" fmla="*/ 657 w 657"/>
                <a:gd name="T1" fmla="*/ 189 h 758"/>
                <a:gd name="T2" fmla="*/ 657 w 657"/>
                <a:gd name="T3" fmla="*/ 569 h 758"/>
                <a:gd name="T4" fmla="*/ 329 w 657"/>
                <a:gd name="T5" fmla="*/ 758 h 758"/>
                <a:gd name="T6" fmla="*/ 0 w 657"/>
                <a:gd name="T7" fmla="*/ 569 h 758"/>
                <a:gd name="T8" fmla="*/ 0 w 657"/>
                <a:gd name="T9" fmla="*/ 189 h 758"/>
                <a:gd name="T10" fmla="*/ 329 w 657"/>
                <a:gd name="T11" fmla="*/ 0 h 758"/>
                <a:gd name="T12" fmla="*/ 657 w 657"/>
                <a:gd name="T13" fmla="*/ 18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758">
                  <a:moveTo>
                    <a:pt x="657" y="189"/>
                  </a:moveTo>
                  <a:lnTo>
                    <a:pt x="657" y="569"/>
                  </a:lnTo>
                  <a:lnTo>
                    <a:pt x="329" y="758"/>
                  </a:lnTo>
                  <a:lnTo>
                    <a:pt x="0" y="569"/>
                  </a:lnTo>
                  <a:lnTo>
                    <a:pt x="0" y="189"/>
                  </a:lnTo>
                  <a:lnTo>
                    <a:pt x="329" y="0"/>
                  </a:lnTo>
                  <a:lnTo>
                    <a:pt x="657" y="18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9" name="îṣḻîďê"/>
            <p:cNvSpPr/>
            <p:nvPr/>
          </p:nvSpPr>
          <p:spPr bwMode="auto">
            <a:xfrm>
              <a:off x="3483344" y="1914326"/>
              <a:ext cx="1188723" cy="1371463"/>
            </a:xfrm>
            <a:custGeom>
              <a:avLst/>
              <a:gdLst>
                <a:gd name="T0" fmla="*/ 657 w 657"/>
                <a:gd name="T1" fmla="*/ 189 h 758"/>
                <a:gd name="T2" fmla="*/ 657 w 657"/>
                <a:gd name="T3" fmla="*/ 569 h 758"/>
                <a:gd name="T4" fmla="*/ 329 w 657"/>
                <a:gd name="T5" fmla="*/ 758 h 758"/>
                <a:gd name="T6" fmla="*/ 0 w 657"/>
                <a:gd name="T7" fmla="*/ 569 h 758"/>
                <a:gd name="T8" fmla="*/ 0 w 657"/>
                <a:gd name="T9" fmla="*/ 189 h 758"/>
                <a:gd name="T10" fmla="*/ 329 w 657"/>
                <a:gd name="T11" fmla="*/ 0 h 758"/>
                <a:gd name="T12" fmla="*/ 657 w 657"/>
                <a:gd name="T13" fmla="*/ 18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758">
                  <a:moveTo>
                    <a:pt x="657" y="189"/>
                  </a:moveTo>
                  <a:lnTo>
                    <a:pt x="657" y="569"/>
                  </a:lnTo>
                  <a:lnTo>
                    <a:pt x="329" y="758"/>
                  </a:lnTo>
                  <a:lnTo>
                    <a:pt x="0" y="569"/>
                  </a:lnTo>
                  <a:lnTo>
                    <a:pt x="0" y="189"/>
                  </a:lnTo>
                  <a:lnTo>
                    <a:pt x="329" y="0"/>
                  </a:lnTo>
                  <a:lnTo>
                    <a:pt x="657" y="1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0" name="îśļiḑe"/>
            <p:cNvSpPr/>
            <p:nvPr/>
          </p:nvSpPr>
          <p:spPr bwMode="auto">
            <a:xfrm>
              <a:off x="4078610" y="1914326"/>
              <a:ext cx="593457" cy="1371463"/>
            </a:xfrm>
            <a:custGeom>
              <a:avLst/>
              <a:gdLst>
                <a:gd name="T0" fmla="*/ 0 w 328"/>
                <a:gd name="T1" fmla="*/ 0 h 758"/>
                <a:gd name="T2" fmla="*/ 0 w 328"/>
                <a:gd name="T3" fmla="*/ 29 h 758"/>
                <a:gd name="T4" fmla="*/ 0 w 328"/>
                <a:gd name="T5" fmla="*/ 29 h 758"/>
                <a:gd name="T6" fmla="*/ 303 w 328"/>
                <a:gd name="T7" fmla="*/ 203 h 758"/>
                <a:gd name="T8" fmla="*/ 303 w 328"/>
                <a:gd name="T9" fmla="*/ 554 h 758"/>
                <a:gd name="T10" fmla="*/ 0 w 328"/>
                <a:gd name="T11" fmla="*/ 729 h 758"/>
                <a:gd name="T12" fmla="*/ 0 w 328"/>
                <a:gd name="T13" fmla="*/ 729 h 758"/>
                <a:gd name="T14" fmla="*/ 0 w 328"/>
                <a:gd name="T15" fmla="*/ 758 h 758"/>
                <a:gd name="T16" fmla="*/ 328 w 328"/>
                <a:gd name="T17" fmla="*/ 569 h 758"/>
                <a:gd name="T18" fmla="*/ 328 w 328"/>
                <a:gd name="T19" fmla="*/ 378 h 758"/>
                <a:gd name="T20" fmla="*/ 328 w 328"/>
                <a:gd name="T21" fmla="*/ 189 h 758"/>
                <a:gd name="T22" fmla="*/ 0 w 328"/>
                <a:gd name="T2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758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303" y="203"/>
                  </a:lnTo>
                  <a:lnTo>
                    <a:pt x="303" y="554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58"/>
                  </a:lnTo>
                  <a:lnTo>
                    <a:pt x="328" y="569"/>
                  </a:lnTo>
                  <a:lnTo>
                    <a:pt x="328" y="378"/>
                  </a:lnTo>
                  <a:lnTo>
                    <a:pt x="328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1" name="iş1ïdê"/>
            <p:cNvSpPr/>
            <p:nvPr/>
          </p:nvSpPr>
          <p:spPr bwMode="auto">
            <a:xfrm>
              <a:off x="4078610" y="1914326"/>
              <a:ext cx="593457" cy="1371463"/>
            </a:xfrm>
            <a:custGeom>
              <a:avLst/>
              <a:gdLst>
                <a:gd name="T0" fmla="*/ 0 w 328"/>
                <a:gd name="T1" fmla="*/ 0 h 758"/>
                <a:gd name="T2" fmla="*/ 0 w 328"/>
                <a:gd name="T3" fmla="*/ 29 h 758"/>
                <a:gd name="T4" fmla="*/ 0 w 328"/>
                <a:gd name="T5" fmla="*/ 29 h 758"/>
                <a:gd name="T6" fmla="*/ 303 w 328"/>
                <a:gd name="T7" fmla="*/ 203 h 758"/>
                <a:gd name="T8" fmla="*/ 303 w 328"/>
                <a:gd name="T9" fmla="*/ 554 h 758"/>
                <a:gd name="T10" fmla="*/ 0 w 328"/>
                <a:gd name="T11" fmla="*/ 729 h 758"/>
                <a:gd name="T12" fmla="*/ 0 w 328"/>
                <a:gd name="T13" fmla="*/ 729 h 758"/>
                <a:gd name="T14" fmla="*/ 0 w 328"/>
                <a:gd name="T15" fmla="*/ 758 h 758"/>
                <a:gd name="T16" fmla="*/ 328 w 328"/>
                <a:gd name="T17" fmla="*/ 569 h 758"/>
                <a:gd name="T18" fmla="*/ 328 w 328"/>
                <a:gd name="T19" fmla="*/ 378 h 758"/>
                <a:gd name="T20" fmla="*/ 328 w 328"/>
                <a:gd name="T21" fmla="*/ 189 h 758"/>
                <a:gd name="T22" fmla="*/ 0 w 328"/>
                <a:gd name="T2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758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303" y="203"/>
                  </a:lnTo>
                  <a:lnTo>
                    <a:pt x="303" y="554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58"/>
                  </a:lnTo>
                  <a:lnTo>
                    <a:pt x="328" y="569"/>
                  </a:lnTo>
                  <a:lnTo>
                    <a:pt x="328" y="378"/>
                  </a:lnTo>
                  <a:lnTo>
                    <a:pt x="328" y="1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2" name="iṩliḓè"/>
            <p:cNvSpPr/>
            <p:nvPr/>
          </p:nvSpPr>
          <p:spPr bwMode="auto">
            <a:xfrm>
              <a:off x="3528577" y="1966796"/>
              <a:ext cx="1098257" cy="1266523"/>
            </a:xfrm>
            <a:custGeom>
              <a:avLst/>
              <a:gdLst>
                <a:gd name="T0" fmla="*/ 0 w 607"/>
                <a:gd name="T1" fmla="*/ 525 h 700"/>
                <a:gd name="T2" fmla="*/ 0 w 607"/>
                <a:gd name="T3" fmla="*/ 174 h 700"/>
                <a:gd name="T4" fmla="*/ 304 w 607"/>
                <a:gd name="T5" fmla="*/ 0 h 700"/>
                <a:gd name="T6" fmla="*/ 607 w 607"/>
                <a:gd name="T7" fmla="*/ 174 h 700"/>
                <a:gd name="T8" fmla="*/ 607 w 607"/>
                <a:gd name="T9" fmla="*/ 525 h 700"/>
                <a:gd name="T10" fmla="*/ 304 w 607"/>
                <a:gd name="T11" fmla="*/ 700 h 700"/>
                <a:gd name="T12" fmla="*/ 0 w 607"/>
                <a:gd name="T13" fmla="*/ 52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7" h="700">
                  <a:moveTo>
                    <a:pt x="0" y="525"/>
                  </a:moveTo>
                  <a:lnTo>
                    <a:pt x="0" y="174"/>
                  </a:lnTo>
                  <a:lnTo>
                    <a:pt x="304" y="0"/>
                  </a:lnTo>
                  <a:lnTo>
                    <a:pt x="607" y="174"/>
                  </a:lnTo>
                  <a:lnTo>
                    <a:pt x="607" y="525"/>
                  </a:lnTo>
                  <a:lnTo>
                    <a:pt x="304" y="70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3" name="îṣļîḍe"/>
            <p:cNvSpPr/>
            <p:nvPr/>
          </p:nvSpPr>
          <p:spPr bwMode="auto">
            <a:xfrm>
              <a:off x="3528577" y="1966796"/>
              <a:ext cx="1098257" cy="1266523"/>
            </a:xfrm>
            <a:custGeom>
              <a:avLst/>
              <a:gdLst>
                <a:gd name="T0" fmla="*/ 0 w 607"/>
                <a:gd name="T1" fmla="*/ 525 h 700"/>
                <a:gd name="T2" fmla="*/ 0 w 607"/>
                <a:gd name="T3" fmla="*/ 174 h 700"/>
                <a:gd name="T4" fmla="*/ 304 w 607"/>
                <a:gd name="T5" fmla="*/ 0 h 700"/>
                <a:gd name="T6" fmla="*/ 607 w 607"/>
                <a:gd name="T7" fmla="*/ 174 h 700"/>
                <a:gd name="T8" fmla="*/ 607 w 607"/>
                <a:gd name="T9" fmla="*/ 525 h 700"/>
                <a:gd name="T10" fmla="*/ 304 w 607"/>
                <a:gd name="T11" fmla="*/ 700 h 700"/>
                <a:gd name="T12" fmla="*/ 0 w 607"/>
                <a:gd name="T13" fmla="*/ 52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7" h="700">
                  <a:moveTo>
                    <a:pt x="0" y="525"/>
                  </a:moveTo>
                  <a:lnTo>
                    <a:pt x="0" y="174"/>
                  </a:lnTo>
                  <a:lnTo>
                    <a:pt x="304" y="0"/>
                  </a:lnTo>
                  <a:lnTo>
                    <a:pt x="607" y="174"/>
                  </a:lnTo>
                  <a:lnTo>
                    <a:pt x="607" y="525"/>
                  </a:lnTo>
                  <a:lnTo>
                    <a:pt x="304" y="700"/>
                  </a:lnTo>
                  <a:lnTo>
                    <a:pt x="0" y="5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4" name="ïṣ1iḋe"/>
            <p:cNvSpPr/>
            <p:nvPr/>
          </p:nvSpPr>
          <p:spPr bwMode="auto">
            <a:xfrm>
              <a:off x="6959046" y="3052387"/>
              <a:ext cx="1165202" cy="844952"/>
            </a:xfrm>
            <a:custGeom>
              <a:avLst/>
              <a:gdLst>
                <a:gd name="T0" fmla="*/ 4 w 644"/>
                <a:gd name="T1" fmla="*/ 467 h 467"/>
                <a:gd name="T2" fmla="*/ 644 w 644"/>
                <a:gd name="T3" fmla="*/ 125 h 467"/>
                <a:gd name="T4" fmla="*/ 644 w 644"/>
                <a:gd name="T5" fmla="*/ 0 h 467"/>
                <a:gd name="T6" fmla="*/ 636 w 644"/>
                <a:gd name="T7" fmla="*/ 0 h 467"/>
                <a:gd name="T8" fmla="*/ 636 w 644"/>
                <a:gd name="T9" fmla="*/ 120 h 467"/>
                <a:gd name="T10" fmla="*/ 0 w 644"/>
                <a:gd name="T11" fmla="*/ 461 h 467"/>
                <a:gd name="T12" fmla="*/ 4 w 644"/>
                <a:gd name="T13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467">
                  <a:moveTo>
                    <a:pt x="4" y="467"/>
                  </a:moveTo>
                  <a:lnTo>
                    <a:pt x="644" y="125"/>
                  </a:lnTo>
                  <a:lnTo>
                    <a:pt x="644" y="0"/>
                  </a:lnTo>
                  <a:lnTo>
                    <a:pt x="636" y="0"/>
                  </a:lnTo>
                  <a:lnTo>
                    <a:pt x="636" y="120"/>
                  </a:lnTo>
                  <a:lnTo>
                    <a:pt x="0" y="461"/>
                  </a:lnTo>
                  <a:lnTo>
                    <a:pt x="4" y="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5" name="íṥḻïḑé"/>
            <p:cNvSpPr/>
            <p:nvPr/>
          </p:nvSpPr>
          <p:spPr bwMode="auto">
            <a:xfrm>
              <a:off x="6959046" y="3052387"/>
              <a:ext cx="1165202" cy="844952"/>
            </a:xfrm>
            <a:custGeom>
              <a:avLst/>
              <a:gdLst>
                <a:gd name="T0" fmla="*/ 4 w 644"/>
                <a:gd name="T1" fmla="*/ 467 h 467"/>
                <a:gd name="T2" fmla="*/ 644 w 644"/>
                <a:gd name="T3" fmla="*/ 125 h 467"/>
                <a:gd name="T4" fmla="*/ 644 w 644"/>
                <a:gd name="T5" fmla="*/ 0 h 467"/>
                <a:gd name="T6" fmla="*/ 636 w 644"/>
                <a:gd name="T7" fmla="*/ 0 h 467"/>
                <a:gd name="T8" fmla="*/ 636 w 644"/>
                <a:gd name="T9" fmla="*/ 120 h 467"/>
                <a:gd name="T10" fmla="*/ 0 w 644"/>
                <a:gd name="T11" fmla="*/ 461 h 467"/>
                <a:gd name="T12" fmla="*/ 4 w 644"/>
                <a:gd name="T13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467">
                  <a:moveTo>
                    <a:pt x="4" y="467"/>
                  </a:moveTo>
                  <a:lnTo>
                    <a:pt x="644" y="125"/>
                  </a:lnTo>
                  <a:lnTo>
                    <a:pt x="644" y="0"/>
                  </a:lnTo>
                  <a:lnTo>
                    <a:pt x="636" y="0"/>
                  </a:lnTo>
                  <a:lnTo>
                    <a:pt x="636" y="120"/>
                  </a:lnTo>
                  <a:lnTo>
                    <a:pt x="0" y="461"/>
                  </a:lnTo>
                  <a:lnTo>
                    <a:pt x="4" y="4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6" name="ïṡľiḍé"/>
            <p:cNvSpPr/>
            <p:nvPr/>
          </p:nvSpPr>
          <p:spPr bwMode="auto">
            <a:xfrm>
              <a:off x="7154452" y="4539647"/>
              <a:ext cx="1362417" cy="16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7" name="îṣḷiḑé"/>
            <p:cNvSpPr/>
            <p:nvPr/>
          </p:nvSpPr>
          <p:spPr bwMode="auto">
            <a:xfrm>
              <a:off x="7154452" y="4539647"/>
              <a:ext cx="1362417" cy="1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8" name="ï$ļîdé"/>
            <p:cNvSpPr/>
            <p:nvPr/>
          </p:nvSpPr>
          <p:spPr bwMode="auto">
            <a:xfrm>
              <a:off x="8270802" y="3660318"/>
              <a:ext cx="1031312" cy="1192341"/>
            </a:xfrm>
            <a:custGeom>
              <a:avLst/>
              <a:gdLst>
                <a:gd name="T0" fmla="*/ 0 w 570"/>
                <a:gd name="T1" fmla="*/ 164 h 659"/>
                <a:gd name="T2" fmla="*/ 0 w 570"/>
                <a:gd name="T3" fmla="*/ 495 h 659"/>
                <a:gd name="T4" fmla="*/ 285 w 570"/>
                <a:gd name="T5" fmla="*/ 659 h 659"/>
                <a:gd name="T6" fmla="*/ 570 w 570"/>
                <a:gd name="T7" fmla="*/ 495 h 659"/>
                <a:gd name="T8" fmla="*/ 570 w 570"/>
                <a:gd name="T9" fmla="*/ 164 h 659"/>
                <a:gd name="T10" fmla="*/ 285 w 570"/>
                <a:gd name="T11" fmla="*/ 0 h 659"/>
                <a:gd name="T12" fmla="*/ 0 w 570"/>
                <a:gd name="T13" fmla="*/ 16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659">
                  <a:moveTo>
                    <a:pt x="0" y="164"/>
                  </a:moveTo>
                  <a:lnTo>
                    <a:pt x="0" y="495"/>
                  </a:lnTo>
                  <a:lnTo>
                    <a:pt x="285" y="659"/>
                  </a:lnTo>
                  <a:lnTo>
                    <a:pt x="570" y="495"/>
                  </a:lnTo>
                  <a:lnTo>
                    <a:pt x="570" y="164"/>
                  </a:lnTo>
                  <a:lnTo>
                    <a:pt x="285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9" name="iśľïḓé"/>
            <p:cNvSpPr/>
            <p:nvPr/>
          </p:nvSpPr>
          <p:spPr bwMode="auto">
            <a:xfrm>
              <a:off x="8270802" y="3660318"/>
              <a:ext cx="1031312" cy="1192341"/>
            </a:xfrm>
            <a:custGeom>
              <a:avLst/>
              <a:gdLst>
                <a:gd name="T0" fmla="*/ 0 w 570"/>
                <a:gd name="T1" fmla="*/ 164 h 659"/>
                <a:gd name="T2" fmla="*/ 0 w 570"/>
                <a:gd name="T3" fmla="*/ 495 h 659"/>
                <a:gd name="T4" fmla="*/ 285 w 570"/>
                <a:gd name="T5" fmla="*/ 659 h 659"/>
                <a:gd name="T6" fmla="*/ 570 w 570"/>
                <a:gd name="T7" fmla="*/ 495 h 659"/>
                <a:gd name="T8" fmla="*/ 570 w 570"/>
                <a:gd name="T9" fmla="*/ 164 h 659"/>
                <a:gd name="T10" fmla="*/ 285 w 570"/>
                <a:gd name="T11" fmla="*/ 0 h 659"/>
                <a:gd name="T12" fmla="*/ 0 w 570"/>
                <a:gd name="T13" fmla="*/ 16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659">
                  <a:moveTo>
                    <a:pt x="0" y="164"/>
                  </a:moveTo>
                  <a:lnTo>
                    <a:pt x="0" y="495"/>
                  </a:lnTo>
                  <a:lnTo>
                    <a:pt x="285" y="659"/>
                  </a:lnTo>
                  <a:lnTo>
                    <a:pt x="570" y="495"/>
                  </a:lnTo>
                  <a:lnTo>
                    <a:pt x="570" y="164"/>
                  </a:lnTo>
                  <a:lnTo>
                    <a:pt x="285" y="0"/>
                  </a:lnTo>
                  <a:lnTo>
                    <a:pt x="0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0" name="îşḻîḓé"/>
            <p:cNvSpPr/>
            <p:nvPr/>
          </p:nvSpPr>
          <p:spPr bwMode="auto">
            <a:xfrm>
              <a:off x="8786458" y="3660318"/>
              <a:ext cx="515656" cy="1192341"/>
            </a:xfrm>
            <a:custGeom>
              <a:avLst/>
              <a:gdLst>
                <a:gd name="T0" fmla="*/ 0 w 285"/>
                <a:gd name="T1" fmla="*/ 0 h 659"/>
                <a:gd name="T2" fmla="*/ 0 w 285"/>
                <a:gd name="T3" fmla="*/ 29 h 659"/>
                <a:gd name="T4" fmla="*/ 260 w 285"/>
                <a:gd name="T5" fmla="*/ 179 h 659"/>
                <a:gd name="T6" fmla="*/ 260 w 285"/>
                <a:gd name="T7" fmla="*/ 480 h 659"/>
                <a:gd name="T8" fmla="*/ 0 w 285"/>
                <a:gd name="T9" fmla="*/ 630 h 659"/>
                <a:gd name="T10" fmla="*/ 0 w 285"/>
                <a:gd name="T11" fmla="*/ 659 h 659"/>
                <a:gd name="T12" fmla="*/ 285 w 285"/>
                <a:gd name="T13" fmla="*/ 495 h 659"/>
                <a:gd name="T14" fmla="*/ 285 w 285"/>
                <a:gd name="T15" fmla="*/ 164 h 659"/>
                <a:gd name="T16" fmla="*/ 0 w 285"/>
                <a:gd name="T17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659">
                  <a:moveTo>
                    <a:pt x="0" y="0"/>
                  </a:moveTo>
                  <a:lnTo>
                    <a:pt x="0" y="29"/>
                  </a:lnTo>
                  <a:lnTo>
                    <a:pt x="260" y="179"/>
                  </a:lnTo>
                  <a:lnTo>
                    <a:pt x="260" y="480"/>
                  </a:lnTo>
                  <a:lnTo>
                    <a:pt x="0" y="630"/>
                  </a:lnTo>
                  <a:lnTo>
                    <a:pt x="0" y="659"/>
                  </a:lnTo>
                  <a:lnTo>
                    <a:pt x="285" y="495"/>
                  </a:lnTo>
                  <a:lnTo>
                    <a:pt x="285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1" name="ïṥḷïḍé"/>
            <p:cNvSpPr/>
            <p:nvPr/>
          </p:nvSpPr>
          <p:spPr bwMode="auto">
            <a:xfrm>
              <a:off x="8786458" y="3660318"/>
              <a:ext cx="515656" cy="1192341"/>
            </a:xfrm>
            <a:custGeom>
              <a:avLst/>
              <a:gdLst>
                <a:gd name="T0" fmla="*/ 0 w 285"/>
                <a:gd name="T1" fmla="*/ 0 h 659"/>
                <a:gd name="T2" fmla="*/ 0 w 285"/>
                <a:gd name="T3" fmla="*/ 29 h 659"/>
                <a:gd name="T4" fmla="*/ 260 w 285"/>
                <a:gd name="T5" fmla="*/ 179 h 659"/>
                <a:gd name="T6" fmla="*/ 260 w 285"/>
                <a:gd name="T7" fmla="*/ 480 h 659"/>
                <a:gd name="T8" fmla="*/ 0 w 285"/>
                <a:gd name="T9" fmla="*/ 630 h 659"/>
                <a:gd name="T10" fmla="*/ 0 w 285"/>
                <a:gd name="T11" fmla="*/ 659 h 659"/>
                <a:gd name="T12" fmla="*/ 285 w 285"/>
                <a:gd name="T13" fmla="*/ 495 h 659"/>
                <a:gd name="T14" fmla="*/ 285 w 285"/>
                <a:gd name="T15" fmla="*/ 164 h 659"/>
                <a:gd name="T16" fmla="*/ 0 w 285"/>
                <a:gd name="T17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659">
                  <a:moveTo>
                    <a:pt x="0" y="0"/>
                  </a:moveTo>
                  <a:lnTo>
                    <a:pt x="0" y="29"/>
                  </a:lnTo>
                  <a:lnTo>
                    <a:pt x="260" y="179"/>
                  </a:lnTo>
                  <a:lnTo>
                    <a:pt x="260" y="480"/>
                  </a:lnTo>
                  <a:lnTo>
                    <a:pt x="0" y="630"/>
                  </a:lnTo>
                  <a:lnTo>
                    <a:pt x="0" y="659"/>
                  </a:lnTo>
                  <a:lnTo>
                    <a:pt x="285" y="495"/>
                  </a:lnTo>
                  <a:lnTo>
                    <a:pt x="285" y="1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2" name="iśḻîďe"/>
            <p:cNvSpPr/>
            <p:nvPr/>
          </p:nvSpPr>
          <p:spPr bwMode="auto">
            <a:xfrm>
              <a:off x="8316035" y="3712788"/>
              <a:ext cx="940846" cy="1087400"/>
            </a:xfrm>
            <a:custGeom>
              <a:avLst/>
              <a:gdLst>
                <a:gd name="T0" fmla="*/ 520 w 520"/>
                <a:gd name="T1" fmla="*/ 451 h 601"/>
                <a:gd name="T2" fmla="*/ 520 w 520"/>
                <a:gd name="T3" fmla="*/ 150 h 601"/>
                <a:gd name="T4" fmla="*/ 260 w 520"/>
                <a:gd name="T5" fmla="*/ 0 h 601"/>
                <a:gd name="T6" fmla="*/ 0 w 520"/>
                <a:gd name="T7" fmla="*/ 150 h 601"/>
                <a:gd name="T8" fmla="*/ 0 w 520"/>
                <a:gd name="T9" fmla="*/ 451 h 601"/>
                <a:gd name="T10" fmla="*/ 260 w 520"/>
                <a:gd name="T11" fmla="*/ 601 h 601"/>
                <a:gd name="T12" fmla="*/ 520 w 520"/>
                <a:gd name="T13" fmla="*/ 45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01">
                  <a:moveTo>
                    <a:pt x="520" y="451"/>
                  </a:moveTo>
                  <a:lnTo>
                    <a:pt x="520" y="150"/>
                  </a:lnTo>
                  <a:lnTo>
                    <a:pt x="260" y="0"/>
                  </a:lnTo>
                  <a:lnTo>
                    <a:pt x="0" y="150"/>
                  </a:lnTo>
                  <a:lnTo>
                    <a:pt x="0" y="451"/>
                  </a:lnTo>
                  <a:lnTo>
                    <a:pt x="260" y="601"/>
                  </a:lnTo>
                  <a:lnTo>
                    <a:pt x="520" y="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3" name="ïṧ1îde"/>
            <p:cNvSpPr/>
            <p:nvPr/>
          </p:nvSpPr>
          <p:spPr bwMode="auto">
            <a:xfrm>
              <a:off x="8316035" y="3712788"/>
              <a:ext cx="940846" cy="1087400"/>
            </a:xfrm>
            <a:custGeom>
              <a:avLst/>
              <a:gdLst>
                <a:gd name="T0" fmla="*/ 520 w 520"/>
                <a:gd name="T1" fmla="*/ 451 h 601"/>
                <a:gd name="T2" fmla="*/ 520 w 520"/>
                <a:gd name="T3" fmla="*/ 150 h 601"/>
                <a:gd name="T4" fmla="*/ 260 w 520"/>
                <a:gd name="T5" fmla="*/ 0 h 601"/>
                <a:gd name="T6" fmla="*/ 0 w 520"/>
                <a:gd name="T7" fmla="*/ 150 h 601"/>
                <a:gd name="T8" fmla="*/ 0 w 520"/>
                <a:gd name="T9" fmla="*/ 451 h 601"/>
                <a:gd name="T10" fmla="*/ 260 w 520"/>
                <a:gd name="T11" fmla="*/ 601 h 601"/>
                <a:gd name="T12" fmla="*/ 520 w 520"/>
                <a:gd name="T13" fmla="*/ 45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01">
                  <a:moveTo>
                    <a:pt x="520" y="451"/>
                  </a:moveTo>
                  <a:lnTo>
                    <a:pt x="520" y="150"/>
                  </a:lnTo>
                  <a:lnTo>
                    <a:pt x="260" y="0"/>
                  </a:lnTo>
                  <a:lnTo>
                    <a:pt x="0" y="150"/>
                  </a:lnTo>
                  <a:lnTo>
                    <a:pt x="0" y="451"/>
                  </a:lnTo>
                  <a:lnTo>
                    <a:pt x="260" y="601"/>
                  </a:lnTo>
                  <a:lnTo>
                    <a:pt x="520" y="4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1" name="iṡḻídê"/>
            <p:cNvSpPr/>
            <p:nvPr/>
          </p:nvSpPr>
          <p:spPr bwMode="auto">
            <a:xfrm>
              <a:off x="7523553" y="1914326"/>
              <a:ext cx="1188723" cy="1371463"/>
            </a:xfrm>
            <a:custGeom>
              <a:avLst/>
              <a:gdLst>
                <a:gd name="T0" fmla="*/ 0 w 657"/>
                <a:gd name="T1" fmla="*/ 189 h 758"/>
                <a:gd name="T2" fmla="*/ 0 w 657"/>
                <a:gd name="T3" fmla="*/ 569 h 758"/>
                <a:gd name="T4" fmla="*/ 328 w 657"/>
                <a:gd name="T5" fmla="*/ 758 h 758"/>
                <a:gd name="T6" fmla="*/ 657 w 657"/>
                <a:gd name="T7" fmla="*/ 569 h 758"/>
                <a:gd name="T8" fmla="*/ 657 w 657"/>
                <a:gd name="T9" fmla="*/ 189 h 758"/>
                <a:gd name="T10" fmla="*/ 328 w 657"/>
                <a:gd name="T11" fmla="*/ 0 h 758"/>
                <a:gd name="T12" fmla="*/ 0 w 657"/>
                <a:gd name="T13" fmla="*/ 18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758">
                  <a:moveTo>
                    <a:pt x="0" y="189"/>
                  </a:moveTo>
                  <a:lnTo>
                    <a:pt x="0" y="569"/>
                  </a:lnTo>
                  <a:lnTo>
                    <a:pt x="328" y="758"/>
                  </a:lnTo>
                  <a:lnTo>
                    <a:pt x="657" y="569"/>
                  </a:lnTo>
                  <a:lnTo>
                    <a:pt x="657" y="189"/>
                  </a:lnTo>
                  <a:lnTo>
                    <a:pt x="328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2" name="íŝļiḓe"/>
            <p:cNvSpPr/>
            <p:nvPr/>
          </p:nvSpPr>
          <p:spPr bwMode="auto">
            <a:xfrm>
              <a:off x="7523553" y="1914326"/>
              <a:ext cx="1188723" cy="1371463"/>
            </a:xfrm>
            <a:custGeom>
              <a:avLst/>
              <a:gdLst>
                <a:gd name="T0" fmla="*/ 0 w 657"/>
                <a:gd name="T1" fmla="*/ 189 h 758"/>
                <a:gd name="T2" fmla="*/ 0 w 657"/>
                <a:gd name="T3" fmla="*/ 569 h 758"/>
                <a:gd name="T4" fmla="*/ 328 w 657"/>
                <a:gd name="T5" fmla="*/ 758 h 758"/>
                <a:gd name="T6" fmla="*/ 657 w 657"/>
                <a:gd name="T7" fmla="*/ 569 h 758"/>
                <a:gd name="T8" fmla="*/ 657 w 657"/>
                <a:gd name="T9" fmla="*/ 189 h 758"/>
                <a:gd name="T10" fmla="*/ 328 w 657"/>
                <a:gd name="T11" fmla="*/ 0 h 758"/>
                <a:gd name="T12" fmla="*/ 0 w 657"/>
                <a:gd name="T13" fmla="*/ 18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758">
                  <a:moveTo>
                    <a:pt x="0" y="189"/>
                  </a:moveTo>
                  <a:lnTo>
                    <a:pt x="0" y="569"/>
                  </a:lnTo>
                  <a:lnTo>
                    <a:pt x="328" y="758"/>
                  </a:lnTo>
                  <a:lnTo>
                    <a:pt x="657" y="569"/>
                  </a:lnTo>
                  <a:lnTo>
                    <a:pt x="657" y="189"/>
                  </a:lnTo>
                  <a:lnTo>
                    <a:pt x="328" y="0"/>
                  </a:lnTo>
                  <a:lnTo>
                    <a:pt x="0" y="1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3" name="iṥ1îḓe"/>
            <p:cNvSpPr/>
            <p:nvPr/>
          </p:nvSpPr>
          <p:spPr bwMode="auto">
            <a:xfrm>
              <a:off x="8117010" y="1914326"/>
              <a:ext cx="595266" cy="1371463"/>
            </a:xfrm>
            <a:custGeom>
              <a:avLst/>
              <a:gdLst>
                <a:gd name="T0" fmla="*/ 0 w 329"/>
                <a:gd name="T1" fmla="*/ 0 h 758"/>
                <a:gd name="T2" fmla="*/ 0 w 329"/>
                <a:gd name="T3" fmla="*/ 29 h 758"/>
                <a:gd name="T4" fmla="*/ 304 w 329"/>
                <a:gd name="T5" fmla="*/ 203 h 758"/>
                <a:gd name="T6" fmla="*/ 304 w 329"/>
                <a:gd name="T7" fmla="*/ 554 h 758"/>
                <a:gd name="T8" fmla="*/ 0 w 329"/>
                <a:gd name="T9" fmla="*/ 729 h 758"/>
                <a:gd name="T10" fmla="*/ 0 w 329"/>
                <a:gd name="T11" fmla="*/ 758 h 758"/>
                <a:gd name="T12" fmla="*/ 329 w 329"/>
                <a:gd name="T13" fmla="*/ 569 h 758"/>
                <a:gd name="T14" fmla="*/ 329 w 329"/>
                <a:gd name="T15" fmla="*/ 189 h 758"/>
                <a:gd name="T16" fmla="*/ 0 w 329"/>
                <a:gd name="T1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58">
                  <a:moveTo>
                    <a:pt x="0" y="0"/>
                  </a:moveTo>
                  <a:lnTo>
                    <a:pt x="0" y="29"/>
                  </a:lnTo>
                  <a:lnTo>
                    <a:pt x="304" y="203"/>
                  </a:lnTo>
                  <a:lnTo>
                    <a:pt x="304" y="554"/>
                  </a:lnTo>
                  <a:lnTo>
                    <a:pt x="0" y="729"/>
                  </a:lnTo>
                  <a:lnTo>
                    <a:pt x="0" y="758"/>
                  </a:lnTo>
                  <a:lnTo>
                    <a:pt x="329" y="569"/>
                  </a:lnTo>
                  <a:lnTo>
                    <a:pt x="329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4" name="ïS1îḋè"/>
            <p:cNvSpPr/>
            <p:nvPr/>
          </p:nvSpPr>
          <p:spPr bwMode="auto">
            <a:xfrm>
              <a:off x="8117010" y="1914326"/>
              <a:ext cx="595266" cy="1371463"/>
            </a:xfrm>
            <a:custGeom>
              <a:avLst/>
              <a:gdLst>
                <a:gd name="T0" fmla="*/ 0 w 329"/>
                <a:gd name="T1" fmla="*/ 0 h 758"/>
                <a:gd name="T2" fmla="*/ 0 w 329"/>
                <a:gd name="T3" fmla="*/ 29 h 758"/>
                <a:gd name="T4" fmla="*/ 304 w 329"/>
                <a:gd name="T5" fmla="*/ 203 h 758"/>
                <a:gd name="T6" fmla="*/ 304 w 329"/>
                <a:gd name="T7" fmla="*/ 554 h 758"/>
                <a:gd name="T8" fmla="*/ 0 w 329"/>
                <a:gd name="T9" fmla="*/ 729 h 758"/>
                <a:gd name="T10" fmla="*/ 0 w 329"/>
                <a:gd name="T11" fmla="*/ 758 h 758"/>
                <a:gd name="T12" fmla="*/ 329 w 329"/>
                <a:gd name="T13" fmla="*/ 569 h 758"/>
                <a:gd name="T14" fmla="*/ 329 w 329"/>
                <a:gd name="T15" fmla="*/ 189 h 758"/>
                <a:gd name="T16" fmla="*/ 0 w 329"/>
                <a:gd name="T1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58">
                  <a:moveTo>
                    <a:pt x="0" y="0"/>
                  </a:moveTo>
                  <a:lnTo>
                    <a:pt x="0" y="29"/>
                  </a:lnTo>
                  <a:lnTo>
                    <a:pt x="304" y="203"/>
                  </a:lnTo>
                  <a:lnTo>
                    <a:pt x="304" y="554"/>
                  </a:lnTo>
                  <a:lnTo>
                    <a:pt x="0" y="729"/>
                  </a:lnTo>
                  <a:lnTo>
                    <a:pt x="0" y="758"/>
                  </a:lnTo>
                  <a:lnTo>
                    <a:pt x="329" y="569"/>
                  </a:lnTo>
                  <a:lnTo>
                    <a:pt x="329" y="1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5" name="îŝḻîďê"/>
            <p:cNvSpPr/>
            <p:nvPr/>
          </p:nvSpPr>
          <p:spPr bwMode="auto">
            <a:xfrm>
              <a:off x="7568786" y="1966796"/>
              <a:ext cx="1098257" cy="1266523"/>
            </a:xfrm>
            <a:custGeom>
              <a:avLst/>
              <a:gdLst>
                <a:gd name="T0" fmla="*/ 607 w 607"/>
                <a:gd name="T1" fmla="*/ 525 h 700"/>
                <a:gd name="T2" fmla="*/ 607 w 607"/>
                <a:gd name="T3" fmla="*/ 174 h 700"/>
                <a:gd name="T4" fmla="*/ 303 w 607"/>
                <a:gd name="T5" fmla="*/ 0 h 700"/>
                <a:gd name="T6" fmla="*/ 0 w 607"/>
                <a:gd name="T7" fmla="*/ 174 h 700"/>
                <a:gd name="T8" fmla="*/ 0 w 607"/>
                <a:gd name="T9" fmla="*/ 525 h 700"/>
                <a:gd name="T10" fmla="*/ 303 w 607"/>
                <a:gd name="T11" fmla="*/ 700 h 700"/>
                <a:gd name="T12" fmla="*/ 607 w 607"/>
                <a:gd name="T13" fmla="*/ 52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7" h="700">
                  <a:moveTo>
                    <a:pt x="607" y="525"/>
                  </a:moveTo>
                  <a:lnTo>
                    <a:pt x="607" y="174"/>
                  </a:lnTo>
                  <a:lnTo>
                    <a:pt x="303" y="0"/>
                  </a:lnTo>
                  <a:lnTo>
                    <a:pt x="0" y="174"/>
                  </a:lnTo>
                  <a:lnTo>
                    <a:pt x="0" y="525"/>
                  </a:lnTo>
                  <a:lnTo>
                    <a:pt x="303" y="700"/>
                  </a:lnTo>
                  <a:lnTo>
                    <a:pt x="607" y="5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6" name="íśľíďe"/>
            <p:cNvSpPr/>
            <p:nvPr/>
          </p:nvSpPr>
          <p:spPr bwMode="auto">
            <a:xfrm>
              <a:off x="7568786" y="1966796"/>
              <a:ext cx="1098257" cy="1266523"/>
            </a:xfrm>
            <a:custGeom>
              <a:avLst/>
              <a:gdLst>
                <a:gd name="T0" fmla="*/ 607 w 607"/>
                <a:gd name="T1" fmla="*/ 525 h 700"/>
                <a:gd name="T2" fmla="*/ 607 w 607"/>
                <a:gd name="T3" fmla="*/ 174 h 700"/>
                <a:gd name="T4" fmla="*/ 303 w 607"/>
                <a:gd name="T5" fmla="*/ 0 h 700"/>
                <a:gd name="T6" fmla="*/ 0 w 607"/>
                <a:gd name="T7" fmla="*/ 174 h 700"/>
                <a:gd name="T8" fmla="*/ 0 w 607"/>
                <a:gd name="T9" fmla="*/ 525 h 700"/>
                <a:gd name="T10" fmla="*/ 303 w 607"/>
                <a:gd name="T11" fmla="*/ 700 h 700"/>
                <a:gd name="T12" fmla="*/ 607 w 607"/>
                <a:gd name="T13" fmla="*/ 52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7" h="700">
                  <a:moveTo>
                    <a:pt x="607" y="525"/>
                  </a:moveTo>
                  <a:lnTo>
                    <a:pt x="607" y="174"/>
                  </a:lnTo>
                  <a:lnTo>
                    <a:pt x="303" y="0"/>
                  </a:lnTo>
                  <a:lnTo>
                    <a:pt x="0" y="174"/>
                  </a:lnTo>
                  <a:lnTo>
                    <a:pt x="0" y="525"/>
                  </a:lnTo>
                  <a:lnTo>
                    <a:pt x="303" y="700"/>
                  </a:lnTo>
                  <a:lnTo>
                    <a:pt x="607" y="5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2" name="îṥľïďè"/>
            <p:cNvSpPr/>
            <p:nvPr/>
          </p:nvSpPr>
          <p:spPr bwMode="auto">
            <a:xfrm>
              <a:off x="6090573" y="3037913"/>
              <a:ext cx="14475" cy="998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3" name="íŝľîḑe"/>
            <p:cNvSpPr/>
            <p:nvPr/>
          </p:nvSpPr>
          <p:spPr bwMode="auto">
            <a:xfrm>
              <a:off x="6090573" y="3037913"/>
              <a:ext cx="14475" cy="99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4" name="iŝľiḋè"/>
            <p:cNvSpPr/>
            <p:nvPr/>
          </p:nvSpPr>
          <p:spPr bwMode="auto">
            <a:xfrm>
              <a:off x="4807765" y="3018010"/>
              <a:ext cx="300347" cy="345580"/>
            </a:xfrm>
            <a:custGeom>
              <a:avLst/>
              <a:gdLst>
                <a:gd name="T0" fmla="*/ 2 w 80"/>
                <a:gd name="T1" fmla="*/ 68 h 92"/>
                <a:gd name="T2" fmla="*/ 4 w 80"/>
                <a:gd name="T3" fmla="*/ 68 h 92"/>
                <a:gd name="T4" fmla="*/ 4 w 80"/>
                <a:gd name="T5" fmla="*/ 25 h 92"/>
                <a:gd name="T6" fmla="*/ 40 w 80"/>
                <a:gd name="T7" fmla="*/ 4 h 92"/>
                <a:gd name="T8" fmla="*/ 76 w 80"/>
                <a:gd name="T9" fmla="*/ 25 h 92"/>
                <a:gd name="T10" fmla="*/ 76 w 80"/>
                <a:gd name="T11" fmla="*/ 66 h 92"/>
                <a:gd name="T12" fmla="*/ 40 w 80"/>
                <a:gd name="T13" fmla="*/ 87 h 92"/>
                <a:gd name="T14" fmla="*/ 3 w 80"/>
                <a:gd name="T15" fmla="*/ 66 h 92"/>
                <a:gd name="T16" fmla="*/ 2 w 80"/>
                <a:gd name="T17" fmla="*/ 68 h 92"/>
                <a:gd name="T18" fmla="*/ 4 w 80"/>
                <a:gd name="T19" fmla="*/ 68 h 92"/>
                <a:gd name="T20" fmla="*/ 2 w 80"/>
                <a:gd name="T21" fmla="*/ 68 h 92"/>
                <a:gd name="T22" fmla="*/ 1 w 80"/>
                <a:gd name="T23" fmla="*/ 69 h 92"/>
                <a:gd name="T24" fmla="*/ 39 w 80"/>
                <a:gd name="T25" fmla="*/ 91 h 92"/>
                <a:gd name="T26" fmla="*/ 41 w 80"/>
                <a:gd name="T27" fmla="*/ 91 h 92"/>
                <a:gd name="T28" fmla="*/ 79 w 80"/>
                <a:gd name="T29" fmla="*/ 69 h 92"/>
                <a:gd name="T30" fmla="*/ 80 w 80"/>
                <a:gd name="T31" fmla="*/ 68 h 92"/>
                <a:gd name="T32" fmla="*/ 80 w 80"/>
                <a:gd name="T33" fmla="*/ 24 h 92"/>
                <a:gd name="T34" fmla="*/ 79 w 80"/>
                <a:gd name="T35" fmla="*/ 22 h 92"/>
                <a:gd name="T36" fmla="*/ 41 w 80"/>
                <a:gd name="T37" fmla="*/ 0 h 92"/>
                <a:gd name="T38" fmla="*/ 39 w 80"/>
                <a:gd name="T39" fmla="*/ 0 h 92"/>
                <a:gd name="T40" fmla="*/ 1 w 80"/>
                <a:gd name="T41" fmla="*/ 22 h 92"/>
                <a:gd name="T42" fmla="*/ 0 w 80"/>
                <a:gd name="T43" fmla="*/ 24 h 92"/>
                <a:gd name="T44" fmla="*/ 0 w 80"/>
                <a:gd name="T45" fmla="*/ 68 h 92"/>
                <a:gd name="T46" fmla="*/ 1 w 80"/>
                <a:gd name="T47" fmla="*/ 69 h 92"/>
                <a:gd name="T48" fmla="*/ 2 w 80"/>
                <a:gd name="T4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92">
                  <a:moveTo>
                    <a:pt x="2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92"/>
                    <a:pt x="41" y="92"/>
                    <a:pt x="41" y="9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68"/>
                    <a:pt x="80" y="68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" y="69"/>
                    <a:pt x="1" y="69"/>
                  </a:cubicBez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5" name="ïŝľíḍê"/>
            <p:cNvSpPr/>
            <p:nvPr/>
          </p:nvSpPr>
          <p:spPr bwMode="auto">
            <a:xfrm>
              <a:off x="8316035" y="4852659"/>
              <a:ext cx="298538" cy="345580"/>
            </a:xfrm>
            <a:custGeom>
              <a:avLst/>
              <a:gdLst>
                <a:gd name="T0" fmla="*/ 2 w 79"/>
                <a:gd name="T1" fmla="*/ 68 h 92"/>
                <a:gd name="T2" fmla="*/ 4 w 79"/>
                <a:gd name="T3" fmla="*/ 68 h 92"/>
                <a:gd name="T4" fmla="*/ 4 w 79"/>
                <a:gd name="T5" fmla="*/ 25 h 92"/>
                <a:gd name="T6" fmla="*/ 39 w 79"/>
                <a:gd name="T7" fmla="*/ 4 h 92"/>
                <a:gd name="T8" fmla="*/ 75 w 79"/>
                <a:gd name="T9" fmla="*/ 25 h 92"/>
                <a:gd name="T10" fmla="*/ 75 w 79"/>
                <a:gd name="T11" fmla="*/ 67 h 92"/>
                <a:gd name="T12" fmla="*/ 39 w 79"/>
                <a:gd name="T13" fmla="*/ 87 h 92"/>
                <a:gd name="T14" fmla="*/ 3 w 79"/>
                <a:gd name="T15" fmla="*/ 66 h 92"/>
                <a:gd name="T16" fmla="*/ 2 w 79"/>
                <a:gd name="T17" fmla="*/ 68 h 92"/>
                <a:gd name="T18" fmla="*/ 4 w 79"/>
                <a:gd name="T19" fmla="*/ 68 h 92"/>
                <a:gd name="T20" fmla="*/ 2 w 79"/>
                <a:gd name="T21" fmla="*/ 68 h 92"/>
                <a:gd name="T22" fmla="*/ 1 w 79"/>
                <a:gd name="T23" fmla="*/ 69 h 92"/>
                <a:gd name="T24" fmla="*/ 38 w 79"/>
                <a:gd name="T25" fmla="*/ 91 h 92"/>
                <a:gd name="T26" fmla="*/ 40 w 79"/>
                <a:gd name="T27" fmla="*/ 91 h 92"/>
                <a:gd name="T28" fmla="*/ 78 w 79"/>
                <a:gd name="T29" fmla="*/ 69 h 92"/>
                <a:gd name="T30" fmla="*/ 79 w 79"/>
                <a:gd name="T31" fmla="*/ 68 h 92"/>
                <a:gd name="T32" fmla="*/ 79 w 79"/>
                <a:gd name="T33" fmla="*/ 24 h 92"/>
                <a:gd name="T34" fmla="*/ 78 w 79"/>
                <a:gd name="T35" fmla="*/ 22 h 92"/>
                <a:gd name="T36" fmla="*/ 40 w 79"/>
                <a:gd name="T37" fmla="*/ 0 h 92"/>
                <a:gd name="T38" fmla="*/ 38 w 79"/>
                <a:gd name="T39" fmla="*/ 0 h 92"/>
                <a:gd name="T40" fmla="*/ 1 w 79"/>
                <a:gd name="T41" fmla="*/ 22 h 92"/>
                <a:gd name="T42" fmla="*/ 0 w 79"/>
                <a:gd name="T43" fmla="*/ 24 h 92"/>
                <a:gd name="T44" fmla="*/ 0 w 79"/>
                <a:gd name="T45" fmla="*/ 68 h 92"/>
                <a:gd name="T46" fmla="*/ 1 w 79"/>
                <a:gd name="T47" fmla="*/ 69 h 92"/>
                <a:gd name="T48" fmla="*/ 2 w 79"/>
                <a:gd name="T4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92">
                  <a:moveTo>
                    <a:pt x="2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9" y="92"/>
                    <a:pt x="40" y="92"/>
                    <a:pt x="40" y="9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9"/>
                    <a:pt x="79" y="68"/>
                    <a:pt x="79" y="68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79" y="23"/>
                    <a:pt x="78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1" y="69"/>
                  </a:cubicBez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6" name="îŝľïdê"/>
            <p:cNvSpPr/>
            <p:nvPr/>
          </p:nvSpPr>
          <p:spPr bwMode="auto">
            <a:xfrm>
              <a:off x="5048405" y="2826222"/>
              <a:ext cx="170076" cy="199025"/>
            </a:xfrm>
            <a:custGeom>
              <a:avLst/>
              <a:gdLst>
                <a:gd name="T0" fmla="*/ 2 w 45"/>
                <a:gd name="T1" fmla="*/ 39 h 53"/>
                <a:gd name="T2" fmla="*/ 4 w 45"/>
                <a:gd name="T3" fmla="*/ 39 h 53"/>
                <a:gd name="T4" fmla="*/ 4 w 45"/>
                <a:gd name="T5" fmla="*/ 16 h 53"/>
                <a:gd name="T6" fmla="*/ 22 w 45"/>
                <a:gd name="T7" fmla="*/ 5 h 53"/>
                <a:gd name="T8" fmla="*/ 41 w 45"/>
                <a:gd name="T9" fmla="*/ 16 h 53"/>
                <a:gd name="T10" fmla="*/ 41 w 45"/>
                <a:gd name="T11" fmla="*/ 37 h 53"/>
                <a:gd name="T12" fmla="*/ 22 w 45"/>
                <a:gd name="T13" fmla="*/ 48 h 53"/>
                <a:gd name="T14" fmla="*/ 3 w 45"/>
                <a:gd name="T15" fmla="*/ 37 h 53"/>
                <a:gd name="T16" fmla="*/ 2 w 45"/>
                <a:gd name="T17" fmla="*/ 39 h 53"/>
                <a:gd name="T18" fmla="*/ 4 w 45"/>
                <a:gd name="T19" fmla="*/ 39 h 53"/>
                <a:gd name="T20" fmla="*/ 2 w 45"/>
                <a:gd name="T21" fmla="*/ 39 h 53"/>
                <a:gd name="T22" fmla="*/ 1 w 45"/>
                <a:gd name="T23" fmla="*/ 40 h 53"/>
                <a:gd name="T24" fmla="*/ 21 w 45"/>
                <a:gd name="T25" fmla="*/ 52 h 53"/>
                <a:gd name="T26" fmla="*/ 23 w 45"/>
                <a:gd name="T27" fmla="*/ 52 h 53"/>
                <a:gd name="T28" fmla="*/ 44 w 45"/>
                <a:gd name="T29" fmla="*/ 40 h 53"/>
                <a:gd name="T30" fmla="*/ 45 w 45"/>
                <a:gd name="T31" fmla="*/ 39 h 53"/>
                <a:gd name="T32" fmla="*/ 45 w 45"/>
                <a:gd name="T33" fmla="*/ 15 h 53"/>
                <a:gd name="T34" fmla="*/ 44 w 45"/>
                <a:gd name="T35" fmla="*/ 13 h 53"/>
                <a:gd name="T36" fmla="*/ 23 w 45"/>
                <a:gd name="T37" fmla="*/ 1 h 53"/>
                <a:gd name="T38" fmla="*/ 21 w 45"/>
                <a:gd name="T39" fmla="*/ 1 h 53"/>
                <a:gd name="T40" fmla="*/ 1 w 45"/>
                <a:gd name="T41" fmla="*/ 13 h 53"/>
                <a:gd name="T42" fmla="*/ 0 w 45"/>
                <a:gd name="T43" fmla="*/ 15 h 53"/>
                <a:gd name="T44" fmla="*/ 0 w 45"/>
                <a:gd name="T45" fmla="*/ 39 h 53"/>
                <a:gd name="T46" fmla="*/ 1 w 45"/>
                <a:gd name="T47" fmla="*/ 40 h 53"/>
                <a:gd name="T48" fmla="*/ 2 w 45"/>
                <a:gd name="T49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52">
                  <a:moveTo>
                    <a:pt x="2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3" y="53"/>
                    <a:pt x="23" y="52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1" y="4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7" name="íşḻîḋé"/>
            <p:cNvSpPr/>
            <p:nvPr/>
          </p:nvSpPr>
          <p:spPr bwMode="auto">
            <a:xfrm>
              <a:off x="5180485" y="3025247"/>
              <a:ext cx="135699" cy="155601"/>
            </a:xfrm>
            <a:custGeom>
              <a:avLst/>
              <a:gdLst>
                <a:gd name="T0" fmla="*/ 2 w 36"/>
                <a:gd name="T1" fmla="*/ 30 h 41"/>
                <a:gd name="T2" fmla="*/ 4 w 36"/>
                <a:gd name="T3" fmla="*/ 30 h 41"/>
                <a:gd name="T4" fmla="*/ 4 w 36"/>
                <a:gd name="T5" fmla="*/ 12 h 41"/>
                <a:gd name="T6" fmla="*/ 18 w 36"/>
                <a:gd name="T7" fmla="*/ 4 h 41"/>
                <a:gd name="T8" fmla="*/ 32 w 36"/>
                <a:gd name="T9" fmla="*/ 12 h 41"/>
                <a:gd name="T10" fmla="*/ 32 w 36"/>
                <a:gd name="T11" fmla="*/ 29 h 41"/>
                <a:gd name="T12" fmla="*/ 18 w 36"/>
                <a:gd name="T13" fmla="*/ 37 h 41"/>
                <a:gd name="T14" fmla="*/ 3 w 36"/>
                <a:gd name="T15" fmla="*/ 28 h 41"/>
                <a:gd name="T16" fmla="*/ 2 w 36"/>
                <a:gd name="T17" fmla="*/ 30 h 41"/>
                <a:gd name="T18" fmla="*/ 4 w 36"/>
                <a:gd name="T19" fmla="*/ 30 h 41"/>
                <a:gd name="T20" fmla="*/ 2 w 36"/>
                <a:gd name="T21" fmla="*/ 30 h 41"/>
                <a:gd name="T22" fmla="*/ 1 w 36"/>
                <a:gd name="T23" fmla="*/ 32 h 41"/>
                <a:gd name="T24" fmla="*/ 17 w 36"/>
                <a:gd name="T25" fmla="*/ 41 h 41"/>
                <a:gd name="T26" fmla="*/ 19 w 36"/>
                <a:gd name="T27" fmla="*/ 41 h 41"/>
                <a:gd name="T28" fmla="*/ 35 w 36"/>
                <a:gd name="T29" fmla="*/ 32 h 41"/>
                <a:gd name="T30" fmla="*/ 36 w 36"/>
                <a:gd name="T31" fmla="*/ 30 h 41"/>
                <a:gd name="T32" fmla="*/ 36 w 36"/>
                <a:gd name="T33" fmla="*/ 11 h 41"/>
                <a:gd name="T34" fmla="*/ 35 w 36"/>
                <a:gd name="T35" fmla="*/ 10 h 41"/>
                <a:gd name="T36" fmla="*/ 19 w 36"/>
                <a:gd name="T37" fmla="*/ 0 h 41"/>
                <a:gd name="T38" fmla="*/ 17 w 36"/>
                <a:gd name="T39" fmla="*/ 0 h 41"/>
                <a:gd name="T40" fmla="*/ 1 w 36"/>
                <a:gd name="T41" fmla="*/ 10 h 41"/>
                <a:gd name="T42" fmla="*/ 0 w 36"/>
                <a:gd name="T43" fmla="*/ 11 h 41"/>
                <a:gd name="T44" fmla="*/ 0 w 36"/>
                <a:gd name="T45" fmla="*/ 30 h 41"/>
                <a:gd name="T46" fmla="*/ 1 w 36"/>
                <a:gd name="T47" fmla="*/ 32 h 41"/>
                <a:gd name="T48" fmla="*/ 2 w 36"/>
                <a:gd name="T4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41">
                  <a:moveTo>
                    <a:pt x="2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1"/>
                    <a:pt x="19" y="4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6" y="31"/>
                    <a:pt x="36" y="3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5" y="10"/>
                    <a:pt x="35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2"/>
                  </a:cubicBez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8" name="ïšľîḓê"/>
            <p:cNvSpPr/>
            <p:nvPr/>
          </p:nvSpPr>
          <p:spPr bwMode="auto">
            <a:xfrm>
              <a:off x="8012069" y="4897892"/>
              <a:ext cx="209881" cy="240639"/>
            </a:xfrm>
            <a:custGeom>
              <a:avLst/>
              <a:gdLst>
                <a:gd name="T0" fmla="*/ 2 w 56"/>
                <a:gd name="T1" fmla="*/ 47 h 64"/>
                <a:gd name="T2" fmla="*/ 4 w 56"/>
                <a:gd name="T3" fmla="*/ 47 h 64"/>
                <a:gd name="T4" fmla="*/ 4 w 56"/>
                <a:gd name="T5" fmla="*/ 18 h 64"/>
                <a:gd name="T6" fmla="*/ 28 w 56"/>
                <a:gd name="T7" fmla="*/ 4 h 64"/>
                <a:gd name="T8" fmla="*/ 52 w 56"/>
                <a:gd name="T9" fmla="*/ 18 h 64"/>
                <a:gd name="T10" fmla="*/ 52 w 56"/>
                <a:gd name="T11" fmla="*/ 46 h 64"/>
                <a:gd name="T12" fmla="*/ 28 w 56"/>
                <a:gd name="T13" fmla="*/ 60 h 64"/>
                <a:gd name="T14" fmla="*/ 3 w 56"/>
                <a:gd name="T15" fmla="*/ 45 h 64"/>
                <a:gd name="T16" fmla="*/ 2 w 56"/>
                <a:gd name="T17" fmla="*/ 47 h 64"/>
                <a:gd name="T18" fmla="*/ 4 w 56"/>
                <a:gd name="T19" fmla="*/ 47 h 64"/>
                <a:gd name="T20" fmla="*/ 2 w 56"/>
                <a:gd name="T21" fmla="*/ 47 h 64"/>
                <a:gd name="T22" fmla="*/ 1 w 56"/>
                <a:gd name="T23" fmla="*/ 49 h 64"/>
                <a:gd name="T24" fmla="*/ 27 w 56"/>
                <a:gd name="T25" fmla="*/ 64 h 64"/>
                <a:gd name="T26" fmla="*/ 29 w 56"/>
                <a:gd name="T27" fmla="*/ 64 h 64"/>
                <a:gd name="T28" fmla="*/ 55 w 56"/>
                <a:gd name="T29" fmla="*/ 49 h 64"/>
                <a:gd name="T30" fmla="*/ 56 w 56"/>
                <a:gd name="T31" fmla="*/ 47 h 64"/>
                <a:gd name="T32" fmla="*/ 56 w 56"/>
                <a:gd name="T33" fmla="*/ 17 h 64"/>
                <a:gd name="T34" fmla="*/ 55 w 56"/>
                <a:gd name="T35" fmla="*/ 15 h 64"/>
                <a:gd name="T36" fmla="*/ 29 w 56"/>
                <a:gd name="T37" fmla="*/ 0 h 64"/>
                <a:gd name="T38" fmla="*/ 27 w 56"/>
                <a:gd name="T39" fmla="*/ 0 h 64"/>
                <a:gd name="T40" fmla="*/ 1 w 56"/>
                <a:gd name="T41" fmla="*/ 15 h 64"/>
                <a:gd name="T42" fmla="*/ 0 w 56"/>
                <a:gd name="T43" fmla="*/ 17 h 64"/>
                <a:gd name="T44" fmla="*/ 0 w 56"/>
                <a:gd name="T45" fmla="*/ 47 h 64"/>
                <a:gd name="T46" fmla="*/ 1 w 56"/>
                <a:gd name="T47" fmla="*/ 49 h 64"/>
                <a:gd name="T48" fmla="*/ 2 w 56"/>
                <a:gd name="T4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64">
                  <a:moveTo>
                    <a:pt x="2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8" y="64"/>
                    <a:pt x="29" y="64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8"/>
                    <a:pt x="56" y="48"/>
                    <a:pt x="56" y="4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5" y="16"/>
                    <a:pt x="55" y="1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1" y="49"/>
                  </a:cubicBezTo>
                  <a:lnTo>
                    <a:pt x="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9" name="ïŝlîďê"/>
            <p:cNvSpPr/>
            <p:nvPr/>
          </p:nvSpPr>
          <p:spPr bwMode="auto">
            <a:xfrm>
              <a:off x="8203857" y="4698867"/>
              <a:ext cx="135699" cy="153792"/>
            </a:xfrm>
            <a:custGeom>
              <a:avLst/>
              <a:gdLst>
                <a:gd name="T0" fmla="*/ 2 w 36"/>
                <a:gd name="T1" fmla="*/ 30 h 41"/>
                <a:gd name="T2" fmla="*/ 4 w 36"/>
                <a:gd name="T3" fmla="*/ 30 h 41"/>
                <a:gd name="T4" fmla="*/ 4 w 36"/>
                <a:gd name="T5" fmla="*/ 13 h 41"/>
                <a:gd name="T6" fmla="*/ 18 w 36"/>
                <a:gd name="T7" fmla="*/ 4 h 41"/>
                <a:gd name="T8" fmla="*/ 32 w 36"/>
                <a:gd name="T9" fmla="*/ 13 h 41"/>
                <a:gd name="T10" fmla="*/ 32 w 36"/>
                <a:gd name="T11" fmla="*/ 29 h 41"/>
                <a:gd name="T12" fmla="*/ 18 w 36"/>
                <a:gd name="T13" fmla="*/ 37 h 41"/>
                <a:gd name="T14" fmla="*/ 3 w 36"/>
                <a:gd name="T15" fmla="*/ 28 h 41"/>
                <a:gd name="T16" fmla="*/ 2 w 36"/>
                <a:gd name="T17" fmla="*/ 30 h 41"/>
                <a:gd name="T18" fmla="*/ 4 w 36"/>
                <a:gd name="T19" fmla="*/ 30 h 41"/>
                <a:gd name="T20" fmla="*/ 2 w 36"/>
                <a:gd name="T21" fmla="*/ 30 h 41"/>
                <a:gd name="T22" fmla="*/ 1 w 36"/>
                <a:gd name="T23" fmla="*/ 32 h 41"/>
                <a:gd name="T24" fmla="*/ 17 w 36"/>
                <a:gd name="T25" fmla="*/ 41 h 41"/>
                <a:gd name="T26" fmla="*/ 19 w 36"/>
                <a:gd name="T27" fmla="*/ 41 h 41"/>
                <a:gd name="T28" fmla="*/ 35 w 36"/>
                <a:gd name="T29" fmla="*/ 32 h 41"/>
                <a:gd name="T30" fmla="*/ 36 w 36"/>
                <a:gd name="T31" fmla="*/ 30 h 41"/>
                <a:gd name="T32" fmla="*/ 36 w 36"/>
                <a:gd name="T33" fmla="*/ 11 h 41"/>
                <a:gd name="T34" fmla="*/ 35 w 36"/>
                <a:gd name="T35" fmla="*/ 10 h 41"/>
                <a:gd name="T36" fmla="*/ 19 w 36"/>
                <a:gd name="T37" fmla="*/ 0 h 41"/>
                <a:gd name="T38" fmla="*/ 17 w 36"/>
                <a:gd name="T39" fmla="*/ 0 h 41"/>
                <a:gd name="T40" fmla="*/ 1 w 36"/>
                <a:gd name="T41" fmla="*/ 10 h 41"/>
                <a:gd name="T42" fmla="*/ 0 w 36"/>
                <a:gd name="T43" fmla="*/ 11 h 41"/>
                <a:gd name="T44" fmla="*/ 0 w 36"/>
                <a:gd name="T45" fmla="*/ 30 h 41"/>
                <a:gd name="T46" fmla="*/ 1 w 36"/>
                <a:gd name="T47" fmla="*/ 32 h 41"/>
                <a:gd name="T48" fmla="*/ 2 w 36"/>
                <a:gd name="T4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41">
                  <a:moveTo>
                    <a:pt x="2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5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2"/>
                  </a:cubicBez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0" name="ïṣļiḍê"/>
            <p:cNvSpPr/>
            <p:nvPr/>
          </p:nvSpPr>
          <p:spPr bwMode="auto">
            <a:xfrm>
              <a:off x="5274570" y="1346200"/>
              <a:ext cx="1642862" cy="1897975"/>
            </a:xfrm>
            <a:custGeom>
              <a:avLst/>
              <a:gdLst>
                <a:gd name="T0" fmla="*/ 908 w 908"/>
                <a:gd name="T1" fmla="*/ 262 h 1049"/>
                <a:gd name="T2" fmla="*/ 908 w 908"/>
                <a:gd name="T3" fmla="*/ 785 h 1049"/>
                <a:gd name="T4" fmla="*/ 455 w 908"/>
                <a:gd name="T5" fmla="*/ 1049 h 1049"/>
                <a:gd name="T6" fmla="*/ 0 w 908"/>
                <a:gd name="T7" fmla="*/ 785 h 1049"/>
                <a:gd name="T8" fmla="*/ 0 w 908"/>
                <a:gd name="T9" fmla="*/ 262 h 1049"/>
                <a:gd name="T10" fmla="*/ 455 w 908"/>
                <a:gd name="T11" fmla="*/ 0 h 1049"/>
                <a:gd name="T12" fmla="*/ 908 w 908"/>
                <a:gd name="T13" fmla="*/ 262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9">
                  <a:moveTo>
                    <a:pt x="908" y="262"/>
                  </a:moveTo>
                  <a:lnTo>
                    <a:pt x="908" y="785"/>
                  </a:lnTo>
                  <a:lnTo>
                    <a:pt x="455" y="1049"/>
                  </a:lnTo>
                  <a:lnTo>
                    <a:pt x="0" y="785"/>
                  </a:lnTo>
                  <a:lnTo>
                    <a:pt x="0" y="262"/>
                  </a:lnTo>
                  <a:lnTo>
                    <a:pt x="455" y="0"/>
                  </a:lnTo>
                  <a:lnTo>
                    <a:pt x="908" y="26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1" name="íS1íde"/>
            <p:cNvSpPr/>
            <p:nvPr/>
          </p:nvSpPr>
          <p:spPr bwMode="auto">
            <a:xfrm>
              <a:off x="5274570" y="1346200"/>
              <a:ext cx="1642862" cy="1897975"/>
            </a:xfrm>
            <a:custGeom>
              <a:avLst/>
              <a:gdLst>
                <a:gd name="T0" fmla="*/ 908 w 908"/>
                <a:gd name="T1" fmla="*/ 262 h 1049"/>
                <a:gd name="T2" fmla="*/ 908 w 908"/>
                <a:gd name="T3" fmla="*/ 785 h 1049"/>
                <a:gd name="T4" fmla="*/ 455 w 908"/>
                <a:gd name="T5" fmla="*/ 1049 h 1049"/>
                <a:gd name="T6" fmla="*/ 0 w 908"/>
                <a:gd name="T7" fmla="*/ 785 h 1049"/>
                <a:gd name="T8" fmla="*/ 0 w 908"/>
                <a:gd name="T9" fmla="*/ 262 h 1049"/>
                <a:gd name="T10" fmla="*/ 455 w 908"/>
                <a:gd name="T11" fmla="*/ 0 h 1049"/>
                <a:gd name="T12" fmla="*/ 908 w 908"/>
                <a:gd name="T13" fmla="*/ 262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9">
                  <a:moveTo>
                    <a:pt x="908" y="262"/>
                  </a:moveTo>
                  <a:lnTo>
                    <a:pt x="908" y="785"/>
                  </a:lnTo>
                  <a:lnTo>
                    <a:pt x="455" y="1049"/>
                  </a:lnTo>
                  <a:lnTo>
                    <a:pt x="0" y="785"/>
                  </a:lnTo>
                  <a:lnTo>
                    <a:pt x="0" y="262"/>
                  </a:lnTo>
                  <a:lnTo>
                    <a:pt x="455" y="0"/>
                  </a:lnTo>
                  <a:lnTo>
                    <a:pt x="908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2" name="ïṡļíḍé"/>
            <p:cNvSpPr/>
            <p:nvPr/>
          </p:nvSpPr>
          <p:spPr bwMode="auto">
            <a:xfrm>
              <a:off x="6097810" y="1346200"/>
              <a:ext cx="819622" cy="1897975"/>
            </a:xfrm>
            <a:custGeom>
              <a:avLst/>
              <a:gdLst>
                <a:gd name="T0" fmla="*/ 0 w 453"/>
                <a:gd name="T1" fmla="*/ 0 h 1049"/>
                <a:gd name="T2" fmla="*/ 0 w 453"/>
                <a:gd name="T3" fmla="*/ 27 h 1049"/>
                <a:gd name="T4" fmla="*/ 0 w 453"/>
                <a:gd name="T5" fmla="*/ 27 h 1049"/>
                <a:gd name="T6" fmla="*/ 428 w 453"/>
                <a:gd name="T7" fmla="*/ 276 h 1049"/>
                <a:gd name="T8" fmla="*/ 428 w 453"/>
                <a:gd name="T9" fmla="*/ 771 h 1049"/>
                <a:gd name="T10" fmla="*/ 0 w 453"/>
                <a:gd name="T11" fmla="*/ 1020 h 1049"/>
                <a:gd name="T12" fmla="*/ 0 w 453"/>
                <a:gd name="T13" fmla="*/ 1020 h 1049"/>
                <a:gd name="T14" fmla="*/ 0 w 453"/>
                <a:gd name="T15" fmla="*/ 1049 h 1049"/>
                <a:gd name="T16" fmla="*/ 453 w 453"/>
                <a:gd name="T17" fmla="*/ 785 h 1049"/>
                <a:gd name="T18" fmla="*/ 453 w 453"/>
                <a:gd name="T19" fmla="*/ 262 h 1049"/>
                <a:gd name="T20" fmla="*/ 0 w 453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1049">
                  <a:moveTo>
                    <a:pt x="0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428" y="276"/>
                  </a:lnTo>
                  <a:lnTo>
                    <a:pt x="428" y="771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0" y="1049"/>
                  </a:lnTo>
                  <a:lnTo>
                    <a:pt x="453" y="785"/>
                  </a:lnTo>
                  <a:lnTo>
                    <a:pt x="453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3" name="iṡļïdè"/>
            <p:cNvSpPr/>
            <p:nvPr/>
          </p:nvSpPr>
          <p:spPr bwMode="auto">
            <a:xfrm>
              <a:off x="6097810" y="1346200"/>
              <a:ext cx="819622" cy="1897975"/>
            </a:xfrm>
            <a:custGeom>
              <a:avLst/>
              <a:gdLst>
                <a:gd name="T0" fmla="*/ 0 w 453"/>
                <a:gd name="T1" fmla="*/ 0 h 1049"/>
                <a:gd name="T2" fmla="*/ 0 w 453"/>
                <a:gd name="T3" fmla="*/ 27 h 1049"/>
                <a:gd name="T4" fmla="*/ 0 w 453"/>
                <a:gd name="T5" fmla="*/ 27 h 1049"/>
                <a:gd name="T6" fmla="*/ 428 w 453"/>
                <a:gd name="T7" fmla="*/ 276 h 1049"/>
                <a:gd name="T8" fmla="*/ 428 w 453"/>
                <a:gd name="T9" fmla="*/ 771 h 1049"/>
                <a:gd name="T10" fmla="*/ 0 w 453"/>
                <a:gd name="T11" fmla="*/ 1020 h 1049"/>
                <a:gd name="T12" fmla="*/ 0 w 453"/>
                <a:gd name="T13" fmla="*/ 1020 h 1049"/>
                <a:gd name="T14" fmla="*/ 0 w 453"/>
                <a:gd name="T15" fmla="*/ 1049 h 1049"/>
                <a:gd name="T16" fmla="*/ 453 w 453"/>
                <a:gd name="T17" fmla="*/ 785 h 1049"/>
                <a:gd name="T18" fmla="*/ 453 w 453"/>
                <a:gd name="T19" fmla="*/ 262 h 1049"/>
                <a:gd name="T20" fmla="*/ 0 w 453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1049">
                  <a:moveTo>
                    <a:pt x="0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428" y="276"/>
                  </a:lnTo>
                  <a:lnTo>
                    <a:pt x="428" y="771"/>
                  </a:lnTo>
                  <a:lnTo>
                    <a:pt x="0" y="1020"/>
                  </a:lnTo>
                  <a:lnTo>
                    <a:pt x="0" y="1020"/>
                  </a:lnTo>
                  <a:lnTo>
                    <a:pt x="0" y="1049"/>
                  </a:lnTo>
                  <a:lnTo>
                    <a:pt x="453" y="785"/>
                  </a:lnTo>
                  <a:lnTo>
                    <a:pt x="453" y="26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4" name="ïśḻíḑé"/>
            <p:cNvSpPr/>
            <p:nvPr/>
          </p:nvSpPr>
          <p:spPr bwMode="auto">
            <a:xfrm>
              <a:off x="5319803" y="1395052"/>
              <a:ext cx="1552396" cy="1796653"/>
            </a:xfrm>
            <a:custGeom>
              <a:avLst/>
              <a:gdLst>
                <a:gd name="T0" fmla="*/ 0 w 858"/>
                <a:gd name="T1" fmla="*/ 744 h 993"/>
                <a:gd name="T2" fmla="*/ 0 w 858"/>
                <a:gd name="T3" fmla="*/ 249 h 993"/>
                <a:gd name="T4" fmla="*/ 430 w 858"/>
                <a:gd name="T5" fmla="*/ 0 h 993"/>
                <a:gd name="T6" fmla="*/ 858 w 858"/>
                <a:gd name="T7" fmla="*/ 249 h 993"/>
                <a:gd name="T8" fmla="*/ 858 w 858"/>
                <a:gd name="T9" fmla="*/ 744 h 993"/>
                <a:gd name="T10" fmla="*/ 430 w 858"/>
                <a:gd name="T11" fmla="*/ 993 h 993"/>
                <a:gd name="T12" fmla="*/ 0 w 858"/>
                <a:gd name="T13" fmla="*/ 74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993">
                  <a:moveTo>
                    <a:pt x="0" y="744"/>
                  </a:moveTo>
                  <a:lnTo>
                    <a:pt x="0" y="249"/>
                  </a:lnTo>
                  <a:lnTo>
                    <a:pt x="430" y="0"/>
                  </a:lnTo>
                  <a:lnTo>
                    <a:pt x="858" y="249"/>
                  </a:lnTo>
                  <a:lnTo>
                    <a:pt x="858" y="744"/>
                  </a:lnTo>
                  <a:lnTo>
                    <a:pt x="430" y="993"/>
                  </a:lnTo>
                  <a:lnTo>
                    <a:pt x="0" y="7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5" name="ï$ḷîdé"/>
            <p:cNvSpPr/>
            <p:nvPr/>
          </p:nvSpPr>
          <p:spPr bwMode="auto">
            <a:xfrm>
              <a:off x="5319803" y="1395052"/>
              <a:ext cx="1552396" cy="1796653"/>
            </a:xfrm>
            <a:custGeom>
              <a:avLst/>
              <a:gdLst>
                <a:gd name="T0" fmla="*/ 0 w 858"/>
                <a:gd name="T1" fmla="*/ 744 h 993"/>
                <a:gd name="T2" fmla="*/ 0 w 858"/>
                <a:gd name="T3" fmla="*/ 249 h 993"/>
                <a:gd name="T4" fmla="*/ 430 w 858"/>
                <a:gd name="T5" fmla="*/ 0 h 993"/>
                <a:gd name="T6" fmla="*/ 858 w 858"/>
                <a:gd name="T7" fmla="*/ 249 h 993"/>
                <a:gd name="T8" fmla="*/ 858 w 858"/>
                <a:gd name="T9" fmla="*/ 744 h 993"/>
                <a:gd name="T10" fmla="*/ 430 w 858"/>
                <a:gd name="T11" fmla="*/ 993 h 993"/>
                <a:gd name="T12" fmla="*/ 0 w 858"/>
                <a:gd name="T13" fmla="*/ 74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993">
                  <a:moveTo>
                    <a:pt x="0" y="744"/>
                  </a:moveTo>
                  <a:lnTo>
                    <a:pt x="0" y="249"/>
                  </a:lnTo>
                  <a:lnTo>
                    <a:pt x="430" y="0"/>
                  </a:lnTo>
                  <a:lnTo>
                    <a:pt x="858" y="249"/>
                  </a:lnTo>
                  <a:lnTo>
                    <a:pt x="858" y="744"/>
                  </a:lnTo>
                  <a:lnTo>
                    <a:pt x="430" y="993"/>
                  </a:lnTo>
                  <a:lnTo>
                    <a:pt x="0" y="7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6" name="íślídé"/>
            <p:cNvSpPr/>
            <p:nvPr/>
          </p:nvSpPr>
          <p:spPr bwMode="auto">
            <a:xfrm>
              <a:off x="4319249" y="3600611"/>
              <a:ext cx="3557121" cy="2352114"/>
            </a:xfrm>
            <a:custGeom>
              <a:avLst/>
              <a:gdLst>
                <a:gd name="T0" fmla="*/ 946 w 946"/>
                <a:gd name="T1" fmla="*/ 626 h 626"/>
                <a:gd name="T2" fmla="*/ 946 w 946"/>
                <a:gd name="T3" fmla="*/ 62 h 626"/>
                <a:gd name="T4" fmla="*/ 885 w 946"/>
                <a:gd name="T5" fmla="*/ 0 h 626"/>
                <a:gd name="T6" fmla="*/ 61 w 946"/>
                <a:gd name="T7" fmla="*/ 0 h 626"/>
                <a:gd name="T8" fmla="*/ 0 w 946"/>
                <a:gd name="T9" fmla="*/ 62 h 626"/>
                <a:gd name="T10" fmla="*/ 0 w 946"/>
                <a:gd name="T11" fmla="*/ 626 h 626"/>
                <a:gd name="T12" fmla="*/ 946 w 946"/>
                <a:gd name="T13" fmla="*/ 62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626">
                  <a:moveTo>
                    <a:pt x="946" y="626"/>
                  </a:moveTo>
                  <a:cubicBezTo>
                    <a:pt x="946" y="62"/>
                    <a:pt x="946" y="62"/>
                    <a:pt x="946" y="62"/>
                  </a:cubicBezTo>
                  <a:cubicBezTo>
                    <a:pt x="946" y="28"/>
                    <a:pt x="918" y="0"/>
                    <a:pt x="8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946" y="626"/>
                    <a:pt x="946" y="626"/>
                    <a:pt x="946" y="626"/>
                  </a:cubicBezTo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7" name="îS1îdê"/>
            <p:cNvSpPr/>
            <p:nvPr/>
          </p:nvSpPr>
          <p:spPr bwMode="auto">
            <a:xfrm>
              <a:off x="7429469" y="3600611"/>
              <a:ext cx="446902" cy="2330402"/>
            </a:xfrm>
            <a:custGeom>
              <a:avLst/>
              <a:gdLst>
                <a:gd name="T0" fmla="*/ 58 w 119"/>
                <a:gd name="T1" fmla="*/ 0 h 620"/>
                <a:gd name="T2" fmla="*/ 25 w 119"/>
                <a:gd name="T3" fmla="*/ 0 h 620"/>
                <a:gd name="T4" fmla="*/ 17 w 119"/>
                <a:gd name="T5" fmla="*/ 0 h 620"/>
                <a:gd name="T6" fmla="*/ 0 w 119"/>
                <a:gd name="T7" fmla="*/ 0 h 620"/>
                <a:gd name="T8" fmla="*/ 16 w 119"/>
                <a:gd name="T9" fmla="*/ 8 h 620"/>
                <a:gd name="T10" fmla="*/ 58 w 119"/>
                <a:gd name="T11" fmla="*/ 8 h 620"/>
                <a:gd name="T12" fmla="*/ 111 w 119"/>
                <a:gd name="T13" fmla="*/ 62 h 620"/>
                <a:gd name="T14" fmla="*/ 111 w 119"/>
                <a:gd name="T15" fmla="*/ 620 h 620"/>
                <a:gd name="T16" fmla="*/ 119 w 119"/>
                <a:gd name="T17" fmla="*/ 620 h 620"/>
                <a:gd name="T18" fmla="*/ 119 w 119"/>
                <a:gd name="T19" fmla="*/ 503 h 620"/>
                <a:gd name="T20" fmla="*/ 119 w 119"/>
                <a:gd name="T21" fmla="*/ 254 h 620"/>
                <a:gd name="T22" fmla="*/ 119 w 119"/>
                <a:gd name="T23" fmla="*/ 250 h 620"/>
                <a:gd name="T24" fmla="*/ 119 w 119"/>
                <a:gd name="T25" fmla="*/ 62 h 620"/>
                <a:gd name="T26" fmla="*/ 58 w 119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20">
                  <a:moveTo>
                    <a:pt x="58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1" y="4"/>
                    <a:pt x="16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87" y="8"/>
                    <a:pt x="111" y="32"/>
                    <a:pt x="111" y="62"/>
                  </a:cubicBezTo>
                  <a:cubicBezTo>
                    <a:pt x="111" y="620"/>
                    <a:pt x="111" y="620"/>
                    <a:pt x="111" y="620"/>
                  </a:cubicBezTo>
                  <a:cubicBezTo>
                    <a:pt x="119" y="620"/>
                    <a:pt x="119" y="620"/>
                    <a:pt x="119" y="620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9" y="250"/>
                    <a:pt x="119" y="250"/>
                    <a:pt x="119" y="250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28"/>
                    <a:pt x="91" y="0"/>
                    <a:pt x="58" y="0"/>
                  </a:cubicBezTo>
                </a:path>
              </a:pathLst>
            </a:custGeom>
            <a:solidFill>
              <a:srgbClr val="696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8" name="iṩlïdê"/>
            <p:cNvSpPr/>
            <p:nvPr/>
          </p:nvSpPr>
          <p:spPr bwMode="auto">
            <a:xfrm>
              <a:off x="4348198" y="3631369"/>
              <a:ext cx="3499223" cy="2321355"/>
            </a:xfrm>
            <a:custGeom>
              <a:avLst/>
              <a:gdLst>
                <a:gd name="T0" fmla="*/ 930 w 930"/>
                <a:gd name="T1" fmla="*/ 618 h 618"/>
                <a:gd name="T2" fmla="*/ 930 w 930"/>
                <a:gd name="T3" fmla="*/ 54 h 618"/>
                <a:gd name="T4" fmla="*/ 877 w 930"/>
                <a:gd name="T5" fmla="*/ 0 h 618"/>
                <a:gd name="T6" fmla="*/ 53 w 930"/>
                <a:gd name="T7" fmla="*/ 0 h 618"/>
                <a:gd name="T8" fmla="*/ 0 w 930"/>
                <a:gd name="T9" fmla="*/ 54 h 618"/>
                <a:gd name="T10" fmla="*/ 0 w 930"/>
                <a:gd name="T11" fmla="*/ 618 h 618"/>
                <a:gd name="T12" fmla="*/ 930 w 930"/>
                <a:gd name="T1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618">
                  <a:moveTo>
                    <a:pt x="930" y="618"/>
                  </a:moveTo>
                  <a:cubicBezTo>
                    <a:pt x="930" y="54"/>
                    <a:pt x="930" y="54"/>
                    <a:pt x="930" y="54"/>
                  </a:cubicBezTo>
                  <a:cubicBezTo>
                    <a:pt x="930" y="24"/>
                    <a:pt x="906" y="0"/>
                    <a:pt x="87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3" y="0"/>
                    <a:pt x="0" y="24"/>
                    <a:pt x="0" y="54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930" y="618"/>
                    <a:pt x="930" y="618"/>
                    <a:pt x="930" y="6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1" name="îśliḓe"/>
            <p:cNvSpPr/>
            <p:nvPr/>
          </p:nvSpPr>
          <p:spPr bwMode="auto">
            <a:xfrm>
              <a:off x="6056195" y="3649462"/>
              <a:ext cx="79610" cy="7961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2" name="îṧ1iďè"/>
            <p:cNvSpPr/>
            <p:nvPr/>
          </p:nvSpPr>
          <p:spPr bwMode="auto">
            <a:xfrm>
              <a:off x="6063433" y="3656700"/>
              <a:ext cx="65135" cy="65135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3" name="íṩ1îḑè"/>
            <p:cNvSpPr/>
            <p:nvPr/>
          </p:nvSpPr>
          <p:spPr bwMode="auto">
            <a:xfrm>
              <a:off x="6074289" y="3669365"/>
              <a:ext cx="41614" cy="39805"/>
            </a:xfrm>
            <a:prstGeom prst="ellipse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4" name="išļiďê"/>
            <p:cNvSpPr/>
            <p:nvPr/>
          </p:nvSpPr>
          <p:spPr bwMode="auto">
            <a:xfrm>
              <a:off x="3874157" y="6032335"/>
              <a:ext cx="4441878" cy="104940"/>
            </a:xfrm>
            <a:custGeom>
              <a:avLst/>
              <a:gdLst>
                <a:gd name="T0" fmla="*/ 1181 w 1181"/>
                <a:gd name="T1" fmla="*/ 0 h 28"/>
                <a:gd name="T2" fmla="*/ 1181 w 1181"/>
                <a:gd name="T3" fmla="*/ 9 h 28"/>
                <a:gd name="T4" fmla="*/ 1180 w 1181"/>
                <a:gd name="T5" fmla="*/ 11 h 28"/>
                <a:gd name="T6" fmla="*/ 1144 w 1181"/>
                <a:gd name="T7" fmla="*/ 28 h 28"/>
                <a:gd name="T8" fmla="*/ 38 w 1181"/>
                <a:gd name="T9" fmla="*/ 28 h 28"/>
                <a:gd name="T10" fmla="*/ 2 w 1181"/>
                <a:gd name="T11" fmla="*/ 11 h 28"/>
                <a:gd name="T12" fmla="*/ 0 w 1181"/>
                <a:gd name="T13" fmla="*/ 9 h 28"/>
                <a:gd name="T14" fmla="*/ 0 w 1181"/>
                <a:gd name="T15" fmla="*/ 0 h 28"/>
                <a:gd name="T16" fmla="*/ 1181 w 1181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28">
                  <a:moveTo>
                    <a:pt x="1181" y="0"/>
                  </a:moveTo>
                  <a:cubicBezTo>
                    <a:pt x="1181" y="9"/>
                    <a:pt x="1181" y="9"/>
                    <a:pt x="1181" y="9"/>
                  </a:cubicBezTo>
                  <a:cubicBezTo>
                    <a:pt x="1181" y="9"/>
                    <a:pt x="1181" y="10"/>
                    <a:pt x="1180" y="11"/>
                  </a:cubicBezTo>
                  <a:cubicBezTo>
                    <a:pt x="1176" y="15"/>
                    <a:pt x="1163" y="28"/>
                    <a:pt x="1144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19" y="28"/>
                    <a:pt x="6" y="15"/>
                    <a:pt x="2" y="11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81" y="0"/>
                    <a:pt x="1181" y="0"/>
                    <a:pt x="1181" y="0"/>
                  </a:cubicBezTo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5" name="iŝļíḓé"/>
            <p:cNvSpPr/>
            <p:nvPr/>
          </p:nvSpPr>
          <p:spPr bwMode="auto">
            <a:xfrm>
              <a:off x="8124247" y="6064902"/>
              <a:ext cx="191788" cy="72373"/>
            </a:xfrm>
            <a:custGeom>
              <a:avLst/>
              <a:gdLst>
                <a:gd name="T0" fmla="*/ 51 w 51"/>
                <a:gd name="T1" fmla="*/ 0 h 19"/>
                <a:gd name="T2" fmla="*/ 50 w 51"/>
                <a:gd name="T3" fmla="*/ 2 h 19"/>
                <a:gd name="T4" fmla="*/ 12 w 51"/>
                <a:gd name="T5" fmla="*/ 2 h 19"/>
                <a:gd name="T6" fmla="*/ 0 w 51"/>
                <a:gd name="T7" fmla="*/ 19 h 19"/>
                <a:gd name="T8" fmla="*/ 14 w 51"/>
                <a:gd name="T9" fmla="*/ 19 h 19"/>
                <a:gd name="T10" fmla="*/ 50 w 51"/>
                <a:gd name="T11" fmla="*/ 2 h 19"/>
                <a:gd name="T12" fmla="*/ 51 w 51"/>
                <a:gd name="T13" fmla="*/ 0 h 19"/>
                <a:gd name="T14" fmla="*/ 51 w 5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9">
                  <a:moveTo>
                    <a:pt x="51" y="0"/>
                  </a:moveTo>
                  <a:cubicBezTo>
                    <a:pt x="51" y="0"/>
                    <a:pt x="51" y="1"/>
                    <a:pt x="5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9"/>
                    <a:pt x="10" y="19"/>
                    <a:pt x="0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3" y="19"/>
                    <a:pt x="46" y="6"/>
                    <a:pt x="50" y="2"/>
                  </a:cubicBezTo>
                  <a:cubicBezTo>
                    <a:pt x="51" y="1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696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6" name="îṥlïďê"/>
            <p:cNvSpPr/>
            <p:nvPr/>
          </p:nvSpPr>
          <p:spPr bwMode="auto">
            <a:xfrm>
              <a:off x="3874157" y="6032335"/>
              <a:ext cx="4295324" cy="41614"/>
            </a:xfrm>
            <a:custGeom>
              <a:avLst/>
              <a:gdLst>
                <a:gd name="T0" fmla="*/ 0 w 1142"/>
                <a:gd name="T1" fmla="*/ 0 h 11"/>
                <a:gd name="T2" fmla="*/ 0 w 1142"/>
                <a:gd name="T3" fmla="*/ 0 h 11"/>
                <a:gd name="T4" fmla="*/ 0 w 1142"/>
                <a:gd name="T5" fmla="*/ 9 h 11"/>
                <a:gd name="T6" fmla="*/ 2 w 1142"/>
                <a:gd name="T7" fmla="*/ 11 h 11"/>
                <a:gd name="T8" fmla="*/ 1142 w 1142"/>
                <a:gd name="T9" fmla="*/ 11 h 11"/>
                <a:gd name="T10" fmla="*/ 1141 w 1142"/>
                <a:gd name="T11" fmla="*/ 3 h 11"/>
                <a:gd name="T12" fmla="*/ 1141 w 1142"/>
                <a:gd name="T13" fmla="*/ 3 h 11"/>
                <a:gd name="T14" fmla="*/ 0 w 1142"/>
                <a:gd name="T15" fmla="*/ 3 h 11"/>
                <a:gd name="T16" fmla="*/ 0 w 114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142" y="11"/>
                    <a:pt x="1142" y="11"/>
                    <a:pt x="1142" y="11"/>
                  </a:cubicBezTo>
                  <a:cubicBezTo>
                    <a:pt x="1142" y="6"/>
                    <a:pt x="1141" y="3"/>
                    <a:pt x="1141" y="3"/>
                  </a:cubicBezTo>
                  <a:cubicBezTo>
                    <a:pt x="1141" y="3"/>
                    <a:pt x="1141" y="3"/>
                    <a:pt x="114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7" name="îSḷide"/>
            <p:cNvSpPr/>
            <p:nvPr/>
          </p:nvSpPr>
          <p:spPr bwMode="auto">
            <a:xfrm>
              <a:off x="8165862" y="6043190"/>
              <a:ext cx="150173" cy="30758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0 w 40"/>
                <a:gd name="T5" fmla="*/ 0 h 8"/>
                <a:gd name="T6" fmla="*/ 1 w 40"/>
                <a:gd name="T7" fmla="*/ 8 h 8"/>
                <a:gd name="T8" fmla="*/ 39 w 40"/>
                <a:gd name="T9" fmla="*/ 8 h 8"/>
                <a:gd name="T10" fmla="*/ 40 w 40"/>
                <a:gd name="T11" fmla="*/ 6 h 8"/>
                <a:gd name="T12" fmla="*/ 40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"/>
                    <a:pt x="1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565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8" name="ïṡḷîḋè"/>
            <p:cNvSpPr/>
            <p:nvPr/>
          </p:nvSpPr>
          <p:spPr bwMode="auto">
            <a:xfrm>
              <a:off x="3874157" y="5931013"/>
              <a:ext cx="4441878" cy="112178"/>
            </a:xfrm>
            <a:custGeom>
              <a:avLst/>
              <a:gdLst>
                <a:gd name="T0" fmla="*/ 1181 w 1181"/>
                <a:gd name="T1" fmla="*/ 12 h 30"/>
                <a:gd name="T2" fmla="*/ 1181 w 1181"/>
                <a:gd name="T3" fmla="*/ 30 h 30"/>
                <a:gd name="T4" fmla="*/ 0 w 1181"/>
                <a:gd name="T5" fmla="*/ 30 h 30"/>
                <a:gd name="T6" fmla="*/ 0 w 1181"/>
                <a:gd name="T7" fmla="*/ 12 h 30"/>
                <a:gd name="T8" fmla="*/ 14 w 1181"/>
                <a:gd name="T9" fmla="*/ 0 h 30"/>
                <a:gd name="T10" fmla="*/ 1168 w 1181"/>
                <a:gd name="T11" fmla="*/ 0 h 30"/>
                <a:gd name="T12" fmla="*/ 1181 w 1181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1" h="30">
                  <a:moveTo>
                    <a:pt x="1181" y="12"/>
                  </a:moveTo>
                  <a:cubicBezTo>
                    <a:pt x="1181" y="30"/>
                    <a:pt x="1181" y="30"/>
                    <a:pt x="118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1168" y="0"/>
                    <a:pt x="1168" y="0"/>
                    <a:pt x="1168" y="0"/>
                  </a:cubicBezTo>
                  <a:cubicBezTo>
                    <a:pt x="1175" y="0"/>
                    <a:pt x="1181" y="5"/>
                    <a:pt x="1181" y="12"/>
                  </a:cubicBezTo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9" name="îṧḷïdê"/>
            <p:cNvSpPr/>
            <p:nvPr/>
          </p:nvSpPr>
          <p:spPr bwMode="auto">
            <a:xfrm>
              <a:off x="5804700" y="5931013"/>
              <a:ext cx="586219" cy="41614"/>
            </a:xfrm>
            <a:custGeom>
              <a:avLst/>
              <a:gdLst>
                <a:gd name="T0" fmla="*/ 156 w 156"/>
                <a:gd name="T1" fmla="*/ 0 h 11"/>
                <a:gd name="T2" fmla="*/ 152 w 156"/>
                <a:gd name="T3" fmla="*/ 6 h 11"/>
                <a:gd name="T4" fmla="*/ 144 w 156"/>
                <a:gd name="T5" fmla="*/ 11 h 11"/>
                <a:gd name="T6" fmla="*/ 11 w 156"/>
                <a:gd name="T7" fmla="*/ 11 h 11"/>
                <a:gd name="T8" fmla="*/ 3 w 156"/>
                <a:gd name="T9" fmla="*/ 6 h 11"/>
                <a:gd name="T10" fmla="*/ 0 w 156"/>
                <a:gd name="T11" fmla="*/ 0 h 11"/>
                <a:gd name="T12" fmla="*/ 156 w 15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1">
                  <a:moveTo>
                    <a:pt x="156" y="0"/>
                  </a:moveTo>
                  <a:cubicBezTo>
                    <a:pt x="152" y="6"/>
                    <a:pt x="152" y="6"/>
                    <a:pt x="152" y="6"/>
                  </a:cubicBezTo>
                  <a:cubicBezTo>
                    <a:pt x="151" y="9"/>
                    <a:pt x="147" y="11"/>
                    <a:pt x="144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5" y="9"/>
                    <a:pt x="3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10" name="îŝľíďe"/>
            <p:cNvSpPr/>
            <p:nvPr/>
          </p:nvSpPr>
          <p:spPr bwMode="auto">
            <a:xfrm>
              <a:off x="8136912" y="5931013"/>
              <a:ext cx="179123" cy="112178"/>
            </a:xfrm>
            <a:custGeom>
              <a:avLst/>
              <a:gdLst>
                <a:gd name="T0" fmla="*/ 35 w 48"/>
                <a:gd name="T1" fmla="*/ 0 h 30"/>
                <a:gd name="T2" fmla="*/ 0 w 48"/>
                <a:gd name="T3" fmla="*/ 0 h 30"/>
                <a:gd name="T4" fmla="*/ 8 w 48"/>
                <a:gd name="T5" fmla="*/ 11 h 30"/>
                <a:gd name="T6" fmla="*/ 8 w 48"/>
                <a:gd name="T7" fmla="*/ 30 h 30"/>
                <a:gd name="T8" fmla="*/ 48 w 48"/>
                <a:gd name="T9" fmla="*/ 30 h 30"/>
                <a:gd name="T10" fmla="*/ 48 w 48"/>
                <a:gd name="T11" fmla="*/ 12 h 30"/>
                <a:gd name="T12" fmla="*/ 35 w 4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6"/>
                    <a:pt x="8" y="11"/>
                  </a:cubicBezTo>
                  <a:cubicBezTo>
                    <a:pt x="8" y="19"/>
                    <a:pt x="8" y="30"/>
                    <a:pt x="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5"/>
                    <a:pt x="42" y="0"/>
                    <a:pt x="35" y="0"/>
                  </a:cubicBezTo>
                </a:path>
              </a:pathLst>
            </a:custGeom>
            <a:solidFill>
              <a:srgbClr val="99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8" name="í$ľíḓe"/>
            <p:cNvSpPr/>
            <p:nvPr/>
          </p:nvSpPr>
          <p:spPr bwMode="auto">
            <a:xfrm>
              <a:off x="2927883" y="3184468"/>
              <a:ext cx="461377" cy="14475"/>
            </a:xfrm>
            <a:custGeom>
              <a:avLst/>
              <a:gdLst>
                <a:gd name="T0" fmla="*/ 2 w 123"/>
                <a:gd name="T1" fmla="*/ 4 h 4"/>
                <a:gd name="T2" fmla="*/ 121 w 123"/>
                <a:gd name="T3" fmla="*/ 4 h 4"/>
                <a:gd name="T4" fmla="*/ 123 w 123"/>
                <a:gd name="T5" fmla="*/ 2 h 4"/>
                <a:gd name="T6" fmla="*/ 121 w 123"/>
                <a:gd name="T7" fmla="*/ 0 h 4"/>
                <a:gd name="T8" fmla="*/ 2 w 123"/>
                <a:gd name="T9" fmla="*/ 0 h 4"/>
                <a:gd name="T10" fmla="*/ 0 w 123"/>
                <a:gd name="T11" fmla="*/ 2 h 4"/>
                <a:gd name="T12" fmla="*/ 2 w 1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">
                  <a:moveTo>
                    <a:pt x="2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2" y="4"/>
                    <a:pt x="123" y="3"/>
                    <a:pt x="123" y="2"/>
                  </a:cubicBezTo>
                  <a:cubicBezTo>
                    <a:pt x="123" y="1"/>
                    <a:pt x="122" y="0"/>
                    <a:pt x="1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9" name="ïṧlïḑê"/>
            <p:cNvSpPr/>
            <p:nvPr/>
          </p:nvSpPr>
          <p:spPr bwMode="auto">
            <a:xfrm>
              <a:off x="2927883" y="3273125"/>
              <a:ext cx="910088" cy="16284"/>
            </a:xfrm>
            <a:custGeom>
              <a:avLst/>
              <a:gdLst>
                <a:gd name="T0" fmla="*/ 2 w 242"/>
                <a:gd name="T1" fmla="*/ 4 h 4"/>
                <a:gd name="T2" fmla="*/ 240 w 242"/>
                <a:gd name="T3" fmla="*/ 4 h 4"/>
                <a:gd name="T4" fmla="*/ 242 w 242"/>
                <a:gd name="T5" fmla="*/ 2 h 4"/>
                <a:gd name="T6" fmla="*/ 240 w 242"/>
                <a:gd name="T7" fmla="*/ 0 h 4"/>
                <a:gd name="T8" fmla="*/ 2 w 242"/>
                <a:gd name="T9" fmla="*/ 0 h 4"/>
                <a:gd name="T10" fmla="*/ 0 w 242"/>
                <a:gd name="T11" fmla="*/ 2 h 4"/>
                <a:gd name="T12" fmla="*/ 2 w 2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">
                  <a:moveTo>
                    <a:pt x="2" y="4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41" y="4"/>
                    <a:pt x="242" y="3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3" name="îŝḻíḑé"/>
            <p:cNvSpPr/>
            <p:nvPr/>
          </p:nvSpPr>
          <p:spPr bwMode="auto">
            <a:xfrm>
              <a:off x="6613466" y="3037914"/>
              <a:ext cx="461377" cy="14475"/>
            </a:xfrm>
            <a:custGeom>
              <a:avLst/>
              <a:gdLst>
                <a:gd name="T0" fmla="*/ 2 w 123"/>
                <a:gd name="T1" fmla="*/ 4 h 4"/>
                <a:gd name="T2" fmla="*/ 121 w 123"/>
                <a:gd name="T3" fmla="*/ 4 h 4"/>
                <a:gd name="T4" fmla="*/ 123 w 123"/>
                <a:gd name="T5" fmla="*/ 2 h 4"/>
                <a:gd name="T6" fmla="*/ 121 w 123"/>
                <a:gd name="T7" fmla="*/ 0 h 4"/>
                <a:gd name="T8" fmla="*/ 2 w 123"/>
                <a:gd name="T9" fmla="*/ 0 h 4"/>
                <a:gd name="T10" fmla="*/ 0 w 123"/>
                <a:gd name="T11" fmla="*/ 2 h 4"/>
                <a:gd name="T12" fmla="*/ 2 w 1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">
                  <a:moveTo>
                    <a:pt x="2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2" y="4"/>
                    <a:pt x="123" y="3"/>
                    <a:pt x="123" y="2"/>
                  </a:cubicBezTo>
                  <a:cubicBezTo>
                    <a:pt x="123" y="1"/>
                    <a:pt x="122" y="0"/>
                    <a:pt x="1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4" name="iṣliḓe"/>
            <p:cNvSpPr/>
            <p:nvPr/>
          </p:nvSpPr>
          <p:spPr bwMode="auto">
            <a:xfrm>
              <a:off x="6613466" y="3126570"/>
              <a:ext cx="910088" cy="16284"/>
            </a:xfrm>
            <a:custGeom>
              <a:avLst/>
              <a:gdLst>
                <a:gd name="T0" fmla="*/ 2 w 242"/>
                <a:gd name="T1" fmla="*/ 4 h 4"/>
                <a:gd name="T2" fmla="*/ 240 w 242"/>
                <a:gd name="T3" fmla="*/ 4 h 4"/>
                <a:gd name="T4" fmla="*/ 242 w 242"/>
                <a:gd name="T5" fmla="*/ 2 h 4"/>
                <a:gd name="T6" fmla="*/ 240 w 242"/>
                <a:gd name="T7" fmla="*/ 0 h 4"/>
                <a:gd name="T8" fmla="*/ 2 w 242"/>
                <a:gd name="T9" fmla="*/ 0 h 4"/>
                <a:gd name="T10" fmla="*/ 0 w 242"/>
                <a:gd name="T11" fmla="*/ 2 h 4"/>
                <a:gd name="T12" fmla="*/ 2 w 2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">
                  <a:moveTo>
                    <a:pt x="2" y="4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41" y="4"/>
                    <a:pt x="242" y="3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5" name="ïšľide"/>
            <p:cNvSpPr/>
            <p:nvPr/>
          </p:nvSpPr>
          <p:spPr bwMode="auto">
            <a:xfrm>
              <a:off x="6613466" y="3220654"/>
              <a:ext cx="910088" cy="16284"/>
            </a:xfrm>
            <a:custGeom>
              <a:avLst/>
              <a:gdLst>
                <a:gd name="T0" fmla="*/ 2 w 242"/>
                <a:gd name="T1" fmla="*/ 4 h 4"/>
                <a:gd name="T2" fmla="*/ 240 w 242"/>
                <a:gd name="T3" fmla="*/ 4 h 4"/>
                <a:gd name="T4" fmla="*/ 242 w 242"/>
                <a:gd name="T5" fmla="*/ 2 h 4"/>
                <a:gd name="T6" fmla="*/ 240 w 242"/>
                <a:gd name="T7" fmla="*/ 0 h 4"/>
                <a:gd name="T8" fmla="*/ 2 w 242"/>
                <a:gd name="T9" fmla="*/ 0 h 4"/>
                <a:gd name="T10" fmla="*/ 0 w 242"/>
                <a:gd name="T11" fmla="*/ 2 h 4"/>
                <a:gd name="T12" fmla="*/ 2 w 2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">
                  <a:moveTo>
                    <a:pt x="2" y="4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41" y="4"/>
                    <a:pt x="242" y="3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6" name="îṩḷîḑè"/>
            <p:cNvSpPr/>
            <p:nvPr/>
          </p:nvSpPr>
          <p:spPr bwMode="auto">
            <a:xfrm>
              <a:off x="6613466" y="3314739"/>
              <a:ext cx="910088" cy="16284"/>
            </a:xfrm>
            <a:custGeom>
              <a:avLst/>
              <a:gdLst>
                <a:gd name="T0" fmla="*/ 2 w 242"/>
                <a:gd name="T1" fmla="*/ 4 h 4"/>
                <a:gd name="T2" fmla="*/ 240 w 242"/>
                <a:gd name="T3" fmla="*/ 4 h 4"/>
                <a:gd name="T4" fmla="*/ 242 w 242"/>
                <a:gd name="T5" fmla="*/ 2 h 4"/>
                <a:gd name="T6" fmla="*/ 240 w 242"/>
                <a:gd name="T7" fmla="*/ 0 h 4"/>
                <a:gd name="T8" fmla="*/ 2 w 242"/>
                <a:gd name="T9" fmla="*/ 0 h 4"/>
                <a:gd name="T10" fmla="*/ 0 w 242"/>
                <a:gd name="T11" fmla="*/ 2 h 4"/>
                <a:gd name="T12" fmla="*/ 2 w 2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">
                  <a:moveTo>
                    <a:pt x="2" y="4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41" y="4"/>
                    <a:pt x="242" y="3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7" name="ïSļíḍé"/>
            <p:cNvSpPr/>
            <p:nvPr/>
          </p:nvSpPr>
          <p:spPr bwMode="auto">
            <a:xfrm>
              <a:off x="6613466" y="3405205"/>
              <a:ext cx="910088" cy="14475"/>
            </a:xfrm>
            <a:custGeom>
              <a:avLst/>
              <a:gdLst>
                <a:gd name="T0" fmla="*/ 2 w 242"/>
                <a:gd name="T1" fmla="*/ 4 h 4"/>
                <a:gd name="T2" fmla="*/ 240 w 242"/>
                <a:gd name="T3" fmla="*/ 4 h 4"/>
                <a:gd name="T4" fmla="*/ 242 w 242"/>
                <a:gd name="T5" fmla="*/ 2 h 4"/>
                <a:gd name="T6" fmla="*/ 240 w 242"/>
                <a:gd name="T7" fmla="*/ 0 h 4"/>
                <a:gd name="T8" fmla="*/ 2 w 242"/>
                <a:gd name="T9" fmla="*/ 0 h 4"/>
                <a:gd name="T10" fmla="*/ 0 w 242"/>
                <a:gd name="T11" fmla="*/ 2 h 4"/>
                <a:gd name="T12" fmla="*/ 2 w 2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4">
                  <a:moveTo>
                    <a:pt x="2" y="4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41" y="4"/>
                    <a:pt x="242" y="3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6" name="ïṩļïďé"/>
            <p:cNvSpPr/>
            <p:nvPr/>
          </p:nvSpPr>
          <p:spPr bwMode="auto">
            <a:xfrm>
              <a:off x="3152239" y="2267144"/>
              <a:ext cx="16284" cy="63327"/>
            </a:xfrm>
            <a:custGeom>
              <a:avLst/>
              <a:gdLst>
                <a:gd name="T0" fmla="*/ 0 w 4"/>
                <a:gd name="T1" fmla="*/ 2 h 17"/>
                <a:gd name="T2" fmla="*/ 0 w 4"/>
                <a:gd name="T3" fmla="*/ 15 h 17"/>
                <a:gd name="T4" fmla="*/ 2 w 4"/>
                <a:gd name="T5" fmla="*/ 17 h 17"/>
                <a:gd name="T6" fmla="*/ 4 w 4"/>
                <a:gd name="T7" fmla="*/ 15 h 17"/>
                <a:gd name="T8" fmla="*/ 4 w 4"/>
                <a:gd name="T9" fmla="*/ 2 h 17"/>
                <a:gd name="T10" fmla="*/ 2 w 4"/>
                <a:gd name="T11" fmla="*/ 0 h 17"/>
                <a:gd name="T12" fmla="*/ 0 w 4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7" name="îś1íďè"/>
            <p:cNvSpPr/>
            <p:nvPr/>
          </p:nvSpPr>
          <p:spPr bwMode="auto">
            <a:xfrm>
              <a:off x="3152239" y="2368466"/>
              <a:ext cx="16284" cy="63327"/>
            </a:xfrm>
            <a:custGeom>
              <a:avLst/>
              <a:gdLst>
                <a:gd name="T0" fmla="*/ 0 w 4"/>
                <a:gd name="T1" fmla="*/ 2 h 17"/>
                <a:gd name="T2" fmla="*/ 0 w 4"/>
                <a:gd name="T3" fmla="*/ 15 h 17"/>
                <a:gd name="T4" fmla="*/ 2 w 4"/>
                <a:gd name="T5" fmla="*/ 17 h 17"/>
                <a:gd name="T6" fmla="*/ 4 w 4"/>
                <a:gd name="T7" fmla="*/ 15 h 17"/>
                <a:gd name="T8" fmla="*/ 4 w 4"/>
                <a:gd name="T9" fmla="*/ 2 h 17"/>
                <a:gd name="T10" fmla="*/ 2 w 4"/>
                <a:gd name="T11" fmla="*/ 0 h 17"/>
                <a:gd name="T12" fmla="*/ 0 w 4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8" name="ïŝļîdê"/>
            <p:cNvSpPr/>
            <p:nvPr/>
          </p:nvSpPr>
          <p:spPr bwMode="auto">
            <a:xfrm>
              <a:off x="3179378" y="2341325"/>
              <a:ext cx="63327" cy="16284"/>
            </a:xfrm>
            <a:custGeom>
              <a:avLst/>
              <a:gdLst>
                <a:gd name="T0" fmla="*/ 15 w 17"/>
                <a:gd name="T1" fmla="*/ 0 h 4"/>
                <a:gd name="T2" fmla="*/ 2 w 17"/>
                <a:gd name="T3" fmla="*/ 0 h 4"/>
                <a:gd name="T4" fmla="*/ 0 w 17"/>
                <a:gd name="T5" fmla="*/ 2 h 4"/>
                <a:gd name="T6" fmla="*/ 2 w 17"/>
                <a:gd name="T7" fmla="*/ 4 h 4"/>
                <a:gd name="T8" fmla="*/ 15 w 17"/>
                <a:gd name="T9" fmla="*/ 4 h 4"/>
                <a:gd name="T10" fmla="*/ 17 w 17"/>
                <a:gd name="T11" fmla="*/ 2 h 4"/>
                <a:gd name="T12" fmla="*/ 15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9" name="îṡļíḑê"/>
            <p:cNvSpPr/>
            <p:nvPr/>
          </p:nvSpPr>
          <p:spPr bwMode="auto">
            <a:xfrm>
              <a:off x="3078056" y="2341325"/>
              <a:ext cx="63327" cy="16284"/>
            </a:xfrm>
            <a:custGeom>
              <a:avLst/>
              <a:gdLst>
                <a:gd name="T0" fmla="*/ 15 w 17"/>
                <a:gd name="T1" fmla="*/ 0 h 4"/>
                <a:gd name="T2" fmla="*/ 2 w 17"/>
                <a:gd name="T3" fmla="*/ 0 h 4"/>
                <a:gd name="T4" fmla="*/ 0 w 17"/>
                <a:gd name="T5" fmla="*/ 2 h 4"/>
                <a:gd name="T6" fmla="*/ 2 w 17"/>
                <a:gd name="T7" fmla="*/ 4 h 4"/>
                <a:gd name="T8" fmla="*/ 15 w 17"/>
                <a:gd name="T9" fmla="*/ 4 h 4"/>
                <a:gd name="T10" fmla="*/ 17 w 17"/>
                <a:gd name="T11" fmla="*/ 2 h 4"/>
                <a:gd name="T12" fmla="*/ 15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8" name="ïSļïḑe"/>
            <p:cNvSpPr/>
            <p:nvPr/>
          </p:nvSpPr>
          <p:spPr bwMode="auto">
            <a:xfrm>
              <a:off x="3325933" y="1959560"/>
              <a:ext cx="14475" cy="85039"/>
            </a:xfrm>
            <a:custGeom>
              <a:avLst/>
              <a:gdLst>
                <a:gd name="T0" fmla="*/ 0 w 4"/>
                <a:gd name="T1" fmla="*/ 2 h 23"/>
                <a:gd name="T2" fmla="*/ 0 w 4"/>
                <a:gd name="T3" fmla="*/ 21 h 23"/>
                <a:gd name="T4" fmla="*/ 2 w 4"/>
                <a:gd name="T5" fmla="*/ 23 h 23"/>
                <a:gd name="T6" fmla="*/ 4 w 4"/>
                <a:gd name="T7" fmla="*/ 21 h 23"/>
                <a:gd name="T8" fmla="*/ 4 w 4"/>
                <a:gd name="T9" fmla="*/ 2 h 23"/>
                <a:gd name="T10" fmla="*/ 2 w 4"/>
                <a:gd name="T11" fmla="*/ 0 h 23"/>
                <a:gd name="T12" fmla="*/ 0 w 4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3">
                  <a:moveTo>
                    <a:pt x="0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9" name="iṧľíďé"/>
            <p:cNvSpPr/>
            <p:nvPr/>
          </p:nvSpPr>
          <p:spPr bwMode="auto">
            <a:xfrm>
              <a:off x="3325933" y="2109733"/>
              <a:ext cx="14475" cy="85039"/>
            </a:xfrm>
            <a:custGeom>
              <a:avLst/>
              <a:gdLst>
                <a:gd name="T0" fmla="*/ 0 w 4"/>
                <a:gd name="T1" fmla="*/ 2 h 23"/>
                <a:gd name="T2" fmla="*/ 0 w 4"/>
                <a:gd name="T3" fmla="*/ 21 h 23"/>
                <a:gd name="T4" fmla="*/ 2 w 4"/>
                <a:gd name="T5" fmla="*/ 23 h 23"/>
                <a:gd name="T6" fmla="*/ 4 w 4"/>
                <a:gd name="T7" fmla="*/ 21 h 23"/>
                <a:gd name="T8" fmla="*/ 4 w 4"/>
                <a:gd name="T9" fmla="*/ 2 h 23"/>
                <a:gd name="T10" fmla="*/ 2 w 4"/>
                <a:gd name="T11" fmla="*/ 0 h 23"/>
                <a:gd name="T12" fmla="*/ 0 w 4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3">
                  <a:moveTo>
                    <a:pt x="0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1" name="í$ļiḑè"/>
            <p:cNvSpPr/>
            <p:nvPr/>
          </p:nvSpPr>
          <p:spPr bwMode="auto">
            <a:xfrm>
              <a:off x="3213756" y="2071737"/>
              <a:ext cx="90466" cy="14475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2 w 24"/>
                <a:gd name="T7" fmla="*/ 4 h 4"/>
                <a:gd name="T8" fmla="*/ 22 w 24"/>
                <a:gd name="T9" fmla="*/ 4 h 4"/>
                <a:gd name="T10" fmla="*/ 24 w 24"/>
                <a:gd name="T11" fmla="*/ 2 h 4"/>
                <a:gd name="T12" fmla="*/ 22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2" name="iṣḻíḍê"/>
            <p:cNvSpPr/>
            <p:nvPr/>
          </p:nvSpPr>
          <p:spPr bwMode="auto">
            <a:xfrm>
              <a:off x="3396496" y="4881609"/>
              <a:ext cx="392623" cy="390813"/>
            </a:xfrm>
            <a:custGeom>
              <a:avLst/>
              <a:gdLst>
                <a:gd name="T0" fmla="*/ 103 w 104"/>
                <a:gd name="T1" fmla="*/ 62 h 104"/>
                <a:gd name="T2" fmla="*/ 93 w 104"/>
                <a:gd name="T3" fmla="*/ 56 h 104"/>
                <a:gd name="T4" fmla="*/ 94 w 104"/>
                <a:gd name="T5" fmla="*/ 42 h 104"/>
                <a:gd name="T6" fmla="*/ 101 w 104"/>
                <a:gd name="T7" fmla="*/ 37 h 104"/>
                <a:gd name="T8" fmla="*/ 93 w 104"/>
                <a:gd name="T9" fmla="*/ 22 h 104"/>
                <a:gd name="T10" fmla="*/ 85 w 104"/>
                <a:gd name="T11" fmla="*/ 24 h 104"/>
                <a:gd name="T12" fmla="*/ 76 w 104"/>
                <a:gd name="T13" fmla="*/ 17 h 104"/>
                <a:gd name="T14" fmla="*/ 62 w 104"/>
                <a:gd name="T15" fmla="*/ 0 h 104"/>
                <a:gd name="T16" fmla="*/ 56 w 104"/>
                <a:gd name="T17" fmla="*/ 11 h 104"/>
                <a:gd name="T18" fmla="*/ 42 w 104"/>
                <a:gd name="T19" fmla="*/ 10 h 104"/>
                <a:gd name="T20" fmla="*/ 37 w 104"/>
                <a:gd name="T21" fmla="*/ 3 h 104"/>
                <a:gd name="T22" fmla="*/ 22 w 104"/>
                <a:gd name="T23" fmla="*/ 10 h 104"/>
                <a:gd name="T24" fmla="*/ 25 w 104"/>
                <a:gd name="T25" fmla="*/ 18 h 104"/>
                <a:gd name="T26" fmla="*/ 17 w 104"/>
                <a:gd name="T27" fmla="*/ 28 h 104"/>
                <a:gd name="T28" fmla="*/ 0 w 104"/>
                <a:gd name="T29" fmla="*/ 41 h 104"/>
                <a:gd name="T30" fmla="*/ 11 w 104"/>
                <a:gd name="T31" fmla="*/ 48 h 104"/>
                <a:gd name="T32" fmla="*/ 10 w 104"/>
                <a:gd name="T33" fmla="*/ 62 h 104"/>
                <a:gd name="T34" fmla="*/ 3 w 104"/>
                <a:gd name="T35" fmla="*/ 66 h 104"/>
                <a:gd name="T36" fmla="*/ 10 w 104"/>
                <a:gd name="T37" fmla="*/ 82 h 104"/>
                <a:gd name="T38" fmla="*/ 19 w 104"/>
                <a:gd name="T39" fmla="*/ 79 h 104"/>
                <a:gd name="T40" fmla="*/ 28 w 104"/>
                <a:gd name="T41" fmla="*/ 87 h 104"/>
                <a:gd name="T42" fmla="*/ 42 w 104"/>
                <a:gd name="T43" fmla="*/ 103 h 104"/>
                <a:gd name="T44" fmla="*/ 48 w 104"/>
                <a:gd name="T45" fmla="*/ 93 h 104"/>
                <a:gd name="T46" fmla="*/ 62 w 104"/>
                <a:gd name="T47" fmla="*/ 94 h 104"/>
                <a:gd name="T48" fmla="*/ 66 w 104"/>
                <a:gd name="T49" fmla="*/ 101 h 104"/>
                <a:gd name="T50" fmla="*/ 82 w 104"/>
                <a:gd name="T51" fmla="*/ 93 h 104"/>
                <a:gd name="T52" fmla="*/ 79 w 104"/>
                <a:gd name="T53" fmla="*/ 85 h 104"/>
                <a:gd name="T54" fmla="*/ 87 w 104"/>
                <a:gd name="T55" fmla="*/ 75 h 104"/>
                <a:gd name="T56" fmla="*/ 97 w 104"/>
                <a:gd name="T57" fmla="*/ 74 h 104"/>
                <a:gd name="T58" fmla="*/ 85 w 104"/>
                <a:gd name="T59" fmla="*/ 72 h 104"/>
                <a:gd name="T60" fmla="*/ 78 w 104"/>
                <a:gd name="T61" fmla="*/ 93 h 104"/>
                <a:gd name="T62" fmla="*/ 61 w 104"/>
                <a:gd name="T63" fmla="*/ 90 h 104"/>
                <a:gd name="T64" fmla="*/ 46 w 104"/>
                <a:gd name="T65" fmla="*/ 92 h 104"/>
                <a:gd name="T66" fmla="*/ 32 w 104"/>
                <a:gd name="T67" fmla="*/ 87 h 104"/>
                <a:gd name="T68" fmla="*/ 20 w 104"/>
                <a:gd name="T69" fmla="*/ 76 h 104"/>
                <a:gd name="T70" fmla="*/ 13 w 104"/>
                <a:gd name="T71" fmla="*/ 63 h 104"/>
                <a:gd name="T72" fmla="*/ 13 w 104"/>
                <a:gd name="T73" fmla="*/ 48 h 104"/>
                <a:gd name="T74" fmla="*/ 8 w 104"/>
                <a:gd name="T75" fmla="*/ 31 h 104"/>
                <a:gd name="T76" fmla="*/ 27 w 104"/>
                <a:gd name="T77" fmla="*/ 21 h 104"/>
                <a:gd name="T78" fmla="*/ 35 w 104"/>
                <a:gd name="T79" fmla="*/ 6 h 104"/>
                <a:gd name="T80" fmla="*/ 52 w 104"/>
                <a:gd name="T81" fmla="*/ 13 h 104"/>
                <a:gd name="T82" fmla="*/ 62 w 104"/>
                <a:gd name="T83" fmla="*/ 5 h 104"/>
                <a:gd name="T84" fmla="*/ 73 w 104"/>
                <a:gd name="T85" fmla="*/ 18 h 104"/>
                <a:gd name="T86" fmla="*/ 93 w 104"/>
                <a:gd name="T87" fmla="*/ 26 h 104"/>
                <a:gd name="T88" fmla="*/ 90 w 104"/>
                <a:gd name="T89" fmla="*/ 43 h 104"/>
                <a:gd name="T90" fmla="*/ 92 w 104"/>
                <a:gd name="T91" fmla="*/ 58 h 104"/>
                <a:gd name="T92" fmla="*/ 97 w 104"/>
                <a:gd name="T93" fmla="*/ 74 h 104"/>
                <a:gd name="T94" fmla="*/ 44 w 104"/>
                <a:gd name="T95" fmla="*/ 76 h 104"/>
                <a:gd name="T96" fmla="*/ 30 w 104"/>
                <a:gd name="T97" fmla="*/ 44 h 104"/>
                <a:gd name="T98" fmla="*/ 75 w 104"/>
                <a:gd name="T99" fmla="*/ 52 h 104"/>
                <a:gd name="T100" fmla="*/ 44 w 104"/>
                <a:gd name="T101" fmla="*/ 74 h 104"/>
                <a:gd name="T102" fmla="*/ 52 w 104"/>
                <a:gd name="T103" fmla="*/ 79 h 104"/>
                <a:gd name="T104" fmla="*/ 61 w 104"/>
                <a:gd name="T105" fmla="*/ 26 h 104"/>
                <a:gd name="T106" fmla="*/ 25 w 104"/>
                <a:gd name="T10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04">
                  <a:moveTo>
                    <a:pt x="97" y="74"/>
                  </a:moveTo>
                  <a:cubicBezTo>
                    <a:pt x="99" y="75"/>
                    <a:pt x="99" y="75"/>
                    <a:pt x="99" y="75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4" y="61"/>
                    <a:pt x="103" y="60"/>
                    <a:pt x="103" y="60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5" y="53"/>
                    <a:pt x="95" y="52"/>
                  </a:cubicBezTo>
                  <a:cubicBezTo>
                    <a:pt x="95" y="48"/>
                    <a:pt x="95" y="45"/>
                    <a:pt x="94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7"/>
                    <a:pt x="102" y="36"/>
                    <a:pt x="102" y="3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2"/>
                    <a:pt x="94" y="21"/>
                    <a:pt x="93" y="22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21"/>
                    <a:pt x="79" y="18"/>
                    <a:pt x="75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6"/>
                    <a:pt x="76" y="5"/>
                    <a:pt x="75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5" y="9"/>
                    <a:pt x="53" y="9"/>
                    <a:pt x="52" y="9"/>
                  </a:cubicBezTo>
                  <a:cubicBezTo>
                    <a:pt x="49" y="9"/>
                    <a:pt x="45" y="9"/>
                    <a:pt x="42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1" y="21"/>
                    <a:pt x="18" y="25"/>
                    <a:pt x="15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9" y="50"/>
                    <a:pt x="9" y="52"/>
                  </a:cubicBezTo>
                  <a:cubicBezTo>
                    <a:pt x="9" y="55"/>
                    <a:pt x="9" y="58"/>
                    <a:pt x="10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2"/>
                    <a:pt x="10" y="82"/>
                    <a:pt x="10" y="82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83"/>
                    <a:pt x="25" y="86"/>
                    <a:pt x="29" y="8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8"/>
                    <a:pt x="28" y="99"/>
                    <a:pt x="29" y="99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4"/>
                    <a:pt x="43" y="103"/>
                    <a:pt x="44" y="102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9" y="95"/>
                    <a:pt x="51" y="95"/>
                    <a:pt x="52" y="95"/>
                  </a:cubicBezTo>
                  <a:cubicBezTo>
                    <a:pt x="55" y="95"/>
                    <a:pt x="59" y="94"/>
                    <a:pt x="62" y="94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2" y="95"/>
                    <a:pt x="82" y="94"/>
                    <a:pt x="82" y="93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3" y="82"/>
                    <a:pt x="86" y="79"/>
                    <a:pt x="89" y="7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9" y="76"/>
                    <a:pt x="99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6" y="71"/>
                    <a:pt x="86" y="72"/>
                    <a:pt x="85" y="72"/>
                  </a:cubicBezTo>
                  <a:cubicBezTo>
                    <a:pt x="83" y="76"/>
                    <a:pt x="80" y="79"/>
                    <a:pt x="77" y="82"/>
                  </a:cubicBezTo>
                  <a:cubicBezTo>
                    <a:pt x="76" y="83"/>
                    <a:pt x="76" y="83"/>
                    <a:pt x="76" y="8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2" y="90"/>
                    <a:pt x="62" y="90"/>
                    <a:pt x="61" y="90"/>
                  </a:cubicBezTo>
                  <a:cubicBezTo>
                    <a:pt x="58" y="91"/>
                    <a:pt x="55" y="91"/>
                    <a:pt x="52" y="91"/>
                  </a:cubicBezTo>
                  <a:cubicBezTo>
                    <a:pt x="51" y="91"/>
                    <a:pt x="49" y="91"/>
                    <a:pt x="48" y="91"/>
                  </a:cubicBezTo>
                  <a:cubicBezTo>
                    <a:pt x="47" y="91"/>
                    <a:pt x="47" y="91"/>
                    <a:pt x="46" y="92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6"/>
                    <a:pt x="32" y="85"/>
                    <a:pt x="31" y="85"/>
                  </a:cubicBezTo>
                  <a:cubicBezTo>
                    <a:pt x="28" y="83"/>
                    <a:pt x="24" y="80"/>
                    <a:pt x="22" y="76"/>
                  </a:cubicBezTo>
                  <a:cubicBezTo>
                    <a:pt x="21" y="76"/>
                    <a:pt x="20" y="76"/>
                    <a:pt x="20" y="7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4" y="61"/>
                    <a:pt x="14" y="61"/>
                  </a:cubicBezTo>
                  <a:cubicBezTo>
                    <a:pt x="13" y="58"/>
                    <a:pt x="13" y="55"/>
                    <a:pt x="13" y="52"/>
                  </a:cubicBezTo>
                  <a:cubicBezTo>
                    <a:pt x="13" y="50"/>
                    <a:pt x="13" y="49"/>
                    <a:pt x="13" y="48"/>
                  </a:cubicBezTo>
                  <a:cubicBezTo>
                    <a:pt x="13" y="47"/>
                    <a:pt x="13" y="46"/>
                    <a:pt x="12" y="4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21" y="27"/>
                    <a:pt x="24" y="24"/>
                    <a:pt x="27" y="21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4"/>
                    <a:pt x="42" y="14"/>
                    <a:pt x="43" y="14"/>
                  </a:cubicBezTo>
                  <a:cubicBezTo>
                    <a:pt x="46" y="13"/>
                    <a:pt x="49" y="13"/>
                    <a:pt x="52" y="13"/>
                  </a:cubicBezTo>
                  <a:cubicBezTo>
                    <a:pt x="53" y="13"/>
                    <a:pt x="55" y="13"/>
                    <a:pt x="56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8"/>
                    <a:pt x="73" y="18"/>
                  </a:cubicBezTo>
                  <a:cubicBezTo>
                    <a:pt x="76" y="21"/>
                    <a:pt x="80" y="24"/>
                    <a:pt x="82" y="27"/>
                  </a:cubicBezTo>
                  <a:cubicBezTo>
                    <a:pt x="83" y="28"/>
                    <a:pt x="84" y="28"/>
                    <a:pt x="84" y="28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90" y="42"/>
                    <a:pt x="90" y="43"/>
                  </a:cubicBezTo>
                  <a:cubicBezTo>
                    <a:pt x="91" y="46"/>
                    <a:pt x="91" y="49"/>
                    <a:pt x="91" y="52"/>
                  </a:cubicBezTo>
                  <a:cubicBezTo>
                    <a:pt x="91" y="53"/>
                    <a:pt x="91" y="54"/>
                    <a:pt x="91" y="56"/>
                  </a:cubicBezTo>
                  <a:cubicBezTo>
                    <a:pt x="91" y="56"/>
                    <a:pt x="91" y="57"/>
                    <a:pt x="92" y="58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2"/>
                    <a:pt x="97" y="72"/>
                    <a:pt x="97" y="72"/>
                  </a:cubicBezTo>
                  <a:lnTo>
                    <a:pt x="97" y="74"/>
                  </a:lnTo>
                  <a:close/>
                  <a:moveTo>
                    <a:pt x="44" y="76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35" y="71"/>
                    <a:pt x="29" y="61"/>
                    <a:pt x="29" y="52"/>
                  </a:cubicBezTo>
                  <a:cubicBezTo>
                    <a:pt x="29" y="49"/>
                    <a:pt x="29" y="47"/>
                    <a:pt x="30" y="44"/>
                  </a:cubicBezTo>
                  <a:cubicBezTo>
                    <a:pt x="33" y="34"/>
                    <a:pt x="42" y="28"/>
                    <a:pt x="52" y="28"/>
                  </a:cubicBezTo>
                  <a:cubicBezTo>
                    <a:pt x="54" y="28"/>
                    <a:pt x="57" y="29"/>
                    <a:pt x="59" y="30"/>
                  </a:cubicBezTo>
                  <a:cubicBezTo>
                    <a:pt x="69" y="33"/>
                    <a:pt x="75" y="42"/>
                    <a:pt x="75" y="52"/>
                  </a:cubicBezTo>
                  <a:cubicBezTo>
                    <a:pt x="75" y="54"/>
                    <a:pt x="75" y="57"/>
                    <a:pt x="74" y="59"/>
                  </a:cubicBezTo>
                  <a:cubicBezTo>
                    <a:pt x="71" y="69"/>
                    <a:pt x="62" y="75"/>
                    <a:pt x="52" y="75"/>
                  </a:cubicBezTo>
                  <a:cubicBezTo>
                    <a:pt x="49" y="75"/>
                    <a:pt x="47" y="75"/>
                    <a:pt x="44" y="7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6" y="79"/>
                    <a:pt x="49" y="79"/>
                    <a:pt x="52" y="79"/>
                  </a:cubicBezTo>
                  <a:cubicBezTo>
                    <a:pt x="63" y="79"/>
                    <a:pt x="74" y="72"/>
                    <a:pt x="78" y="61"/>
                  </a:cubicBezTo>
                  <a:cubicBezTo>
                    <a:pt x="79" y="58"/>
                    <a:pt x="79" y="55"/>
                    <a:pt x="79" y="52"/>
                  </a:cubicBezTo>
                  <a:cubicBezTo>
                    <a:pt x="79" y="40"/>
                    <a:pt x="72" y="30"/>
                    <a:pt x="61" y="26"/>
                  </a:cubicBezTo>
                  <a:cubicBezTo>
                    <a:pt x="58" y="25"/>
                    <a:pt x="55" y="24"/>
                    <a:pt x="52" y="24"/>
                  </a:cubicBezTo>
                  <a:cubicBezTo>
                    <a:pt x="41" y="24"/>
                    <a:pt x="30" y="32"/>
                    <a:pt x="26" y="43"/>
                  </a:cubicBezTo>
                  <a:cubicBezTo>
                    <a:pt x="25" y="46"/>
                    <a:pt x="25" y="49"/>
                    <a:pt x="25" y="52"/>
                  </a:cubicBezTo>
                  <a:cubicBezTo>
                    <a:pt x="25" y="63"/>
                    <a:pt x="32" y="74"/>
                    <a:pt x="43" y="78"/>
                  </a:cubicBezTo>
                  <a:lnTo>
                    <a:pt x="4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4" name="íṣļíḑê"/>
            <p:cNvSpPr/>
            <p:nvPr/>
          </p:nvSpPr>
          <p:spPr bwMode="auto">
            <a:xfrm>
              <a:off x="7969098" y="3484815"/>
              <a:ext cx="285872" cy="289491"/>
            </a:xfrm>
            <a:custGeom>
              <a:avLst/>
              <a:gdLst>
                <a:gd name="T0" fmla="*/ 76 w 76"/>
                <a:gd name="T1" fmla="*/ 46 h 77"/>
                <a:gd name="T2" fmla="*/ 68 w 76"/>
                <a:gd name="T3" fmla="*/ 42 h 77"/>
                <a:gd name="T4" fmla="*/ 69 w 76"/>
                <a:gd name="T5" fmla="*/ 31 h 77"/>
                <a:gd name="T6" fmla="*/ 74 w 76"/>
                <a:gd name="T7" fmla="*/ 29 h 77"/>
                <a:gd name="T8" fmla="*/ 68 w 76"/>
                <a:gd name="T9" fmla="*/ 16 h 77"/>
                <a:gd name="T10" fmla="*/ 63 w 76"/>
                <a:gd name="T11" fmla="*/ 19 h 77"/>
                <a:gd name="T12" fmla="*/ 56 w 76"/>
                <a:gd name="T13" fmla="*/ 13 h 77"/>
                <a:gd name="T14" fmla="*/ 46 w 76"/>
                <a:gd name="T15" fmla="*/ 1 h 77"/>
                <a:gd name="T16" fmla="*/ 41 w 76"/>
                <a:gd name="T17" fmla="*/ 9 h 77"/>
                <a:gd name="T18" fmla="*/ 31 w 76"/>
                <a:gd name="T19" fmla="*/ 8 h 77"/>
                <a:gd name="T20" fmla="*/ 28 w 76"/>
                <a:gd name="T21" fmla="*/ 3 h 77"/>
                <a:gd name="T22" fmla="*/ 16 w 76"/>
                <a:gd name="T23" fmla="*/ 9 h 77"/>
                <a:gd name="T24" fmla="*/ 18 w 76"/>
                <a:gd name="T25" fmla="*/ 14 h 77"/>
                <a:gd name="T26" fmla="*/ 13 w 76"/>
                <a:gd name="T27" fmla="*/ 21 h 77"/>
                <a:gd name="T28" fmla="*/ 0 w 76"/>
                <a:gd name="T29" fmla="*/ 31 h 77"/>
                <a:gd name="T30" fmla="*/ 8 w 76"/>
                <a:gd name="T31" fmla="*/ 36 h 77"/>
                <a:gd name="T32" fmla="*/ 7 w 76"/>
                <a:gd name="T33" fmla="*/ 46 h 77"/>
                <a:gd name="T34" fmla="*/ 2 w 76"/>
                <a:gd name="T35" fmla="*/ 49 h 77"/>
                <a:gd name="T36" fmla="*/ 8 w 76"/>
                <a:gd name="T37" fmla="*/ 61 h 77"/>
                <a:gd name="T38" fmla="*/ 13 w 76"/>
                <a:gd name="T39" fmla="*/ 59 h 77"/>
                <a:gd name="T40" fmla="*/ 20 w 76"/>
                <a:gd name="T41" fmla="*/ 64 h 77"/>
                <a:gd name="T42" fmla="*/ 30 w 76"/>
                <a:gd name="T43" fmla="*/ 77 h 77"/>
                <a:gd name="T44" fmla="*/ 35 w 76"/>
                <a:gd name="T45" fmla="*/ 68 h 77"/>
                <a:gd name="T46" fmla="*/ 45 w 76"/>
                <a:gd name="T47" fmla="*/ 70 h 77"/>
                <a:gd name="T48" fmla="*/ 48 w 76"/>
                <a:gd name="T49" fmla="*/ 75 h 77"/>
                <a:gd name="T50" fmla="*/ 60 w 76"/>
                <a:gd name="T51" fmla="*/ 69 h 77"/>
                <a:gd name="T52" fmla="*/ 58 w 76"/>
                <a:gd name="T53" fmla="*/ 63 h 77"/>
                <a:gd name="T54" fmla="*/ 63 w 76"/>
                <a:gd name="T55" fmla="*/ 56 h 77"/>
                <a:gd name="T56" fmla="*/ 71 w 76"/>
                <a:gd name="T57" fmla="*/ 55 h 77"/>
                <a:gd name="T58" fmla="*/ 62 w 76"/>
                <a:gd name="T59" fmla="*/ 53 h 77"/>
                <a:gd name="T60" fmla="*/ 56 w 76"/>
                <a:gd name="T61" fmla="*/ 68 h 77"/>
                <a:gd name="T62" fmla="*/ 44 w 76"/>
                <a:gd name="T63" fmla="*/ 66 h 77"/>
                <a:gd name="T64" fmla="*/ 33 w 76"/>
                <a:gd name="T65" fmla="*/ 67 h 77"/>
                <a:gd name="T66" fmla="*/ 24 w 76"/>
                <a:gd name="T67" fmla="*/ 64 h 77"/>
                <a:gd name="T68" fmla="*/ 14 w 76"/>
                <a:gd name="T69" fmla="*/ 56 h 77"/>
                <a:gd name="T70" fmla="*/ 10 w 76"/>
                <a:gd name="T71" fmla="*/ 47 h 77"/>
                <a:gd name="T72" fmla="*/ 10 w 76"/>
                <a:gd name="T73" fmla="*/ 36 h 77"/>
                <a:gd name="T74" fmla="*/ 7 w 76"/>
                <a:gd name="T75" fmla="*/ 24 h 77"/>
                <a:gd name="T76" fmla="*/ 20 w 76"/>
                <a:gd name="T77" fmla="*/ 17 h 77"/>
                <a:gd name="T78" fmla="*/ 26 w 76"/>
                <a:gd name="T79" fmla="*/ 6 h 77"/>
                <a:gd name="T80" fmla="*/ 38 w 76"/>
                <a:gd name="T81" fmla="*/ 11 h 77"/>
                <a:gd name="T82" fmla="*/ 46 w 76"/>
                <a:gd name="T83" fmla="*/ 5 h 77"/>
                <a:gd name="T84" fmla="*/ 53 w 76"/>
                <a:gd name="T85" fmla="*/ 15 h 77"/>
                <a:gd name="T86" fmla="*/ 67 w 76"/>
                <a:gd name="T87" fmla="*/ 20 h 77"/>
                <a:gd name="T88" fmla="*/ 65 w 76"/>
                <a:gd name="T89" fmla="*/ 32 h 77"/>
                <a:gd name="T90" fmla="*/ 67 w 76"/>
                <a:gd name="T91" fmla="*/ 43 h 77"/>
                <a:gd name="T92" fmla="*/ 71 w 76"/>
                <a:gd name="T93" fmla="*/ 55 h 77"/>
                <a:gd name="T94" fmla="*/ 32 w 76"/>
                <a:gd name="T95" fmla="*/ 56 h 77"/>
                <a:gd name="T96" fmla="*/ 22 w 76"/>
                <a:gd name="T97" fmla="*/ 33 h 77"/>
                <a:gd name="T98" fmla="*/ 54 w 76"/>
                <a:gd name="T99" fmla="*/ 39 h 77"/>
                <a:gd name="T100" fmla="*/ 33 w 76"/>
                <a:gd name="T101" fmla="*/ 54 h 77"/>
                <a:gd name="T102" fmla="*/ 38 w 76"/>
                <a:gd name="T103" fmla="*/ 59 h 77"/>
                <a:gd name="T104" fmla="*/ 45 w 76"/>
                <a:gd name="T105" fmla="*/ 19 h 77"/>
                <a:gd name="T106" fmla="*/ 18 w 76"/>
                <a:gd name="T107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" h="77">
                  <a:moveTo>
                    <a:pt x="71" y="55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5"/>
                    <a:pt x="75" y="44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1"/>
                    <a:pt x="70" y="40"/>
                    <a:pt x="70" y="39"/>
                  </a:cubicBezTo>
                  <a:cubicBezTo>
                    <a:pt x="70" y="36"/>
                    <a:pt x="70" y="34"/>
                    <a:pt x="69" y="3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5" y="27"/>
                    <a:pt x="75" y="2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6"/>
                    <a:pt x="69" y="16"/>
                    <a:pt x="68" y="16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6"/>
                    <a:pt x="58" y="13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5"/>
                    <a:pt x="56" y="4"/>
                    <a:pt x="55" y="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4" y="1"/>
                    <a:pt x="43" y="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7"/>
                    <a:pt x="33" y="7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8"/>
                    <a:pt x="16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5" y="16"/>
                    <a:pt x="13" y="19"/>
                    <a:pt x="11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1"/>
                    <a:pt x="3" y="2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7"/>
                    <a:pt x="6" y="38"/>
                    <a:pt x="6" y="39"/>
                  </a:cubicBezTo>
                  <a:cubicBezTo>
                    <a:pt x="6" y="41"/>
                    <a:pt x="6" y="44"/>
                    <a:pt x="7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50"/>
                    <a:pt x="1" y="5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7" y="61"/>
                    <a:pt x="8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6" y="62"/>
                    <a:pt x="18" y="64"/>
                    <a:pt x="21" y="66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3"/>
                    <a:pt x="21" y="73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1" y="77"/>
                    <a:pt x="32" y="77"/>
                    <a:pt x="33" y="76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71"/>
                    <a:pt x="37" y="71"/>
                    <a:pt x="38" y="71"/>
                  </a:cubicBezTo>
                  <a:cubicBezTo>
                    <a:pt x="41" y="71"/>
                    <a:pt x="43" y="70"/>
                    <a:pt x="45" y="7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5"/>
                    <a:pt x="50" y="76"/>
                    <a:pt x="51" y="75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60" y="71"/>
                    <a:pt x="61" y="70"/>
                    <a:pt x="60" y="69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1" y="61"/>
                    <a:pt x="63" y="59"/>
                    <a:pt x="65" y="55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2" y="57"/>
                    <a:pt x="72" y="57"/>
                    <a:pt x="73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52"/>
                    <a:pt x="62" y="53"/>
                    <a:pt x="62" y="53"/>
                  </a:cubicBezTo>
                  <a:cubicBezTo>
                    <a:pt x="60" y="56"/>
                    <a:pt x="58" y="58"/>
                    <a:pt x="56" y="60"/>
                  </a:cubicBezTo>
                  <a:cubicBezTo>
                    <a:pt x="55" y="61"/>
                    <a:pt x="55" y="62"/>
                    <a:pt x="55" y="62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2" y="66"/>
                    <a:pt x="40" y="67"/>
                    <a:pt x="38" y="67"/>
                  </a:cubicBezTo>
                  <a:cubicBezTo>
                    <a:pt x="37" y="67"/>
                    <a:pt x="36" y="67"/>
                    <a:pt x="35" y="66"/>
                  </a:cubicBezTo>
                  <a:cubicBezTo>
                    <a:pt x="34" y="66"/>
                    <a:pt x="34" y="67"/>
                    <a:pt x="33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3"/>
                    <a:pt x="23" y="62"/>
                  </a:cubicBezTo>
                  <a:cubicBezTo>
                    <a:pt x="21" y="61"/>
                    <a:pt x="18" y="59"/>
                    <a:pt x="16" y="56"/>
                  </a:cubicBezTo>
                  <a:cubicBezTo>
                    <a:pt x="16" y="56"/>
                    <a:pt x="15" y="55"/>
                    <a:pt x="14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0" y="43"/>
                    <a:pt x="10" y="41"/>
                    <a:pt x="10" y="39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4" y="24"/>
                  </a:cubicBezTo>
                  <a:cubicBezTo>
                    <a:pt x="16" y="21"/>
                    <a:pt x="18" y="19"/>
                    <a:pt x="20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1" y="12"/>
                    <a:pt x="32" y="12"/>
                  </a:cubicBezTo>
                  <a:cubicBezTo>
                    <a:pt x="34" y="11"/>
                    <a:pt x="36" y="11"/>
                    <a:pt x="38" y="11"/>
                  </a:cubicBezTo>
                  <a:cubicBezTo>
                    <a:pt x="39" y="11"/>
                    <a:pt x="40" y="11"/>
                    <a:pt x="41" y="11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5"/>
                    <a:pt x="53" y="15"/>
                  </a:cubicBezTo>
                  <a:cubicBezTo>
                    <a:pt x="55" y="17"/>
                    <a:pt x="58" y="19"/>
                    <a:pt x="60" y="21"/>
                  </a:cubicBezTo>
                  <a:cubicBezTo>
                    <a:pt x="60" y="22"/>
                    <a:pt x="61" y="22"/>
                    <a:pt x="62" y="22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5" y="32"/>
                    <a:pt x="65" y="32"/>
                  </a:cubicBezTo>
                  <a:cubicBezTo>
                    <a:pt x="66" y="34"/>
                    <a:pt x="66" y="37"/>
                    <a:pt x="66" y="39"/>
                  </a:cubicBezTo>
                  <a:cubicBezTo>
                    <a:pt x="66" y="40"/>
                    <a:pt x="66" y="41"/>
                    <a:pt x="66" y="41"/>
                  </a:cubicBezTo>
                  <a:cubicBezTo>
                    <a:pt x="66" y="42"/>
                    <a:pt x="66" y="43"/>
                    <a:pt x="67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3"/>
                    <a:pt x="71" y="53"/>
                    <a:pt x="71" y="53"/>
                  </a:cubicBezTo>
                  <a:lnTo>
                    <a:pt x="71" y="55"/>
                  </a:lnTo>
                  <a:close/>
                  <a:moveTo>
                    <a:pt x="32" y="56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26" y="52"/>
                    <a:pt x="22" y="46"/>
                    <a:pt x="22" y="39"/>
                  </a:cubicBezTo>
                  <a:cubicBezTo>
                    <a:pt x="22" y="37"/>
                    <a:pt x="22" y="35"/>
                    <a:pt x="22" y="33"/>
                  </a:cubicBezTo>
                  <a:cubicBezTo>
                    <a:pt x="25" y="27"/>
                    <a:pt x="31" y="22"/>
                    <a:pt x="38" y="22"/>
                  </a:cubicBezTo>
                  <a:cubicBezTo>
                    <a:pt x="40" y="22"/>
                    <a:pt x="42" y="23"/>
                    <a:pt x="43" y="23"/>
                  </a:cubicBezTo>
                  <a:cubicBezTo>
                    <a:pt x="50" y="25"/>
                    <a:pt x="54" y="32"/>
                    <a:pt x="54" y="39"/>
                  </a:cubicBezTo>
                  <a:cubicBezTo>
                    <a:pt x="54" y="40"/>
                    <a:pt x="54" y="42"/>
                    <a:pt x="54" y="44"/>
                  </a:cubicBezTo>
                  <a:cubicBezTo>
                    <a:pt x="51" y="51"/>
                    <a:pt x="45" y="55"/>
                    <a:pt x="38" y="55"/>
                  </a:cubicBezTo>
                  <a:cubicBezTo>
                    <a:pt x="36" y="55"/>
                    <a:pt x="34" y="55"/>
                    <a:pt x="33" y="54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9"/>
                    <a:pt x="36" y="59"/>
                    <a:pt x="38" y="59"/>
                  </a:cubicBezTo>
                  <a:cubicBezTo>
                    <a:pt x="47" y="59"/>
                    <a:pt x="54" y="54"/>
                    <a:pt x="57" y="45"/>
                  </a:cubicBezTo>
                  <a:cubicBezTo>
                    <a:pt x="58" y="43"/>
                    <a:pt x="58" y="41"/>
                    <a:pt x="58" y="39"/>
                  </a:cubicBezTo>
                  <a:cubicBezTo>
                    <a:pt x="58" y="30"/>
                    <a:pt x="53" y="22"/>
                    <a:pt x="45" y="19"/>
                  </a:cubicBezTo>
                  <a:cubicBezTo>
                    <a:pt x="42" y="19"/>
                    <a:pt x="40" y="18"/>
                    <a:pt x="38" y="18"/>
                  </a:cubicBezTo>
                  <a:cubicBezTo>
                    <a:pt x="29" y="18"/>
                    <a:pt x="22" y="24"/>
                    <a:pt x="19" y="32"/>
                  </a:cubicBezTo>
                  <a:cubicBezTo>
                    <a:pt x="18" y="34"/>
                    <a:pt x="18" y="37"/>
                    <a:pt x="18" y="39"/>
                  </a:cubicBezTo>
                  <a:cubicBezTo>
                    <a:pt x="18" y="47"/>
                    <a:pt x="23" y="55"/>
                    <a:pt x="31" y="58"/>
                  </a:cubicBezTo>
                  <a:lnTo>
                    <a:pt x="3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5" name="ïś1íḓè"/>
            <p:cNvSpPr/>
            <p:nvPr/>
          </p:nvSpPr>
          <p:spPr bwMode="auto">
            <a:xfrm>
              <a:off x="8066802" y="3586137"/>
              <a:ext cx="90466" cy="90466"/>
            </a:xfrm>
            <a:custGeom>
              <a:avLst/>
              <a:gdLst>
                <a:gd name="T0" fmla="*/ 22 w 24"/>
                <a:gd name="T1" fmla="*/ 13 h 24"/>
                <a:gd name="T2" fmla="*/ 20 w 24"/>
                <a:gd name="T3" fmla="*/ 13 h 24"/>
                <a:gd name="T4" fmla="*/ 12 w 24"/>
                <a:gd name="T5" fmla="*/ 20 h 24"/>
                <a:gd name="T6" fmla="*/ 9 w 24"/>
                <a:gd name="T7" fmla="*/ 19 h 24"/>
                <a:gd name="T8" fmla="*/ 4 w 24"/>
                <a:gd name="T9" fmla="*/ 12 h 24"/>
                <a:gd name="T10" fmla="*/ 4 w 24"/>
                <a:gd name="T11" fmla="*/ 11 h 24"/>
                <a:gd name="T12" fmla="*/ 12 w 24"/>
                <a:gd name="T13" fmla="*/ 4 h 24"/>
                <a:gd name="T14" fmla="*/ 15 w 24"/>
                <a:gd name="T15" fmla="*/ 4 h 24"/>
                <a:gd name="T16" fmla="*/ 20 w 24"/>
                <a:gd name="T17" fmla="*/ 12 h 24"/>
                <a:gd name="T18" fmla="*/ 20 w 24"/>
                <a:gd name="T19" fmla="*/ 13 h 24"/>
                <a:gd name="T20" fmla="*/ 22 w 24"/>
                <a:gd name="T21" fmla="*/ 13 h 24"/>
                <a:gd name="T22" fmla="*/ 24 w 24"/>
                <a:gd name="T23" fmla="*/ 13 h 24"/>
                <a:gd name="T24" fmla="*/ 24 w 24"/>
                <a:gd name="T25" fmla="*/ 12 h 24"/>
                <a:gd name="T26" fmla="*/ 17 w 24"/>
                <a:gd name="T27" fmla="*/ 1 h 24"/>
                <a:gd name="T28" fmla="*/ 12 w 24"/>
                <a:gd name="T29" fmla="*/ 0 h 24"/>
                <a:gd name="T30" fmla="*/ 0 w 24"/>
                <a:gd name="T31" fmla="*/ 10 h 24"/>
                <a:gd name="T32" fmla="*/ 0 w 24"/>
                <a:gd name="T33" fmla="*/ 12 h 24"/>
                <a:gd name="T34" fmla="*/ 7 w 24"/>
                <a:gd name="T35" fmla="*/ 23 h 24"/>
                <a:gd name="T36" fmla="*/ 12 w 24"/>
                <a:gd name="T37" fmla="*/ 24 h 24"/>
                <a:gd name="T38" fmla="*/ 24 w 24"/>
                <a:gd name="T39" fmla="*/ 13 h 24"/>
                <a:gd name="T40" fmla="*/ 22 w 24"/>
                <a:gd name="T4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4">
                  <a:moveTo>
                    <a:pt x="22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19" y="17"/>
                    <a:pt x="16" y="20"/>
                    <a:pt x="12" y="20"/>
                  </a:cubicBezTo>
                  <a:cubicBezTo>
                    <a:pt x="11" y="20"/>
                    <a:pt x="10" y="20"/>
                    <a:pt x="9" y="19"/>
                  </a:cubicBezTo>
                  <a:cubicBezTo>
                    <a:pt x="6" y="18"/>
                    <a:pt x="4" y="15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6"/>
                    <a:pt x="8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8" y="6"/>
                    <a:pt x="20" y="9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7"/>
                    <a:pt x="21" y="3"/>
                    <a:pt x="17" y="1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6"/>
                    <a:pt x="3" y="21"/>
                    <a:pt x="7" y="23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8" y="24"/>
                    <a:pt x="23" y="20"/>
                    <a:pt x="24" y="13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6" name="îśḻídê"/>
            <p:cNvSpPr/>
            <p:nvPr/>
          </p:nvSpPr>
          <p:spPr bwMode="auto">
            <a:xfrm>
              <a:off x="3751123" y="4709724"/>
              <a:ext cx="251496" cy="251496"/>
            </a:xfrm>
            <a:custGeom>
              <a:avLst/>
              <a:gdLst>
                <a:gd name="T0" fmla="*/ 66 w 67"/>
                <a:gd name="T1" fmla="*/ 40 h 67"/>
                <a:gd name="T2" fmla="*/ 59 w 67"/>
                <a:gd name="T3" fmla="*/ 36 h 67"/>
                <a:gd name="T4" fmla="*/ 61 w 67"/>
                <a:gd name="T5" fmla="*/ 27 h 67"/>
                <a:gd name="T6" fmla="*/ 65 w 67"/>
                <a:gd name="T7" fmla="*/ 25 h 67"/>
                <a:gd name="T8" fmla="*/ 59 w 67"/>
                <a:gd name="T9" fmla="*/ 14 h 67"/>
                <a:gd name="T10" fmla="*/ 55 w 67"/>
                <a:gd name="T11" fmla="*/ 16 h 67"/>
                <a:gd name="T12" fmla="*/ 49 w 67"/>
                <a:gd name="T13" fmla="*/ 12 h 67"/>
                <a:gd name="T14" fmla="*/ 40 w 67"/>
                <a:gd name="T15" fmla="*/ 0 h 67"/>
                <a:gd name="T16" fmla="*/ 36 w 67"/>
                <a:gd name="T17" fmla="*/ 8 h 67"/>
                <a:gd name="T18" fmla="*/ 27 w 67"/>
                <a:gd name="T19" fmla="*/ 6 h 67"/>
                <a:gd name="T20" fmla="*/ 25 w 67"/>
                <a:gd name="T21" fmla="*/ 2 h 67"/>
                <a:gd name="T22" fmla="*/ 14 w 67"/>
                <a:gd name="T23" fmla="*/ 8 h 67"/>
                <a:gd name="T24" fmla="*/ 16 w 67"/>
                <a:gd name="T25" fmla="*/ 12 h 67"/>
                <a:gd name="T26" fmla="*/ 12 w 67"/>
                <a:gd name="T27" fmla="*/ 18 h 67"/>
                <a:gd name="T28" fmla="*/ 0 w 67"/>
                <a:gd name="T29" fmla="*/ 27 h 67"/>
                <a:gd name="T30" fmla="*/ 8 w 67"/>
                <a:gd name="T31" fmla="*/ 31 h 67"/>
                <a:gd name="T32" fmla="*/ 6 w 67"/>
                <a:gd name="T33" fmla="*/ 40 h 67"/>
                <a:gd name="T34" fmla="*/ 2 w 67"/>
                <a:gd name="T35" fmla="*/ 42 h 67"/>
                <a:gd name="T36" fmla="*/ 8 w 67"/>
                <a:gd name="T37" fmla="*/ 53 h 67"/>
                <a:gd name="T38" fmla="*/ 12 w 67"/>
                <a:gd name="T39" fmla="*/ 51 h 67"/>
                <a:gd name="T40" fmla="*/ 18 w 67"/>
                <a:gd name="T41" fmla="*/ 55 h 67"/>
                <a:gd name="T42" fmla="*/ 27 w 67"/>
                <a:gd name="T43" fmla="*/ 67 h 67"/>
                <a:gd name="T44" fmla="*/ 31 w 67"/>
                <a:gd name="T45" fmla="*/ 59 h 67"/>
                <a:gd name="T46" fmla="*/ 40 w 67"/>
                <a:gd name="T47" fmla="*/ 61 h 67"/>
                <a:gd name="T48" fmla="*/ 42 w 67"/>
                <a:gd name="T49" fmla="*/ 65 h 67"/>
                <a:gd name="T50" fmla="*/ 53 w 67"/>
                <a:gd name="T51" fmla="*/ 59 h 67"/>
                <a:gd name="T52" fmla="*/ 51 w 67"/>
                <a:gd name="T53" fmla="*/ 55 h 67"/>
                <a:gd name="T54" fmla="*/ 55 w 67"/>
                <a:gd name="T55" fmla="*/ 49 h 67"/>
                <a:gd name="T56" fmla="*/ 62 w 67"/>
                <a:gd name="T57" fmla="*/ 48 h 67"/>
                <a:gd name="T58" fmla="*/ 54 w 67"/>
                <a:gd name="T59" fmla="*/ 46 h 67"/>
                <a:gd name="T60" fmla="*/ 49 w 67"/>
                <a:gd name="T61" fmla="*/ 59 h 67"/>
                <a:gd name="T62" fmla="*/ 39 w 67"/>
                <a:gd name="T63" fmla="*/ 57 h 67"/>
                <a:gd name="T64" fmla="*/ 29 w 67"/>
                <a:gd name="T65" fmla="*/ 58 h 67"/>
                <a:gd name="T66" fmla="*/ 22 w 67"/>
                <a:gd name="T67" fmla="*/ 56 h 67"/>
                <a:gd name="T68" fmla="*/ 13 w 67"/>
                <a:gd name="T69" fmla="*/ 48 h 67"/>
                <a:gd name="T70" fmla="*/ 10 w 67"/>
                <a:gd name="T71" fmla="*/ 41 h 67"/>
                <a:gd name="T72" fmla="*/ 10 w 67"/>
                <a:gd name="T73" fmla="*/ 31 h 67"/>
                <a:gd name="T74" fmla="*/ 6 w 67"/>
                <a:gd name="T75" fmla="*/ 22 h 67"/>
                <a:gd name="T76" fmla="*/ 18 w 67"/>
                <a:gd name="T77" fmla="*/ 15 h 67"/>
                <a:gd name="T78" fmla="*/ 23 w 67"/>
                <a:gd name="T79" fmla="*/ 6 h 67"/>
                <a:gd name="T80" fmla="*/ 33 w 67"/>
                <a:gd name="T81" fmla="*/ 10 h 67"/>
                <a:gd name="T82" fmla="*/ 40 w 67"/>
                <a:gd name="T83" fmla="*/ 5 h 67"/>
                <a:gd name="T84" fmla="*/ 46 w 67"/>
                <a:gd name="T85" fmla="*/ 13 h 67"/>
                <a:gd name="T86" fmla="*/ 59 w 67"/>
                <a:gd name="T87" fmla="*/ 18 h 67"/>
                <a:gd name="T88" fmla="*/ 57 w 67"/>
                <a:gd name="T89" fmla="*/ 28 h 67"/>
                <a:gd name="T90" fmla="*/ 58 w 67"/>
                <a:gd name="T91" fmla="*/ 38 h 67"/>
                <a:gd name="T92" fmla="*/ 62 w 67"/>
                <a:gd name="T93" fmla="*/ 48 h 67"/>
                <a:gd name="T94" fmla="*/ 28 w 67"/>
                <a:gd name="T95" fmla="*/ 49 h 67"/>
                <a:gd name="T96" fmla="*/ 20 w 67"/>
                <a:gd name="T97" fmla="*/ 29 h 67"/>
                <a:gd name="T98" fmla="*/ 47 w 67"/>
                <a:gd name="T99" fmla="*/ 34 h 67"/>
                <a:gd name="T100" fmla="*/ 29 w 67"/>
                <a:gd name="T101" fmla="*/ 47 h 67"/>
                <a:gd name="T102" fmla="*/ 33 w 67"/>
                <a:gd name="T103" fmla="*/ 51 h 67"/>
                <a:gd name="T104" fmla="*/ 39 w 67"/>
                <a:gd name="T105" fmla="*/ 17 h 67"/>
                <a:gd name="T106" fmla="*/ 16 w 67"/>
                <a:gd name="T10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67"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7" y="39"/>
                    <a:pt x="66" y="38"/>
                    <a:pt x="66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1" y="34"/>
                    <a:pt x="61" y="34"/>
                  </a:cubicBezTo>
                  <a:cubicBezTo>
                    <a:pt x="61" y="31"/>
                    <a:pt x="61" y="29"/>
                    <a:pt x="61" y="27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4"/>
                    <a:pt x="66" y="23"/>
                    <a:pt x="65" y="2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4"/>
                    <a:pt x="60" y="14"/>
                    <a:pt x="59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3" y="14"/>
                    <a:pt x="51" y="12"/>
                    <a:pt x="48" y="1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4"/>
                    <a:pt x="11" y="16"/>
                    <a:pt x="10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3"/>
                    <a:pt x="6" y="34"/>
                  </a:cubicBezTo>
                  <a:cubicBezTo>
                    <a:pt x="6" y="36"/>
                    <a:pt x="6" y="38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4" y="53"/>
                    <a:pt x="16" y="56"/>
                    <a:pt x="19" y="57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3"/>
                    <a:pt x="18" y="64"/>
                    <a:pt x="19" y="64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6"/>
                    <a:pt x="29" y="66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6" y="61"/>
                    <a:pt x="38" y="61"/>
                    <a:pt x="40" y="6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3" y="66"/>
                    <a:pt x="44" y="66"/>
                    <a:pt x="44" y="65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3" y="61"/>
                    <a:pt x="53" y="60"/>
                    <a:pt x="53" y="59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3" y="53"/>
                    <a:pt x="55" y="51"/>
                    <a:pt x="57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3" y="50"/>
                    <a:pt x="63" y="49"/>
                    <a:pt x="64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2" y="48"/>
                    <a:pt x="51" y="50"/>
                    <a:pt x="49" y="52"/>
                  </a:cubicBezTo>
                  <a:cubicBezTo>
                    <a:pt x="48" y="52"/>
                    <a:pt x="48" y="53"/>
                    <a:pt x="48" y="54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0" y="57"/>
                    <a:pt x="40" y="57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33" y="57"/>
                    <a:pt x="32" y="57"/>
                    <a:pt x="31" y="57"/>
                  </a:cubicBezTo>
                  <a:cubicBezTo>
                    <a:pt x="30" y="57"/>
                    <a:pt x="30" y="57"/>
                    <a:pt x="29" y="5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4"/>
                    <a:pt x="21" y="54"/>
                  </a:cubicBezTo>
                  <a:cubicBezTo>
                    <a:pt x="19" y="52"/>
                    <a:pt x="17" y="51"/>
                    <a:pt x="15" y="49"/>
                  </a:cubicBezTo>
                  <a:cubicBezTo>
                    <a:pt x="15" y="48"/>
                    <a:pt x="14" y="48"/>
                    <a:pt x="13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10" y="37"/>
                    <a:pt x="10" y="35"/>
                    <a:pt x="10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10" y="30"/>
                    <a:pt x="10" y="30"/>
                    <a:pt x="9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3" y="22"/>
                    <a:pt x="13" y="21"/>
                  </a:cubicBezTo>
                  <a:cubicBezTo>
                    <a:pt x="15" y="19"/>
                    <a:pt x="16" y="17"/>
                    <a:pt x="18" y="15"/>
                  </a:cubicBezTo>
                  <a:cubicBezTo>
                    <a:pt x="19" y="15"/>
                    <a:pt x="19" y="14"/>
                    <a:pt x="19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1"/>
                    <a:pt x="28" y="10"/>
                  </a:cubicBezTo>
                  <a:cubicBezTo>
                    <a:pt x="30" y="10"/>
                    <a:pt x="32" y="10"/>
                    <a:pt x="33" y="10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7" y="10"/>
                    <a:pt x="37" y="10"/>
                    <a:pt x="38" y="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6" y="13"/>
                  </a:cubicBezTo>
                  <a:cubicBezTo>
                    <a:pt x="48" y="15"/>
                    <a:pt x="50" y="16"/>
                    <a:pt x="52" y="18"/>
                  </a:cubicBezTo>
                  <a:cubicBezTo>
                    <a:pt x="52" y="19"/>
                    <a:pt x="53" y="19"/>
                    <a:pt x="54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6" y="27"/>
                    <a:pt x="57" y="28"/>
                  </a:cubicBezTo>
                  <a:cubicBezTo>
                    <a:pt x="57" y="30"/>
                    <a:pt x="57" y="32"/>
                    <a:pt x="57" y="34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7" y="37"/>
                    <a:pt x="57" y="37"/>
                    <a:pt x="58" y="3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6"/>
                    <a:pt x="62" y="46"/>
                    <a:pt x="62" y="46"/>
                  </a:cubicBezTo>
                  <a:lnTo>
                    <a:pt x="62" y="48"/>
                  </a:lnTo>
                  <a:close/>
                  <a:moveTo>
                    <a:pt x="28" y="49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3" y="45"/>
                    <a:pt x="20" y="39"/>
                    <a:pt x="20" y="34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2" y="23"/>
                    <a:pt x="28" y="20"/>
                    <a:pt x="33" y="20"/>
                  </a:cubicBezTo>
                  <a:cubicBezTo>
                    <a:pt x="35" y="20"/>
                    <a:pt x="36" y="20"/>
                    <a:pt x="38" y="20"/>
                  </a:cubicBezTo>
                  <a:cubicBezTo>
                    <a:pt x="44" y="22"/>
                    <a:pt x="47" y="28"/>
                    <a:pt x="47" y="34"/>
                  </a:cubicBezTo>
                  <a:cubicBezTo>
                    <a:pt x="47" y="35"/>
                    <a:pt x="47" y="37"/>
                    <a:pt x="47" y="38"/>
                  </a:cubicBezTo>
                  <a:cubicBezTo>
                    <a:pt x="45" y="44"/>
                    <a:pt x="39" y="47"/>
                    <a:pt x="33" y="47"/>
                  </a:cubicBezTo>
                  <a:cubicBezTo>
                    <a:pt x="32" y="47"/>
                    <a:pt x="30" y="47"/>
                    <a:pt x="29" y="47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0" y="51"/>
                    <a:pt x="32" y="51"/>
                    <a:pt x="33" y="51"/>
                  </a:cubicBezTo>
                  <a:cubicBezTo>
                    <a:pt x="41" y="51"/>
                    <a:pt x="48" y="47"/>
                    <a:pt x="50" y="39"/>
                  </a:cubicBezTo>
                  <a:cubicBezTo>
                    <a:pt x="51" y="37"/>
                    <a:pt x="51" y="35"/>
                    <a:pt x="51" y="34"/>
                  </a:cubicBezTo>
                  <a:cubicBezTo>
                    <a:pt x="51" y="26"/>
                    <a:pt x="47" y="19"/>
                    <a:pt x="39" y="17"/>
                  </a:cubicBezTo>
                  <a:cubicBezTo>
                    <a:pt x="37" y="16"/>
                    <a:pt x="35" y="16"/>
                    <a:pt x="33" y="16"/>
                  </a:cubicBezTo>
                  <a:cubicBezTo>
                    <a:pt x="26" y="16"/>
                    <a:pt x="19" y="20"/>
                    <a:pt x="16" y="28"/>
                  </a:cubicBezTo>
                  <a:cubicBezTo>
                    <a:pt x="16" y="30"/>
                    <a:pt x="16" y="32"/>
                    <a:pt x="16" y="34"/>
                  </a:cubicBezTo>
                  <a:cubicBezTo>
                    <a:pt x="16" y="41"/>
                    <a:pt x="20" y="48"/>
                    <a:pt x="28" y="50"/>
                  </a:cubicBez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7" name="iṩlíḓé"/>
            <p:cNvSpPr/>
            <p:nvPr/>
          </p:nvSpPr>
          <p:spPr bwMode="auto">
            <a:xfrm>
              <a:off x="3837970" y="4796571"/>
              <a:ext cx="77801" cy="77801"/>
            </a:xfrm>
            <a:custGeom>
              <a:avLst/>
              <a:gdLst>
                <a:gd name="T0" fmla="*/ 19 w 21"/>
                <a:gd name="T1" fmla="*/ 11 h 21"/>
                <a:gd name="T2" fmla="*/ 17 w 21"/>
                <a:gd name="T3" fmla="*/ 11 h 21"/>
                <a:gd name="T4" fmla="*/ 10 w 21"/>
                <a:gd name="T5" fmla="*/ 17 h 21"/>
                <a:gd name="T6" fmla="*/ 7 w 21"/>
                <a:gd name="T7" fmla="*/ 16 h 21"/>
                <a:gd name="T8" fmla="*/ 4 w 21"/>
                <a:gd name="T9" fmla="*/ 11 h 21"/>
                <a:gd name="T10" fmla="*/ 4 w 21"/>
                <a:gd name="T11" fmla="*/ 10 h 21"/>
                <a:gd name="T12" fmla="*/ 10 w 21"/>
                <a:gd name="T13" fmla="*/ 4 h 21"/>
                <a:gd name="T14" fmla="*/ 14 w 21"/>
                <a:gd name="T15" fmla="*/ 5 h 21"/>
                <a:gd name="T16" fmla="*/ 17 w 21"/>
                <a:gd name="T17" fmla="*/ 10 h 21"/>
                <a:gd name="T18" fmla="*/ 17 w 21"/>
                <a:gd name="T19" fmla="*/ 11 h 21"/>
                <a:gd name="T20" fmla="*/ 19 w 21"/>
                <a:gd name="T21" fmla="*/ 11 h 21"/>
                <a:gd name="T22" fmla="*/ 21 w 21"/>
                <a:gd name="T23" fmla="*/ 11 h 21"/>
                <a:gd name="T24" fmla="*/ 21 w 21"/>
                <a:gd name="T25" fmla="*/ 10 h 21"/>
                <a:gd name="T26" fmla="*/ 16 w 21"/>
                <a:gd name="T27" fmla="*/ 2 h 21"/>
                <a:gd name="T28" fmla="*/ 10 w 21"/>
                <a:gd name="T29" fmla="*/ 0 h 21"/>
                <a:gd name="T30" fmla="*/ 0 w 21"/>
                <a:gd name="T31" fmla="*/ 10 h 21"/>
                <a:gd name="T32" fmla="*/ 0 w 21"/>
                <a:gd name="T33" fmla="*/ 11 h 21"/>
                <a:gd name="T34" fmla="*/ 5 w 21"/>
                <a:gd name="T35" fmla="*/ 20 h 21"/>
                <a:gd name="T36" fmla="*/ 10 w 21"/>
                <a:gd name="T37" fmla="*/ 21 h 21"/>
                <a:gd name="T38" fmla="*/ 21 w 21"/>
                <a:gd name="T39" fmla="*/ 11 h 21"/>
                <a:gd name="T40" fmla="*/ 19 w 21"/>
                <a:gd name="T4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1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5"/>
                    <a:pt x="14" y="17"/>
                    <a:pt x="10" y="17"/>
                  </a:cubicBezTo>
                  <a:cubicBezTo>
                    <a:pt x="9" y="17"/>
                    <a:pt x="8" y="17"/>
                    <a:pt x="7" y="16"/>
                  </a:cubicBezTo>
                  <a:cubicBezTo>
                    <a:pt x="5" y="15"/>
                    <a:pt x="4" y="13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2" y="4"/>
                    <a:pt x="13" y="4"/>
                    <a:pt x="14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7"/>
                    <a:pt x="19" y="3"/>
                    <a:pt x="16" y="2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2" y="18"/>
                    <a:pt x="5" y="20"/>
                  </a:cubicBezTo>
                  <a:cubicBezTo>
                    <a:pt x="6" y="21"/>
                    <a:pt x="8" y="21"/>
                    <a:pt x="10" y="21"/>
                  </a:cubicBezTo>
                  <a:cubicBezTo>
                    <a:pt x="16" y="21"/>
                    <a:pt x="21" y="17"/>
                    <a:pt x="21" y="11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49" name="椭圆 828"/>
          <p:cNvSpPr/>
          <p:nvPr/>
        </p:nvSpPr>
        <p:spPr>
          <a:xfrm>
            <a:off x="4215667" y="4622528"/>
            <a:ext cx="283602" cy="22955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rot="0" spcFirstLastPara="0" vert="horz" wrap="none" lIns="0" tIns="0" rIns="0" bIns="0" numCol="1" spcCol="0" rtlCol="0" fromWordArt="0" anchor="ctr" anchorCtr="0" forceAA="0" compatLnSpc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53" name="椭圆 829"/>
          <p:cNvSpPr/>
          <p:nvPr/>
        </p:nvSpPr>
        <p:spPr>
          <a:xfrm>
            <a:off x="7705720" y="4595502"/>
            <a:ext cx="279565" cy="283602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52" name="椭圆 830"/>
          <p:cNvSpPr/>
          <p:nvPr/>
        </p:nvSpPr>
        <p:spPr>
          <a:xfrm>
            <a:off x="7259322" y="3512074"/>
            <a:ext cx="307646" cy="307002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50" name="椭圆 831"/>
          <p:cNvSpPr/>
          <p:nvPr/>
        </p:nvSpPr>
        <p:spPr>
          <a:xfrm>
            <a:off x="4637637" y="3517704"/>
            <a:ext cx="307646" cy="295742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51" name="椭圆 832"/>
          <p:cNvSpPr/>
          <p:nvPr/>
        </p:nvSpPr>
        <p:spPr>
          <a:xfrm>
            <a:off x="5822272" y="3191598"/>
            <a:ext cx="540428" cy="514384"/>
          </a:xfrm>
          <a:custGeom>
            <a:avLst/>
            <a:gdLst>
              <a:gd name="T0" fmla="*/ 6829 w 6861"/>
              <a:gd name="T1" fmla="*/ 2470 h 6539"/>
              <a:gd name="T2" fmla="*/ 6615 w 6861"/>
              <a:gd name="T3" fmla="*/ 2270 h 6539"/>
              <a:gd name="T4" fmla="*/ 4720 w 6861"/>
              <a:gd name="T5" fmla="*/ 1799 h 6539"/>
              <a:gd name="T6" fmla="*/ 3686 w 6861"/>
              <a:gd name="T7" fmla="*/ 142 h 6539"/>
              <a:gd name="T8" fmla="*/ 3430 w 6861"/>
              <a:gd name="T9" fmla="*/ 0 h 6539"/>
              <a:gd name="T10" fmla="*/ 3175 w 6861"/>
              <a:gd name="T11" fmla="*/ 142 h 6539"/>
              <a:gd name="T12" fmla="*/ 2141 w 6861"/>
              <a:gd name="T13" fmla="*/ 1799 h 6539"/>
              <a:gd name="T14" fmla="*/ 246 w 6861"/>
              <a:gd name="T15" fmla="*/ 2270 h 6539"/>
              <a:gd name="T16" fmla="*/ 32 w 6861"/>
              <a:gd name="T17" fmla="*/ 2470 h 6539"/>
              <a:gd name="T18" fmla="*/ 88 w 6861"/>
              <a:gd name="T19" fmla="*/ 2757 h 6539"/>
              <a:gd name="T20" fmla="*/ 1344 w 6861"/>
              <a:gd name="T21" fmla="*/ 4252 h 6539"/>
              <a:gd name="T22" fmla="*/ 1206 w 6861"/>
              <a:gd name="T23" fmla="*/ 6200 h 6539"/>
              <a:gd name="T24" fmla="*/ 1330 w 6861"/>
              <a:gd name="T25" fmla="*/ 6465 h 6539"/>
              <a:gd name="T26" fmla="*/ 1620 w 6861"/>
              <a:gd name="T27" fmla="*/ 6500 h 6539"/>
              <a:gd name="T28" fmla="*/ 3430 w 6861"/>
              <a:gd name="T29" fmla="*/ 5768 h 6539"/>
              <a:gd name="T30" fmla="*/ 5241 w 6861"/>
              <a:gd name="T31" fmla="*/ 6500 h 6539"/>
              <a:gd name="T32" fmla="*/ 5531 w 6861"/>
              <a:gd name="T33" fmla="*/ 6465 h 6539"/>
              <a:gd name="T34" fmla="*/ 5654 w 6861"/>
              <a:gd name="T35" fmla="*/ 6200 h 6539"/>
              <a:gd name="T36" fmla="*/ 5517 w 6861"/>
              <a:gd name="T37" fmla="*/ 4252 h 6539"/>
              <a:gd name="T38" fmla="*/ 6773 w 6861"/>
              <a:gd name="T39" fmla="*/ 2757 h 6539"/>
              <a:gd name="T40" fmla="*/ 6829 w 6861"/>
              <a:gd name="T41" fmla="*/ 2470 h 6539"/>
              <a:gd name="T42" fmla="*/ 3618 w 6861"/>
              <a:gd name="T43" fmla="*/ 1362 h 6539"/>
              <a:gd name="T44" fmla="*/ 2881 w 6861"/>
              <a:gd name="T45" fmla="*/ 2543 h 6539"/>
              <a:gd name="T46" fmla="*/ 2747 w 6861"/>
              <a:gd name="T47" fmla="*/ 2640 h 6539"/>
              <a:gd name="T48" fmla="*/ 1397 w 6861"/>
              <a:gd name="T49" fmla="*/ 2976 h 6539"/>
              <a:gd name="T50" fmla="*/ 1343 w 6861"/>
              <a:gd name="T51" fmla="*/ 2983 h 6539"/>
              <a:gd name="T52" fmla="*/ 1129 w 6861"/>
              <a:gd name="T53" fmla="*/ 2815 h 6539"/>
              <a:gd name="T54" fmla="*/ 1290 w 6861"/>
              <a:gd name="T55" fmla="*/ 2547 h 6539"/>
              <a:gd name="T56" fmla="*/ 2554 w 6861"/>
              <a:gd name="T57" fmla="*/ 2233 h 6539"/>
              <a:gd name="T58" fmla="*/ 3243 w 6861"/>
              <a:gd name="T59" fmla="*/ 1129 h 6539"/>
              <a:gd name="T60" fmla="*/ 3547 w 6861"/>
              <a:gd name="T61" fmla="*/ 1058 h 6539"/>
              <a:gd name="T62" fmla="*/ 3618 w 6861"/>
              <a:gd name="T63" fmla="*/ 1362 h 6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60" h="6539">
                <a:moveTo>
                  <a:pt x="6829" y="2470"/>
                </a:moveTo>
                <a:cubicBezTo>
                  <a:pt x="6797" y="2371"/>
                  <a:pt x="6716" y="2295"/>
                  <a:pt x="6615" y="2270"/>
                </a:cubicBezTo>
                <a:lnTo>
                  <a:pt x="4720" y="1799"/>
                </a:lnTo>
                <a:lnTo>
                  <a:pt x="3686" y="142"/>
                </a:lnTo>
                <a:cubicBezTo>
                  <a:pt x="3631" y="54"/>
                  <a:pt x="3534" y="0"/>
                  <a:pt x="3430" y="0"/>
                </a:cubicBezTo>
                <a:cubicBezTo>
                  <a:pt x="3326" y="0"/>
                  <a:pt x="3230" y="54"/>
                  <a:pt x="3175" y="142"/>
                </a:cubicBezTo>
                <a:lnTo>
                  <a:pt x="2141" y="1799"/>
                </a:lnTo>
                <a:lnTo>
                  <a:pt x="246" y="2270"/>
                </a:lnTo>
                <a:cubicBezTo>
                  <a:pt x="145" y="2295"/>
                  <a:pt x="64" y="2371"/>
                  <a:pt x="32" y="2470"/>
                </a:cubicBezTo>
                <a:cubicBezTo>
                  <a:pt x="0" y="2568"/>
                  <a:pt x="21" y="2677"/>
                  <a:pt x="88" y="2757"/>
                </a:cubicBezTo>
                <a:lnTo>
                  <a:pt x="1344" y="4252"/>
                </a:lnTo>
                <a:lnTo>
                  <a:pt x="1206" y="6200"/>
                </a:lnTo>
                <a:cubicBezTo>
                  <a:pt x="1199" y="6304"/>
                  <a:pt x="1246" y="6404"/>
                  <a:pt x="1330" y="6465"/>
                </a:cubicBezTo>
                <a:cubicBezTo>
                  <a:pt x="1414" y="6526"/>
                  <a:pt x="1524" y="6539"/>
                  <a:pt x="1620" y="6500"/>
                </a:cubicBezTo>
                <a:lnTo>
                  <a:pt x="3430" y="5768"/>
                </a:lnTo>
                <a:lnTo>
                  <a:pt x="5241" y="6500"/>
                </a:lnTo>
                <a:cubicBezTo>
                  <a:pt x="5337" y="6539"/>
                  <a:pt x="5447" y="6526"/>
                  <a:pt x="5531" y="6465"/>
                </a:cubicBezTo>
                <a:cubicBezTo>
                  <a:pt x="5615" y="6404"/>
                  <a:pt x="5662" y="6304"/>
                  <a:pt x="5654" y="6200"/>
                </a:cubicBezTo>
                <a:lnTo>
                  <a:pt x="5517" y="4252"/>
                </a:lnTo>
                <a:lnTo>
                  <a:pt x="6773" y="2757"/>
                </a:lnTo>
                <a:cubicBezTo>
                  <a:pt x="6840" y="2677"/>
                  <a:pt x="6861" y="2568"/>
                  <a:pt x="6829" y="2470"/>
                </a:cubicBezTo>
                <a:close/>
                <a:moveTo>
                  <a:pt x="3618" y="1362"/>
                </a:moveTo>
                <a:lnTo>
                  <a:pt x="2881" y="2543"/>
                </a:lnTo>
                <a:cubicBezTo>
                  <a:pt x="2851" y="2591"/>
                  <a:pt x="2803" y="2626"/>
                  <a:pt x="2747" y="2640"/>
                </a:cubicBezTo>
                <a:lnTo>
                  <a:pt x="1397" y="2976"/>
                </a:lnTo>
                <a:cubicBezTo>
                  <a:pt x="1379" y="2980"/>
                  <a:pt x="1361" y="2983"/>
                  <a:pt x="1343" y="2983"/>
                </a:cubicBezTo>
                <a:cubicBezTo>
                  <a:pt x="1244" y="2983"/>
                  <a:pt x="1154" y="2915"/>
                  <a:pt x="1129" y="2815"/>
                </a:cubicBezTo>
                <a:cubicBezTo>
                  <a:pt x="1100" y="2697"/>
                  <a:pt x="1172" y="2577"/>
                  <a:pt x="1290" y="2547"/>
                </a:cubicBezTo>
                <a:lnTo>
                  <a:pt x="2554" y="2233"/>
                </a:lnTo>
                <a:lnTo>
                  <a:pt x="3243" y="1129"/>
                </a:lnTo>
                <a:cubicBezTo>
                  <a:pt x="3308" y="1025"/>
                  <a:pt x="3444" y="994"/>
                  <a:pt x="3547" y="1058"/>
                </a:cubicBezTo>
                <a:cubicBezTo>
                  <a:pt x="3651" y="1123"/>
                  <a:pt x="3682" y="1259"/>
                  <a:pt x="3618" y="1362"/>
                </a:cubicBezTo>
                <a:close/>
              </a:path>
            </a:pathLst>
          </a:cu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rot="0" spcFirstLastPara="0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34" name="组合 833"/>
          <p:cNvGrpSpPr/>
          <p:nvPr/>
        </p:nvGrpSpPr>
        <p:grpSpPr>
          <a:xfrm>
            <a:off x="1481788" y="4399536"/>
            <a:ext cx="2248912" cy="958133"/>
            <a:chOff x="3389687" y="2343753"/>
            <a:chExt cx="2248912" cy="958133"/>
          </a:xfrm>
        </p:grpSpPr>
        <p:sp>
          <p:nvSpPr>
            <p:cNvPr id="835" name="文本框 834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36" name="文本框 835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37" name="组合 836"/>
          <p:cNvGrpSpPr/>
          <p:nvPr/>
        </p:nvGrpSpPr>
        <p:grpSpPr>
          <a:xfrm>
            <a:off x="8500019" y="4399536"/>
            <a:ext cx="2248912" cy="958133"/>
            <a:chOff x="3389687" y="2343753"/>
            <a:chExt cx="2248912" cy="958133"/>
          </a:xfrm>
        </p:grpSpPr>
        <p:sp>
          <p:nvSpPr>
            <p:cNvPr id="838" name="文本框 837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39" name="文本框 838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40" name="组合 839"/>
          <p:cNvGrpSpPr/>
          <p:nvPr/>
        </p:nvGrpSpPr>
        <p:grpSpPr>
          <a:xfrm>
            <a:off x="2006174" y="2658560"/>
            <a:ext cx="2248912" cy="958133"/>
            <a:chOff x="3389687" y="2343753"/>
            <a:chExt cx="2248912" cy="958133"/>
          </a:xfrm>
        </p:grpSpPr>
        <p:sp>
          <p:nvSpPr>
            <p:cNvPr id="841" name="文本框 840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2" name="文本框 841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43" name="组合 842"/>
          <p:cNvGrpSpPr/>
          <p:nvPr/>
        </p:nvGrpSpPr>
        <p:grpSpPr>
          <a:xfrm>
            <a:off x="7880669" y="2658560"/>
            <a:ext cx="2248912" cy="958133"/>
            <a:chOff x="3389687" y="2343753"/>
            <a:chExt cx="2248912" cy="958133"/>
          </a:xfrm>
        </p:grpSpPr>
        <p:sp>
          <p:nvSpPr>
            <p:cNvPr id="844" name="文本框 843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5" name="文本框 844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46" name="组合 845"/>
          <p:cNvGrpSpPr/>
          <p:nvPr/>
        </p:nvGrpSpPr>
        <p:grpSpPr>
          <a:xfrm>
            <a:off x="4984434" y="1717192"/>
            <a:ext cx="2248912" cy="958133"/>
            <a:chOff x="3389687" y="2343753"/>
            <a:chExt cx="2248912" cy="958133"/>
          </a:xfrm>
        </p:grpSpPr>
        <p:sp>
          <p:nvSpPr>
            <p:cNvPr id="847" name="文本框 846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8" name="文本框 847"/>
            <p:cNvSpPr txBox="1"/>
            <p:nvPr/>
          </p:nvSpPr>
          <p:spPr>
            <a:xfrm>
              <a:off x="3389687" y="2696464"/>
              <a:ext cx="2248912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55" name="文本框 854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自身因素分析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" grpId="0"/>
      <p:bldP spid="853" grpId="0"/>
      <p:bldP spid="852" grpId="0"/>
      <p:bldP spid="850" grpId="0"/>
      <p:bldP spid="8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2120" y="2211849"/>
            <a:ext cx="9247751" cy="1797728"/>
            <a:chOff x="757000" y="1619250"/>
            <a:chExt cx="7630000" cy="1483242"/>
          </a:xfrm>
        </p:grpSpPr>
        <p:sp>
          <p:nvSpPr>
            <p:cNvPr id="3" name="任意多边形: 形状 59"/>
            <p:cNvSpPr/>
            <p:nvPr/>
          </p:nvSpPr>
          <p:spPr bwMode="auto">
            <a:xfrm>
              <a:off x="1103131" y="1789579"/>
              <a:ext cx="481013" cy="436563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5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60"/>
            <p:cNvSpPr txBox="1"/>
            <p:nvPr/>
          </p:nvSpPr>
          <p:spPr>
            <a:xfrm>
              <a:off x="757000" y="2309749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HK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任意多边形: 形状 61"/>
            <p:cNvSpPr/>
            <p:nvPr/>
          </p:nvSpPr>
          <p:spPr bwMode="auto">
            <a:xfrm>
              <a:off x="2718106" y="1812598"/>
              <a:ext cx="479425" cy="390525"/>
            </a:xfrm>
            <a:custGeom>
              <a:avLst/>
              <a:gdLst>
                <a:gd name="T0" fmla="*/ 38 w 128"/>
                <a:gd name="T1" fmla="*/ 60 h 104"/>
                <a:gd name="T2" fmla="*/ 64 w 128"/>
                <a:gd name="T3" fmla="*/ 86 h 104"/>
                <a:gd name="T4" fmla="*/ 90 w 128"/>
                <a:gd name="T5" fmla="*/ 60 h 104"/>
                <a:gd name="T6" fmla="*/ 64 w 128"/>
                <a:gd name="T7" fmla="*/ 34 h 104"/>
                <a:gd name="T8" fmla="*/ 38 w 128"/>
                <a:gd name="T9" fmla="*/ 60 h 104"/>
                <a:gd name="T10" fmla="*/ 120 w 128"/>
                <a:gd name="T11" fmla="*/ 16 h 104"/>
                <a:gd name="T12" fmla="*/ 92 w 128"/>
                <a:gd name="T13" fmla="*/ 16 h 104"/>
                <a:gd name="T14" fmla="*/ 80 w 128"/>
                <a:gd name="T15" fmla="*/ 0 h 104"/>
                <a:gd name="T16" fmla="*/ 48 w 128"/>
                <a:gd name="T17" fmla="*/ 0 h 104"/>
                <a:gd name="T18" fmla="*/ 36 w 128"/>
                <a:gd name="T19" fmla="*/ 16 h 104"/>
                <a:gd name="T20" fmla="*/ 8 w 128"/>
                <a:gd name="T21" fmla="*/ 16 h 104"/>
                <a:gd name="T22" fmla="*/ 0 w 128"/>
                <a:gd name="T23" fmla="*/ 24 h 104"/>
                <a:gd name="T24" fmla="*/ 0 w 128"/>
                <a:gd name="T25" fmla="*/ 96 h 104"/>
                <a:gd name="T26" fmla="*/ 8 w 128"/>
                <a:gd name="T27" fmla="*/ 104 h 104"/>
                <a:gd name="T28" fmla="*/ 120 w 128"/>
                <a:gd name="T29" fmla="*/ 104 h 104"/>
                <a:gd name="T30" fmla="*/ 128 w 128"/>
                <a:gd name="T31" fmla="*/ 96 h 104"/>
                <a:gd name="T32" fmla="*/ 128 w 128"/>
                <a:gd name="T33" fmla="*/ 24 h 104"/>
                <a:gd name="T34" fmla="*/ 120 w 128"/>
                <a:gd name="T35" fmla="*/ 16 h 104"/>
                <a:gd name="T36" fmla="*/ 64 w 128"/>
                <a:gd name="T37" fmla="*/ 95 h 104"/>
                <a:gd name="T38" fmla="*/ 29 w 128"/>
                <a:gd name="T39" fmla="*/ 60 h 104"/>
                <a:gd name="T40" fmla="*/ 64 w 128"/>
                <a:gd name="T41" fmla="*/ 24 h 104"/>
                <a:gd name="T42" fmla="*/ 100 w 128"/>
                <a:gd name="T43" fmla="*/ 60 h 104"/>
                <a:gd name="T44" fmla="*/ 64 w 128"/>
                <a:gd name="T45" fmla="*/ 95 h 104"/>
                <a:gd name="T46" fmla="*/ 120 w 128"/>
                <a:gd name="T47" fmla="*/ 40 h 104"/>
                <a:gd name="T48" fmla="*/ 104 w 128"/>
                <a:gd name="T49" fmla="*/ 40 h 104"/>
                <a:gd name="T50" fmla="*/ 104 w 128"/>
                <a:gd name="T51" fmla="*/ 32 h 104"/>
                <a:gd name="T52" fmla="*/ 120 w 128"/>
                <a:gd name="T53" fmla="*/ 32 h 104"/>
                <a:gd name="T54" fmla="*/ 120 w 128"/>
                <a:gd name="T55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104">
                  <a:moveTo>
                    <a:pt x="38" y="60"/>
                  </a:moveTo>
                  <a:cubicBezTo>
                    <a:pt x="38" y="74"/>
                    <a:pt x="50" y="86"/>
                    <a:pt x="64" y="86"/>
                  </a:cubicBezTo>
                  <a:cubicBezTo>
                    <a:pt x="78" y="86"/>
                    <a:pt x="90" y="74"/>
                    <a:pt x="90" y="60"/>
                  </a:cubicBezTo>
                  <a:cubicBezTo>
                    <a:pt x="90" y="46"/>
                    <a:pt x="78" y="34"/>
                    <a:pt x="64" y="34"/>
                  </a:cubicBezTo>
                  <a:cubicBezTo>
                    <a:pt x="50" y="34"/>
                    <a:pt x="38" y="46"/>
                    <a:pt x="38" y="60"/>
                  </a:cubicBezTo>
                  <a:close/>
                  <a:moveTo>
                    <a:pt x="120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0" y="8"/>
                    <a:pt x="88" y="0"/>
                    <a:pt x="8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0" y="0"/>
                    <a:pt x="38" y="8"/>
                    <a:pt x="3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0"/>
                    <a:pt x="4" y="104"/>
                    <a:pt x="8" y="104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4" y="104"/>
                    <a:pt x="128" y="100"/>
                    <a:pt x="128" y="96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0"/>
                    <a:pt x="124" y="16"/>
                    <a:pt x="120" y="16"/>
                  </a:cubicBezTo>
                  <a:close/>
                  <a:moveTo>
                    <a:pt x="64" y="95"/>
                  </a:moveTo>
                  <a:cubicBezTo>
                    <a:pt x="44" y="95"/>
                    <a:pt x="29" y="80"/>
                    <a:pt x="29" y="60"/>
                  </a:cubicBezTo>
                  <a:cubicBezTo>
                    <a:pt x="29" y="40"/>
                    <a:pt x="44" y="24"/>
                    <a:pt x="64" y="24"/>
                  </a:cubicBezTo>
                  <a:cubicBezTo>
                    <a:pt x="84" y="24"/>
                    <a:pt x="100" y="40"/>
                    <a:pt x="100" y="60"/>
                  </a:cubicBezTo>
                  <a:cubicBezTo>
                    <a:pt x="100" y="80"/>
                    <a:pt x="84" y="95"/>
                    <a:pt x="64" y="95"/>
                  </a:cubicBezTo>
                  <a:close/>
                  <a:moveTo>
                    <a:pt x="120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20" y="40"/>
                  </a:lnTo>
                  <a:close/>
                </a:path>
              </a:pathLst>
            </a:cu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2150729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764910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5379091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993271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66"/>
            <p:cNvSpPr txBox="1"/>
            <p:nvPr/>
          </p:nvSpPr>
          <p:spPr>
            <a:xfrm>
              <a:off x="2371181" y="2309748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HK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任意多边形: 形状 67"/>
            <p:cNvSpPr/>
            <p:nvPr/>
          </p:nvSpPr>
          <p:spPr bwMode="auto">
            <a:xfrm>
              <a:off x="4331493" y="1768148"/>
              <a:ext cx="481013" cy="479425"/>
            </a:xfrm>
            <a:custGeom>
              <a:avLst/>
              <a:gdLst>
                <a:gd name="T0" fmla="*/ 108 w 128"/>
                <a:gd name="T1" fmla="*/ 0 h 128"/>
                <a:gd name="T2" fmla="*/ 128 w 128"/>
                <a:gd name="T3" fmla="*/ 20 h 128"/>
                <a:gd name="T4" fmla="*/ 124 w 128"/>
                <a:gd name="T5" fmla="*/ 32 h 128"/>
                <a:gd name="T6" fmla="*/ 116 w 128"/>
                <a:gd name="T7" fmla="*/ 40 h 128"/>
                <a:gd name="T8" fmla="*/ 88 w 128"/>
                <a:gd name="T9" fmla="*/ 12 h 128"/>
                <a:gd name="T10" fmla="*/ 96 w 128"/>
                <a:gd name="T11" fmla="*/ 4 h 128"/>
                <a:gd name="T12" fmla="*/ 108 w 128"/>
                <a:gd name="T13" fmla="*/ 0 h 128"/>
                <a:gd name="T14" fmla="*/ 8 w 128"/>
                <a:gd name="T15" fmla="*/ 92 h 128"/>
                <a:gd name="T16" fmla="*/ 0 w 128"/>
                <a:gd name="T17" fmla="*/ 128 h 128"/>
                <a:gd name="T18" fmla="*/ 36 w 128"/>
                <a:gd name="T19" fmla="*/ 120 h 128"/>
                <a:gd name="T20" fmla="*/ 110 w 128"/>
                <a:gd name="T21" fmla="*/ 46 h 128"/>
                <a:gd name="T22" fmla="*/ 82 w 128"/>
                <a:gd name="T23" fmla="*/ 18 h 128"/>
                <a:gd name="T24" fmla="*/ 8 w 128"/>
                <a:gd name="T25" fmla="*/ 92 h 128"/>
                <a:gd name="T26" fmla="*/ 89 w 128"/>
                <a:gd name="T27" fmla="*/ 45 h 128"/>
                <a:gd name="T28" fmla="*/ 33 w 128"/>
                <a:gd name="T29" fmla="*/ 101 h 128"/>
                <a:gd name="T30" fmla="*/ 27 w 128"/>
                <a:gd name="T31" fmla="*/ 95 h 128"/>
                <a:gd name="T32" fmla="*/ 83 w 128"/>
                <a:gd name="T33" fmla="*/ 39 h 128"/>
                <a:gd name="T34" fmla="*/ 89 w 128"/>
                <a:gd name="T35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28">
                  <a:moveTo>
                    <a:pt x="108" y="0"/>
                  </a:moveTo>
                  <a:cubicBezTo>
                    <a:pt x="119" y="0"/>
                    <a:pt x="128" y="9"/>
                    <a:pt x="128" y="20"/>
                  </a:cubicBezTo>
                  <a:cubicBezTo>
                    <a:pt x="128" y="25"/>
                    <a:pt x="127" y="29"/>
                    <a:pt x="124" y="3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9" y="1"/>
                    <a:pt x="103" y="0"/>
                    <a:pt x="108" y="0"/>
                  </a:cubicBezTo>
                  <a:close/>
                  <a:moveTo>
                    <a:pt x="8" y="92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8" y="92"/>
                  </a:lnTo>
                  <a:close/>
                  <a:moveTo>
                    <a:pt x="89" y="45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83" y="39"/>
                    <a:pt x="83" y="39"/>
                    <a:pt x="83" y="39"/>
                  </a:cubicBezTo>
                  <a:lnTo>
                    <a:pt x="89" y="45"/>
                  </a:ln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文本框 68"/>
            <p:cNvSpPr txBox="1"/>
            <p:nvPr/>
          </p:nvSpPr>
          <p:spPr>
            <a:xfrm>
              <a:off x="3985362" y="2309749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HK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任意多边形: 形状 69"/>
            <p:cNvSpPr/>
            <p:nvPr/>
          </p:nvSpPr>
          <p:spPr bwMode="auto">
            <a:xfrm>
              <a:off x="5915512" y="1768148"/>
              <a:ext cx="541338" cy="479425"/>
            </a:xfrm>
            <a:custGeom>
              <a:avLst/>
              <a:gdLst>
                <a:gd name="T0" fmla="*/ 136 w 144"/>
                <a:gd name="T1" fmla="*/ 113 h 128"/>
                <a:gd name="T2" fmla="*/ 144 w 144"/>
                <a:gd name="T3" fmla="*/ 126 h 128"/>
                <a:gd name="T4" fmla="*/ 144 w 144"/>
                <a:gd name="T5" fmla="*/ 128 h 128"/>
                <a:gd name="T6" fmla="*/ 140 w 144"/>
                <a:gd name="T7" fmla="*/ 128 h 128"/>
                <a:gd name="T8" fmla="*/ 118 w 144"/>
                <a:gd name="T9" fmla="*/ 119 h 128"/>
                <a:gd name="T10" fmla="*/ 108 w 144"/>
                <a:gd name="T11" fmla="*/ 120 h 128"/>
                <a:gd name="T12" fmla="*/ 72 w 144"/>
                <a:gd name="T13" fmla="*/ 88 h 128"/>
                <a:gd name="T14" fmla="*/ 108 w 144"/>
                <a:gd name="T15" fmla="*/ 56 h 128"/>
                <a:gd name="T16" fmla="*/ 144 w 144"/>
                <a:gd name="T17" fmla="*/ 88 h 128"/>
                <a:gd name="T18" fmla="*/ 137 w 144"/>
                <a:gd name="T19" fmla="*/ 107 h 128"/>
                <a:gd name="T20" fmla="*/ 136 w 144"/>
                <a:gd name="T21" fmla="*/ 113 h 128"/>
                <a:gd name="T22" fmla="*/ 29 w 144"/>
                <a:gd name="T23" fmla="*/ 28 h 128"/>
                <a:gd name="T24" fmla="*/ 16 w 144"/>
                <a:gd name="T25" fmla="*/ 52 h 128"/>
                <a:gd name="T26" fmla="*/ 20 w 144"/>
                <a:gd name="T27" fmla="*/ 67 h 128"/>
                <a:gd name="T28" fmla="*/ 33 w 144"/>
                <a:gd name="T29" fmla="*/ 79 h 128"/>
                <a:gd name="T30" fmla="*/ 40 w 144"/>
                <a:gd name="T31" fmla="*/ 90 h 128"/>
                <a:gd name="T32" fmla="*/ 40 w 144"/>
                <a:gd name="T33" fmla="*/ 95 h 128"/>
                <a:gd name="T34" fmla="*/ 43 w 144"/>
                <a:gd name="T35" fmla="*/ 92 h 128"/>
                <a:gd name="T36" fmla="*/ 54 w 144"/>
                <a:gd name="T37" fmla="*/ 87 h 128"/>
                <a:gd name="T38" fmla="*/ 56 w 144"/>
                <a:gd name="T39" fmla="*/ 87 h 128"/>
                <a:gd name="T40" fmla="*/ 64 w 144"/>
                <a:gd name="T41" fmla="*/ 88 h 128"/>
                <a:gd name="T42" fmla="*/ 64 w 144"/>
                <a:gd name="T43" fmla="*/ 104 h 128"/>
                <a:gd name="T44" fmla="*/ 54 w 144"/>
                <a:gd name="T45" fmla="*/ 103 h 128"/>
                <a:gd name="T46" fmla="*/ 8 w 144"/>
                <a:gd name="T47" fmla="*/ 120 h 128"/>
                <a:gd name="T48" fmla="*/ 8 w 144"/>
                <a:gd name="T49" fmla="*/ 117 h 128"/>
                <a:gd name="T50" fmla="*/ 24 w 144"/>
                <a:gd name="T51" fmla="*/ 96 h 128"/>
                <a:gd name="T52" fmla="*/ 24 w 144"/>
                <a:gd name="T53" fmla="*/ 92 h 128"/>
                <a:gd name="T54" fmla="*/ 0 w 144"/>
                <a:gd name="T55" fmla="*/ 52 h 128"/>
                <a:gd name="T56" fmla="*/ 64 w 144"/>
                <a:gd name="T57" fmla="*/ 0 h 128"/>
                <a:gd name="T58" fmla="*/ 128 w 144"/>
                <a:gd name="T59" fmla="*/ 51 h 128"/>
                <a:gd name="T60" fmla="*/ 111 w 144"/>
                <a:gd name="T61" fmla="*/ 47 h 128"/>
                <a:gd name="T62" fmla="*/ 99 w 144"/>
                <a:gd name="T63" fmla="*/ 28 h 128"/>
                <a:gd name="T64" fmla="*/ 84 w 144"/>
                <a:gd name="T65" fmla="*/ 19 h 128"/>
                <a:gd name="T66" fmla="*/ 64 w 144"/>
                <a:gd name="T67" fmla="*/ 16 h 128"/>
                <a:gd name="T68" fmla="*/ 44 w 144"/>
                <a:gd name="T69" fmla="*/ 19 h 128"/>
                <a:gd name="T70" fmla="*/ 29 w 144"/>
                <a:gd name="T71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28">
                  <a:moveTo>
                    <a:pt x="136" y="113"/>
                  </a:moveTo>
                  <a:cubicBezTo>
                    <a:pt x="136" y="118"/>
                    <a:pt x="139" y="123"/>
                    <a:pt x="144" y="126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8"/>
                    <a:pt x="141" y="128"/>
                    <a:pt x="140" y="128"/>
                  </a:cubicBezTo>
                  <a:cubicBezTo>
                    <a:pt x="131" y="128"/>
                    <a:pt x="124" y="124"/>
                    <a:pt x="118" y="119"/>
                  </a:cubicBezTo>
                  <a:cubicBezTo>
                    <a:pt x="115" y="120"/>
                    <a:pt x="112" y="120"/>
                    <a:pt x="108" y="120"/>
                  </a:cubicBezTo>
                  <a:cubicBezTo>
                    <a:pt x="88" y="120"/>
                    <a:pt x="72" y="106"/>
                    <a:pt x="72" y="88"/>
                  </a:cubicBezTo>
                  <a:cubicBezTo>
                    <a:pt x="72" y="70"/>
                    <a:pt x="88" y="56"/>
                    <a:pt x="108" y="56"/>
                  </a:cubicBezTo>
                  <a:cubicBezTo>
                    <a:pt x="128" y="56"/>
                    <a:pt x="144" y="70"/>
                    <a:pt x="144" y="88"/>
                  </a:cubicBezTo>
                  <a:cubicBezTo>
                    <a:pt x="144" y="95"/>
                    <a:pt x="142" y="101"/>
                    <a:pt x="137" y="107"/>
                  </a:cubicBezTo>
                  <a:cubicBezTo>
                    <a:pt x="136" y="108"/>
                    <a:pt x="136" y="110"/>
                    <a:pt x="136" y="113"/>
                  </a:cubicBezTo>
                  <a:close/>
                  <a:moveTo>
                    <a:pt x="29" y="28"/>
                  </a:moveTo>
                  <a:cubicBezTo>
                    <a:pt x="21" y="34"/>
                    <a:pt x="16" y="43"/>
                    <a:pt x="16" y="52"/>
                  </a:cubicBezTo>
                  <a:cubicBezTo>
                    <a:pt x="16" y="57"/>
                    <a:pt x="17" y="62"/>
                    <a:pt x="20" y="67"/>
                  </a:cubicBezTo>
                  <a:cubicBezTo>
                    <a:pt x="23" y="71"/>
                    <a:pt x="27" y="76"/>
                    <a:pt x="33" y="79"/>
                  </a:cubicBezTo>
                  <a:cubicBezTo>
                    <a:pt x="36" y="82"/>
                    <a:pt x="39" y="86"/>
                    <a:pt x="40" y="90"/>
                  </a:cubicBezTo>
                  <a:cubicBezTo>
                    <a:pt x="40" y="92"/>
                    <a:pt x="40" y="93"/>
                    <a:pt x="40" y="95"/>
                  </a:cubicBezTo>
                  <a:cubicBezTo>
                    <a:pt x="41" y="94"/>
                    <a:pt x="42" y="93"/>
                    <a:pt x="43" y="92"/>
                  </a:cubicBezTo>
                  <a:cubicBezTo>
                    <a:pt x="46" y="89"/>
                    <a:pt x="50" y="87"/>
                    <a:pt x="54" y="87"/>
                  </a:cubicBezTo>
                  <a:cubicBezTo>
                    <a:pt x="55" y="87"/>
                    <a:pt x="55" y="87"/>
                    <a:pt x="56" y="87"/>
                  </a:cubicBezTo>
                  <a:cubicBezTo>
                    <a:pt x="59" y="88"/>
                    <a:pt x="61" y="88"/>
                    <a:pt x="64" y="88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1" y="104"/>
                    <a:pt x="57" y="104"/>
                    <a:pt x="54" y="103"/>
                  </a:cubicBezTo>
                  <a:cubicBezTo>
                    <a:pt x="40" y="117"/>
                    <a:pt x="24" y="120"/>
                    <a:pt x="8" y="120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17" y="112"/>
                    <a:pt x="24" y="105"/>
                    <a:pt x="24" y="96"/>
                  </a:cubicBezTo>
                  <a:cubicBezTo>
                    <a:pt x="24" y="95"/>
                    <a:pt x="24" y="94"/>
                    <a:pt x="24" y="92"/>
                  </a:cubicBezTo>
                  <a:cubicBezTo>
                    <a:pt x="9" y="83"/>
                    <a:pt x="0" y="68"/>
                    <a:pt x="0" y="52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99" y="0"/>
                    <a:pt x="127" y="23"/>
                    <a:pt x="128" y="51"/>
                  </a:cubicBezTo>
                  <a:cubicBezTo>
                    <a:pt x="123" y="48"/>
                    <a:pt x="117" y="47"/>
                    <a:pt x="111" y="47"/>
                  </a:cubicBezTo>
                  <a:cubicBezTo>
                    <a:pt x="110" y="40"/>
                    <a:pt x="106" y="33"/>
                    <a:pt x="99" y="28"/>
                  </a:cubicBezTo>
                  <a:cubicBezTo>
                    <a:pt x="95" y="24"/>
                    <a:pt x="90" y="21"/>
                    <a:pt x="84" y="19"/>
                  </a:cubicBezTo>
                  <a:cubicBezTo>
                    <a:pt x="78" y="17"/>
                    <a:pt x="71" y="16"/>
                    <a:pt x="64" y="16"/>
                  </a:cubicBezTo>
                  <a:cubicBezTo>
                    <a:pt x="57" y="16"/>
                    <a:pt x="51" y="17"/>
                    <a:pt x="44" y="19"/>
                  </a:cubicBezTo>
                  <a:cubicBezTo>
                    <a:pt x="38" y="21"/>
                    <a:pt x="33" y="24"/>
                    <a:pt x="29" y="28"/>
                  </a:cubicBezTo>
                  <a:close/>
                </a:path>
              </a:pathLst>
            </a:custGeom>
            <a:solidFill>
              <a:srgbClr val="F9969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38100" dir="5400000" algn="t" rotWithShape="0">
                <a:prstClr val="black">
                  <a:alpha val="22000"/>
                </a:prstClr>
              </a:out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70"/>
            <p:cNvSpPr txBox="1"/>
            <p:nvPr/>
          </p:nvSpPr>
          <p:spPr>
            <a:xfrm>
              <a:off x="5599543" y="2309749"/>
              <a:ext cx="1173276" cy="380904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HK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任意多边形: 形状 71"/>
            <p:cNvSpPr/>
            <p:nvPr/>
          </p:nvSpPr>
          <p:spPr bwMode="auto">
            <a:xfrm>
              <a:off x="7574937" y="1767354"/>
              <a:ext cx="450850" cy="481013"/>
            </a:xfrm>
            <a:custGeom>
              <a:avLst/>
              <a:gdLst>
                <a:gd name="T0" fmla="*/ 133 w 284"/>
                <a:gd name="T1" fmla="*/ 114 h 303"/>
                <a:gd name="T2" fmla="*/ 95 w 284"/>
                <a:gd name="T3" fmla="*/ 151 h 303"/>
                <a:gd name="T4" fmla="*/ 152 w 284"/>
                <a:gd name="T5" fmla="*/ 114 h 303"/>
                <a:gd name="T6" fmla="*/ 189 w 284"/>
                <a:gd name="T7" fmla="*/ 151 h 303"/>
                <a:gd name="T8" fmla="*/ 152 w 284"/>
                <a:gd name="T9" fmla="*/ 114 h 303"/>
                <a:gd name="T10" fmla="*/ 246 w 284"/>
                <a:gd name="T11" fmla="*/ 114 h 303"/>
                <a:gd name="T12" fmla="*/ 208 w 284"/>
                <a:gd name="T13" fmla="*/ 151 h 303"/>
                <a:gd name="T14" fmla="*/ 38 w 284"/>
                <a:gd name="T15" fmla="*/ 227 h 303"/>
                <a:gd name="T16" fmla="*/ 76 w 284"/>
                <a:gd name="T17" fmla="*/ 265 h 303"/>
                <a:gd name="T18" fmla="*/ 38 w 284"/>
                <a:gd name="T19" fmla="*/ 227 h 303"/>
                <a:gd name="T20" fmla="*/ 133 w 284"/>
                <a:gd name="T21" fmla="*/ 227 h 303"/>
                <a:gd name="T22" fmla="*/ 95 w 284"/>
                <a:gd name="T23" fmla="*/ 265 h 303"/>
                <a:gd name="T24" fmla="*/ 152 w 284"/>
                <a:gd name="T25" fmla="*/ 227 h 303"/>
                <a:gd name="T26" fmla="*/ 189 w 284"/>
                <a:gd name="T27" fmla="*/ 265 h 303"/>
                <a:gd name="T28" fmla="*/ 152 w 284"/>
                <a:gd name="T29" fmla="*/ 227 h 303"/>
                <a:gd name="T30" fmla="*/ 133 w 284"/>
                <a:gd name="T31" fmla="*/ 170 h 303"/>
                <a:gd name="T32" fmla="*/ 95 w 284"/>
                <a:gd name="T33" fmla="*/ 208 h 303"/>
                <a:gd name="T34" fmla="*/ 152 w 284"/>
                <a:gd name="T35" fmla="*/ 170 h 303"/>
                <a:gd name="T36" fmla="*/ 189 w 284"/>
                <a:gd name="T37" fmla="*/ 208 h 303"/>
                <a:gd name="T38" fmla="*/ 152 w 284"/>
                <a:gd name="T39" fmla="*/ 170 h 303"/>
                <a:gd name="T40" fmla="*/ 246 w 284"/>
                <a:gd name="T41" fmla="*/ 170 h 303"/>
                <a:gd name="T42" fmla="*/ 208 w 284"/>
                <a:gd name="T43" fmla="*/ 208 h 303"/>
                <a:gd name="T44" fmla="*/ 38 w 284"/>
                <a:gd name="T45" fmla="*/ 170 h 303"/>
                <a:gd name="T46" fmla="*/ 76 w 284"/>
                <a:gd name="T47" fmla="*/ 208 h 303"/>
                <a:gd name="T48" fmla="*/ 38 w 284"/>
                <a:gd name="T49" fmla="*/ 170 h 303"/>
                <a:gd name="T50" fmla="*/ 246 w 284"/>
                <a:gd name="T51" fmla="*/ 19 h 303"/>
                <a:gd name="T52" fmla="*/ 208 w 284"/>
                <a:gd name="T53" fmla="*/ 0 h 303"/>
                <a:gd name="T54" fmla="*/ 76 w 284"/>
                <a:gd name="T55" fmla="*/ 19 h 303"/>
                <a:gd name="T56" fmla="*/ 38 w 284"/>
                <a:gd name="T57" fmla="*/ 0 h 303"/>
                <a:gd name="T58" fmla="*/ 0 w 284"/>
                <a:gd name="T59" fmla="*/ 303 h 303"/>
                <a:gd name="T60" fmla="*/ 284 w 284"/>
                <a:gd name="T61" fmla="*/ 0 h 303"/>
                <a:gd name="T62" fmla="*/ 265 w 284"/>
                <a:gd name="T63" fmla="*/ 284 h 303"/>
                <a:gd name="T64" fmla="*/ 19 w 284"/>
                <a:gd name="T65" fmla="*/ 76 h 303"/>
                <a:gd name="T66" fmla="*/ 265 w 284"/>
                <a:gd name="T67" fmla="*/ 28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3">
                  <a:moveTo>
                    <a:pt x="95" y="114"/>
                  </a:moveTo>
                  <a:lnTo>
                    <a:pt x="133" y="114"/>
                  </a:lnTo>
                  <a:lnTo>
                    <a:pt x="133" y="151"/>
                  </a:lnTo>
                  <a:lnTo>
                    <a:pt x="95" y="151"/>
                  </a:lnTo>
                  <a:lnTo>
                    <a:pt x="95" y="114"/>
                  </a:lnTo>
                  <a:close/>
                  <a:moveTo>
                    <a:pt x="152" y="114"/>
                  </a:moveTo>
                  <a:lnTo>
                    <a:pt x="189" y="114"/>
                  </a:lnTo>
                  <a:lnTo>
                    <a:pt x="189" y="151"/>
                  </a:lnTo>
                  <a:lnTo>
                    <a:pt x="152" y="151"/>
                  </a:lnTo>
                  <a:lnTo>
                    <a:pt x="152" y="114"/>
                  </a:lnTo>
                  <a:close/>
                  <a:moveTo>
                    <a:pt x="208" y="114"/>
                  </a:moveTo>
                  <a:lnTo>
                    <a:pt x="246" y="114"/>
                  </a:lnTo>
                  <a:lnTo>
                    <a:pt x="246" y="151"/>
                  </a:lnTo>
                  <a:lnTo>
                    <a:pt x="208" y="151"/>
                  </a:lnTo>
                  <a:lnTo>
                    <a:pt x="208" y="114"/>
                  </a:lnTo>
                  <a:close/>
                  <a:moveTo>
                    <a:pt x="38" y="227"/>
                  </a:moveTo>
                  <a:lnTo>
                    <a:pt x="76" y="227"/>
                  </a:lnTo>
                  <a:lnTo>
                    <a:pt x="76" y="265"/>
                  </a:lnTo>
                  <a:lnTo>
                    <a:pt x="38" y="265"/>
                  </a:lnTo>
                  <a:lnTo>
                    <a:pt x="38" y="227"/>
                  </a:lnTo>
                  <a:close/>
                  <a:moveTo>
                    <a:pt x="95" y="227"/>
                  </a:moveTo>
                  <a:lnTo>
                    <a:pt x="133" y="227"/>
                  </a:lnTo>
                  <a:lnTo>
                    <a:pt x="133" y="265"/>
                  </a:lnTo>
                  <a:lnTo>
                    <a:pt x="95" y="265"/>
                  </a:lnTo>
                  <a:lnTo>
                    <a:pt x="95" y="227"/>
                  </a:lnTo>
                  <a:close/>
                  <a:moveTo>
                    <a:pt x="152" y="227"/>
                  </a:moveTo>
                  <a:lnTo>
                    <a:pt x="189" y="227"/>
                  </a:lnTo>
                  <a:lnTo>
                    <a:pt x="189" y="265"/>
                  </a:lnTo>
                  <a:lnTo>
                    <a:pt x="152" y="265"/>
                  </a:lnTo>
                  <a:lnTo>
                    <a:pt x="152" y="227"/>
                  </a:lnTo>
                  <a:close/>
                  <a:moveTo>
                    <a:pt x="95" y="170"/>
                  </a:moveTo>
                  <a:lnTo>
                    <a:pt x="133" y="170"/>
                  </a:lnTo>
                  <a:lnTo>
                    <a:pt x="133" y="208"/>
                  </a:lnTo>
                  <a:lnTo>
                    <a:pt x="95" y="208"/>
                  </a:lnTo>
                  <a:lnTo>
                    <a:pt x="95" y="170"/>
                  </a:lnTo>
                  <a:close/>
                  <a:moveTo>
                    <a:pt x="152" y="170"/>
                  </a:moveTo>
                  <a:lnTo>
                    <a:pt x="189" y="170"/>
                  </a:lnTo>
                  <a:lnTo>
                    <a:pt x="189" y="208"/>
                  </a:lnTo>
                  <a:lnTo>
                    <a:pt x="152" y="208"/>
                  </a:lnTo>
                  <a:lnTo>
                    <a:pt x="152" y="170"/>
                  </a:lnTo>
                  <a:close/>
                  <a:moveTo>
                    <a:pt x="208" y="170"/>
                  </a:moveTo>
                  <a:lnTo>
                    <a:pt x="246" y="170"/>
                  </a:lnTo>
                  <a:lnTo>
                    <a:pt x="246" y="208"/>
                  </a:lnTo>
                  <a:lnTo>
                    <a:pt x="208" y="208"/>
                  </a:lnTo>
                  <a:lnTo>
                    <a:pt x="208" y="170"/>
                  </a:lnTo>
                  <a:close/>
                  <a:moveTo>
                    <a:pt x="38" y="170"/>
                  </a:moveTo>
                  <a:lnTo>
                    <a:pt x="76" y="170"/>
                  </a:lnTo>
                  <a:lnTo>
                    <a:pt x="76" y="208"/>
                  </a:lnTo>
                  <a:lnTo>
                    <a:pt x="38" y="208"/>
                  </a:lnTo>
                  <a:lnTo>
                    <a:pt x="38" y="170"/>
                  </a:lnTo>
                  <a:close/>
                  <a:moveTo>
                    <a:pt x="246" y="0"/>
                  </a:moveTo>
                  <a:lnTo>
                    <a:pt x="246" y="19"/>
                  </a:lnTo>
                  <a:lnTo>
                    <a:pt x="208" y="19"/>
                  </a:lnTo>
                  <a:lnTo>
                    <a:pt x="208" y="0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284" y="303"/>
                  </a:lnTo>
                  <a:lnTo>
                    <a:pt x="284" y="0"/>
                  </a:lnTo>
                  <a:lnTo>
                    <a:pt x="246" y="0"/>
                  </a:lnTo>
                  <a:close/>
                  <a:moveTo>
                    <a:pt x="265" y="284"/>
                  </a:moveTo>
                  <a:lnTo>
                    <a:pt x="19" y="284"/>
                  </a:lnTo>
                  <a:lnTo>
                    <a:pt x="19" y="76"/>
                  </a:lnTo>
                  <a:lnTo>
                    <a:pt x="265" y="76"/>
                  </a:lnTo>
                  <a:lnTo>
                    <a:pt x="265" y="284"/>
                  </a:lnTo>
                  <a:close/>
                </a:path>
              </a:pathLst>
            </a:custGeom>
            <a:solidFill>
              <a:srgbClr val="ADD6C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38100" dir="5400000" algn="t" rotWithShape="0">
                <a:prstClr val="black">
                  <a:alpha val="17000"/>
                </a:prstClr>
              </a:outerShdw>
            </a:effec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72"/>
            <p:cNvSpPr txBox="1"/>
            <p:nvPr/>
          </p:nvSpPr>
          <p:spPr>
            <a:xfrm>
              <a:off x="7213724" y="2309749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HK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73"/>
            <p:cNvSpPr txBox="1"/>
            <p:nvPr/>
          </p:nvSpPr>
          <p:spPr>
            <a:xfrm>
              <a:off x="757000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文本框 73"/>
            <p:cNvSpPr txBox="1"/>
            <p:nvPr/>
          </p:nvSpPr>
          <p:spPr>
            <a:xfrm>
              <a:off x="2371180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文本框 73"/>
            <p:cNvSpPr txBox="1"/>
            <p:nvPr/>
          </p:nvSpPr>
          <p:spPr>
            <a:xfrm>
              <a:off x="3985361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文本框 73"/>
            <p:cNvSpPr txBox="1"/>
            <p:nvPr/>
          </p:nvSpPr>
          <p:spPr>
            <a:xfrm>
              <a:off x="5599542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文本框 73"/>
            <p:cNvSpPr txBox="1"/>
            <p:nvPr/>
          </p:nvSpPr>
          <p:spPr>
            <a:xfrm>
              <a:off x="7213724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小标题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02280" y="4704236"/>
            <a:ext cx="8987428" cy="745504"/>
            <a:chOff x="1602286" y="4556394"/>
            <a:chExt cx="8987428" cy="745504"/>
          </a:xfrm>
        </p:grpSpPr>
        <p:sp>
          <p:nvSpPr>
            <p:cNvPr id="25" name="文本框 24"/>
            <p:cNvSpPr txBox="1"/>
            <p:nvPr/>
          </p:nvSpPr>
          <p:spPr>
            <a:xfrm>
              <a:off x="1602286" y="4924294"/>
              <a:ext cx="8987428" cy="3776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02286" y="4556394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自身因素分析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96714" y="1889846"/>
            <a:ext cx="3608366" cy="1573620"/>
            <a:chOff x="2296714" y="1889846"/>
            <a:chExt cx="3608366" cy="1573620"/>
          </a:xfrm>
        </p:grpSpPr>
        <p:grpSp>
          <p:nvGrpSpPr>
            <p:cNvPr id="3" name="组合 2"/>
            <p:cNvGrpSpPr/>
            <p:nvPr/>
          </p:nvGrpSpPr>
          <p:grpSpPr>
            <a:xfrm>
              <a:off x="3784919" y="2355595"/>
              <a:ext cx="749145" cy="642125"/>
              <a:chOff x="3619819" y="2253995"/>
              <a:chExt cx="749145" cy="642125"/>
            </a:xfrm>
          </p:grpSpPr>
          <p:sp>
            <p:nvSpPr>
              <p:cNvPr id="17" name="任意多边形: 形状 17"/>
              <p:cNvSpPr/>
              <p:nvPr/>
            </p:nvSpPr>
            <p:spPr>
              <a:xfrm>
                <a:off x="3619819" y="2253995"/>
                <a:ext cx="74914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95943">
                    <a:moveTo>
                      <a:pt x="97972" y="114300"/>
                    </a:moveTo>
                    <a:lnTo>
                      <a:pt x="130629" y="114300"/>
                    </a:lnTo>
                    <a:lnTo>
                      <a:pt x="130629" y="130629"/>
                    </a:lnTo>
                    <a:lnTo>
                      <a:pt x="97972" y="130629"/>
                    </a:lnTo>
                    <a:close/>
                    <a:moveTo>
                      <a:pt x="0" y="114300"/>
                    </a:moveTo>
                    <a:lnTo>
                      <a:pt x="85725" y="114300"/>
                    </a:lnTo>
                    <a:lnTo>
                      <a:pt x="85725" y="134711"/>
                    </a:lnTo>
                    <a:cubicBezTo>
                      <a:pt x="85725" y="136922"/>
                      <a:pt x="86533" y="138836"/>
                      <a:pt x="88149" y="140452"/>
                    </a:cubicBezTo>
                    <a:cubicBezTo>
                      <a:pt x="89765" y="142067"/>
                      <a:pt x="91678" y="142875"/>
                      <a:pt x="93889" y="142875"/>
                    </a:cubicBezTo>
                    <a:lnTo>
                      <a:pt x="134711" y="142875"/>
                    </a:lnTo>
                    <a:cubicBezTo>
                      <a:pt x="136922" y="142875"/>
                      <a:pt x="138836" y="142067"/>
                      <a:pt x="140451" y="140452"/>
                    </a:cubicBezTo>
                    <a:cubicBezTo>
                      <a:pt x="142067" y="138836"/>
                      <a:pt x="142875" y="136922"/>
                      <a:pt x="142875" y="134711"/>
                    </a:cubicBezTo>
                    <a:lnTo>
                      <a:pt x="142875" y="114300"/>
                    </a:lnTo>
                    <a:lnTo>
                      <a:pt x="228600" y="114300"/>
                    </a:lnTo>
                    <a:lnTo>
                      <a:pt x="228600" y="175532"/>
                    </a:lnTo>
                    <a:cubicBezTo>
                      <a:pt x="228600" y="181145"/>
                      <a:pt x="226602" y="185950"/>
                      <a:pt x="222604" y="189947"/>
                    </a:cubicBezTo>
                    <a:cubicBezTo>
                      <a:pt x="218607" y="193945"/>
                      <a:pt x="213802" y="195943"/>
                      <a:pt x="208189" y="195943"/>
                    </a:cubicBezTo>
                    <a:lnTo>
                      <a:pt x="20411" y="195943"/>
                    </a:lnTo>
                    <a:cubicBezTo>
                      <a:pt x="14798" y="195943"/>
                      <a:pt x="9993" y="193945"/>
                      <a:pt x="5996" y="189947"/>
                    </a:cubicBezTo>
                    <a:cubicBezTo>
                      <a:pt x="1999" y="185950"/>
                      <a:pt x="0" y="181145"/>
                      <a:pt x="0" y="175532"/>
                    </a:cubicBezTo>
                    <a:close/>
                    <a:moveTo>
                      <a:pt x="81643" y="16329"/>
                    </a:moveTo>
                    <a:lnTo>
                      <a:pt x="81643" y="32657"/>
                    </a:lnTo>
                    <a:lnTo>
                      <a:pt x="146957" y="32657"/>
                    </a:lnTo>
                    <a:lnTo>
                      <a:pt x="146957" y="16329"/>
                    </a:lnTo>
                    <a:close/>
                    <a:moveTo>
                      <a:pt x="77561" y="0"/>
                    </a:moveTo>
                    <a:lnTo>
                      <a:pt x="151039" y="0"/>
                    </a:lnTo>
                    <a:cubicBezTo>
                      <a:pt x="154441" y="0"/>
                      <a:pt x="157333" y="1191"/>
                      <a:pt x="159714" y="3572"/>
                    </a:cubicBezTo>
                    <a:cubicBezTo>
                      <a:pt x="162095" y="5953"/>
                      <a:pt x="163286" y="8845"/>
                      <a:pt x="163286" y="12247"/>
                    </a:cubicBezTo>
                    <a:lnTo>
                      <a:pt x="163286" y="32657"/>
                    </a:lnTo>
                    <a:lnTo>
                      <a:pt x="208189" y="32657"/>
                    </a:lnTo>
                    <a:cubicBezTo>
                      <a:pt x="213802" y="32657"/>
                      <a:pt x="218607" y="34656"/>
                      <a:pt x="222604" y="38653"/>
                    </a:cubicBezTo>
                    <a:cubicBezTo>
                      <a:pt x="226602" y="42650"/>
                      <a:pt x="228600" y="47455"/>
                      <a:pt x="228600" y="53068"/>
                    </a:cubicBezTo>
                    <a:lnTo>
                      <a:pt x="228600" y="102054"/>
                    </a:lnTo>
                    <a:lnTo>
                      <a:pt x="0" y="102054"/>
                    </a:lnTo>
                    <a:lnTo>
                      <a:pt x="0" y="53068"/>
                    </a:lnTo>
                    <a:cubicBezTo>
                      <a:pt x="0" y="47455"/>
                      <a:pt x="1999" y="42650"/>
                      <a:pt x="5996" y="38653"/>
                    </a:cubicBezTo>
                    <a:cubicBezTo>
                      <a:pt x="9993" y="34656"/>
                      <a:pt x="14798" y="32657"/>
                      <a:pt x="20411" y="32657"/>
                    </a:cubicBezTo>
                    <a:lnTo>
                      <a:pt x="65314" y="32657"/>
                    </a:lnTo>
                    <a:lnTo>
                      <a:pt x="65314" y="12247"/>
                    </a:lnTo>
                    <a:cubicBezTo>
                      <a:pt x="65314" y="8845"/>
                      <a:pt x="66505" y="5953"/>
                      <a:pt x="68886" y="3572"/>
                    </a:cubicBezTo>
                    <a:cubicBezTo>
                      <a:pt x="71268" y="1191"/>
                      <a:pt x="74159" y="0"/>
                      <a:pt x="77561" y="0"/>
                    </a:cubicBezTo>
                    <a:close/>
                  </a:path>
                </a:pathLst>
              </a:custGeom>
              <a:solidFill>
                <a:srgbClr val="ADD6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38100" dir="5400000" algn="t" rotWithShape="0">
                  <a:prstClr val="black">
                    <a:alpha val="17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任意多边形: 形状 16"/>
              <p:cNvSpPr/>
              <p:nvPr/>
            </p:nvSpPr>
            <p:spPr>
              <a:xfrm>
                <a:off x="3619819" y="2502717"/>
                <a:ext cx="749145" cy="393403"/>
              </a:xfrm>
              <a:custGeom>
                <a:avLst/>
                <a:gdLst>
                  <a:gd name="connsiteX0" fmla="*/ 321064 w 749145"/>
                  <a:gd name="connsiteY0" fmla="*/ 125851 h 393403"/>
                  <a:gd name="connsiteX1" fmla="*/ 428084 w 749145"/>
                  <a:gd name="connsiteY1" fmla="*/ 125851 h 393403"/>
                  <a:gd name="connsiteX2" fmla="*/ 428084 w 749145"/>
                  <a:gd name="connsiteY2" fmla="*/ 179363 h 393403"/>
                  <a:gd name="connsiteX3" fmla="*/ 321064 w 749145"/>
                  <a:gd name="connsiteY3" fmla="*/ 179363 h 393403"/>
                  <a:gd name="connsiteX4" fmla="*/ 0 w 749145"/>
                  <a:gd name="connsiteY4" fmla="*/ 125851 h 393403"/>
                  <a:gd name="connsiteX5" fmla="*/ 280930 w 749145"/>
                  <a:gd name="connsiteY5" fmla="*/ 125851 h 393403"/>
                  <a:gd name="connsiteX6" fmla="*/ 280930 w 749145"/>
                  <a:gd name="connsiteY6" fmla="*/ 192740 h 393403"/>
                  <a:gd name="connsiteX7" fmla="*/ 288873 w 749145"/>
                  <a:gd name="connsiteY7" fmla="*/ 211554 h 393403"/>
                  <a:gd name="connsiteX8" fmla="*/ 307684 w 749145"/>
                  <a:gd name="connsiteY8" fmla="*/ 219494 h 393403"/>
                  <a:gd name="connsiteX9" fmla="*/ 441462 w 749145"/>
                  <a:gd name="connsiteY9" fmla="*/ 219494 h 393403"/>
                  <a:gd name="connsiteX10" fmla="*/ 460272 w 749145"/>
                  <a:gd name="connsiteY10" fmla="*/ 211554 h 393403"/>
                  <a:gd name="connsiteX11" fmla="*/ 468216 w 749145"/>
                  <a:gd name="connsiteY11" fmla="*/ 192740 h 393403"/>
                  <a:gd name="connsiteX12" fmla="*/ 468216 w 749145"/>
                  <a:gd name="connsiteY12" fmla="*/ 125851 h 393403"/>
                  <a:gd name="connsiteX13" fmla="*/ 749145 w 749145"/>
                  <a:gd name="connsiteY13" fmla="*/ 125851 h 393403"/>
                  <a:gd name="connsiteX14" fmla="*/ 749145 w 749145"/>
                  <a:gd name="connsiteY14" fmla="*/ 326514 h 393403"/>
                  <a:gd name="connsiteX15" fmla="*/ 729496 w 749145"/>
                  <a:gd name="connsiteY15" fmla="*/ 373754 h 393403"/>
                  <a:gd name="connsiteX16" fmla="*/ 682256 w 749145"/>
                  <a:gd name="connsiteY16" fmla="*/ 393403 h 393403"/>
                  <a:gd name="connsiteX17" fmla="*/ 66889 w 749145"/>
                  <a:gd name="connsiteY17" fmla="*/ 393403 h 393403"/>
                  <a:gd name="connsiteX18" fmla="*/ 19650 w 749145"/>
                  <a:gd name="connsiteY18" fmla="*/ 373754 h 393403"/>
                  <a:gd name="connsiteX19" fmla="*/ 0 w 749145"/>
                  <a:gd name="connsiteY19" fmla="*/ 326514 h 393403"/>
                  <a:gd name="connsiteX20" fmla="*/ 0 w 749145"/>
                  <a:gd name="connsiteY20" fmla="*/ 0 h 393403"/>
                  <a:gd name="connsiteX21" fmla="*/ 749145 w 749145"/>
                  <a:gd name="connsiteY21" fmla="*/ 0 h 393403"/>
                  <a:gd name="connsiteX22" fmla="*/ 749145 w 749145"/>
                  <a:gd name="connsiteY22" fmla="*/ 85719 h 393403"/>
                  <a:gd name="connsiteX23" fmla="*/ 0 w 749145"/>
                  <a:gd name="connsiteY23" fmla="*/ 85719 h 39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9145" h="393403">
                    <a:moveTo>
                      <a:pt x="321064" y="125851"/>
                    </a:moveTo>
                    <a:lnTo>
                      <a:pt x="428084" y="125851"/>
                    </a:lnTo>
                    <a:lnTo>
                      <a:pt x="428084" y="179363"/>
                    </a:lnTo>
                    <a:lnTo>
                      <a:pt x="321064" y="179363"/>
                    </a:lnTo>
                    <a:close/>
                    <a:moveTo>
                      <a:pt x="0" y="125851"/>
                    </a:moveTo>
                    <a:lnTo>
                      <a:pt x="280930" y="125851"/>
                    </a:lnTo>
                    <a:lnTo>
                      <a:pt x="280930" y="192740"/>
                    </a:lnTo>
                    <a:cubicBezTo>
                      <a:pt x="280930" y="199985"/>
                      <a:pt x="283577" y="206258"/>
                      <a:pt x="288873" y="211554"/>
                    </a:cubicBezTo>
                    <a:cubicBezTo>
                      <a:pt x="294169" y="216846"/>
                      <a:pt x="300438" y="219494"/>
                      <a:pt x="307684" y="219494"/>
                    </a:cubicBezTo>
                    <a:lnTo>
                      <a:pt x="441462" y="219494"/>
                    </a:lnTo>
                    <a:cubicBezTo>
                      <a:pt x="448707" y="219494"/>
                      <a:pt x="454980" y="216846"/>
                      <a:pt x="460272" y="211554"/>
                    </a:cubicBezTo>
                    <a:cubicBezTo>
                      <a:pt x="465568" y="206258"/>
                      <a:pt x="468216" y="199985"/>
                      <a:pt x="468216" y="192740"/>
                    </a:cubicBezTo>
                    <a:lnTo>
                      <a:pt x="468216" y="125851"/>
                    </a:lnTo>
                    <a:lnTo>
                      <a:pt x="749145" y="125851"/>
                    </a:lnTo>
                    <a:lnTo>
                      <a:pt x="749145" y="326514"/>
                    </a:lnTo>
                    <a:cubicBezTo>
                      <a:pt x="749145" y="344909"/>
                      <a:pt x="742598" y="360655"/>
                      <a:pt x="729496" y="373754"/>
                    </a:cubicBezTo>
                    <a:cubicBezTo>
                      <a:pt x="716397" y="386856"/>
                      <a:pt x="700651" y="393403"/>
                      <a:pt x="682256" y="393403"/>
                    </a:cubicBezTo>
                    <a:lnTo>
                      <a:pt x="66889" y="393403"/>
                    </a:lnTo>
                    <a:cubicBezTo>
                      <a:pt x="48495" y="393403"/>
                      <a:pt x="32748" y="386856"/>
                      <a:pt x="19650" y="373754"/>
                    </a:cubicBezTo>
                    <a:cubicBezTo>
                      <a:pt x="6551" y="360655"/>
                      <a:pt x="0" y="344909"/>
                      <a:pt x="0" y="326514"/>
                    </a:cubicBezTo>
                    <a:close/>
                    <a:moveTo>
                      <a:pt x="0" y="0"/>
                    </a:moveTo>
                    <a:lnTo>
                      <a:pt x="749145" y="0"/>
                    </a:lnTo>
                    <a:lnTo>
                      <a:pt x="749145" y="85719"/>
                    </a:lnTo>
                    <a:lnTo>
                      <a:pt x="0" y="85719"/>
                    </a:lnTo>
                    <a:close/>
                  </a:path>
                </a:pathLst>
              </a:custGeom>
              <a:solidFill>
                <a:srgbClr val="ADD6C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372681" y="1889847"/>
              <a:ext cx="1573619" cy="1573619"/>
            </a:xfrm>
            <a:prstGeom prst="ellipse">
              <a:avLst/>
            </a:prstGeom>
            <a:noFill/>
            <a:ln w="1016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name="adj1" fmla="val 477211"/>
                <a:gd name="adj2" fmla="val 2885092"/>
              </a:avLst>
            </a:prstGeom>
            <a:noFill/>
            <a:ln w="1016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name="adj1" fmla="val 2844938"/>
                <a:gd name="adj2" fmla="val 17452842"/>
              </a:avLst>
            </a:pr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88831" y="2577735"/>
              <a:ext cx="8430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10"/>
            <p:cNvSpPr txBox="1"/>
            <p:nvPr/>
          </p:nvSpPr>
          <p:spPr>
            <a:xfrm>
              <a:off x="5321266" y="2170303"/>
              <a:ext cx="583814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45%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712385" y="3311382"/>
              <a:ext cx="8430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26"/>
            <p:cNvSpPr txBox="1"/>
            <p:nvPr/>
          </p:nvSpPr>
          <p:spPr>
            <a:xfrm>
              <a:off x="5030562" y="2931675"/>
              <a:ext cx="59022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30%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9813" y="2586278"/>
              <a:ext cx="180753" cy="1807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09274" y="2676654"/>
              <a:ext cx="5486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60"/>
            <p:cNvSpPr txBox="1"/>
            <p:nvPr/>
          </p:nvSpPr>
          <p:spPr>
            <a:xfrm>
              <a:off x="2296714" y="2244862"/>
              <a:ext cx="575461" cy="32871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85%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0533" y="3766781"/>
            <a:ext cx="3425912" cy="1843993"/>
            <a:chOff x="6360533" y="3766781"/>
            <a:chExt cx="3425912" cy="1843993"/>
          </a:xfrm>
        </p:grpSpPr>
        <p:grpSp>
          <p:nvGrpSpPr>
            <p:cNvPr id="20" name="组合 19"/>
            <p:cNvGrpSpPr/>
            <p:nvPr/>
          </p:nvGrpSpPr>
          <p:grpSpPr>
            <a:xfrm>
              <a:off x="7954689" y="4502900"/>
              <a:ext cx="740913" cy="642125"/>
              <a:chOff x="7789589" y="4401300"/>
              <a:chExt cx="740913" cy="642125"/>
            </a:xfrm>
          </p:grpSpPr>
          <p:sp>
            <p:nvSpPr>
              <p:cNvPr id="34" name="任意多边形: 形状 42"/>
              <p:cNvSpPr/>
              <p:nvPr/>
            </p:nvSpPr>
            <p:spPr>
              <a:xfrm>
                <a:off x="7789589" y="4401300"/>
                <a:ext cx="740913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212272">
                    <a:moveTo>
                      <a:pt x="122465" y="85725"/>
                    </a:moveTo>
                    <a:cubicBezTo>
                      <a:pt x="132585" y="85725"/>
                      <a:pt x="141238" y="89318"/>
                      <a:pt x="148424" y="96505"/>
                    </a:cubicBezTo>
                    <a:cubicBezTo>
                      <a:pt x="155611" y="103691"/>
                      <a:pt x="159204" y="112344"/>
                      <a:pt x="159204" y="122465"/>
                    </a:cubicBezTo>
                    <a:cubicBezTo>
                      <a:pt x="159204" y="132585"/>
                      <a:pt x="155611" y="141238"/>
                      <a:pt x="148424" y="148424"/>
                    </a:cubicBezTo>
                    <a:cubicBezTo>
                      <a:pt x="141238" y="155611"/>
                      <a:pt x="132585" y="159204"/>
                      <a:pt x="122465" y="159204"/>
                    </a:cubicBezTo>
                    <a:cubicBezTo>
                      <a:pt x="112344" y="159204"/>
                      <a:pt x="103691" y="155611"/>
                      <a:pt x="96505" y="148424"/>
                    </a:cubicBezTo>
                    <a:cubicBezTo>
                      <a:pt x="89318" y="141238"/>
                      <a:pt x="85725" y="132585"/>
                      <a:pt x="85725" y="122465"/>
                    </a:cubicBezTo>
                    <a:cubicBezTo>
                      <a:pt x="85725" y="112344"/>
                      <a:pt x="89318" y="103691"/>
                      <a:pt x="96505" y="96505"/>
                    </a:cubicBezTo>
                    <a:cubicBezTo>
                      <a:pt x="103691" y="89318"/>
                      <a:pt x="112344" y="85725"/>
                      <a:pt x="122465" y="85725"/>
                    </a:cubicBezTo>
                    <a:close/>
                    <a:moveTo>
                      <a:pt x="122465" y="65315"/>
                    </a:moveTo>
                    <a:cubicBezTo>
                      <a:pt x="106731" y="65315"/>
                      <a:pt x="93273" y="70906"/>
                      <a:pt x="82090" y="82090"/>
                    </a:cubicBezTo>
                    <a:cubicBezTo>
                      <a:pt x="70906" y="93273"/>
                      <a:pt x="65315" y="106731"/>
                      <a:pt x="65315" y="122465"/>
                    </a:cubicBezTo>
                    <a:cubicBezTo>
                      <a:pt x="65315" y="138198"/>
                      <a:pt x="70906" y="151656"/>
                      <a:pt x="82090" y="162840"/>
                    </a:cubicBezTo>
                    <a:cubicBezTo>
                      <a:pt x="93273" y="174023"/>
                      <a:pt x="106731" y="179615"/>
                      <a:pt x="122465" y="179615"/>
                    </a:cubicBezTo>
                    <a:cubicBezTo>
                      <a:pt x="138198" y="179615"/>
                      <a:pt x="151656" y="174023"/>
                      <a:pt x="162839" y="162840"/>
                    </a:cubicBezTo>
                    <a:cubicBezTo>
                      <a:pt x="174023" y="151656"/>
                      <a:pt x="179615" y="138198"/>
                      <a:pt x="179615" y="122465"/>
                    </a:cubicBezTo>
                    <a:cubicBezTo>
                      <a:pt x="179615" y="106731"/>
                      <a:pt x="174023" y="93273"/>
                      <a:pt x="162839" y="82090"/>
                    </a:cubicBezTo>
                    <a:cubicBezTo>
                      <a:pt x="151656" y="70906"/>
                      <a:pt x="138198" y="65315"/>
                      <a:pt x="122465" y="65315"/>
                    </a:cubicBezTo>
                    <a:close/>
                    <a:moveTo>
                      <a:pt x="89807" y="0"/>
                    </a:moveTo>
                    <a:lnTo>
                      <a:pt x="155122" y="0"/>
                    </a:lnTo>
                    <a:cubicBezTo>
                      <a:pt x="159629" y="0"/>
                      <a:pt x="164030" y="1510"/>
                      <a:pt x="168325" y="4529"/>
                    </a:cubicBezTo>
                    <a:cubicBezTo>
                      <a:pt x="172620" y="7548"/>
                      <a:pt x="175575" y="11141"/>
                      <a:pt x="177191" y="15308"/>
                    </a:cubicBezTo>
                    <a:lnTo>
                      <a:pt x="183697" y="32657"/>
                    </a:lnTo>
                    <a:lnTo>
                      <a:pt x="212272" y="32657"/>
                    </a:lnTo>
                    <a:cubicBezTo>
                      <a:pt x="221286" y="32657"/>
                      <a:pt x="228983" y="35847"/>
                      <a:pt x="235361" y="42225"/>
                    </a:cubicBezTo>
                    <a:cubicBezTo>
                      <a:pt x="241740" y="48603"/>
                      <a:pt x="244929" y="56300"/>
                      <a:pt x="244929" y="65315"/>
                    </a:cubicBezTo>
                    <a:lnTo>
                      <a:pt x="244929" y="179615"/>
                    </a:lnTo>
                    <a:cubicBezTo>
                      <a:pt x="244929" y="188629"/>
                      <a:pt x="241740" y="196326"/>
                      <a:pt x="235361" y="202704"/>
                    </a:cubicBezTo>
                    <a:cubicBezTo>
                      <a:pt x="228983" y="209083"/>
                      <a:pt x="221286" y="212272"/>
                      <a:pt x="212272" y="212272"/>
                    </a:cubicBezTo>
                    <a:lnTo>
                      <a:pt x="32657" y="212272"/>
                    </a:lnTo>
                    <a:cubicBezTo>
                      <a:pt x="23643" y="212272"/>
                      <a:pt x="15946" y="209083"/>
                      <a:pt x="9568" y="202704"/>
                    </a:cubicBezTo>
                    <a:cubicBezTo>
                      <a:pt x="3189" y="196326"/>
                      <a:pt x="0" y="188629"/>
                      <a:pt x="0" y="179615"/>
                    </a:cubicBezTo>
                    <a:lnTo>
                      <a:pt x="0" y="65315"/>
                    </a:lnTo>
                    <a:cubicBezTo>
                      <a:pt x="0" y="56300"/>
                      <a:pt x="3189" y="48603"/>
                      <a:pt x="9568" y="42225"/>
                    </a:cubicBezTo>
                    <a:cubicBezTo>
                      <a:pt x="15946" y="35847"/>
                      <a:pt x="23643" y="32657"/>
                      <a:pt x="32657" y="32657"/>
                    </a:cubicBezTo>
                    <a:lnTo>
                      <a:pt x="61232" y="32657"/>
                    </a:lnTo>
                    <a:lnTo>
                      <a:pt x="67738" y="15308"/>
                    </a:lnTo>
                    <a:cubicBezTo>
                      <a:pt x="69354" y="11141"/>
                      <a:pt x="72309" y="7548"/>
                      <a:pt x="76604" y="4529"/>
                    </a:cubicBezTo>
                    <a:cubicBezTo>
                      <a:pt x="80899" y="1510"/>
                      <a:pt x="85300" y="0"/>
                      <a:pt x="89807" y="0"/>
                    </a:cubicBezTo>
                    <a:close/>
                  </a:path>
                </a:pathLst>
              </a:custGeom>
              <a:solidFill>
                <a:srgbClr val="F99699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>
                <a:outerShdw blurRad="1524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任意多边形: 形状 41"/>
              <p:cNvSpPr/>
              <p:nvPr/>
            </p:nvSpPr>
            <p:spPr>
              <a:xfrm>
                <a:off x="7789589" y="4722362"/>
                <a:ext cx="740913" cy="321063"/>
              </a:xfrm>
              <a:custGeom>
                <a:avLst/>
                <a:gdLst>
                  <a:gd name="connsiteX0" fmla="*/ 272101 w 740913"/>
                  <a:gd name="connsiteY0" fmla="*/ 0 h 321063"/>
                  <a:gd name="connsiteX1" fmla="*/ 468813 w 740913"/>
                  <a:gd name="connsiteY1" fmla="*/ 0 h 321063"/>
                  <a:gd name="connsiteX2" fmla="*/ 473442 w 740913"/>
                  <a:gd name="connsiteY2" fmla="*/ 6802 h 321063"/>
                  <a:gd name="connsiteX3" fmla="*/ 481594 w 740913"/>
                  <a:gd name="connsiteY3" fmla="*/ 49396 h 321063"/>
                  <a:gd name="connsiteX4" fmla="*/ 448985 w 740913"/>
                  <a:gd name="connsiteY4" fmla="*/ 127922 h 321063"/>
                  <a:gd name="connsiteX5" fmla="*/ 370458 w 740913"/>
                  <a:gd name="connsiteY5" fmla="*/ 160532 h 321063"/>
                  <a:gd name="connsiteX6" fmla="*/ 291929 w 740913"/>
                  <a:gd name="connsiteY6" fmla="*/ 127922 h 321063"/>
                  <a:gd name="connsiteX7" fmla="*/ 259319 w 740913"/>
                  <a:gd name="connsiteY7" fmla="*/ 49396 h 321063"/>
                  <a:gd name="connsiteX8" fmla="*/ 267471 w 740913"/>
                  <a:gd name="connsiteY8" fmla="*/ 6802 h 321063"/>
                  <a:gd name="connsiteX9" fmla="*/ 0 w 740913"/>
                  <a:gd name="connsiteY9" fmla="*/ 0 h 321063"/>
                  <a:gd name="connsiteX10" fmla="*/ 207040 w 740913"/>
                  <a:gd name="connsiteY10" fmla="*/ 0 h 321063"/>
                  <a:gd name="connsiteX11" fmla="*/ 197579 w 740913"/>
                  <a:gd name="connsiteY11" fmla="*/ 49396 h 321063"/>
                  <a:gd name="connsiteX12" fmla="*/ 248323 w 740913"/>
                  <a:gd name="connsiteY12" fmla="*/ 171531 h 321063"/>
                  <a:gd name="connsiteX13" fmla="*/ 370458 w 740913"/>
                  <a:gd name="connsiteY13" fmla="*/ 222275 h 321063"/>
                  <a:gd name="connsiteX14" fmla="*/ 492590 w 740913"/>
                  <a:gd name="connsiteY14" fmla="*/ 171531 h 321063"/>
                  <a:gd name="connsiteX15" fmla="*/ 543338 w 740913"/>
                  <a:gd name="connsiteY15" fmla="*/ 49396 h 321063"/>
                  <a:gd name="connsiteX16" fmla="*/ 533876 w 740913"/>
                  <a:gd name="connsiteY16" fmla="*/ 0 h 321063"/>
                  <a:gd name="connsiteX17" fmla="*/ 740913 w 740913"/>
                  <a:gd name="connsiteY17" fmla="*/ 0 h 321063"/>
                  <a:gd name="connsiteX18" fmla="*/ 740913 w 740913"/>
                  <a:gd name="connsiteY18" fmla="*/ 222275 h 321063"/>
                  <a:gd name="connsiteX19" fmla="*/ 711970 w 740913"/>
                  <a:gd name="connsiteY19" fmla="*/ 292120 h 321063"/>
                  <a:gd name="connsiteX20" fmla="*/ 642125 w 740913"/>
                  <a:gd name="connsiteY20" fmla="*/ 321063 h 321063"/>
                  <a:gd name="connsiteX21" fmla="*/ 98788 w 740913"/>
                  <a:gd name="connsiteY21" fmla="*/ 321063 h 321063"/>
                  <a:gd name="connsiteX22" fmla="*/ 28944 w 740913"/>
                  <a:gd name="connsiteY22" fmla="*/ 292120 h 321063"/>
                  <a:gd name="connsiteX23" fmla="*/ 0 w 740913"/>
                  <a:gd name="connsiteY23" fmla="*/ 222275 h 32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0913" h="321063">
                    <a:moveTo>
                      <a:pt x="272101" y="0"/>
                    </a:moveTo>
                    <a:lnTo>
                      <a:pt x="468813" y="0"/>
                    </a:lnTo>
                    <a:lnTo>
                      <a:pt x="473442" y="6802"/>
                    </a:lnTo>
                    <a:cubicBezTo>
                      <a:pt x="478877" y="19890"/>
                      <a:pt x="481594" y="34088"/>
                      <a:pt x="481594" y="49396"/>
                    </a:cubicBezTo>
                    <a:cubicBezTo>
                      <a:pt x="481594" y="80009"/>
                      <a:pt x="470725" y="106185"/>
                      <a:pt x="448985" y="127922"/>
                    </a:cubicBezTo>
                    <a:cubicBezTo>
                      <a:pt x="427247" y="149663"/>
                      <a:pt x="401071" y="160532"/>
                      <a:pt x="370458" y="160532"/>
                    </a:cubicBezTo>
                    <a:cubicBezTo>
                      <a:pt x="339842" y="160532"/>
                      <a:pt x="313667" y="149663"/>
                      <a:pt x="291929" y="127922"/>
                    </a:cubicBezTo>
                    <a:cubicBezTo>
                      <a:pt x="270188" y="106185"/>
                      <a:pt x="259319" y="80009"/>
                      <a:pt x="259319" y="49396"/>
                    </a:cubicBezTo>
                    <a:cubicBezTo>
                      <a:pt x="259319" y="34088"/>
                      <a:pt x="262037" y="19890"/>
                      <a:pt x="267471" y="6802"/>
                    </a:cubicBezTo>
                    <a:close/>
                    <a:moveTo>
                      <a:pt x="0" y="0"/>
                    </a:moveTo>
                    <a:lnTo>
                      <a:pt x="207040" y="0"/>
                    </a:lnTo>
                    <a:lnTo>
                      <a:pt x="197579" y="49396"/>
                    </a:lnTo>
                    <a:cubicBezTo>
                      <a:pt x="197579" y="96989"/>
                      <a:pt x="214492" y="137699"/>
                      <a:pt x="248323" y="171531"/>
                    </a:cubicBezTo>
                    <a:cubicBezTo>
                      <a:pt x="282152" y="205360"/>
                      <a:pt x="322863" y="222275"/>
                      <a:pt x="370458" y="222275"/>
                    </a:cubicBezTo>
                    <a:cubicBezTo>
                      <a:pt x="418051" y="222275"/>
                      <a:pt x="458761" y="205360"/>
                      <a:pt x="492590" y="171531"/>
                    </a:cubicBezTo>
                    <a:cubicBezTo>
                      <a:pt x="526422" y="137699"/>
                      <a:pt x="543338" y="96989"/>
                      <a:pt x="543338" y="49396"/>
                    </a:cubicBezTo>
                    <a:lnTo>
                      <a:pt x="533876" y="0"/>
                    </a:lnTo>
                    <a:lnTo>
                      <a:pt x="740913" y="0"/>
                    </a:lnTo>
                    <a:lnTo>
                      <a:pt x="740913" y="222275"/>
                    </a:lnTo>
                    <a:cubicBezTo>
                      <a:pt x="740913" y="249543"/>
                      <a:pt x="731266" y="272826"/>
                      <a:pt x="711970" y="292120"/>
                    </a:cubicBezTo>
                    <a:cubicBezTo>
                      <a:pt x="692676" y="311416"/>
                      <a:pt x="669393" y="321063"/>
                      <a:pt x="642125" y="321063"/>
                    </a:cubicBezTo>
                    <a:lnTo>
                      <a:pt x="98788" y="321063"/>
                    </a:lnTo>
                    <a:cubicBezTo>
                      <a:pt x="71521" y="321063"/>
                      <a:pt x="48237" y="311416"/>
                      <a:pt x="28944" y="292120"/>
                    </a:cubicBezTo>
                    <a:cubicBezTo>
                      <a:pt x="9647" y="272826"/>
                      <a:pt x="0" y="249543"/>
                      <a:pt x="0" y="222275"/>
                    </a:cubicBezTo>
                    <a:close/>
                  </a:path>
                </a:pathLst>
              </a:custGeom>
              <a:solidFill>
                <a:srgbClr val="F996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538338" y="4037155"/>
              <a:ext cx="1573619" cy="1573619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name="adj1" fmla="val 20892080"/>
                <a:gd name="adj2" fmla="val 4149906"/>
              </a:avLst>
            </a:prstGeom>
            <a:noFill/>
            <a:ln w="1016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name="adj1" fmla="val 3949982"/>
                <a:gd name="adj2" fmla="val 17600475"/>
              </a:avLst>
            </a:prstGeom>
            <a:noFill/>
            <a:ln w="1016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860542" y="4161513"/>
              <a:ext cx="84308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47"/>
            <p:cNvSpPr txBox="1"/>
            <p:nvPr/>
          </p:nvSpPr>
          <p:spPr>
            <a:xfrm>
              <a:off x="9192977" y="3766781"/>
              <a:ext cx="556563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15%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878042" y="5458690"/>
              <a:ext cx="84308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49"/>
            <p:cNvSpPr txBox="1"/>
            <p:nvPr/>
          </p:nvSpPr>
          <p:spPr>
            <a:xfrm>
              <a:off x="9196219" y="5091683"/>
              <a:ext cx="59022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30%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121983" y="4823962"/>
              <a:ext cx="180753" cy="180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541444" y="4914338"/>
              <a:ext cx="54864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62"/>
            <p:cNvSpPr txBox="1"/>
            <p:nvPr/>
          </p:nvSpPr>
          <p:spPr>
            <a:xfrm>
              <a:off x="6360533" y="4519904"/>
              <a:ext cx="575461" cy="32871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85%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591704" y="4443316"/>
            <a:ext cx="3996327" cy="810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22043" y="1981069"/>
            <a:ext cx="3996327" cy="810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自身因素分析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876" y="4079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751" y="1588"/>
            <a:ext cx="1238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338" y="4041775"/>
            <a:ext cx="2047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92575"/>
            <a:ext cx="12188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36248" y="3864176"/>
            <a:ext cx="74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39995" y="2283269"/>
            <a:ext cx="32855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外在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环境分析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9995" y="3052007"/>
            <a:ext cx="5167196" cy="5650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点击输入您的内容，或者通过复制您的文本后，在此框中选择粘贴。请言简意赅，简单说明即可，不必繁琐。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995" y="1465028"/>
            <a:ext cx="32855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55055">
                    <a:lumMod val="60000"/>
                    <a:lumOff val="4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PART 02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55055">
                  <a:lumMod val="60000"/>
                  <a:lumOff val="40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4979127" y="3681580"/>
            <a:ext cx="0" cy="83192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4" name="MH_Other_2"/>
          <p:cNvCxnSpPr/>
          <p:nvPr>
            <p:custDataLst>
              <p:tags r:id="rId2"/>
            </p:custDataLst>
          </p:nvPr>
        </p:nvCxnSpPr>
        <p:spPr>
          <a:xfrm flipH="1">
            <a:off x="9470164" y="3681580"/>
            <a:ext cx="0" cy="83192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5" name="MH_Other_3"/>
          <p:cNvCxnSpPr/>
          <p:nvPr>
            <p:custDataLst>
              <p:tags r:id="rId3"/>
            </p:custDataLst>
          </p:nvPr>
        </p:nvCxnSpPr>
        <p:spPr>
          <a:xfrm flipH="1">
            <a:off x="2732496" y="3681580"/>
            <a:ext cx="0" cy="83192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6" name="MH_Other_4"/>
          <p:cNvCxnSpPr/>
          <p:nvPr>
            <p:custDataLst>
              <p:tags r:id="rId4"/>
            </p:custDataLst>
          </p:nvPr>
        </p:nvCxnSpPr>
        <p:spPr>
          <a:xfrm flipH="1">
            <a:off x="7223533" y="3681580"/>
            <a:ext cx="0" cy="83192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7" name="MH_SubTitle_1"/>
          <p:cNvSpPr/>
          <p:nvPr>
            <p:custDataLst>
              <p:tags r:id="rId5"/>
            </p:custDataLst>
          </p:nvPr>
        </p:nvSpPr>
        <p:spPr>
          <a:xfrm flipH="1">
            <a:off x="1824946" y="2031085"/>
            <a:ext cx="1817325" cy="18173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MH_SubTitle_2"/>
          <p:cNvSpPr/>
          <p:nvPr>
            <p:custDataLst>
              <p:tags r:id="rId6"/>
            </p:custDataLst>
          </p:nvPr>
        </p:nvSpPr>
        <p:spPr>
          <a:xfrm flipH="1">
            <a:off x="4071577" y="2031085"/>
            <a:ext cx="1815100" cy="18173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prstClr val="black">
                <a:alpha val="22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MH_SubTitle_3"/>
          <p:cNvSpPr/>
          <p:nvPr>
            <p:custDataLst>
              <p:tags r:id="rId7"/>
            </p:custDataLst>
          </p:nvPr>
        </p:nvSpPr>
        <p:spPr>
          <a:xfrm flipH="1">
            <a:off x="6315985" y="2031085"/>
            <a:ext cx="1817323" cy="18173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ADD6C6"/>
          </a:solidFill>
          <a:ln w="12700" cap="flat" cmpd="sng" algn="ctr">
            <a:noFill/>
            <a:prstDash val="solid"/>
            <a:miter lim="800000"/>
          </a:ln>
          <a:effectLst>
            <a:outerShdw blurRad="63500" dist="38100" dir="5400000" algn="t" rotWithShape="0">
              <a:prstClr val="black">
                <a:alpha val="17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MH_SubTitle_4"/>
          <p:cNvSpPr/>
          <p:nvPr>
            <p:custDataLst>
              <p:tags r:id="rId8"/>
            </p:custDataLst>
          </p:nvPr>
        </p:nvSpPr>
        <p:spPr>
          <a:xfrm flipH="1">
            <a:off x="8562614" y="2031085"/>
            <a:ext cx="1815100" cy="18173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rgbClr val="F99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椭圆 40"/>
          <p:cNvSpPr/>
          <p:nvPr/>
        </p:nvSpPr>
        <p:spPr>
          <a:xfrm>
            <a:off x="2499457" y="2663369"/>
            <a:ext cx="466077" cy="556630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rgbClr val="AD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椭圆 41"/>
          <p:cNvSpPr/>
          <p:nvPr/>
        </p:nvSpPr>
        <p:spPr>
          <a:xfrm>
            <a:off x="4700812" y="2716636"/>
            <a:ext cx="556630" cy="450096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rgbClr val="F99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椭圆 42"/>
          <p:cNvSpPr/>
          <p:nvPr/>
        </p:nvSpPr>
        <p:spPr>
          <a:xfrm>
            <a:off x="6945217" y="2667365"/>
            <a:ext cx="556630" cy="54863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rgbClr val="AD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椭圆 43"/>
          <p:cNvSpPr/>
          <p:nvPr/>
        </p:nvSpPr>
        <p:spPr>
          <a:xfrm>
            <a:off x="9191848" y="2735235"/>
            <a:ext cx="556630" cy="412898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F99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08039" y="4703866"/>
            <a:ext cx="2248912" cy="971342"/>
            <a:chOff x="3389687" y="2343753"/>
            <a:chExt cx="2248912" cy="971342"/>
          </a:xfrm>
        </p:grpSpPr>
        <p:sp>
          <p:nvSpPr>
            <p:cNvPr id="28" name="文本框 27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54671" y="4703866"/>
            <a:ext cx="2248912" cy="971342"/>
            <a:chOff x="3389687" y="2343753"/>
            <a:chExt cx="2248912" cy="971342"/>
          </a:xfrm>
        </p:grpSpPr>
        <p:sp>
          <p:nvSpPr>
            <p:cNvPr id="31" name="文本框 30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01303" y="4703866"/>
            <a:ext cx="2248912" cy="971342"/>
            <a:chOff x="3389687" y="2343753"/>
            <a:chExt cx="2248912" cy="971342"/>
          </a:xfrm>
        </p:grpSpPr>
        <p:sp>
          <p:nvSpPr>
            <p:cNvPr id="34" name="文本框 33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47935" y="4703866"/>
            <a:ext cx="2248912" cy="971342"/>
            <a:chOff x="3389687" y="2343753"/>
            <a:chExt cx="2248912" cy="971342"/>
          </a:xfrm>
        </p:grpSpPr>
        <p:sp>
          <p:nvSpPr>
            <p:cNvPr id="37" name="文本框 36"/>
            <p:cNvSpPr txBox="1"/>
            <p:nvPr/>
          </p:nvSpPr>
          <p:spPr>
            <a:xfrm>
              <a:off x="3532971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89687" y="2696464"/>
              <a:ext cx="224891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外在环境分析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65748" y="1551718"/>
            <a:ext cx="9673080" cy="4019786"/>
            <a:chOff x="1798154" y="2059574"/>
            <a:chExt cx="8608268" cy="3577289"/>
          </a:xfrm>
        </p:grpSpPr>
        <p:sp>
          <p:nvSpPr>
            <p:cNvPr id="3" name="Hexagon 2"/>
            <p:cNvSpPr/>
            <p:nvPr/>
          </p:nvSpPr>
          <p:spPr>
            <a:xfrm rot="5400000">
              <a:off x="1718360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01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Hexagon 3"/>
            <p:cNvSpPr/>
            <p:nvPr/>
          </p:nvSpPr>
          <p:spPr>
            <a:xfrm rot="5400000">
              <a:off x="2406979" y="4491917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99699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02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 rot="5400000">
              <a:off x="3095598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03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 rot="5400000">
              <a:off x="3784217" y="2139368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99699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04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 rot="5400000">
              <a:off x="4472835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99699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05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 rot="5400000">
              <a:off x="5161455" y="4491917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06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 rot="5400000">
              <a:off x="5850073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07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7915927" y="2139368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09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7227312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08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5400000">
              <a:off x="8604542" y="3316903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99699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10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5400000">
              <a:off x="9261476" y="4491916"/>
              <a:ext cx="1224740" cy="106515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DD6C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11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24322" y="1727212"/>
            <a:ext cx="2540190" cy="971342"/>
            <a:chOff x="3389687" y="2343753"/>
            <a:chExt cx="2540190" cy="971342"/>
          </a:xfrm>
        </p:grpSpPr>
        <p:sp>
          <p:nvSpPr>
            <p:cNvPr id="15" name="文本框 14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89687" y="2696464"/>
              <a:ext cx="254019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90554" y="4494610"/>
            <a:ext cx="1930731" cy="1133566"/>
            <a:chOff x="3389687" y="2343753"/>
            <a:chExt cx="2248912" cy="1133566"/>
          </a:xfrm>
        </p:grpSpPr>
        <p:sp>
          <p:nvSpPr>
            <p:cNvPr id="21" name="文本框 20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89687" y="2696464"/>
              <a:ext cx="2248912" cy="780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19571" y="4494610"/>
            <a:ext cx="2540190" cy="971342"/>
            <a:chOff x="2679791" y="2343753"/>
            <a:chExt cx="2958809" cy="971342"/>
          </a:xfrm>
        </p:grpSpPr>
        <p:sp>
          <p:nvSpPr>
            <p:cNvPr id="24" name="文本框 23"/>
            <p:cNvSpPr txBox="1"/>
            <p:nvPr/>
          </p:nvSpPr>
          <p:spPr>
            <a:xfrm>
              <a:off x="3676255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79791" y="2696464"/>
              <a:ext cx="295880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59号-创粗黑" panose="00000500000000000000" pitchFamily="2" charset="-122"/>
                </a:rPr>
                <a:t>点击输入您的内容，或者通过复制您的文本后，在此框中选择粘贴。请言简意赅，简单说明即可，不必繁琐。</a:t>
              </a: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30957" y="393354"/>
            <a:ext cx="31307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59号-创粗黑" panose="00000500000000000000" pitchFamily="2" charset="-122"/>
              </a:rPr>
              <a:t>外在环境分析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0727153904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70704192125"/>
  <p:tag name="MH_LIBRARY" val="GRAPHIC"/>
  <p:tag name="MH_ORDER" val="2"/>
  <p:tag name="MH_TYPE" val="SubTitle"/>
</p:tagLst>
</file>

<file path=ppt/tags/tag11.xml><?xml version="1.0" encoding="utf-8"?>
<p:tagLst xmlns:p="http://schemas.openxmlformats.org/presentationml/2006/main">
  <p:tag name="MH" val="20170704192125"/>
  <p:tag name="MH_LIBRARY" val="GRAPHIC"/>
  <p:tag name="MH_ORDER" val="3"/>
  <p:tag name="MH_TYPE" val="SubTitle"/>
</p:tagLst>
</file>

<file path=ppt/tags/tag12.xml><?xml version="1.0" encoding="utf-8"?>
<p:tagLst xmlns:p="http://schemas.openxmlformats.org/presentationml/2006/main">
  <p:tag name="MH" val="20170704192125"/>
  <p:tag name="MH_LIBRARY" val="GRAPHIC"/>
  <p:tag name="MH_ORDER" val="4"/>
  <p:tag name="MH_TYPE" val="SubTitle"/>
</p:tagLst>
</file>

<file path=ppt/tags/tag13.xml><?xml version="1.0" encoding="utf-8"?>
<p:tagLst xmlns:p="http://schemas.openxmlformats.org/presentationml/2006/main">
  <p:tag name="MH" val="20170704192125"/>
  <p:tag name="MH_LIBRARY" val="GRAPHIC"/>
  <p:tag name="MH_ORDER" val="5"/>
  <p:tag name="MH_TYPE" val="SubTitle"/>
</p:tagLst>
</file>

<file path=ppt/tags/tag14.xml><?xml version="1.0" encoding="utf-8"?>
<p:tagLst xmlns:p="http://schemas.openxmlformats.org/presentationml/2006/main">
  <p:tag name="MH" val="20170704192125"/>
  <p:tag name="MH_LIBRARY" val="GRAPHIC"/>
  <p:tag name="MH_ORDER" val="5"/>
  <p:tag name="MH_TYPE" val="Other"/>
</p:tagLst>
</file>

<file path=ppt/tags/tag15.xml><?xml version="1.0" encoding="utf-8"?>
<p:tagLst xmlns:p="http://schemas.openxmlformats.org/presentationml/2006/main">
  <p:tag name="MH" val="20170704192125"/>
  <p:tag name="MH_LIBRARY" val="GRAPHIC"/>
  <p:tag name="MH_ORDER" val="2"/>
  <p:tag name="MH_TYPE" val="Other"/>
</p:tagLst>
</file>

<file path=ppt/tags/tag16.xml><?xml version="1.0" encoding="utf-8"?>
<p:tagLst xmlns:p="http://schemas.openxmlformats.org/presentationml/2006/main">
  <p:tag name="MH" val="20170704192125"/>
  <p:tag name="MH_LIBRARY" val="GRAPHIC"/>
  <p:tag name="MH_ORDER" val="1"/>
  <p:tag name="MH_TYPE" val="Other"/>
</p:tagLst>
</file>

<file path=ppt/tags/tag17.xml><?xml version="1.0" encoding="utf-8"?>
<p:tagLst xmlns:p="http://schemas.openxmlformats.org/presentationml/2006/main">
  <p:tag name="MH" val="20170704192125"/>
  <p:tag name="MH_LIBRARY" val="GRAPHIC"/>
  <p:tag name="MH_ORDER" val="3"/>
  <p:tag name="MH_TYPE" val="Other"/>
</p:tagLst>
</file>

<file path=ppt/tags/tag18.xml><?xml version="1.0" encoding="utf-8"?>
<p:tagLst xmlns:p="http://schemas.openxmlformats.org/presentationml/2006/main">
  <p:tag name="MH" val="20170704192125"/>
  <p:tag name="MH_LIBRARY" val="GRAPHIC"/>
  <p:tag name="MH_ORDER" val="4"/>
  <p:tag name="MH_TYPE" val="Other"/>
</p:tagLst>
</file>

<file path=ppt/tags/tag19.xml><?xml version="1.0" encoding="utf-8"?>
<p:tagLst xmlns:p="http://schemas.openxmlformats.org/presentationml/2006/main">
  <p:tag name="MH" val="20170727154233"/>
  <p:tag name="MH_LIBRARY" val="GRAPHIC"/>
  <p:tag name="MH_ORDER" val="3"/>
  <p:tag name="MH_TYPE" val="SubTitle"/>
</p:tagLst>
</file>

<file path=ppt/tags/tag2.xml><?xml version="1.0" encoding="utf-8"?>
<p:tagLst xmlns:p="http://schemas.openxmlformats.org/presentationml/2006/main">
  <p:tag name="MH" val="20170727153904"/>
  <p:tag name="MH_LIBRARY" val="GRAPHIC"/>
  <p:tag name="MH_ORDER" val="2"/>
  <p:tag name="MH_TYPE" val="Other"/>
</p:tagLst>
</file>

<file path=ppt/tags/tag20.xml><?xml version="1.0" encoding="utf-8"?>
<p:tagLst xmlns:p="http://schemas.openxmlformats.org/presentationml/2006/main">
  <p:tag name="MH" val="20170727154233"/>
  <p:tag name="MH_LIBRARY" val="GRAPHIC"/>
  <p:tag name="MH_ORDER" val="1"/>
  <p:tag name="MH_TYPE" val="SubTitle"/>
</p:tagLst>
</file>

<file path=ppt/tags/tag21.xml><?xml version="1.0" encoding="utf-8"?>
<p:tagLst xmlns:p="http://schemas.openxmlformats.org/presentationml/2006/main">
  <p:tag name="MH" val="20170727154233"/>
  <p:tag name="MH_LIBRARY" val="GRAPHIC"/>
  <p:tag name="MH_ORDER" val="2"/>
  <p:tag name="MH_TYPE" val="SubTitle"/>
</p:tagLst>
</file>

<file path=ppt/tags/tag22.xml><?xml version="1.0" encoding="utf-8"?>
<p:tagLst xmlns:p="http://schemas.openxmlformats.org/presentationml/2006/main">
  <p:tag name="MH" val="20170727154233"/>
  <p:tag name="MH_LIBRARY" val="GRAPHIC"/>
  <p:tag name="MH_ORDER" val="4"/>
  <p:tag name="MH_TYPE" val="SubTitle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70727153904"/>
  <p:tag name="MH_LIBRARY" val="GRAPHIC"/>
  <p:tag name="MH_ORDER" val="3"/>
  <p:tag name="MH_TYPE" val="Other"/>
</p:tagLst>
</file>

<file path=ppt/tags/tag4.xml><?xml version="1.0" encoding="utf-8"?>
<p:tagLst xmlns:p="http://schemas.openxmlformats.org/presentationml/2006/main">
  <p:tag name="MH" val="20170727153904"/>
  <p:tag name="MH_LIBRARY" val="GRAPHIC"/>
  <p:tag name="MH_ORDER" val="4"/>
  <p:tag name="MH_TYPE" val="Other"/>
</p:tagLst>
</file>

<file path=ppt/tags/tag5.xml><?xml version="1.0" encoding="utf-8"?>
<p:tagLst xmlns:p="http://schemas.openxmlformats.org/presentationml/2006/main">
  <p:tag name="MH" val="20170727153904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70727153904"/>
  <p:tag name="MH_LIBRARY" val="GRAPHIC"/>
  <p:tag name="MH_ORDER" val="2"/>
  <p:tag name="MH_TYPE" val="SubTitle"/>
</p:tagLst>
</file>

<file path=ppt/tags/tag7.xml><?xml version="1.0" encoding="utf-8"?>
<p:tagLst xmlns:p="http://schemas.openxmlformats.org/presentationml/2006/main">
  <p:tag name="MH" val="20170727153904"/>
  <p:tag name="MH_LIBRARY" val="GRAPHIC"/>
  <p:tag name="MH_ORDER" val="3"/>
  <p:tag name="MH_TYPE" val="SubTitle"/>
</p:tagLst>
</file>

<file path=ppt/tags/tag8.xml><?xml version="1.0" encoding="utf-8"?>
<p:tagLst xmlns:p="http://schemas.openxmlformats.org/presentationml/2006/main">
  <p:tag name="MH" val="20170727153904"/>
  <p:tag name="MH_LIBRARY" val="GRAPHIC"/>
  <p:tag name="MH_ORDER" val="4"/>
  <p:tag name="MH_TYPE" val="SubTitle"/>
</p:tagLst>
</file>

<file path=ppt/tags/tag9.xml><?xml version="1.0" encoding="utf-8"?>
<p:tagLst xmlns:p="http://schemas.openxmlformats.org/presentationml/2006/main">
  <p:tag name="MH" val="20170704192125"/>
  <p:tag name="MH_LIBRARY" val="GRAPHIC"/>
  <p:tag name="MH_ORDER" val="1"/>
  <p:tag name="MH_TYPE" val="SubTitl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s5pehxd">
      <a:majorFont>
        <a:latin typeface="字魂59号-创粗黑"/>
        <a:ea typeface="字魂59号-创粗黑"/>
        <a:cs typeface="Arial"/>
      </a:majorFont>
      <a:minorFont>
        <a:latin typeface="字魂59号-创粗黑"/>
        <a:ea typeface="字魂59号-创粗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100000"/>
              </a:schemeClr>
            </a:gs>
            <a:gs pos="100000">
              <a:schemeClr val="lt1">
                <a:lumMod val="95000"/>
              </a:schemeClr>
            </a:gs>
            <a:gs pos="46000">
              <a:schemeClr val="accent1">
                <a:lumMod val="100000"/>
              </a:schemeClr>
            </a:gs>
            <a:gs pos="46100">
              <a:schemeClr val="lt1">
                <a:lumMod val="95000"/>
              </a:schemeClr>
            </a:gs>
          </a:gsLst>
          <a:lin ang="16200000" scaled="1"/>
          <a:tileRect/>
        </a:gradFill>
        <a:ln>
          <a:noFill/>
        </a:ln>
      </a:spPr>
      <a:bodyPr anchor="ctr">
        <a:scene3d>
          <a:camera prst="orthographicFront"/>
          <a:lightRig rig="threePt" dir="t"/>
        </a:scene3d>
        <a:sp3d contourW="12700"/>
      </a:bodyPr>
      <a:lstStyle>
        <a:defPPr algn="ctr">
          <a:defRPr>
            <a:latin typeface="思源宋体 CN" panose="02020400000000000000" pitchFamily="18" charset="-122"/>
            <a:ea typeface="思源宋体 CN" panose="02020400000000000000" pitchFamily="18" charset="-122"/>
            <a:cs typeface="+mn-ea"/>
            <a:sym typeface="字魂59号-创粗黑" panose="00000500000000000000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3810</Words>
  <Application>WPS 演示</Application>
  <PresentationFormat/>
  <Paragraphs>358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思源宋体 CN</vt:lpstr>
      <vt:lpstr>字魂59号-创粗黑</vt:lpstr>
      <vt:lpstr>黑体</vt:lpstr>
      <vt:lpstr>Calibri</vt:lpstr>
      <vt:lpstr>微软雅黑</vt:lpstr>
      <vt:lpstr>Arial Unicode MS</vt:lpstr>
      <vt:lpstr>等线</vt:lpstr>
      <vt:lpstr>Calibri Light</vt:lpstr>
      <vt:lpstr>等线 Light</vt:lpstr>
      <vt:lpstr>Office 主题</vt:lpstr>
      <vt:lpstr>办公资源网：www.bangongziyuan.com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3</cp:revision>
  <cp:lastPrinted>2020-08-31T10:35:00Z</cp:lastPrinted>
  <dcterms:created xsi:type="dcterms:W3CDTF">2020-08-31T10:35:00Z</dcterms:created>
  <dcterms:modified xsi:type="dcterms:W3CDTF">2024-05-05T05:40:31Z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E293E1FA91214E57B85E750B78FF4455_13</vt:lpwstr>
  </property>
</Properties>
</file>